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64"/>
  </p:notesMasterIdLst>
  <p:sldIdLst>
    <p:sldId id="354" r:id="rId2"/>
    <p:sldId id="353" r:id="rId3"/>
    <p:sldId id="267" r:id="rId4"/>
    <p:sldId id="256" r:id="rId5"/>
    <p:sldId id="259" r:id="rId6"/>
    <p:sldId id="258" r:id="rId7"/>
    <p:sldId id="260" r:id="rId8"/>
    <p:sldId id="291" r:id="rId9"/>
    <p:sldId id="295" r:id="rId10"/>
    <p:sldId id="311" r:id="rId11"/>
    <p:sldId id="268" r:id="rId12"/>
    <p:sldId id="296" r:id="rId13"/>
    <p:sldId id="297" r:id="rId14"/>
    <p:sldId id="312" r:id="rId15"/>
    <p:sldId id="298" r:id="rId16"/>
    <p:sldId id="299" r:id="rId17"/>
    <p:sldId id="313" r:id="rId18"/>
    <p:sldId id="314" r:id="rId19"/>
    <p:sldId id="316" r:id="rId20"/>
    <p:sldId id="315" r:id="rId21"/>
    <p:sldId id="285" r:id="rId22"/>
    <p:sldId id="308" r:id="rId23"/>
    <p:sldId id="307" r:id="rId24"/>
    <p:sldId id="309" r:id="rId25"/>
    <p:sldId id="310" r:id="rId26"/>
    <p:sldId id="306" r:id="rId27"/>
    <p:sldId id="304" r:id="rId28"/>
    <p:sldId id="274" r:id="rId29"/>
    <p:sldId id="303" r:id="rId30"/>
    <p:sldId id="332" r:id="rId31"/>
    <p:sldId id="261" r:id="rId32"/>
    <p:sldId id="270" r:id="rId33"/>
    <p:sldId id="317" r:id="rId34"/>
    <p:sldId id="318" r:id="rId35"/>
    <p:sldId id="319" r:id="rId36"/>
    <p:sldId id="320" r:id="rId37"/>
    <p:sldId id="321" r:id="rId38"/>
    <p:sldId id="322" r:id="rId39"/>
    <p:sldId id="330" r:id="rId40"/>
    <p:sldId id="323" r:id="rId41"/>
    <p:sldId id="324" r:id="rId42"/>
    <p:sldId id="325" r:id="rId43"/>
    <p:sldId id="280" r:id="rId44"/>
    <p:sldId id="271" r:id="rId45"/>
    <p:sldId id="326" r:id="rId46"/>
    <p:sldId id="328" r:id="rId47"/>
    <p:sldId id="327" r:id="rId48"/>
    <p:sldId id="329" r:id="rId49"/>
    <p:sldId id="286" r:id="rId50"/>
    <p:sldId id="347" r:id="rId51"/>
    <p:sldId id="336" r:id="rId52"/>
    <p:sldId id="339" r:id="rId53"/>
    <p:sldId id="348" r:id="rId54"/>
    <p:sldId id="349" r:id="rId55"/>
    <p:sldId id="346" r:id="rId56"/>
    <p:sldId id="337" r:id="rId57"/>
    <p:sldId id="283" r:id="rId58"/>
    <p:sldId id="288" r:id="rId59"/>
    <p:sldId id="350" r:id="rId60"/>
    <p:sldId id="351" r:id="rId61"/>
    <p:sldId id="284" r:id="rId62"/>
    <p:sldId id="287" r:id="rId63"/>
  </p:sldIdLst>
  <p:sldSz cx="9144000" cy="5143500" type="screen16x9"/>
  <p:notesSz cx="6858000" cy="9144000"/>
  <p:embeddedFontLst>
    <p:embeddedFont>
      <p:font typeface="Comfortaa" panose="020B0604020202020204" charset="0"/>
      <p:regular r:id="rId65"/>
      <p:bold r:id="rId66"/>
    </p:embeddedFont>
    <p:embeddedFont>
      <p:font typeface="Comfortaa Light" panose="020B0604020202020204" charset="0"/>
      <p:regular r:id="rId67"/>
      <p:bold r:id="rId68"/>
    </p:embeddedFont>
    <p:embeddedFont>
      <p:font typeface="Comfortaa Medium" panose="020B0604020202020204" charset="0"/>
      <p:regular r:id="rId69"/>
      <p:bold r:id="rId70"/>
    </p:embeddedFont>
    <p:embeddedFont>
      <p:font typeface="Comfortaa SemiBold" panose="020B0604020202020204" charset="0"/>
      <p:regular r:id="rId71"/>
      <p:bold r:id="rId72"/>
    </p:embeddedFont>
    <p:embeddedFont>
      <p:font typeface="Mali" panose="020B0604020202020204" charset="-34"/>
      <p:regular r:id="rId73"/>
      <p:bold r:id="rId74"/>
      <p:italic r:id="rId75"/>
      <p:boldItalic r:id="rId76"/>
    </p:embeddedFont>
    <p:embeddedFont>
      <p:font typeface="Mali Medium" panose="020B0604020202020204" charset="-34"/>
      <p:regular r:id="rId77"/>
      <p:bold r:id="rId78"/>
      <p:italic r:id="rId79"/>
      <p:boldItalic r:id="rId80"/>
    </p:embeddedFont>
    <p:embeddedFont>
      <p:font typeface="Mali SemiBold" panose="020B0604020202020204" charset="-34"/>
      <p:regular r:id="rId81"/>
      <p:bold r:id="rId82"/>
      <p:italic r:id="rId83"/>
      <p:boldItalic r:id="rId84"/>
    </p:embeddedFont>
  </p:embeddedFontLst>
  <p:custDataLst>
    <p:tags r:id="rId8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2A"/>
    <a:srgbClr val="4472C4"/>
    <a:srgbClr val="263E68"/>
    <a:srgbClr val="8C92A2"/>
    <a:srgbClr val="1953D6"/>
    <a:srgbClr val="ED510C"/>
    <a:srgbClr val="FCFCF0"/>
    <a:srgbClr val="FC9D82"/>
    <a:srgbClr val="C00000"/>
    <a:srgbClr val="ED6A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65EADD-D6A5-4487-A436-0224A39C4D29}">
  <a:tblStyle styleId="{B765EADD-D6A5-4487-A436-0224A39C4D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90" d="100"/>
          <a:sy n="90" d="100"/>
        </p:scale>
        <p:origin x="816" y="66"/>
      </p:cViewPr>
      <p:guideLst>
        <p:guide orient="horz" pos="27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01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92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91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27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31719929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dirty="0"/>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7350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8133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210207"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dirty="0"/>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rPr dirty="0"/>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203201915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BLANK_1_1_1_2_1_1_1_1_1_1">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43593586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68619421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120942386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userDrawn="1">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1723697" y="2060028"/>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BLANK_1_1_1_2_1_1_1">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3" y="-16176"/>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60814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Times New Roman" panose="02020603050405020304" pitchFamily="18" charset="0"/>
                <a:ea typeface="Times New Roman" panose="02020603050405020304" pitchFamily="18" charset="0"/>
                <a:cs typeface="Times New Roman" panose="02020603050405020304" pitchFamily="18" charset="0"/>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dirty="0"/>
          </a:p>
        </p:txBody>
      </p:sp>
    </p:spTree>
    <p:extLst>
      <p:ext uri="{BB962C8B-B14F-4D97-AF65-F5344CB8AC3E}">
        <p14:creationId xmlns:p14="http://schemas.microsoft.com/office/powerpoint/2010/main" val="311042167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903950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dirty="0"/>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2113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dirty="0"/>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rPr dirty="0"/>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dirty="0"/>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dirty="0"/>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95" r:id="rId2"/>
    <p:sldLayoutId id="2147483692" r:id="rId3"/>
    <p:sldLayoutId id="2147483649" r:id="rId4"/>
    <p:sldLayoutId id="2147483651" r:id="rId5"/>
    <p:sldLayoutId id="2147483655" r:id="rId6"/>
    <p:sldLayoutId id="2147483657" r:id="rId7"/>
    <p:sldLayoutId id="2147483658" r:id="rId8"/>
    <p:sldLayoutId id="2147483659" r:id="rId9"/>
    <p:sldLayoutId id="2147483693" r:id="rId10"/>
    <p:sldLayoutId id="2147483660" r:id="rId11"/>
    <p:sldLayoutId id="2147483661" r:id="rId12"/>
    <p:sldLayoutId id="2147483698" r:id="rId13"/>
    <p:sldLayoutId id="2147483697" r:id="rId14"/>
    <p:sldLayoutId id="2147483662" r:id="rId15"/>
    <p:sldLayoutId id="2147483663" r:id="rId16"/>
    <p:sldLayoutId id="2147483696" r:id="rId17"/>
    <p:sldLayoutId id="2147483664" r:id="rId18"/>
    <p:sldLayoutId id="2147483665" r:id="rId19"/>
    <p:sldLayoutId id="2147483668" r:id="rId20"/>
    <p:sldLayoutId id="2147483671" r:id="rId21"/>
    <p:sldLayoutId id="2147483673" r:id="rId22"/>
    <p:sldLayoutId id="2147483694" r:id="rId23"/>
    <p:sldLayoutId id="2147483691" r:id="rId24"/>
    <p:sldLayoutId id="2147483675" r:id="rId25"/>
    <p:sldLayoutId id="2147483676" r:id="rId26"/>
    <p:sldLayoutId id="2147483678" r:id="rId27"/>
    <p:sldLayoutId id="2147483679" r:id="rId28"/>
    <p:sldLayoutId id="2147483685" r:id="rId29"/>
    <p:sldLayoutId id="2147483686" r:id="rId30"/>
    <p:sldLayoutId id="2147483690" r:id="rId31"/>
    <p:sldLayoutId id="2147483699" r:id="rId32"/>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51.xml"/><Relationship Id="rId7" Type="http://schemas.openxmlformats.org/officeDocument/2006/relationships/slide" Target="slide54.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4.png"/><Relationship Id="rId1" Type="http://schemas.openxmlformats.org/officeDocument/2006/relationships/slideLayout" Target="../slideLayouts/slideLayout20.xml"/><Relationship Id="rId5" Type="http://schemas.openxmlformats.org/officeDocument/2006/relationships/image" Target="../media/image33.sv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0.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2801ADD-39A9-4313-88C6-528A13508C45}"/>
              </a:ext>
            </a:extLst>
          </p:cNvPr>
          <p:cNvSpPr/>
          <p:nvPr/>
        </p:nvSpPr>
        <p:spPr>
          <a:xfrm>
            <a:off x="791008" y="873038"/>
            <a:ext cx="7311229" cy="1314450"/>
          </a:xfrm>
          <a:prstGeom prst="rect">
            <a:avLst/>
          </a:prstGeom>
          <a:noFill/>
        </p:spPr>
        <p:txBody>
          <a:bodyPr wrap="none" lIns="91440" tIns="45720" rIns="91440" bIns="45720" numCol="1">
            <a:prstTxWarp prst="textDeflateBottom">
              <a:avLst/>
            </a:prstTxWarp>
            <a:spAutoFit/>
          </a:bodyPr>
          <a:lstStyle/>
          <a:p>
            <a:pPr algn="ctr"/>
            <a:r>
              <a:rPr lang="en-US" sz="4400" b="1" dirty="0" err="1">
                <a:ln w="1905"/>
                <a:solidFill>
                  <a:srgbClr val="FF0000"/>
                </a:solidFill>
                <a:effectLst>
                  <a:innerShdw blurRad="69850" dist="43180" dir="5400000">
                    <a:srgbClr val="000000">
                      <a:alpha val="65000"/>
                    </a:srgbClr>
                  </a:innerShdw>
                </a:effectLst>
              </a:rPr>
              <a:t>Kính</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chào</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các</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em</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học</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sinh</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thân</a:t>
            </a:r>
            <a:r>
              <a:rPr lang="en-US" sz="4400" b="1" dirty="0">
                <a:ln w="1905"/>
                <a:solidFill>
                  <a:srgbClr val="FF0000"/>
                </a:solidFill>
                <a:effectLst>
                  <a:innerShdw blurRad="69850" dist="43180" dir="5400000">
                    <a:srgbClr val="000000">
                      <a:alpha val="65000"/>
                    </a:srgbClr>
                  </a:innerShdw>
                </a:effectLst>
              </a:rPr>
              <a:t> </a:t>
            </a:r>
            <a:r>
              <a:rPr lang="en-US" sz="4400" b="1" dirty="0" err="1">
                <a:ln w="1905"/>
                <a:solidFill>
                  <a:srgbClr val="FF0000"/>
                </a:solidFill>
                <a:effectLst>
                  <a:innerShdw blurRad="69850" dist="43180" dir="5400000">
                    <a:srgbClr val="000000">
                      <a:alpha val="65000"/>
                    </a:srgbClr>
                  </a:innerShdw>
                </a:effectLst>
              </a:rPr>
              <a:t>yêu</a:t>
            </a:r>
            <a:endParaRPr lang="en-US" sz="4400" b="1" dirty="0">
              <a:ln w="1905"/>
              <a:solidFill>
                <a:srgbClr val="FF0000"/>
              </a:solidFill>
              <a:effectLst>
                <a:innerShdw blurRad="69850" dist="43180" dir="5400000">
                  <a:srgbClr val="000000">
                    <a:alpha val="65000"/>
                  </a:srgbClr>
                </a:innerShdw>
              </a:effectLst>
            </a:endParaRPr>
          </a:p>
        </p:txBody>
      </p:sp>
      <p:sp>
        <p:nvSpPr>
          <p:cNvPr id="2" name="TextBox 1"/>
          <p:cNvSpPr txBox="1"/>
          <p:nvPr/>
        </p:nvSpPr>
        <p:spPr>
          <a:xfrm>
            <a:off x="2411448" y="1991544"/>
            <a:ext cx="4070345" cy="1887440"/>
          </a:xfrm>
          <a:prstGeom prst="rect">
            <a:avLst/>
          </a:prstGeom>
          <a:solidFill>
            <a:schemeClr val="accent6">
              <a:lumMod val="60000"/>
              <a:lumOff val="40000"/>
            </a:schemeClr>
          </a:solidFill>
          <a:scene3d>
            <a:camera prst="perspectiveRelaxedModerately"/>
            <a:lightRig rig="threePt" dir="t"/>
          </a:scene3d>
          <a:sp3d>
            <a:bevelT/>
          </a:sp3d>
        </p:spPr>
        <p:txBody>
          <a:bodyPr wrap="none" rtlCol="0">
            <a:spAutoFit/>
          </a:bodyPr>
          <a:lstStyle/>
          <a:p>
            <a:pPr algn="just">
              <a:lnSpc>
                <a:spcPct val="150000"/>
              </a:lnSpc>
            </a:pPr>
            <a:r>
              <a:rPr lang="en-US" sz="2700" dirty="0" err="1">
                <a:latin typeface="Times New Roman" panose="02020603050405020304" pitchFamily="18" charset="0"/>
                <a:cs typeface="Times New Roman" panose="02020603050405020304" pitchFamily="18" charset="0"/>
              </a:rPr>
              <a:t>Môn</a:t>
            </a:r>
            <a:r>
              <a:rPr lang="en-US" sz="2700" dirty="0">
                <a:latin typeface="Times New Roman" panose="02020603050405020304" pitchFamily="18" charset="0"/>
                <a:cs typeface="Times New Roman" panose="02020603050405020304" pitchFamily="18" charset="0"/>
              </a:rPr>
              <a:t>: KHTN 7</a:t>
            </a:r>
          </a:p>
          <a:p>
            <a:pPr algn="just">
              <a:lnSpc>
                <a:spcPct val="150000"/>
              </a:lnSpc>
            </a:pPr>
            <a:r>
              <a:rPr lang="en-US" sz="2700" dirty="0">
                <a:latin typeface="Times New Roman" panose="02020603050405020304" pitchFamily="18" charset="0"/>
                <a:cs typeface="Times New Roman" panose="02020603050405020304" pitchFamily="18" charset="0"/>
              </a:rPr>
              <a:t>GV: Nguyễn Thị Hồng Anh</a:t>
            </a:r>
          </a:p>
          <a:p>
            <a:pPr algn="just">
              <a:lnSpc>
                <a:spcPct val="150000"/>
              </a:lnSpc>
            </a:pPr>
            <a:r>
              <a:rPr lang="en-US" sz="2700" dirty="0">
                <a:latin typeface="Times New Roman" panose="02020603050405020304" pitchFamily="18" charset="0"/>
                <a:cs typeface="Times New Roman" panose="02020603050405020304" pitchFamily="18" charset="0"/>
              </a:rPr>
              <a:t>Trường: THCS Ngọc Thuỵ</a:t>
            </a:r>
          </a:p>
        </p:txBody>
      </p:sp>
      <p:sp>
        <p:nvSpPr>
          <p:cNvPr id="3" name="Rectangle 2">
            <a:extLst>
              <a:ext uri="{FF2B5EF4-FFF2-40B4-BE49-F238E27FC236}">
                <a16:creationId xmlns:a16="http://schemas.microsoft.com/office/drawing/2014/main" id="{A7D28211-1CAD-E045-C385-008EB046A6EC}"/>
              </a:ext>
            </a:extLst>
          </p:cNvPr>
          <p:cNvSpPr/>
          <p:nvPr/>
        </p:nvSpPr>
        <p:spPr>
          <a:xfrm>
            <a:off x="1" y="4997020"/>
            <a:ext cx="582284" cy="146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ST</a:t>
            </a:r>
          </a:p>
        </p:txBody>
      </p:sp>
    </p:spTree>
    <p:extLst>
      <p:ext uri="{BB962C8B-B14F-4D97-AF65-F5344CB8AC3E}">
        <p14:creationId xmlns:p14="http://schemas.microsoft.com/office/powerpoint/2010/main" val="2193416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1393037" y="768678"/>
            <a:ext cx="6527834"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I. Quan </a:t>
            </a:r>
            <a:r>
              <a:rPr lang="en-US" sz="3200" b="1" dirty="0" err="1">
                <a:solidFill>
                  <a:srgbClr val="263E68"/>
                </a:solidFill>
                <a:latin typeface="Times New Roman" panose="02020603050405020304" pitchFamily="18" charset="0"/>
                <a:cs typeface="Times New Roman" panose="02020603050405020304" pitchFamily="18" charset="0"/>
              </a:rPr>
              <a:t>niệm</a:t>
            </a:r>
            <a:r>
              <a:rPr lang="en-US" sz="3200" b="1" dirty="0">
                <a:solidFill>
                  <a:srgbClr val="263E68"/>
                </a:solidFill>
                <a:latin typeface="Times New Roman" panose="02020603050405020304" pitchFamily="18" charset="0"/>
                <a:cs typeface="Times New Roman" panose="02020603050405020304" pitchFamily="18" charset="0"/>
              </a:rPr>
              <a:t> ban </a:t>
            </a:r>
            <a:r>
              <a:rPr lang="en-US" sz="3200" b="1" dirty="0" err="1">
                <a:solidFill>
                  <a:srgbClr val="263E68"/>
                </a:solidFill>
                <a:latin typeface="Times New Roman" panose="02020603050405020304" pitchFamily="18" charset="0"/>
                <a:cs typeface="Times New Roman" panose="02020603050405020304" pitchFamily="18" charset="0"/>
              </a:rPr>
              <a:t>đầu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về</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20946" y="1321456"/>
            <a:ext cx="6971652"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Theo</a:t>
            </a:r>
            <a:r>
              <a:rPr lang="vi-VN" sz="3200" dirty="0">
                <a:solidFill>
                  <a:srgbClr val="263E68"/>
                </a:solidFill>
                <a:latin typeface="Times New Roman" panose="02020603050405020304" pitchFamily="18" charset="0"/>
                <a:cs typeface="Times New Roman" panose="02020603050405020304" pitchFamily="18" charset="0"/>
              </a:rPr>
              <a:t> Đê-mô-crit</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(Democritus)</a:t>
            </a:r>
            <a:r>
              <a:rPr lang="en-US" sz="3200" dirty="0">
                <a:solidFill>
                  <a:srgbClr val="263E68"/>
                </a:solidFill>
                <a:latin typeface="Times New Roman" panose="02020603050405020304" pitchFamily="18" charset="0"/>
                <a:cs typeface="Times New Roman" panose="02020603050405020304" pitchFamily="18" charset="0"/>
              </a:rPr>
              <a:t>: N</a:t>
            </a:r>
            <a:r>
              <a:rPr lang="vi-VN" sz="3200" dirty="0">
                <a:solidFill>
                  <a:srgbClr val="263E68"/>
                </a:solidFill>
                <a:latin typeface="Times New Roman" panose="02020603050405020304" pitchFamily="18" charset="0"/>
                <a:cs typeface="Times New Roman" panose="02020603050405020304" pitchFamily="18" charset="0"/>
              </a:rPr>
              <a:t>guyên tử là những hạt rất nhỏ cấu tạo nên chất, không thể phân chia được nữa.</a:t>
            </a:r>
            <a:endParaRPr lang="en-US" sz="3200" dirty="0" err="1">
              <a:solidFill>
                <a:srgbClr val="263E68"/>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C967CE-563E-4238-B7A8-A28D1FC993FA}"/>
              </a:ext>
            </a:extLst>
          </p:cNvPr>
          <p:cNvSpPr txBox="1"/>
          <p:nvPr/>
        </p:nvSpPr>
        <p:spPr>
          <a:xfrm>
            <a:off x="1520946" y="2865013"/>
            <a:ext cx="7256017" cy="2062103"/>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 The</a:t>
            </a:r>
            <a:r>
              <a:rPr lang="vi-VN" sz="3200" dirty="0">
                <a:solidFill>
                  <a:srgbClr val="263E68"/>
                </a:solidFill>
                <a:latin typeface="Times New Roman" panose="02020603050405020304" pitchFamily="18" charset="0"/>
                <a:cs typeface="Times New Roman" panose="02020603050405020304" pitchFamily="18" charset="0"/>
              </a:rPr>
              <a:t>o Đan-tơn</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(Dalton)</a:t>
            </a:r>
            <a:r>
              <a:rPr lang="en-US" sz="3200" dirty="0">
                <a:solidFill>
                  <a:srgbClr val="263E68"/>
                </a:solidFill>
                <a:latin typeface="Times New Roman" panose="02020603050405020304" pitchFamily="18" charset="0"/>
                <a:cs typeface="Times New Roman" panose="02020603050405020304" pitchFamily="18" charset="0"/>
              </a:rPr>
              <a:t>: C</a:t>
            </a:r>
            <a:r>
              <a:rPr lang="vi-VN" sz="3200" dirty="0">
                <a:solidFill>
                  <a:srgbClr val="263E68"/>
                </a:solidFill>
                <a:latin typeface="Times New Roman" panose="02020603050405020304" pitchFamily="18" charset="0"/>
                <a:cs typeface="Times New Roman" panose="02020603050405020304" pitchFamily="18" charset="0"/>
              </a:rPr>
              <a:t>ác đơn vị chất tối thiểu (nguyên tử) kết hợp vừa đủ với nhau theo các lượng xác định trong phản ứng hoá học".</a:t>
            </a:r>
            <a:endParaRPr lang="en-US" sz="3200" dirty="0" err="1">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1393037" y="1061066"/>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Google Shape;196;p28">
            <a:extLst>
              <a:ext uri="{FF2B5EF4-FFF2-40B4-BE49-F238E27FC236}">
                <a16:creationId xmlns:a16="http://schemas.microsoft.com/office/drawing/2014/main" id="{4AFE8A30-DB11-45D4-801D-B8A5693C3127}"/>
              </a:ext>
            </a:extLst>
          </p:cNvPr>
          <p:cNvGrpSpPr/>
          <p:nvPr/>
        </p:nvGrpSpPr>
        <p:grpSpPr>
          <a:xfrm flipH="1">
            <a:off x="8149406" y="4123858"/>
            <a:ext cx="852496" cy="803258"/>
            <a:chOff x="6712725" y="1324325"/>
            <a:chExt cx="2861687" cy="2696400"/>
          </a:xfrm>
        </p:grpSpPr>
        <p:sp>
          <p:nvSpPr>
            <p:cNvPr id="142" name="Google Shape;197;p28">
              <a:extLst>
                <a:ext uri="{FF2B5EF4-FFF2-40B4-BE49-F238E27FC236}">
                  <a16:creationId xmlns:a16="http://schemas.microsoft.com/office/drawing/2014/main" id="{DA12993D-54E9-4AF6-952E-9AA6F2C7D4EE}"/>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8;p28">
              <a:extLst>
                <a:ext uri="{FF2B5EF4-FFF2-40B4-BE49-F238E27FC236}">
                  <a16:creationId xmlns:a16="http://schemas.microsoft.com/office/drawing/2014/main" id="{A0E144A7-F88E-4071-AABF-03B74A347DC3}"/>
                </a:ext>
              </a:extLst>
            </p:cNvPr>
            <p:cNvSpPr/>
            <p:nvPr/>
          </p:nvSpPr>
          <p:spPr>
            <a:xfrm>
              <a:off x="6712725" y="1324325"/>
              <a:ext cx="2696400" cy="2696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9;p28">
              <a:extLst>
                <a:ext uri="{FF2B5EF4-FFF2-40B4-BE49-F238E27FC236}">
                  <a16:creationId xmlns:a16="http://schemas.microsoft.com/office/drawing/2014/main" id="{2A7E605F-137A-43E7-A8E8-6C2712D5B4E8}"/>
                </a:ext>
              </a:extLst>
            </p:cNvPr>
            <p:cNvSpPr/>
            <p:nvPr/>
          </p:nvSpPr>
          <p:spPr>
            <a:xfrm>
              <a:off x="7041062" y="1652676"/>
              <a:ext cx="2039400" cy="203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0;p28">
              <a:extLst>
                <a:ext uri="{FF2B5EF4-FFF2-40B4-BE49-F238E27FC236}">
                  <a16:creationId xmlns:a16="http://schemas.microsoft.com/office/drawing/2014/main" id="{A6600F6F-17B3-4821-AC7E-913F2AF83702}"/>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1;p28">
              <a:extLst>
                <a:ext uri="{FF2B5EF4-FFF2-40B4-BE49-F238E27FC236}">
                  <a16:creationId xmlns:a16="http://schemas.microsoft.com/office/drawing/2014/main" id="{34487D4F-6E91-45AA-A7D8-C9E30AB921EE}"/>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2;p28">
              <a:extLst>
                <a:ext uri="{FF2B5EF4-FFF2-40B4-BE49-F238E27FC236}">
                  <a16:creationId xmlns:a16="http://schemas.microsoft.com/office/drawing/2014/main" id="{FAD36002-57AD-4CF5-B2F3-563F474DF245}"/>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p28">
              <a:extLst>
                <a:ext uri="{FF2B5EF4-FFF2-40B4-BE49-F238E27FC236}">
                  <a16:creationId xmlns:a16="http://schemas.microsoft.com/office/drawing/2014/main" id="{2BEB05F3-A974-41DD-9089-4C587F3C4227}"/>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p28">
              <a:extLst>
                <a:ext uri="{FF2B5EF4-FFF2-40B4-BE49-F238E27FC236}">
                  <a16:creationId xmlns:a16="http://schemas.microsoft.com/office/drawing/2014/main" id="{2418B570-BA18-4C3E-9F45-933D2A23234C}"/>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5;p28">
              <a:extLst>
                <a:ext uri="{FF2B5EF4-FFF2-40B4-BE49-F238E27FC236}">
                  <a16:creationId xmlns:a16="http://schemas.microsoft.com/office/drawing/2014/main" id="{4688CB58-DCBB-4D99-B1BC-0E0957548EDF}"/>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6;p28">
              <a:extLst>
                <a:ext uri="{FF2B5EF4-FFF2-40B4-BE49-F238E27FC236}">
                  <a16:creationId xmlns:a16="http://schemas.microsoft.com/office/drawing/2014/main" id="{7F5B73C3-EBE1-46B8-A77B-6D6717D30C44}"/>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7;p28">
              <a:extLst>
                <a:ext uri="{FF2B5EF4-FFF2-40B4-BE49-F238E27FC236}">
                  <a16:creationId xmlns:a16="http://schemas.microsoft.com/office/drawing/2014/main" id="{EAAE6577-A4BA-4BA1-89F9-D5558A0689A1}"/>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p28">
              <a:extLst>
                <a:ext uri="{FF2B5EF4-FFF2-40B4-BE49-F238E27FC236}">
                  <a16:creationId xmlns:a16="http://schemas.microsoft.com/office/drawing/2014/main" id="{C11DEF91-36C9-458E-8D03-7C260B34E6FF}"/>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209;p28">
              <a:extLst>
                <a:ext uri="{FF2B5EF4-FFF2-40B4-BE49-F238E27FC236}">
                  <a16:creationId xmlns:a16="http://schemas.microsoft.com/office/drawing/2014/main" id="{B1731EBA-4ADA-430E-9FD6-04585F078899}"/>
                </a:ext>
              </a:extLst>
            </p:cNvPr>
            <p:cNvGrpSpPr/>
            <p:nvPr/>
          </p:nvGrpSpPr>
          <p:grpSpPr>
            <a:xfrm>
              <a:off x="7647938" y="2765013"/>
              <a:ext cx="427175" cy="149075"/>
              <a:chOff x="4952850" y="2127900"/>
              <a:chExt cx="427175" cy="149075"/>
            </a:xfrm>
          </p:grpSpPr>
          <p:sp>
            <p:nvSpPr>
              <p:cNvPr id="203" name="Google Shape;210;p28">
                <a:extLst>
                  <a:ext uri="{FF2B5EF4-FFF2-40B4-BE49-F238E27FC236}">
                    <a16:creationId xmlns:a16="http://schemas.microsoft.com/office/drawing/2014/main" id="{92A19845-928E-48A7-9837-012F09FEA096}"/>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1;p28">
                <a:extLst>
                  <a:ext uri="{FF2B5EF4-FFF2-40B4-BE49-F238E27FC236}">
                    <a16:creationId xmlns:a16="http://schemas.microsoft.com/office/drawing/2014/main" id="{DCAEB069-2163-48FA-BEF6-3369BC162485}"/>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2;p28">
                <a:extLst>
                  <a:ext uri="{FF2B5EF4-FFF2-40B4-BE49-F238E27FC236}">
                    <a16:creationId xmlns:a16="http://schemas.microsoft.com/office/drawing/2014/main" id="{FFE0ED85-5542-40FF-9386-1ABFC5FD462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3;p28">
                <a:extLst>
                  <a:ext uri="{FF2B5EF4-FFF2-40B4-BE49-F238E27FC236}">
                    <a16:creationId xmlns:a16="http://schemas.microsoft.com/office/drawing/2014/main" id="{220D4B02-02E2-48C3-AC72-7E1A1C3D033D}"/>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p28">
                <a:extLst>
                  <a:ext uri="{FF2B5EF4-FFF2-40B4-BE49-F238E27FC236}">
                    <a16:creationId xmlns:a16="http://schemas.microsoft.com/office/drawing/2014/main" id="{B984488D-D6F6-4CAA-84C6-ECE26A21806C}"/>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5;p28">
                <a:extLst>
                  <a:ext uri="{FF2B5EF4-FFF2-40B4-BE49-F238E27FC236}">
                    <a16:creationId xmlns:a16="http://schemas.microsoft.com/office/drawing/2014/main" id="{BF2C3074-D7A2-4039-AF79-B6C8970B45F0}"/>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6;p28">
                <a:extLst>
                  <a:ext uri="{FF2B5EF4-FFF2-40B4-BE49-F238E27FC236}">
                    <a16:creationId xmlns:a16="http://schemas.microsoft.com/office/drawing/2014/main" id="{10ED07B8-52BA-4431-949B-54BC4194C3FD}"/>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217;p28">
              <a:extLst>
                <a:ext uri="{FF2B5EF4-FFF2-40B4-BE49-F238E27FC236}">
                  <a16:creationId xmlns:a16="http://schemas.microsoft.com/office/drawing/2014/main" id="{1AF54C7A-25C3-494D-B716-FB3360585B3E}"/>
                </a:ext>
              </a:extLst>
            </p:cNvPr>
            <p:cNvGrpSpPr/>
            <p:nvPr/>
          </p:nvGrpSpPr>
          <p:grpSpPr>
            <a:xfrm>
              <a:off x="8157775" y="2365025"/>
              <a:ext cx="392950" cy="141250"/>
              <a:chOff x="6253275" y="1773275"/>
              <a:chExt cx="392950" cy="141250"/>
            </a:xfrm>
          </p:grpSpPr>
          <p:sp>
            <p:nvSpPr>
              <p:cNvPr id="198" name="Google Shape;218;p28">
                <a:extLst>
                  <a:ext uri="{FF2B5EF4-FFF2-40B4-BE49-F238E27FC236}">
                    <a16:creationId xmlns:a16="http://schemas.microsoft.com/office/drawing/2014/main" id="{0BC52C35-827E-4E55-9AD5-49119F9E700E}"/>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9;p28">
                <a:extLst>
                  <a:ext uri="{FF2B5EF4-FFF2-40B4-BE49-F238E27FC236}">
                    <a16:creationId xmlns:a16="http://schemas.microsoft.com/office/drawing/2014/main" id="{64205163-E7EB-4673-A9F3-24D8D2F0C138}"/>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0;p28">
                <a:extLst>
                  <a:ext uri="{FF2B5EF4-FFF2-40B4-BE49-F238E27FC236}">
                    <a16:creationId xmlns:a16="http://schemas.microsoft.com/office/drawing/2014/main" id="{347A82AC-6297-4866-BDA0-95A6A615F8A1}"/>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21;p28">
                <a:extLst>
                  <a:ext uri="{FF2B5EF4-FFF2-40B4-BE49-F238E27FC236}">
                    <a16:creationId xmlns:a16="http://schemas.microsoft.com/office/drawing/2014/main" id="{58210EDB-A611-458E-864A-CC692DE715A4}"/>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22;p28">
                <a:extLst>
                  <a:ext uri="{FF2B5EF4-FFF2-40B4-BE49-F238E27FC236}">
                    <a16:creationId xmlns:a16="http://schemas.microsoft.com/office/drawing/2014/main" id="{31E7C3B5-0A11-4122-B39D-2F456CAB3CE7}"/>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23;p28">
              <a:extLst>
                <a:ext uri="{FF2B5EF4-FFF2-40B4-BE49-F238E27FC236}">
                  <a16:creationId xmlns:a16="http://schemas.microsoft.com/office/drawing/2014/main" id="{984E42E3-CF84-41BC-8057-390C4134E16B}"/>
                </a:ext>
              </a:extLst>
            </p:cNvPr>
            <p:cNvGrpSpPr/>
            <p:nvPr/>
          </p:nvGrpSpPr>
          <p:grpSpPr>
            <a:xfrm>
              <a:off x="7283528" y="1827591"/>
              <a:ext cx="301143" cy="95916"/>
              <a:chOff x="5581225" y="1820025"/>
              <a:chExt cx="463725" cy="147700"/>
            </a:xfrm>
          </p:grpSpPr>
          <p:sp>
            <p:nvSpPr>
              <p:cNvPr id="185" name="Google Shape;224;p28">
                <a:extLst>
                  <a:ext uri="{FF2B5EF4-FFF2-40B4-BE49-F238E27FC236}">
                    <a16:creationId xmlns:a16="http://schemas.microsoft.com/office/drawing/2014/main" id="{69A49E6D-2BE5-420F-9286-DF30FB3CB7C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5;p28">
                <a:extLst>
                  <a:ext uri="{FF2B5EF4-FFF2-40B4-BE49-F238E27FC236}">
                    <a16:creationId xmlns:a16="http://schemas.microsoft.com/office/drawing/2014/main" id="{021B9868-AD0B-4ADD-B8FF-A2D9D9E0329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26;p28">
                <a:extLst>
                  <a:ext uri="{FF2B5EF4-FFF2-40B4-BE49-F238E27FC236}">
                    <a16:creationId xmlns:a16="http://schemas.microsoft.com/office/drawing/2014/main" id="{CFFB8023-7A58-4896-BFF5-79877B9CC831}"/>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27;p28">
                <a:extLst>
                  <a:ext uri="{FF2B5EF4-FFF2-40B4-BE49-F238E27FC236}">
                    <a16:creationId xmlns:a16="http://schemas.microsoft.com/office/drawing/2014/main" id="{AFF5D308-D1CD-40C0-9BBC-8463D082D22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8;p28">
                <a:extLst>
                  <a:ext uri="{FF2B5EF4-FFF2-40B4-BE49-F238E27FC236}">
                    <a16:creationId xmlns:a16="http://schemas.microsoft.com/office/drawing/2014/main" id="{8918F994-BE83-448D-8534-A207A62195C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9;p28">
                <a:extLst>
                  <a:ext uri="{FF2B5EF4-FFF2-40B4-BE49-F238E27FC236}">
                    <a16:creationId xmlns:a16="http://schemas.microsoft.com/office/drawing/2014/main" id="{FE325169-6A49-4374-9DBE-683B6DC109C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0;p28">
                <a:extLst>
                  <a:ext uri="{FF2B5EF4-FFF2-40B4-BE49-F238E27FC236}">
                    <a16:creationId xmlns:a16="http://schemas.microsoft.com/office/drawing/2014/main" id="{5076A9A6-7C2C-4983-8892-8928B99A189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1;p28">
                <a:extLst>
                  <a:ext uri="{FF2B5EF4-FFF2-40B4-BE49-F238E27FC236}">
                    <a16:creationId xmlns:a16="http://schemas.microsoft.com/office/drawing/2014/main" id="{792E5F4E-04D7-41FC-80EF-A5491B15F9F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2;p28">
                <a:extLst>
                  <a:ext uri="{FF2B5EF4-FFF2-40B4-BE49-F238E27FC236}">
                    <a16:creationId xmlns:a16="http://schemas.microsoft.com/office/drawing/2014/main" id="{94154BC4-60F2-403D-92E1-75ACECB4A5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3;p28">
                <a:extLst>
                  <a:ext uri="{FF2B5EF4-FFF2-40B4-BE49-F238E27FC236}">
                    <a16:creationId xmlns:a16="http://schemas.microsoft.com/office/drawing/2014/main" id="{6870F17B-BE4D-4CFC-A6CE-7E7DEA1BA12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4;p28">
                <a:extLst>
                  <a:ext uri="{FF2B5EF4-FFF2-40B4-BE49-F238E27FC236}">
                    <a16:creationId xmlns:a16="http://schemas.microsoft.com/office/drawing/2014/main" id="{21C9199C-9EF6-4084-AC67-1C550EA82291}"/>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5;p28">
                <a:extLst>
                  <a:ext uri="{FF2B5EF4-FFF2-40B4-BE49-F238E27FC236}">
                    <a16:creationId xmlns:a16="http://schemas.microsoft.com/office/drawing/2014/main" id="{D5E9FA38-DC84-4342-8E8B-FF483BFDECAA}"/>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6;p28">
                <a:extLst>
                  <a:ext uri="{FF2B5EF4-FFF2-40B4-BE49-F238E27FC236}">
                    <a16:creationId xmlns:a16="http://schemas.microsoft.com/office/drawing/2014/main" id="{91703CB1-E53B-43BC-8108-56ABA53FAE4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237;p28">
              <a:extLst>
                <a:ext uri="{FF2B5EF4-FFF2-40B4-BE49-F238E27FC236}">
                  <a16:creationId xmlns:a16="http://schemas.microsoft.com/office/drawing/2014/main" id="{DD61D829-107E-4A51-A367-93CFDF10F9A5}"/>
                </a:ext>
              </a:extLst>
            </p:cNvPr>
            <p:cNvGrpSpPr/>
            <p:nvPr/>
          </p:nvGrpSpPr>
          <p:grpSpPr>
            <a:xfrm>
              <a:off x="9246978" y="2696291"/>
              <a:ext cx="301143" cy="95916"/>
              <a:chOff x="5581225" y="1820025"/>
              <a:chExt cx="463725" cy="147700"/>
            </a:xfrm>
          </p:grpSpPr>
          <p:sp>
            <p:nvSpPr>
              <p:cNvPr id="172" name="Google Shape;238;p28">
                <a:extLst>
                  <a:ext uri="{FF2B5EF4-FFF2-40B4-BE49-F238E27FC236}">
                    <a16:creationId xmlns:a16="http://schemas.microsoft.com/office/drawing/2014/main" id="{DF53FC0D-0C62-4580-B956-BD56BF0CB03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p28">
                <a:extLst>
                  <a:ext uri="{FF2B5EF4-FFF2-40B4-BE49-F238E27FC236}">
                    <a16:creationId xmlns:a16="http://schemas.microsoft.com/office/drawing/2014/main" id="{031E623E-C16A-4CF2-9636-3F740174F4C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p28">
                <a:extLst>
                  <a:ext uri="{FF2B5EF4-FFF2-40B4-BE49-F238E27FC236}">
                    <a16:creationId xmlns:a16="http://schemas.microsoft.com/office/drawing/2014/main" id="{2BE3BEC0-641C-456A-BE8C-57035DB0EA5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41;p28">
                <a:extLst>
                  <a:ext uri="{FF2B5EF4-FFF2-40B4-BE49-F238E27FC236}">
                    <a16:creationId xmlns:a16="http://schemas.microsoft.com/office/drawing/2014/main" id="{248A72C6-E41A-4A41-8BBB-000495D43BC9}"/>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42;p28">
                <a:extLst>
                  <a:ext uri="{FF2B5EF4-FFF2-40B4-BE49-F238E27FC236}">
                    <a16:creationId xmlns:a16="http://schemas.microsoft.com/office/drawing/2014/main" id="{1A1C0F40-4993-454D-B2AD-A3464123650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43;p28">
                <a:extLst>
                  <a:ext uri="{FF2B5EF4-FFF2-40B4-BE49-F238E27FC236}">
                    <a16:creationId xmlns:a16="http://schemas.microsoft.com/office/drawing/2014/main" id="{23BE0613-6F26-4BAF-A663-9954C05845A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44;p28">
                <a:extLst>
                  <a:ext uri="{FF2B5EF4-FFF2-40B4-BE49-F238E27FC236}">
                    <a16:creationId xmlns:a16="http://schemas.microsoft.com/office/drawing/2014/main" id="{423B93A7-42CD-48FD-A807-7CF23FAC79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45;p28">
                <a:extLst>
                  <a:ext uri="{FF2B5EF4-FFF2-40B4-BE49-F238E27FC236}">
                    <a16:creationId xmlns:a16="http://schemas.microsoft.com/office/drawing/2014/main" id="{4966269B-A432-4420-BB51-F9FF2B58E98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46;p28">
                <a:extLst>
                  <a:ext uri="{FF2B5EF4-FFF2-40B4-BE49-F238E27FC236}">
                    <a16:creationId xmlns:a16="http://schemas.microsoft.com/office/drawing/2014/main" id="{D9BFF84C-467C-4D14-8A0E-B0523673D4F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47;p28">
                <a:extLst>
                  <a:ext uri="{FF2B5EF4-FFF2-40B4-BE49-F238E27FC236}">
                    <a16:creationId xmlns:a16="http://schemas.microsoft.com/office/drawing/2014/main" id="{165BF5F4-67B1-40E7-92D2-6C6FDF4D2F5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48;p28">
                <a:extLst>
                  <a:ext uri="{FF2B5EF4-FFF2-40B4-BE49-F238E27FC236}">
                    <a16:creationId xmlns:a16="http://schemas.microsoft.com/office/drawing/2014/main" id="{7C38D506-4310-4A26-96C7-1C2E9C38591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9;p28">
                <a:extLst>
                  <a:ext uri="{FF2B5EF4-FFF2-40B4-BE49-F238E27FC236}">
                    <a16:creationId xmlns:a16="http://schemas.microsoft.com/office/drawing/2014/main" id="{035232A1-7838-406E-8676-6456101B582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0;p28">
                <a:extLst>
                  <a:ext uri="{FF2B5EF4-FFF2-40B4-BE49-F238E27FC236}">
                    <a16:creationId xmlns:a16="http://schemas.microsoft.com/office/drawing/2014/main" id="{0905C571-7416-44F3-BC2F-6323B526ACB7}"/>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251;p28">
              <a:extLst>
                <a:ext uri="{FF2B5EF4-FFF2-40B4-BE49-F238E27FC236}">
                  <a16:creationId xmlns:a16="http://schemas.microsoft.com/office/drawing/2014/main" id="{4C575CA7-6C3C-4FD8-9291-B10E9CE2197B}"/>
                </a:ext>
              </a:extLst>
            </p:cNvPr>
            <p:cNvGrpSpPr/>
            <p:nvPr/>
          </p:nvGrpSpPr>
          <p:grpSpPr>
            <a:xfrm>
              <a:off x="6916378" y="3524616"/>
              <a:ext cx="301143" cy="95916"/>
              <a:chOff x="5581225" y="1820025"/>
              <a:chExt cx="463725" cy="147700"/>
            </a:xfrm>
          </p:grpSpPr>
          <p:sp>
            <p:nvSpPr>
              <p:cNvPr id="159" name="Google Shape;252;p28">
                <a:extLst>
                  <a:ext uri="{FF2B5EF4-FFF2-40B4-BE49-F238E27FC236}">
                    <a16:creationId xmlns:a16="http://schemas.microsoft.com/office/drawing/2014/main" id="{0F320255-5B10-4F38-90AE-A28D48253C2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53;p28">
                <a:extLst>
                  <a:ext uri="{FF2B5EF4-FFF2-40B4-BE49-F238E27FC236}">
                    <a16:creationId xmlns:a16="http://schemas.microsoft.com/office/drawing/2014/main" id="{59DD447D-34C0-40F3-AA86-F01A36270B4E}"/>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54;p28">
                <a:extLst>
                  <a:ext uri="{FF2B5EF4-FFF2-40B4-BE49-F238E27FC236}">
                    <a16:creationId xmlns:a16="http://schemas.microsoft.com/office/drawing/2014/main" id="{6247223B-C497-42CC-94F9-A77CB1B560BB}"/>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55;p28">
                <a:extLst>
                  <a:ext uri="{FF2B5EF4-FFF2-40B4-BE49-F238E27FC236}">
                    <a16:creationId xmlns:a16="http://schemas.microsoft.com/office/drawing/2014/main" id="{37C2FE43-CA11-472C-979B-DFA0E6DBF57E}"/>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56;p28">
                <a:extLst>
                  <a:ext uri="{FF2B5EF4-FFF2-40B4-BE49-F238E27FC236}">
                    <a16:creationId xmlns:a16="http://schemas.microsoft.com/office/drawing/2014/main" id="{211592D8-9FB5-4C3F-936F-11439258A576}"/>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57;p28">
                <a:extLst>
                  <a:ext uri="{FF2B5EF4-FFF2-40B4-BE49-F238E27FC236}">
                    <a16:creationId xmlns:a16="http://schemas.microsoft.com/office/drawing/2014/main" id="{A0D3DA56-5AFE-48D2-8701-69E4E2B5CC7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8;p28">
                <a:extLst>
                  <a:ext uri="{FF2B5EF4-FFF2-40B4-BE49-F238E27FC236}">
                    <a16:creationId xmlns:a16="http://schemas.microsoft.com/office/drawing/2014/main" id="{E33489FF-EBAC-4B01-83DD-6B18DEF2393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9;p28">
                <a:extLst>
                  <a:ext uri="{FF2B5EF4-FFF2-40B4-BE49-F238E27FC236}">
                    <a16:creationId xmlns:a16="http://schemas.microsoft.com/office/drawing/2014/main" id="{3D1CBD20-D974-4A87-AA35-C21DFBBC387E}"/>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0;p28">
                <a:extLst>
                  <a:ext uri="{FF2B5EF4-FFF2-40B4-BE49-F238E27FC236}">
                    <a16:creationId xmlns:a16="http://schemas.microsoft.com/office/drawing/2014/main" id="{05726000-91B9-474A-94FA-E9C94834C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1;p28">
                <a:extLst>
                  <a:ext uri="{FF2B5EF4-FFF2-40B4-BE49-F238E27FC236}">
                    <a16:creationId xmlns:a16="http://schemas.microsoft.com/office/drawing/2014/main" id="{2EA7C816-299E-469B-A711-C5253F55977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2;p28">
                <a:extLst>
                  <a:ext uri="{FF2B5EF4-FFF2-40B4-BE49-F238E27FC236}">
                    <a16:creationId xmlns:a16="http://schemas.microsoft.com/office/drawing/2014/main" id="{A69A8F38-3B2D-42C7-878F-7F770762B57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3;p28">
                <a:extLst>
                  <a:ext uri="{FF2B5EF4-FFF2-40B4-BE49-F238E27FC236}">
                    <a16:creationId xmlns:a16="http://schemas.microsoft.com/office/drawing/2014/main" id="{673E0F5F-6789-4B94-BBC3-1771FA33AD5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p28">
                <a:extLst>
                  <a:ext uri="{FF2B5EF4-FFF2-40B4-BE49-F238E27FC236}">
                    <a16:creationId xmlns:a16="http://schemas.microsoft.com/office/drawing/2014/main" id="{CECA839F-E1DA-4084-9726-0AEBD707522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2"/>
          <a:stretch>
            <a:fillRect/>
          </a:stretch>
        </p:blipFill>
        <p:spPr>
          <a:xfrm>
            <a:off x="132202" y="998339"/>
            <a:ext cx="1174333" cy="940629"/>
          </a:xfrm>
          <a:prstGeom prst="rect">
            <a:avLst/>
          </a:prstGeom>
        </p:spPr>
      </p:pic>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7" name="Google Shape;2476;p79">
            <a:extLst>
              <a:ext uri="{FF2B5EF4-FFF2-40B4-BE49-F238E27FC236}">
                <a16:creationId xmlns:a16="http://schemas.microsoft.com/office/drawing/2014/main" id="{ED62E849-1129-4F65-80F3-E2A7AEC5A13A}"/>
              </a:ext>
            </a:extLst>
          </p:cNvPr>
          <p:cNvSpPr/>
          <p:nvPr/>
        </p:nvSpPr>
        <p:spPr>
          <a:xfrm>
            <a:off x="183970" y="2312175"/>
            <a:ext cx="6567276" cy="20239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23" name="Google Shape;1123;p56"/>
          <p:cNvSpPr txBox="1">
            <a:spLocks noGrp="1"/>
          </p:cNvSpPr>
          <p:nvPr>
            <p:ph type="title"/>
          </p:nvPr>
        </p:nvSpPr>
        <p:spPr>
          <a:xfrm>
            <a:off x="204776" y="2721968"/>
            <a:ext cx="6823459" cy="707400"/>
          </a:xfrm>
          <a:prstGeom prst="rect">
            <a:avLst/>
          </a:prstGeom>
        </p:spPr>
        <p:txBody>
          <a:bodyPr spcFirstLastPara="1" wrap="square" lIns="91425" tIns="91425" rIns="91425" bIns="91425" anchor="t" anchorCtr="0">
            <a:noAutofit/>
          </a:bodyPr>
          <a:lstStyle/>
          <a:p>
            <a:pPr lvl="0"/>
            <a:r>
              <a:rPr lang="vi-VN" b="1" dirty="0"/>
              <a:t>Mô hình nguyên tử của Rơ-dơ-pho</a:t>
            </a:r>
            <a:r>
              <a:rPr lang="en-US" b="1" dirty="0"/>
              <a:t> - Bo</a:t>
            </a:r>
            <a:r>
              <a:rPr lang="vi-VN" b="1" dirty="0"/>
              <a:t> </a:t>
            </a:r>
            <a:endParaRPr lang="en-US" b="1" dirty="0"/>
          </a:p>
        </p:txBody>
      </p:sp>
      <p:sp>
        <p:nvSpPr>
          <p:cNvPr id="1124" name="Google Shape;1124;p56"/>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02</a:t>
            </a:r>
            <a:endParaRPr b="1" dirty="0"/>
          </a:p>
        </p:txBody>
      </p:sp>
      <p:grpSp>
        <p:nvGrpSpPr>
          <p:cNvPr id="1126" name="Google Shape;1126;p56"/>
          <p:cNvGrpSpPr/>
          <p:nvPr/>
        </p:nvGrpSpPr>
        <p:grpSpPr>
          <a:xfrm>
            <a:off x="7491761" y="1263955"/>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424096">
            <a:off x="7237723" y="3433891"/>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8384489" y="6161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5598090" y="2415912"/>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1316905" y="4586193"/>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540;p51">
            <a:extLst>
              <a:ext uri="{FF2B5EF4-FFF2-40B4-BE49-F238E27FC236}">
                <a16:creationId xmlns:a16="http://schemas.microsoft.com/office/drawing/2014/main" id="{AC27A482-0DDD-473E-9E9C-532900217D6A}"/>
              </a:ext>
            </a:extLst>
          </p:cNvPr>
          <p:cNvGrpSpPr/>
          <p:nvPr/>
        </p:nvGrpSpPr>
        <p:grpSpPr>
          <a:xfrm flipH="1">
            <a:off x="4442411" y="146771"/>
            <a:ext cx="2187430" cy="2061087"/>
            <a:chOff x="6712725" y="1324325"/>
            <a:chExt cx="2861687" cy="2696400"/>
          </a:xfrm>
        </p:grpSpPr>
        <p:sp>
          <p:nvSpPr>
            <p:cNvPr id="59" name="Google Shape;6541;p51">
              <a:extLst>
                <a:ext uri="{FF2B5EF4-FFF2-40B4-BE49-F238E27FC236}">
                  <a16:creationId xmlns:a16="http://schemas.microsoft.com/office/drawing/2014/main" id="{D0C8349B-FA41-469A-82B4-5670E06635CA}"/>
                </a:ext>
              </a:extLst>
            </p:cNvPr>
            <p:cNvSpPr/>
            <p:nvPr/>
          </p:nvSpPr>
          <p:spPr>
            <a:xfrm rot="-412467">
              <a:off x="7940813" y="251072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42;p51">
              <a:extLst>
                <a:ext uri="{FF2B5EF4-FFF2-40B4-BE49-F238E27FC236}">
                  <a16:creationId xmlns:a16="http://schemas.microsoft.com/office/drawing/2014/main" id="{D7EB7FBA-EB1B-46D1-A293-3C0D2B9CECAC}"/>
                </a:ext>
              </a:extLst>
            </p:cNvPr>
            <p:cNvSpPr/>
            <p:nvPr/>
          </p:nvSpPr>
          <p:spPr>
            <a:xfrm>
              <a:off x="6712725" y="1324325"/>
              <a:ext cx="2696400" cy="2696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43;p51">
              <a:extLst>
                <a:ext uri="{FF2B5EF4-FFF2-40B4-BE49-F238E27FC236}">
                  <a16:creationId xmlns:a16="http://schemas.microsoft.com/office/drawing/2014/main" id="{D10FE635-EFC2-4D73-BCC1-C693F623DD69}"/>
                </a:ext>
              </a:extLst>
            </p:cNvPr>
            <p:cNvSpPr/>
            <p:nvPr/>
          </p:nvSpPr>
          <p:spPr>
            <a:xfrm>
              <a:off x="7041062" y="1652676"/>
              <a:ext cx="2039400" cy="2039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544;p51">
              <a:extLst>
                <a:ext uri="{FF2B5EF4-FFF2-40B4-BE49-F238E27FC236}">
                  <a16:creationId xmlns:a16="http://schemas.microsoft.com/office/drawing/2014/main" id="{8CBA1D3E-3213-4C58-9847-BB2630CC2DBA}"/>
                </a:ext>
              </a:extLst>
            </p:cNvPr>
            <p:cNvSpPr/>
            <p:nvPr/>
          </p:nvSpPr>
          <p:spPr>
            <a:xfrm>
              <a:off x="6890093" y="339572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545;p51">
              <a:extLst>
                <a:ext uri="{FF2B5EF4-FFF2-40B4-BE49-F238E27FC236}">
                  <a16:creationId xmlns:a16="http://schemas.microsoft.com/office/drawing/2014/main" id="{002986BA-1D79-4645-A259-415581F2C6C5}"/>
                </a:ext>
              </a:extLst>
            </p:cNvPr>
            <p:cNvSpPr/>
            <p:nvPr/>
          </p:nvSpPr>
          <p:spPr>
            <a:xfrm>
              <a:off x="9220712" y="2567403"/>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546;p51">
              <a:extLst>
                <a:ext uri="{FF2B5EF4-FFF2-40B4-BE49-F238E27FC236}">
                  <a16:creationId xmlns:a16="http://schemas.microsoft.com/office/drawing/2014/main" id="{77B4042C-6A6F-4EA7-9592-BE9EC4D83BE3}"/>
                </a:ext>
              </a:extLst>
            </p:cNvPr>
            <p:cNvSpPr/>
            <p:nvPr/>
          </p:nvSpPr>
          <p:spPr>
            <a:xfrm>
              <a:off x="7257244" y="1698702"/>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47;p51">
              <a:extLst>
                <a:ext uri="{FF2B5EF4-FFF2-40B4-BE49-F238E27FC236}">
                  <a16:creationId xmlns:a16="http://schemas.microsoft.com/office/drawing/2014/main" id="{18EA988C-F5AE-426E-8178-0B8D28353EF3}"/>
                </a:ext>
              </a:extLst>
            </p:cNvPr>
            <p:cNvSpPr/>
            <p:nvPr/>
          </p:nvSpPr>
          <p:spPr>
            <a:xfrm rot="-528068">
              <a:off x="7637814" y="2351005"/>
              <a:ext cx="380379" cy="380379"/>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48;p51">
              <a:extLst>
                <a:ext uri="{FF2B5EF4-FFF2-40B4-BE49-F238E27FC236}">
                  <a16:creationId xmlns:a16="http://schemas.microsoft.com/office/drawing/2014/main" id="{4ACB6524-1F5B-49A4-B8E2-8FCC8A3B07D1}"/>
                </a:ext>
              </a:extLst>
            </p:cNvPr>
            <p:cNvSpPr/>
            <p:nvPr/>
          </p:nvSpPr>
          <p:spPr>
            <a:xfrm rot="-526072">
              <a:off x="7871270" y="2177593"/>
              <a:ext cx="301119" cy="301119"/>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49;p51">
              <a:extLst>
                <a:ext uri="{FF2B5EF4-FFF2-40B4-BE49-F238E27FC236}">
                  <a16:creationId xmlns:a16="http://schemas.microsoft.com/office/drawing/2014/main" id="{4B438323-D37D-4240-8054-026B4866AB78}"/>
                </a:ext>
              </a:extLst>
            </p:cNvPr>
            <p:cNvSpPr/>
            <p:nvPr/>
          </p:nvSpPr>
          <p:spPr>
            <a:xfrm rot="-412467">
              <a:off x="8023938" y="2819873"/>
              <a:ext cx="323324" cy="323324"/>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50;p51">
              <a:extLst>
                <a:ext uri="{FF2B5EF4-FFF2-40B4-BE49-F238E27FC236}">
                  <a16:creationId xmlns:a16="http://schemas.microsoft.com/office/drawing/2014/main" id="{6AE6CF31-F03D-4206-834C-EAAC37D301B8}"/>
                </a:ext>
              </a:extLst>
            </p:cNvPr>
            <p:cNvSpPr/>
            <p:nvPr/>
          </p:nvSpPr>
          <p:spPr>
            <a:xfrm rot="-412051">
              <a:off x="8173991" y="2499994"/>
              <a:ext cx="496764" cy="496764"/>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51;p51">
              <a:extLst>
                <a:ext uri="{FF2B5EF4-FFF2-40B4-BE49-F238E27FC236}">
                  <a16:creationId xmlns:a16="http://schemas.microsoft.com/office/drawing/2014/main" id="{303CA2DE-F0D2-4F43-85E5-9FE07A3C7A73}"/>
                </a:ext>
              </a:extLst>
            </p:cNvPr>
            <p:cNvSpPr/>
            <p:nvPr/>
          </p:nvSpPr>
          <p:spPr>
            <a:xfrm rot="367957">
              <a:off x="7997600" y="2079012"/>
              <a:ext cx="713282" cy="713282"/>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52;p51">
              <a:extLst>
                <a:ext uri="{FF2B5EF4-FFF2-40B4-BE49-F238E27FC236}">
                  <a16:creationId xmlns:a16="http://schemas.microsoft.com/office/drawing/2014/main" id="{3DD9804A-C21D-4654-BF72-A995638972A5}"/>
                </a:ext>
              </a:extLst>
            </p:cNvPr>
            <p:cNvSpPr/>
            <p:nvPr/>
          </p:nvSpPr>
          <p:spPr>
            <a:xfrm rot="366673">
              <a:off x="7505046" y="2483082"/>
              <a:ext cx="712952" cy="712952"/>
            </a:xfrm>
            <a:prstGeom prst="ellipse">
              <a:avLst/>
            </a:prstGeom>
            <a:gradFill>
              <a:gsLst>
                <a:gs pos="0">
                  <a:srgbClr val="C9CBFF"/>
                </a:gs>
                <a:gs pos="100000">
                  <a:schemeClr val="lt2"/>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6553;p51">
              <a:extLst>
                <a:ext uri="{FF2B5EF4-FFF2-40B4-BE49-F238E27FC236}">
                  <a16:creationId xmlns:a16="http://schemas.microsoft.com/office/drawing/2014/main" id="{1C9C6D59-3924-47D5-A1AF-38FF8CFA7848}"/>
                </a:ext>
              </a:extLst>
            </p:cNvPr>
            <p:cNvGrpSpPr/>
            <p:nvPr/>
          </p:nvGrpSpPr>
          <p:grpSpPr>
            <a:xfrm>
              <a:off x="7647938" y="2765013"/>
              <a:ext cx="427175" cy="149075"/>
              <a:chOff x="4952850" y="2127900"/>
              <a:chExt cx="427175" cy="149075"/>
            </a:xfrm>
          </p:grpSpPr>
          <p:sp>
            <p:nvSpPr>
              <p:cNvPr id="120" name="Google Shape;6554;p51">
                <a:extLst>
                  <a:ext uri="{FF2B5EF4-FFF2-40B4-BE49-F238E27FC236}">
                    <a16:creationId xmlns:a16="http://schemas.microsoft.com/office/drawing/2014/main" id="{E4688ADA-C6BB-4D23-8B6F-1044C8D1FAE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555;p51">
                <a:extLst>
                  <a:ext uri="{FF2B5EF4-FFF2-40B4-BE49-F238E27FC236}">
                    <a16:creationId xmlns:a16="http://schemas.microsoft.com/office/drawing/2014/main" id="{AA431268-5D6F-464C-92C0-71DFC4DA4E6C}"/>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556;p51">
                <a:extLst>
                  <a:ext uri="{FF2B5EF4-FFF2-40B4-BE49-F238E27FC236}">
                    <a16:creationId xmlns:a16="http://schemas.microsoft.com/office/drawing/2014/main" id="{0ECF5871-285A-4FC8-A7E2-1AA57F01A81B}"/>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557;p51">
                <a:extLst>
                  <a:ext uri="{FF2B5EF4-FFF2-40B4-BE49-F238E27FC236}">
                    <a16:creationId xmlns:a16="http://schemas.microsoft.com/office/drawing/2014/main" id="{D2AEA508-4D4A-4847-A689-552C6D1CE7B7}"/>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558;p51">
                <a:extLst>
                  <a:ext uri="{FF2B5EF4-FFF2-40B4-BE49-F238E27FC236}">
                    <a16:creationId xmlns:a16="http://schemas.microsoft.com/office/drawing/2014/main" id="{7DC88BB9-363F-4B5F-A780-0D2B22BEC4E1}"/>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559;p51">
                <a:extLst>
                  <a:ext uri="{FF2B5EF4-FFF2-40B4-BE49-F238E27FC236}">
                    <a16:creationId xmlns:a16="http://schemas.microsoft.com/office/drawing/2014/main" id="{3BDFD4C3-4048-4B62-98B0-979F4EF9D1BA}"/>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560;p51">
                <a:extLst>
                  <a:ext uri="{FF2B5EF4-FFF2-40B4-BE49-F238E27FC236}">
                    <a16:creationId xmlns:a16="http://schemas.microsoft.com/office/drawing/2014/main" id="{E61547E9-0D3B-44CE-9F05-D3D59A0A4925}"/>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6561;p51">
              <a:extLst>
                <a:ext uri="{FF2B5EF4-FFF2-40B4-BE49-F238E27FC236}">
                  <a16:creationId xmlns:a16="http://schemas.microsoft.com/office/drawing/2014/main" id="{27B00624-F058-47B1-88DB-2124D1A53AE1}"/>
                </a:ext>
              </a:extLst>
            </p:cNvPr>
            <p:cNvGrpSpPr/>
            <p:nvPr/>
          </p:nvGrpSpPr>
          <p:grpSpPr>
            <a:xfrm>
              <a:off x="8157775" y="2365025"/>
              <a:ext cx="392950" cy="141250"/>
              <a:chOff x="6253275" y="1773275"/>
              <a:chExt cx="392950" cy="141250"/>
            </a:xfrm>
          </p:grpSpPr>
          <p:sp>
            <p:nvSpPr>
              <p:cNvPr id="115" name="Google Shape;6562;p51">
                <a:extLst>
                  <a:ext uri="{FF2B5EF4-FFF2-40B4-BE49-F238E27FC236}">
                    <a16:creationId xmlns:a16="http://schemas.microsoft.com/office/drawing/2014/main" id="{0AD7FF64-FEED-43A0-8F56-6DAE186ADFDD}"/>
                  </a:ext>
                </a:extLst>
              </p:cNvPr>
              <p:cNvSpPr/>
              <p:nvPr/>
            </p:nvSpPr>
            <p:spPr>
              <a:xfrm>
                <a:off x="6395525" y="1847125"/>
                <a:ext cx="108425" cy="57250"/>
              </a:xfrm>
              <a:custGeom>
                <a:avLst/>
                <a:gdLst/>
                <a:ahLst/>
                <a:cxnLst/>
                <a:rect l="l" t="t" r="r" b="b"/>
                <a:pathLst>
                  <a:path w="4337" h="2290" extrusionOk="0">
                    <a:moveTo>
                      <a:pt x="1247" y="392"/>
                    </a:moveTo>
                    <a:cubicBezTo>
                      <a:pt x="1017" y="257"/>
                      <a:pt x="814" y="108"/>
                      <a:pt x="597" y="81"/>
                    </a:cubicBezTo>
                    <a:cubicBezTo>
                      <a:pt x="1" y="0"/>
                      <a:pt x="41" y="813"/>
                      <a:pt x="245" y="1192"/>
                    </a:cubicBezTo>
                    <a:cubicBezTo>
                      <a:pt x="664" y="1924"/>
                      <a:pt x="1423" y="2289"/>
                      <a:pt x="2169" y="2276"/>
                    </a:cubicBezTo>
                    <a:cubicBezTo>
                      <a:pt x="2928" y="2289"/>
                      <a:pt x="3686" y="1924"/>
                      <a:pt x="4093" y="1192"/>
                    </a:cubicBezTo>
                    <a:cubicBezTo>
                      <a:pt x="4296" y="813"/>
                      <a:pt x="4337" y="0"/>
                      <a:pt x="3741" y="81"/>
                    </a:cubicBezTo>
                    <a:cubicBezTo>
                      <a:pt x="3524" y="108"/>
                      <a:pt x="3320" y="257"/>
                      <a:pt x="3090" y="392"/>
                    </a:cubicBezTo>
                    <a:cubicBezTo>
                      <a:pt x="2805" y="555"/>
                      <a:pt x="2480" y="623"/>
                      <a:pt x="2169" y="609"/>
                    </a:cubicBezTo>
                    <a:cubicBezTo>
                      <a:pt x="1857" y="623"/>
                      <a:pt x="1546" y="555"/>
                      <a:pt x="1247" y="39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563;p51">
                <a:extLst>
                  <a:ext uri="{FF2B5EF4-FFF2-40B4-BE49-F238E27FC236}">
                    <a16:creationId xmlns:a16="http://schemas.microsoft.com/office/drawing/2014/main" id="{2CD4C6FF-BE22-43FE-AF65-23E121BCF26A}"/>
                  </a:ext>
                </a:extLst>
              </p:cNvPr>
              <p:cNvSpPr/>
              <p:nvPr/>
            </p:nvSpPr>
            <p:spPr>
              <a:xfrm>
                <a:off x="6267500" y="1773275"/>
                <a:ext cx="72825" cy="94875"/>
              </a:xfrm>
              <a:custGeom>
                <a:avLst/>
                <a:gdLst/>
                <a:ahLst/>
                <a:cxnLst/>
                <a:rect l="l" t="t" r="r" b="b"/>
                <a:pathLst>
                  <a:path w="2913" h="3795" extrusionOk="0">
                    <a:moveTo>
                      <a:pt x="284" y="691"/>
                    </a:moveTo>
                    <a:cubicBezTo>
                      <a:pt x="122" y="582"/>
                      <a:pt x="67" y="380"/>
                      <a:pt x="176" y="217"/>
                    </a:cubicBezTo>
                    <a:cubicBezTo>
                      <a:pt x="271" y="54"/>
                      <a:pt x="488" y="0"/>
                      <a:pt x="651" y="109"/>
                    </a:cubicBezTo>
                    <a:cubicBezTo>
                      <a:pt x="651" y="109"/>
                      <a:pt x="2819" y="1464"/>
                      <a:pt x="2859" y="2154"/>
                    </a:cubicBezTo>
                    <a:cubicBezTo>
                      <a:pt x="2913" y="2927"/>
                      <a:pt x="501" y="3740"/>
                      <a:pt x="488" y="3740"/>
                    </a:cubicBezTo>
                    <a:cubicBezTo>
                      <a:pt x="311" y="3794"/>
                      <a:pt x="122" y="3699"/>
                      <a:pt x="54" y="3523"/>
                    </a:cubicBezTo>
                    <a:cubicBezTo>
                      <a:pt x="0" y="3346"/>
                      <a:pt x="95" y="3144"/>
                      <a:pt x="271" y="3090"/>
                    </a:cubicBezTo>
                    <a:cubicBezTo>
                      <a:pt x="284" y="3090"/>
                      <a:pt x="2195" y="2439"/>
                      <a:pt x="2181" y="2195"/>
                    </a:cubicBezTo>
                    <a:cubicBezTo>
                      <a:pt x="2154" y="1856"/>
                      <a:pt x="284" y="691"/>
                      <a:pt x="284" y="69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564;p51">
                <a:extLst>
                  <a:ext uri="{FF2B5EF4-FFF2-40B4-BE49-F238E27FC236}">
                    <a16:creationId xmlns:a16="http://schemas.microsoft.com/office/drawing/2014/main" id="{D4501205-F85C-4E91-B83D-0360C4B17EBE}"/>
                  </a:ext>
                </a:extLst>
              </p:cNvPr>
              <p:cNvSpPr/>
              <p:nvPr/>
            </p:nvSpPr>
            <p:spPr>
              <a:xfrm>
                <a:off x="6559125" y="1773275"/>
                <a:ext cx="72875" cy="94875"/>
              </a:xfrm>
              <a:custGeom>
                <a:avLst/>
                <a:gdLst/>
                <a:ahLst/>
                <a:cxnLst/>
                <a:rect l="l" t="t" r="r" b="b"/>
                <a:pathLst>
                  <a:path w="2915" h="3795" extrusionOk="0">
                    <a:moveTo>
                      <a:pt x="2264" y="109"/>
                    </a:moveTo>
                    <a:cubicBezTo>
                      <a:pt x="2427" y="0"/>
                      <a:pt x="2643" y="54"/>
                      <a:pt x="2738" y="217"/>
                    </a:cubicBezTo>
                    <a:cubicBezTo>
                      <a:pt x="2846" y="380"/>
                      <a:pt x="2792" y="582"/>
                      <a:pt x="2629" y="691"/>
                    </a:cubicBezTo>
                    <a:cubicBezTo>
                      <a:pt x="2629" y="691"/>
                      <a:pt x="760" y="1856"/>
                      <a:pt x="747" y="2195"/>
                    </a:cubicBezTo>
                    <a:cubicBezTo>
                      <a:pt x="719" y="2439"/>
                      <a:pt x="2629" y="3090"/>
                      <a:pt x="2643" y="3090"/>
                    </a:cubicBezTo>
                    <a:cubicBezTo>
                      <a:pt x="2819" y="3144"/>
                      <a:pt x="2914" y="3346"/>
                      <a:pt x="2860" y="3523"/>
                    </a:cubicBezTo>
                    <a:cubicBezTo>
                      <a:pt x="2792" y="3699"/>
                      <a:pt x="2602" y="3794"/>
                      <a:pt x="2427" y="3740"/>
                    </a:cubicBezTo>
                    <a:cubicBezTo>
                      <a:pt x="2413" y="3740"/>
                      <a:pt x="1" y="2927"/>
                      <a:pt x="55" y="2154"/>
                    </a:cubicBezTo>
                    <a:cubicBezTo>
                      <a:pt x="96" y="1464"/>
                      <a:pt x="2264" y="109"/>
                      <a:pt x="2264" y="10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565;p51">
                <a:extLst>
                  <a:ext uri="{FF2B5EF4-FFF2-40B4-BE49-F238E27FC236}">
                    <a16:creationId xmlns:a16="http://schemas.microsoft.com/office/drawing/2014/main" id="{EB809A94-7C72-4594-96C4-6D82D143A289}"/>
                  </a:ext>
                </a:extLst>
              </p:cNvPr>
              <p:cNvSpPr/>
              <p:nvPr/>
            </p:nvSpPr>
            <p:spPr>
              <a:xfrm>
                <a:off x="6253275" y="1884375"/>
                <a:ext cx="78250" cy="30150"/>
              </a:xfrm>
              <a:custGeom>
                <a:avLst/>
                <a:gdLst/>
                <a:ahLst/>
                <a:cxnLst/>
                <a:rect l="l" t="t" r="r" b="b"/>
                <a:pathLst>
                  <a:path w="3130" h="1206" extrusionOk="0">
                    <a:moveTo>
                      <a:pt x="1572" y="1206"/>
                    </a:moveTo>
                    <a:cubicBezTo>
                      <a:pt x="2425" y="1206"/>
                      <a:pt x="3130" y="935"/>
                      <a:pt x="3130" y="597"/>
                    </a:cubicBezTo>
                    <a:cubicBezTo>
                      <a:pt x="3130" y="271"/>
                      <a:pt x="2425"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566;p51">
                <a:extLst>
                  <a:ext uri="{FF2B5EF4-FFF2-40B4-BE49-F238E27FC236}">
                    <a16:creationId xmlns:a16="http://schemas.microsoft.com/office/drawing/2014/main" id="{0F1E79F1-31E6-42B6-A80E-7BB364EBB439}"/>
                  </a:ext>
                </a:extLst>
              </p:cNvPr>
              <p:cNvSpPr/>
              <p:nvPr/>
            </p:nvSpPr>
            <p:spPr>
              <a:xfrm>
                <a:off x="6567950" y="1884375"/>
                <a:ext cx="78275" cy="30150"/>
              </a:xfrm>
              <a:custGeom>
                <a:avLst/>
                <a:gdLst/>
                <a:ahLst/>
                <a:cxnLst/>
                <a:rect l="l" t="t" r="r" b="b"/>
                <a:pathLst>
                  <a:path w="3131" h="1206" extrusionOk="0">
                    <a:moveTo>
                      <a:pt x="1572" y="1206"/>
                    </a:moveTo>
                    <a:cubicBezTo>
                      <a:pt x="2426" y="1206"/>
                      <a:pt x="3130" y="935"/>
                      <a:pt x="3130" y="597"/>
                    </a:cubicBezTo>
                    <a:cubicBezTo>
                      <a:pt x="3130" y="271"/>
                      <a:pt x="2426" y="1"/>
                      <a:pt x="1572" y="1"/>
                    </a:cubicBezTo>
                    <a:cubicBezTo>
                      <a:pt x="705" y="1"/>
                      <a:pt x="0" y="271"/>
                      <a:pt x="0" y="597"/>
                    </a:cubicBezTo>
                    <a:cubicBezTo>
                      <a:pt x="0" y="935"/>
                      <a:pt x="705" y="1206"/>
                      <a:pt x="1572" y="1206"/>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567;p51">
              <a:extLst>
                <a:ext uri="{FF2B5EF4-FFF2-40B4-BE49-F238E27FC236}">
                  <a16:creationId xmlns:a16="http://schemas.microsoft.com/office/drawing/2014/main" id="{42618542-E64F-4E1C-B690-B2E336BCA026}"/>
                </a:ext>
              </a:extLst>
            </p:cNvPr>
            <p:cNvGrpSpPr/>
            <p:nvPr/>
          </p:nvGrpSpPr>
          <p:grpSpPr>
            <a:xfrm>
              <a:off x="7283528" y="1827591"/>
              <a:ext cx="301143" cy="95916"/>
              <a:chOff x="5581225" y="1820025"/>
              <a:chExt cx="463725" cy="147700"/>
            </a:xfrm>
          </p:grpSpPr>
          <p:sp>
            <p:nvSpPr>
              <p:cNvPr id="102" name="Google Shape;6568;p51">
                <a:extLst>
                  <a:ext uri="{FF2B5EF4-FFF2-40B4-BE49-F238E27FC236}">
                    <a16:creationId xmlns:a16="http://schemas.microsoft.com/office/drawing/2014/main" id="{13C66948-0710-4A77-95A5-6C54A10FF40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569;p51">
                <a:extLst>
                  <a:ext uri="{FF2B5EF4-FFF2-40B4-BE49-F238E27FC236}">
                    <a16:creationId xmlns:a16="http://schemas.microsoft.com/office/drawing/2014/main" id="{489EE56C-6DEA-4DC6-8D3C-E0DB669F1F5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70;p51">
                <a:extLst>
                  <a:ext uri="{FF2B5EF4-FFF2-40B4-BE49-F238E27FC236}">
                    <a16:creationId xmlns:a16="http://schemas.microsoft.com/office/drawing/2014/main" id="{74140312-10AE-4AA2-8C6D-F549E878DF0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71;p51">
                <a:extLst>
                  <a:ext uri="{FF2B5EF4-FFF2-40B4-BE49-F238E27FC236}">
                    <a16:creationId xmlns:a16="http://schemas.microsoft.com/office/drawing/2014/main" id="{2CFC44F6-26F2-4C96-9456-977DE408E36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72;p51">
                <a:extLst>
                  <a:ext uri="{FF2B5EF4-FFF2-40B4-BE49-F238E27FC236}">
                    <a16:creationId xmlns:a16="http://schemas.microsoft.com/office/drawing/2014/main" id="{46CC957D-0598-4476-A52B-57AE8424FB23}"/>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573;p51">
                <a:extLst>
                  <a:ext uri="{FF2B5EF4-FFF2-40B4-BE49-F238E27FC236}">
                    <a16:creationId xmlns:a16="http://schemas.microsoft.com/office/drawing/2014/main" id="{247F43F6-37A8-4DD2-81AB-B04F2B9D909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574;p51">
                <a:extLst>
                  <a:ext uri="{FF2B5EF4-FFF2-40B4-BE49-F238E27FC236}">
                    <a16:creationId xmlns:a16="http://schemas.microsoft.com/office/drawing/2014/main" id="{5575FADC-BC21-475E-8DD0-7BB22B0AF62D}"/>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575;p51">
                <a:extLst>
                  <a:ext uri="{FF2B5EF4-FFF2-40B4-BE49-F238E27FC236}">
                    <a16:creationId xmlns:a16="http://schemas.microsoft.com/office/drawing/2014/main" id="{65B129DA-C314-4312-9B96-F1CBA4A7F0C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576;p51">
                <a:extLst>
                  <a:ext uri="{FF2B5EF4-FFF2-40B4-BE49-F238E27FC236}">
                    <a16:creationId xmlns:a16="http://schemas.microsoft.com/office/drawing/2014/main" id="{F9387303-BA95-4227-8167-75BC363F94D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577;p51">
                <a:extLst>
                  <a:ext uri="{FF2B5EF4-FFF2-40B4-BE49-F238E27FC236}">
                    <a16:creationId xmlns:a16="http://schemas.microsoft.com/office/drawing/2014/main" id="{4E913D14-9E7C-4C7A-AF5F-A20BCF2BF60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578;p51">
                <a:extLst>
                  <a:ext uri="{FF2B5EF4-FFF2-40B4-BE49-F238E27FC236}">
                    <a16:creationId xmlns:a16="http://schemas.microsoft.com/office/drawing/2014/main" id="{A83CE121-1832-4B07-9C6C-9870F5B888F5}"/>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579;p51">
                <a:extLst>
                  <a:ext uri="{FF2B5EF4-FFF2-40B4-BE49-F238E27FC236}">
                    <a16:creationId xmlns:a16="http://schemas.microsoft.com/office/drawing/2014/main" id="{BD6C4A54-A4B9-4C7C-AF72-18C73FE24BC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580;p51">
                <a:extLst>
                  <a:ext uri="{FF2B5EF4-FFF2-40B4-BE49-F238E27FC236}">
                    <a16:creationId xmlns:a16="http://schemas.microsoft.com/office/drawing/2014/main" id="{8C17107A-0F4D-4E56-86E1-C78191EE5D3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6581;p51">
              <a:extLst>
                <a:ext uri="{FF2B5EF4-FFF2-40B4-BE49-F238E27FC236}">
                  <a16:creationId xmlns:a16="http://schemas.microsoft.com/office/drawing/2014/main" id="{300D94EC-1D99-4D48-9865-4990C219D50E}"/>
                </a:ext>
              </a:extLst>
            </p:cNvPr>
            <p:cNvGrpSpPr/>
            <p:nvPr/>
          </p:nvGrpSpPr>
          <p:grpSpPr>
            <a:xfrm>
              <a:off x="9246978" y="2696291"/>
              <a:ext cx="301143" cy="95916"/>
              <a:chOff x="5581225" y="1820025"/>
              <a:chExt cx="463725" cy="147700"/>
            </a:xfrm>
          </p:grpSpPr>
          <p:sp>
            <p:nvSpPr>
              <p:cNvPr id="89" name="Google Shape;6582;p51">
                <a:extLst>
                  <a:ext uri="{FF2B5EF4-FFF2-40B4-BE49-F238E27FC236}">
                    <a16:creationId xmlns:a16="http://schemas.microsoft.com/office/drawing/2014/main" id="{D92C9CDA-9A39-4BD0-8FD2-FAAF91A243D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83;p51">
                <a:extLst>
                  <a:ext uri="{FF2B5EF4-FFF2-40B4-BE49-F238E27FC236}">
                    <a16:creationId xmlns:a16="http://schemas.microsoft.com/office/drawing/2014/main" id="{482F43BC-EDD0-4907-AE98-DF525C23B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4;p51">
                <a:extLst>
                  <a:ext uri="{FF2B5EF4-FFF2-40B4-BE49-F238E27FC236}">
                    <a16:creationId xmlns:a16="http://schemas.microsoft.com/office/drawing/2014/main" id="{2ADE4B95-22EC-4D10-BDEF-EBAD9210F5F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85;p51">
                <a:extLst>
                  <a:ext uri="{FF2B5EF4-FFF2-40B4-BE49-F238E27FC236}">
                    <a16:creationId xmlns:a16="http://schemas.microsoft.com/office/drawing/2014/main" id="{9D5D6A6A-BC60-4653-A300-E248E75D7B7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586;p51">
                <a:extLst>
                  <a:ext uri="{FF2B5EF4-FFF2-40B4-BE49-F238E27FC236}">
                    <a16:creationId xmlns:a16="http://schemas.microsoft.com/office/drawing/2014/main" id="{E3E180CC-9859-404B-B465-F2B0D1865ADD}"/>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587;p51">
                <a:extLst>
                  <a:ext uri="{FF2B5EF4-FFF2-40B4-BE49-F238E27FC236}">
                    <a16:creationId xmlns:a16="http://schemas.microsoft.com/office/drawing/2014/main" id="{C2C93038-741F-4CE9-A344-224EEE8FC88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588;p51">
                <a:extLst>
                  <a:ext uri="{FF2B5EF4-FFF2-40B4-BE49-F238E27FC236}">
                    <a16:creationId xmlns:a16="http://schemas.microsoft.com/office/drawing/2014/main" id="{C6F39F95-300C-437D-8BF3-5A1EC6CE3B6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589;p51">
                <a:extLst>
                  <a:ext uri="{FF2B5EF4-FFF2-40B4-BE49-F238E27FC236}">
                    <a16:creationId xmlns:a16="http://schemas.microsoft.com/office/drawing/2014/main" id="{463235FD-8A18-468E-9D6A-049767C8B642}"/>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90;p51">
                <a:extLst>
                  <a:ext uri="{FF2B5EF4-FFF2-40B4-BE49-F238E27FC236}">
                    <a16:creationId xmlns:a16="http://schemas.microsoft.com/office/drawing/2014/main" id="{86AC463F-CD10-44D3-8FF2-9A4A2480CE13}"/>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591;p51">
                <a:extLst>
                  <a:ext uri="{FF2B5EF4-FFF2-40B4-BE49-F238E27FC236}">
                    <a16:creationId xmlns:a16="http://schemas.microsoft.com/office/drawing/2014/main" id="{7D6D9953-DF9F-46B5-B947-84F35F22E0B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2;p51">
                <a:extLst>
                  <a:ext uri="{FF2B5EF4-FFF2-40B4-BE49-F238E27FC236}">
                    <a16:creationId xmlns:a16="http://schemas.microsoft.com/office/drawing/2014/main" id="{3D4A0763-309F-48A7-B266-D1F7E86266B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593;p51">
                <a:extLst>
                  <a:ext uri="{FF2B5EF4-FFF2-40B4-BE49-F238E27FC236}">
                    <a16:creationId xmlns:a16="http://schemas.microsoft.com/office/drawing/2014/main" id="{4A463AC0-B50C-48D1-90B9-65809416052B}"/>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594;p51">
                <a:extLst>
                  <a:ext uri="{FF2B5EF4-FFF2-40B4-BE49-F238E27FC236}">
                    <a16:creationId xmlns:a16="http://schemas.microsoft.com/office/drawing/2014/main" id="{6C93346B-87C2-40C8-B6A7-D4874022961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6595;p51">
              <a:extLst>
                <a:ext uri="{FF2B5EF4-FFF2-40B4-BE49-F238E27FC236}">
                  <a16:creationId xmlns:a16="http://schemas.microsoft.com/office/drawing/2014/main" id="{3063018C-51AA-4237-81A8-21DCDAC19B15}"/>
                </a:ext>
              </a:extLst>
            </p:cNvPr>
            <p:cNvGrpSpPr/>
            <p:nvPr/>
          </p:nvGrpSpPr>
          <p:grpSpPr>
            <a:xfrm>
              <a:off x="6916378" y="3524616"/>
              <a:ext cx="301143" cy="95916"/>
              <a:chOff x="5581225" y="1820025"/>
              <a:chExt cx="463725" cy="147700"/>
            </a:xfrm>
          </p:grpSpPr>
          <p:sp>
            <p:nvSpPr>
              <p:cNvPr id="76" name="Google Shape;6596;p51">
                <a:extLst>
                  <a:ext uri="{FF2B5EF4-FFF2-40B4-BE49-F238E27FC236}">
                    <a16:creationId xmlns:a16="http://schemas.microsoft.com/office/drawing/2014/main" id="{DC6EF7DE-DDDA-4F0F-BFE4-05E32EB123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97;p51">
                <a:extLst>
                  <a:ext uri="{FF2B5EF4-FFF2-40B4-BE49-F238E27FC236}">
                    <a16:creationId xmlns:a16="http://schemas.microsoft.com/office/drawing/2014/main" id="{2F3DC374-76AA-4778-BB1A-5C71A519FF5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598;p51">
                <a:extLst>
                  <a:ext uri="{FF2B5EF4-FFF2-40B4-BE49-F238E27FC236}">
                    <a16:creationId xmlns:a16="http://schemas.microsoft.com/office/drawing/2014/main" id="{7D3834EE-E514-4A34-B9FA-27AF5EE16BC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599;p51">
                <a:extLst>
                  <a:ext uri="{FF2B5EF4-FFF2-40B4-BE49-F238E27FC236}">
                    <a16:creationId xmlns:a16="http://schemas.microsoft.com/office/drawing/2014/main" id="{E7D8E243-97E2-4567-8315-A4F7E3C6433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00;p51">
                <a:extLst>
                  <a:ext uri="{FF2B5EF4-FFF2-40B4-BE49-F238E27FC236}">
                    <a16:creationId xmlns:a16="http://schemas.microsoft.com/office/drawing/2014/main" id="{174868F1-4EA3-4142-A227-4C51BDE4933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01;p51">
                <a:extLst>
                  <a:ext uri="{FF2B5EF4-FFF2-40B4-BE49-F238E27FC236}">
                    <a16:creationId xmlns:a16="http://schemas.microsoft.com/office/drawing/2014/main" id="{CFDE2A99-E0A0-440C-AA79-BC8D4716AA19}"/>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02;p51">
                <a:extLst>
                  <a:ext uri="{FF2B5EF4-FFF2-40B4-BE49-F238E27FC236}">
                    <a16:creationId xmlns:a16="http://schemas.microsoft.com/office/drawing/2014/main" id="{7E7BDB13-AF31-40A3-86BB-D72C0B6B3956}"/>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03;p51">
                <a:extLst>
                  <a:ext uri="{FF2B5EF4-FFF2-40B4-BE49-F238E27FC236}">
                    <a16:creationId xmlns:a16="http://schemas.microsoft.com/office/drawing/2014/main" id="{8B802BA8-0EDA-43BC-8673-B9470D63237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04;p51">
                <a:extLst>
                  <a:ext uri="{FF2B5EF4-FFF2-40B4-BE49-F238E27FC236}">
                    <a16:creationId xmlns:a16="http://schemas.microsoft.com/office/drawing/2014/main" id="{E2132CE9-2B4E-401B-A2EC-D3254598D78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05;p51">
                <a:extLst>
                  <a:ext uri="{FF2B5EF4-FFF2-40B4-BE49-F238E27FC236}">
                    <a16:creationId xmlns:a16="http://schemas.microsoft.com/office/drawing/2014/main" id="{C0492AD6-8479-41FD-AA1C-C43E15DDF0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606;p51">
                <a:extLst>
                  <a:ext uri="{FF2B5EF4-FFF2-40B4-BE49-F238E27FC236}">
                    <a16:creationId xmlns:a16="http://schemas.microsoft.com/office/drawing/2014/main" id="{6117B17D-AB8C-4A77-A813-D98D053E3E4F}"/>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607;p51">
                <a:extLst>
                  <a:ext uri="{FF2B5EF4-FFF2-40B4-BE49-F238E27FC236}">
                    <a16:creationId xmlns:a16="http://schemas.microsoft.com/office/drawing/2014/main" id="{46BC5966-7624-455C-9494-C4C39EEBB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608;p51">
                <a:extLst>
                  <a:ext uri="{FF2B5EF4-FFF2-40B4-BE49-F238E27FC236}">
                    <a16:creationId xmlns:a16="http://schemas.microsoft.com/office/drawing/2014/main" id="{BCAA9985-45F1-41B3-973B-5A57F5B5708C}"/>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1000"/>
                                        <p:tgtEl>
                                          <p:spTgt spid="1124"/>
                                        </p:tgtEl>
                                      </p:cBhvr>
                                    </p:animEffect>
                                    <p:anim calcmode="lin" valueType="num">
                                      <p:cBhvr>
                                        <p:cTn id="13" dur="1000" fill="hold"/>
                                        <p:tgtEl>
                                          <p:spTgt spid="1124"/>
                                        </p:tgtEl>
                                        <p:attrNameLst>
                                          <p:attrName>ppt_x</p:attrName>
                                        </p:attrNameLst>
                                      </p:cBhvr>
                                      <p:tavLst>
                                        <p:tav tm="0">
                                          <p:val>
                                            <p:strVal val="#ppt_x"/>
                                          </p:val>
                                        </p:tav>
                                        <p:tav tm="100000">
                                          <p:val>
                                            <p:strVal val="#ppt_x"/>
                                          </p:val>
                                        </p:tav>
                                      </p:tavLst>
                                    </p:anim>
                                    <p:anim calcmode="lin" valueType="num">
                                      <p:cBhvr>
                                        <p:cTn id="14" dur="1000" fill="hold"/>
                                        <p:tgtEl>
                                          <p:spTgt spid="1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64"/>
                                        </p:tgtEl>
                                        <p:attrNameLst>
                                          <p:attrName>style.visibility</p:attrName>
                                        </p:attrNameLst>
                                      </p:cBhvr>
                                      <p:to>
                                        <p:strVal val="visible"/>
                                      </p:to>
                                    </p:set>
                                    <p:animEffect transition="in" filter="fade">
                                      <p:cBhvr>
                                        <p:cTn id="17" dur="1000"/>
                                        <p:tgtEl>
                                          <p:spTgt spid="1164"/>
                                        </p:tgtEl>
                                      </p:cBhvr>
                                    </p:animEffect>
                                    <p:anim calcmode="lin" valueType="num">
                                      <p:cBhvr>
                                        <p:cTn id="18" dur="1000" fill="hold"/>
                                        <p:tgtEl>
                                          <p:spTgt spid="1164"/>
                                        </p:tgtEl>
                                        <p:attrNameLst>
                                          <p:attrName>ppt_x</p:attrName>
                                        </p:attrNameLst>
                                      </p:cBhvr>
                                      <p:tavLst>
                                        <p:tav tm="0">
                                          <p:val>
                                            <p:strVal val="#ppt_x"/>
                                          </p:val>
                                        </p:tav>
                                        <p:tav tm="100000">
                                          <p:val>
                                            <p:strVal val="#ppt_x"/>
                                          </p:val>
                                        </p:tav>
                                      </p:tavLst>
                                    </p:anim>
                                    <p:anim calcmode="lin" valueType="num">
                                      <p:cBhvr>
                                        <p:cTn id="19" dur="1000" fill="hold"/>
                                        <p:tgtEl>
                                          <p:spTgt spid="116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1126"/>
                                        </p:tgtEl>
                                        <p:attrNameLst>
                                          <p:attrName>style.visibility</p:attrName>
                                        </p:attrNameLst>
                                      </p:cBhvr>
                                      <p:to>
                                        <p:strVal val="visible"/>
                                      </p:to>
                                    </p:set>
                                    <p:anim calcmode="lin" valueType="num">
                                      <p:cBhvr additive="base">
                                        <p:cTn id="23" dur="2000" fill="hold"/>
                                        <p:tgtEl>
                                          <p:spTgt spid="1126"/>
                                        </p:tgtEl>
                                        <p:attrNameLst>
                                          <p:attrName>ppt_x</p:attrName>
                                        </p:attrNameLst>
                                      </p:cBhvr>
                                      <p:tavLst>
                                        <p:tav tm="0">
                                          <p:val>
                                            <p:strVal val="1+#ppt_w/2"/>
                                          </p:val>
                                        </p:tav>
                                        <p:tav tm="100000">
                                          <p:val>
                                            <p:strVal val="#ppt_x"/>
                                          </p:val>
                                        </p:tav>
                                      </p:tavLst>
                                    </p:anim>
                                    <p:anim calcmode="lin" valueType="num">
                                      <p:cBhvr additive="base">
                                        <p:cTn id="24" dur="2000" fill="hold"/>
                                        <p:tgtEl>
                                          <p:spTgt spid="112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57"/>
                                        </p:tgtEl>
                                        <p:attrNameLst>
                                          <p:attrName>style.visibility</p:attrName>
                                        </p:attrNameLst>
                                      </p:cBhvr>
                                      <p:to>
                                        <p:strVal val="visible"/>
                                      </p:to>
                                    </p:set>
                                    <p:anim calcmode="lin" valueType="num">
                                      <p:cBhvr additive="base">
                                        <p:cTn id="27" dur="2000" fill="hold"/>
                                        <p:tgtEl>
                                          <p:spTgt spid="1157"/>
                                        </p:tgtEl>
                                        <p:attrNameLst>
                                          <p:attrName>ppt_x</p:attrName>
                                        </p:attrNameLst>
                                      </p:cBhvr>
                                      <p:tavLst>
                                        <p:tav tm="0">
                                          <p:val>
                                            <p:strVal val="1+#ppt_w/2"/>
                                          </p:val>
                                        </p:tav>
                                        <p:tav tm="100000">
                                          <p:val>
                                            <p:strVal val="#ppt_x"/>
                                          </p:val>
                                        </p:tav>
                                      </p:tavLst>
                                    </p:anim>
                                    <p:anim calcmode="lin" valueType="num">
                                      <p:cBhvr additive="base">
                                        <p:cTn id="28" dur="2000" fill="hold"/>
                                        <p:tgtEl>
                                          <p:spTgt spid="115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68"/>
                                        </p:tgtEl>
                                        <p:attrNameLst>
                                          <p:attrName>style.visibility</p:attrName>
                                        </p:attrNameLst>
                                      </p:cBhvr>
                                      <p:to>
                                        <p:strVal val="visible"/>
                                      </p:to>
                                    </p:set>
                                    <p:anim calcmode="lin" valueType="num">
                                      <p:cBhvr additive="base">
                                        <p:cTn id="31" dur="2000" fill="hold"/>
                                        <p:tgtEl>
                                          <p:spTgt spid="1168"/>
                                        </p:tgtEl>
                                        <p:attrNameLst>
                                          <p:attrName>ppt_x</p:attrName>
                                        </p:attrNameLst>
                                      </p:cBhvr>
                                      <p:tavLst>
                                        <p:tav tm="0">
                                          <p:val>
                                            <p:strVal val="1+#ppt_w/2"/>
                                          </p:val>
                                        </p:tav>
                                        <p:tav tm="100000">
                                          <p:val>
                                            <p:strVal val="#ppt_x"/>
                                          </p:val>
                                        </p:tav>
                                      </p:tavLst>
                                    </p:anim>
                                    <p:anim calcmode="lin" valueType="num">
                                      <p:cBhvr additive="base">
                                        <p:cTn id="32" dur="2000" fill="hold"/>
                                        <p:tgtEl>
                                          <p:spTgt spid="116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140"/>
                                        </p:tgtEl>
                                        <p:attrNameLst>
                                          <p:attrName>style.visibility</p:attrName>
                                        </p:attrNameLst>
                                      </p:cBhvr>
                                      <p:to>
                                        <p:strVal val="visible"/>
                                      </p:to>
                                    </p:set>
                                    <p:anim calcmode="lin" valueType="num">
                                      <p:cBhvr additive="base">
                                        <p:cTn id="35" dur="2000" fill="hold"/>
                                        <p:tgtEl>
                                          <p:spTgt spid="1140"/>
                                        </p:tgtEl>
                                        <p:attrNameLst>
                                          <p:attrName>ppt_x</p:attrName>
                                        </p:attrNameLst>
                                      </p:cBhvr>
                                      <p:tavLst>
                                        <p:tav tm="0">
                                          <p:val>
                                            <p:strVal val="1+#ppt_w/2"/>
                                          </p:val>
                                        </p:tav>
                                        <p:tav tm="100000">
                                          <p:val>
                                            <p:strVal val="#ppt_x"/>
                                          </p:val>
                                        </p:tav>
                                      </p:tavLst>
                                    </p:anim>
                                    <p:anim calcmode="lin" valueType="num">
                                      <p:cBhvr additive="base">
                                        <p:cTn id="36" dur="2000" fill="hold"/>
                                        <p:tgtEl>
                                          <p:spTgt spid="11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p:bldP spid="1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rotWithShape="1">
          <a:blip r:embed="rId2"/>
          <a:srcRect t="7068"/>
          <a:stretch/>
        </p:blipFill>
        <p:spPr>
          <a:xfrm>
            <a:off x="45861" y="83963"/>
            <a:ext cx="3810000" cy="4779943"/>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82903" y="3873605"/>
            <a:ext cx="3718277" cy="830997"/>
          </a:xfrm>
          <a:prstGeom prst="rect">
            <a:avLst/>
          </a:prstGeom>
          <a:solidFill>
            <a:schemeClr val="accent3">
              <a:lumMod val="75000"/>
              <a:alpha val="52000"/>
            </a:schemeClr>
          </a:solidFill>
        </p:spPr>
        <p:txBody>
          <a:bodyPr wrap="square" rtlCol="0">
            <a:spAutoFit/>
          </a:bodyPr>
          <a:lstStyle/>
          <a:p>
            <a:pPr algn="ctr"/>
            <a:r>
              <a:rPr lang="vi-VN" sz="2400" b="1" i="0" dirty="0">
                <a:solidFill>
                  <a:srgbClr val="FF0000"/>
                </a:solidFill>
                <a:effectLst/>
                <a:latin typeface="Times New Roman" panose="02020603050405020304" pitchFamily="18" charset="0"/>
                <a:cs typeface="Times New Roman" panose="02020603050405020304" pitchFamily="18" charset="0"/>
              </a:rPr>
              <a:t>Rơ-dơ-pho</a:t>
            </a:r>
          </a:p>
          <a:p>
            <a:r>
              <a:rPr lang="en-US" sz="2400" i="0" dirty="0">
                <a:solidFill>
                  <a:schemeClr val="bg1"/>
                </a:solidFill>
                <a:effectLst/>
                <a:latin typeface="Times New Roman" panose="02020603050405020304" pitchFamily="18" charset="0"/>
                <a:cs typeface="Times New Roman" panose="02020603050405020304" pitchFamily="18" charset="0"/>
              </a:rPr>
              <a:t>E. Rutherford (1871 – 1937)</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4407807" y="353655"/>
            <a:ext cx="4190393" cy="3533077"/>
          </a:xfrm>
          <a:prstGeom prst="rect">
            <a:avLst/>
          </a:prstGeom>
        </p:spPr>
      </p:pic>
      <p:sp>
        <p:nvSpPr>
          <p:cNvPr id="8" name="TextBox 7">
            <a:extLst>
              <a:ext uri="{FF2B5EF4-FFF2-40B4-BE49-F238E27FC236}">
                <a16:creationId xmlns:a16="http://schemas.microsoft.com/office/drawing/2014/main" id="{EB1E1526-C647-422B-959A-CE9F2B82968F}"/>
              </a:ext>
            </a:extLst>
          </p:cNvPr>
          <p:cNvSpPr txBox="1"/>
          <p:nvPr/>
        </p:nvSpPr>
        <p:spPr>
          <a:xfrm>
            <a:off x="3838222" y="3873605"/>
            <a:ext cx="4786489"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biết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cấu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tạo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388963" y="1004710"/>
            <a:ext cx="3056705" cy="2577222"/>
          </a:xfrm>
          <a:prstGeom prst="rect">
            <a:avLst/>
          </a:prstGeom>
        </p:spPr>
      </p:pic>
      <p:pic>
        <p:nvPicPr>
          <p:cNvPr id="6" name="Picture 5" descr="Diagram, schematic&#10;&#10;Description automatically generated">
            <a:extLst>
              <a:ext uri="{FF2B5EF4-FFF2-40B4-BE49-F238E27FC236}">
                <a16:creationId xmlns:a16="http://schemas.microsoft.com/office/drawing/2014/main" id="{B7AA9915-6BDD-41FD-9CE7-793A0A8FCD48}"/>
              </a:ext>
            </a:extLst>
          </p:cNvPr>
          <p:cNvPicPr>
            <a:picLocks noChangeAspect="1"/>
          </p:cNvPicPr>
          <p:nvPr/>
        </p:nvPicPr>
        <p:blipFill>
          <a:blip r:embed="rId3"/>
          <a:stretch>
            <a:fillRect/>
          </a:stretch>
        </p:blipFill>
        <p:spPr>
          <a:xfrm>
            <a:off x="4027291" y="955614"/>
            <a:ext cx="5011472" cy="3384671"/>
          </a:xfrm>
          <a:prstGeom prst="rect">
            <a:avLst/>
          </a:prstGeom>
          <a:ln>
            <a:noFill/>
          </a:ln>
          <a:effectLst>
            <a:softEdge rad="112500"/>
          </a:effectLst>
        </p:spPr>
      </p:pic>
    </p:spTree>
    <p:extLst>
      <p:ext uri="{BB962C8B-B14F-4D97-AF65-F5344CB8AC3E}">
        <p14:creationId xmlns:p14="http://schemas.microsoft.com/office/powerpoint/2010/main" val="262366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606302" y="1465250"/>
            <a:ext cx="6974239"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Rơ-dơ-pho </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Nguyên tử có cấu tạo rỗng.</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Times New Roman" panose="02020603050405020304" pitchFamily="18" charset="0"/>
                <a:cs typeface="Times New Roman" panose="02020603050405020304" pitchFamily="18" charset="0"/>
              </a:rPr>
              <a:t>Cấu tạo nguyên tử:</a:t>
            </a:r>
          </a:p>
          <a:p>
            <a:r>
              <a:rPr lang="en-US" sz="2800" dirty="0">
                <a:solidFill>
                  <a:srgbClr val="00B050"/>
                </a:solidFill>
                <a:latin typeface="Times New Roman" panose="02020603050405020304" pitchFamily="18" charset="0"/>
                <a:cs typeface="Times New Roman" panose="02020603050405020304" pitchFamily="18" charset="0"/>
              </a:rPr>
              <a:t>     + H</a:t>
            </a:r>
            <a:r>
              <a:rPr lang="vi-VN" sz="2800" dirty="0">
                <a:solidFill>
                  <a:srgbClr val="00B050"/>
                </a:solidFill>
                <a:latin typeface="Times New Roman" panose="02020603050405020304" pitchFamily="18" charset="0"/>
                <a:cs typeface="Times New Roman" panose="02020603050405020304" pitchFamily="18" charset="0"/>
              </a:rPr>
              <a:t>ạt nhân ở tâm mang điện tích dương;</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ở lớp vỏ mang điện tích âm;</a:t>
            </a:r>
          </a:p>
          <a:p>
            <a:r>
              <a:rPr lang="en-US" sz="2800" dirty="0">
                <a:solidFill>
                  <a:srgbClr val="00B050"/>
                </a:solidFill>
                <a:latin typeface="Times New Roman" panose="02020603050405020304" pitchFamily="18" charset="0"/>
                <a:cs typeface="Times New Roman" panose="02020603050405020304" pitchFamily="18" charset="0"/>
              </a:rPr>
              <a:t>     + E</a:t>
            </a:r>
            <a:r>
              <a:rPr lang="vi-VN" sz="2800" dirty="0">
                <a:solidFill>
                  <a:srgbClr val="00B050"/>
                </a:solidFill>
                <a:latin typeface="Times New Roman" panose="02020603050405020304" pitchFamily="18" charset="0"/>
                <a:cs typeface="Times New Roman" panose="02020603050405020304" pitchFamily="18" charset="0"/>
              </a:rPr>
              <a:t>lectron chuyển động xung quanh hạt nhân như các hành tinh quay quanh Mặt Trời.</a:t>
            </a:r>
            <a:endParaRPr lang="en-US" sz="2800" dirty="0" err="1">
              <a:solidFill>
                <a:srgbClr val="00B05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277956" y="4736231"/>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5036" y="1523757"/>
            <a:ext cx="1062103" cy="65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041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7"/>
          <a:stretch/>
        </p:blipFill>
        <p:spPr bwMode="auto">
          <a:xfrm>
            <a:off x="173145" y="114475"/>
            <a:ext cx="3656013" cy="4835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294860" y="3805210"/>
            <a:ext cx="3395792" cy="954107"/>
          </a:xfrm>
          <a:prstGeom prst="rect">
            <a:avLst/>
          </a:prstGeom>
          <a:solidFill>
            <a:schemeClr val="tx1">
              <a:alpha val="56000"/>
            </a:schemeClr>
          </a:solidFill>
        </p:spPr>
        <p:txBody>
          <a:bodyPr wrap="square" rtlCol="0">
            <a:spAutoFit/>
          </a:bodyPr>
          <a:lstStyle/>
          <a:p>
            <a:pPr algn="ctr"/>
            <a:r>
              <a:rPr lang="vi-VN" sz="2800" b="1" i="0" dirty="0">
                <a:solidFill>
                  <a:srgbClr val="FF0000"/>
                </a:solidFill>
                <a:effectLst/>
                <a:latin typeface="Times New Roman" panose="02020603050405020304" pitchFamily="18" charset="0"/>
                <a:cs typeface="Times New Roman" panose="02020603050405020304" pitchFamily="18" charset="0"/>
              </a:rPr>
              <a:t>Bo</a:t>
            </a:r>
          </a:p>
          <a:p>
            <a:r>
              <a:rPr lang="en-US" sz="2800" i="0" dirty="0" err="1">
                <a:solidFill>
                  <a:schemeClr val="bg1"/>
                </a:solidFill>
                <a:effectLst/>
                <a:latin typeface="Times New Roman" panose="02020603050405020304" pitchFamily="18" charset="0"/>
                <a:cs typeface="Times New Roman" panose="02020603050405020304" pitchFamily="18" charset="0"/>
              </a:rPr>
              <a:t>N.Bohr</a:t>
            </a:r>
            <a:r>
              <a:rPr lang="en-US" sz="2800" i="0" dirty="0">
                <a:solidFill>
                  <a:schemeClr val="bg1"/>
                </a:solidFill>
                <a:effectLst/>
                <a:latin typeface="Times New Roman" panose="02020603050405020304" pitchFamily="18" charset="0"/>
                <a:cs typeface="Times New Roman" panose="02020603050405020304" pitchFamily="18" charset="0"/>
              </a:rPr>
              <a:t>(1885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rot="16200000">
            <a:off x="5488850" y="275422"/>
            <a:ext cx="3495461" cy="3495461"/>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4111183" y="4066820"/>
            <a:ext cx="163689" cy="163689"/>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4940496" y="2060154"/>
            <a:ext cx="1074715" cy="1125162"/>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6798266" y="4066820"/>
            <a:ext cx="1794933"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7260927" y="2173045"/>
            <a:ext cx="259383" cy="1975618"/>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4023378" y="3185712"/>
            <a:ext cx="2490237"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4517327" y="3856276"/>
            <a:ext cx="2490237"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3374341" y="2785090"/>
            <a:ext cx="4079522" cy="196986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 name="Google Shape;2181;p73">
            <a:extLst>
              <a:ext uri="{FF2B5EF4-FFF2-40B4-BE49-F238E27FC236}">
                <a16:creationId xmlns:a16="http://schemas.microsoft.com/office/drawing/2014/main" id="{9287D34C-5705-4C66-A0D3-B303E2B8802C}"/>
              </a:ext>
            </a:extLst>
          </p:cNvPr>
          <p:cNvSpPr/>
          <p:nvPr/>
        </p:nvSpPr>
        <p:spPr>
          <a:xfrm>
            <a:off x="4757911" y="717545"/>
            <a:ext cx="4079522" cy="15105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TextBox 5">
            <a:extLst>
              <a:ext uri="{FF2B5EF4-FFF2-40B4-BE49-F238E27FC236}">
                <a16:creationId xmlns:a16="http://schemas.microsoft.com/office/drawing/2014/main" id="{3FD8707F-B460-4879-97BD-BD5B33A7A453}"/>
              </a:ext>
            </a:extLst>
          </p:cNvPr>
          <p:cNvSpPr txBox="1"/>
          <p:nvPr/>
        </p:nvSpPr>
        <p:spPr>
          <a:xfrm>
            <a:off x="4836933" y="800505"/>
            <a:ext cx="4000500" cy="1384995"/>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chuyển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động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xung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quanh</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hạt</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nhân</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theo</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từng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nhau</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3532385" y="2768929"/>
            <a:ext cx="3921478" cy="1815882"/>
          </a:xfrm>
          <a:prstGeom prst="rect">
            <a:avLst/>
          </a:prstGeom>
          <a:noFill/>
        </p:spPr>
        <p:txBody>
          <a:bodyPr wrap="square" rtlCol="0">
            <a:spAutoFit/>
          </a:bodyPr>
          <a:lstStyle/>
          <a:p>
            <a:pPr algn="l"/>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electron </a:t>
            </a:r>
            <a:r>
              <a:rPr lang="en-US" sz="2800" i="0" dirty="0" err="1">
                <a:solidFill>
                  <a:schemeClr val="tx1"/>
                </a:solidFill>
                <a:effectLst/>
                <a:latin typeface="Times New Roman" panose="02020603050405020304" pitchFamily="18" charset="0"/>
                <a:cs typeface="Times New Roman" panose="02020603050405020304" pitchFamily="18" charset="0"/>
              </a:rPr>
              <a:t>trong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cùng</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2 electron</a:t>
            </a:r>
          </a:p>
          <a:p>
            <a:pPr algn="l"/>
            <a:r>
              <a:rPr lang="en-US" sz="2800" i="0" dirty="0" err="1">
                <a:solidFill>
                  <a:schemeClr val="tx1"/>
                </a:solidFill>
                <a:effectLst/>
                <a:latin typeface="Times New Roman" panose="02020603050405020304" pitchFamily="18" charset="0"/>
                <a:cs typeface="Times New Roman" panose="02020603050405020304" pitchFamily="18" charset="0"/>
              </a:rPr>
              <a:t>Các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lớp</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khác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chứa</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tối</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đa</a:t>
            </a:r>
            <a:r>
              <a:rPr lang="en-US" sz="2800" i="0" dirty="0">
                <a:solidFill>
                  <a:schemeClr val="tx1"/>
                </a:solidFill>
                <a:effectLst/>
                <a:latin typeface="Times New Roman" panose="02020603050405020304" pitchFamily="18" charset="0"/>
                <a:cs typeface="Times New Roman" panose="02020603050405020304" pitchFamily="18" charset="0"/>
              </a:rPr>
              <a:t> 8 electron </a:t>
            </a:r>
            <a:r>
              <a:rPr lang="en-US" sz="2800" i="0" dirty="0" err="1">
                <a:solidFill>
                  <a:schemeClr val="tx1"/>
                </a:solidFill>
                <a:effectLst/>
                <a:latin typeface="Times New Roman" panose="02020603050405020304" pitchFamily="18" charset="0"/>
                <a:cs typeface="Times New Roman" panose="02020603050405020304" pitchFamily="18" charset="0"/>
              </a:rPr>
              <a:t>hoặc</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nhiều</a:t>
            </a:r>
            <a:r>
              <a:rPr lang="en-US" sz="2800" i="0" dirty="0">
                <a:solidFill>
                  <a:schemeClr val="tx1"/>
                </a:solidFill>
                <a:effectLst/>
                <a:latin typeface="Times New Roman" panose="02020603050405020304" pitchFamily="18" charset="0"/>
                <a:cs typeface="Times New Roman" panose="02020603050405020304" pitchFamily="18" charset="0"/>
              </a:rPr>
              <a:t> </a:t>
            </a:r>
            <a:r>
              <a:rPr lang="en-US" sz="2800" i="0" dirty="0" err="1">
                <a:solidFill>
                  <a:schemeClr val="tx1"/>
                </a:solidFill>
                <a:effectLst/>
                <a:latin typeface="Times New Roman" panose="02020603050405020304" pitchFamily="18" charset="0"/>
                <a:cs typeface="Times New Roman" panose="02020603050405020304" pitchFamily="18" charset="0"/>
              </a:rPr>
              <a:t>hơn</a:t>
            </a:r>
            <a:endParaRPr lang="en-US" sz="2800" i="0" dirty="0">
              <a:solidFill>
                <a:schemeClr val="tx1"/>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1112" y="248300"/>
            <a:ext cx="4218620" cy="2109310"/>
          </a:xfrm>
          <a:prstGeom prst="rect">
            <a:avLst/>
          </a:prstGeom>
        </p:spPr>
      </p:pic>
      <p:pic>
        <p:nvPicPr>
          <p:cNvPr id="1026" name="Picture 2" descr="Cho biết sơ đồ nguyên tử magie như hình bên Hãy chỉ ra: số p trong hạt nhân  | VietJack.com"/>
          <p:cNvPicPr>
            <a:picLocks noChangeAspect="1" noChangeArrowheads="1"/>
          </p:cNvPicPr>
          <p:nvPr/>
        </p:nvPicPr>
        <p:blipFill rotWithShape="1">
          <a:blip r:embed="rId3">
            <a:extLst>
              <a:ext uri="{28A0092B-C50C-407E-A947-70E740481C1C}">
                <a14:useLocalDpi xmlns:a14="http://schemas.microsoft.com/office/drawing/2010/main" val="0"/>
              </a:ext>
            </a:extLst>
          </a:blip>
          <a:srcRect l="2963" t="5197" r="6018" b="4801"/>
          <a:stretch/>
        </p:blipFill>
        <p:spPr bwMode="auto">
          <a:xfrm>
            <a:off x="231355" y="2478796"/>
            <a:ext cx="2666082" cy="25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1381" y="734709"/>
            <a:ext cx="7495822" cy="584775"/>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2. </a:t>
            </a:r>
            <a:r>
              <a:rPr lang="vi-VN" sz="3200" b="1" dirty="0">
                <a:solidFill>
                  <a:srgbClr val="FF0000"/>
                </a:solidFill>
                <a:latin typeface="Times New Roman" panose="02020603050405020304" pitchFamily="18" charset="0"/>
                <a:cs typeface="Times New Roman" panose="02020603050405020304" pitchFamily="18" charset="0"/>
              </a:rPr>
              <a:t>Mô hình nguyên tử của Rơ-dơ-pho - Bo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566740" y="1599870"/>
            <a:ext cx="7289308" cy="3108543"/>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Mô hình nguyên tử của </a:t>
            </a:r>
            <a:r>
              <a:rPr lang="en-US" sz="2800" dirty="0">
                <a:solidFill>
                  <a:srgbClr val="FF0000"/>
                </a:solidFill>
                <a:latin typeface="Times New Roman" panose="02020603050405020304" pitchFamily="18" charset="0"/>
                <a:cs typeface="Times New Roman" panose="02020603050405020304" pitchFamily="18" charset="0"/>
              </a:rPr>
              <a:t>Bo: </a:t>
            </a:r>
            <a:r>
              <a:rPr lang="vi-VN" sz="2800" dirty="0">
                <a:solidFill>
                  <a:srgbClr val="263E68"/>
                </a:solidFill>
                <a:latin typeface="Times New Roman" panose="02020603050405020304" pitchFamily="18" charset="0"/>
                <a:cs typeface="Times New Roman" panose="02020603050405020304" pitchFamily="18" charset="0"/>
              </a:rPr>
              <a:t>Các electron chuyển động xung quanh hạt nhân theo từng lớp khác nhau:</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Lớp trong cùng có 2 electron, bị hạt nhân hút mạnh nhất.</a:t>
            </a:r>
          </a:p>
          <a:p>
            <a:r>
              <a:rPr lang="en-US" sz="2800" dirty="0">
                <a:solidFill>
                  <a:srgbClr val="4472C4"/>
                </a:solidFill>
                <a:latin typeface="Times New Roman" panose="02020603050405020304" pitchFamily="18" charset="0"/>
                <a:cs typeface="Times New Roman" panose="02020603050405020304" pitchFamily="18" charset="0"/>
              </a:rPr>
              <a:t>+ </a:t>
            </a:r>
            <a:r>
              <a:rPr lang="vi-VN" sz="2800" dirty="0">
                <a:solidFill>
                  <a:srgbClr val="4472C4"/>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2800" dirty="0" err="1">
              <a:solidFill>
                <a:srgbClr val="4472C4"/>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1381" y="102709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568346" y="4190961"/>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7865052" y="4689892"/>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471697" y="4570878"/>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91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88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circle(in)">
                                      <p:cBhvr>
                                        <p:cTn id="14"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827883" y="1366163"/>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52"/>
          <p:cNvSpPr/>
          <p:nvPr/>
        </p:nvSpPr>
        <p:spPr>
          <a:xfrm>
            <a:off x="5032068" y="1240487"/>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86839" y="1592264"/>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644066" y="2249491"/>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87560" y="17786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CB2888C-B5B2-46D6-B9D0-99B2400F0BC3}"/>
              </a:ext>
            </a:extLst>
          </p:cNvPr>
          <p:cNvSpPr/>
          <p:nvPr/>
        </p:nvSpPr>
        <p:spPr>
          <a:xfrm>
            <a:off x="5497320" y="1810318"/>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154547" y="2467545"/>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5598041" y="1996743"/>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244207" y="1584218"/>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6985722" y="327803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311550" y="1408312"/>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7556407"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143763" y="2624548"/>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311550" y="3857147"/>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84796" y="3784393"/>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126" name="TextBox 125">
            <a:extLst>
              <a:ext uri="{FF2B5EF4-FFF2-40B4-BE49-F238E27FC236}">
                <a16:creationId xmlns:a16="http://schemas.microsoft.com/office/drawing/2014/main" id="{581F3324-64D9-4C78-80FB-BC3FE46F6718}"/>
              </a:ext>
            </a:extLst>
          </p:cNvPr>
          <p:cNvSpPr txBox="1"/>
          <p:nvPr/>
        </p:nvSpPr>
        <p:spPr>
          <a:xfrm>
            <a:off x="3448677" y="1153223"/>
            <a:ext cx="1583391" cy="954107"/>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19" name="TextBox 18">
            <a:extLst>
              <a:ext uri="{FF2B5EF4-FFF2-40B4-BE49-F238E27FC236}">
                <a16:creationId xmlns:a16="http://schemas.microsoft.com/office/drawing/2014/main" id="{AB62F91C-ED4D-4322-9976-E0436C2DC553}"/>
              </a:ext>
            </a:extLst>
          </p:cNvPr>
          <p:cNvSpPr txBox="1"/>
          <p:nvPr/>
        </p:nvSpPr>
        <p:spPr>
          <a:xfrm>
            <a:off x="1992726" y="68949"/>
            <a:ext cx="6104221" cy="1077218"/>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tả</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hydrogen </a:t>
            </a:r>
            <a:r>
              <a:rPr lang="en-US" sz="3200" b="1" dirty="0" err="1">
                <a:solidFill>
                  <a:srgbClr val="263E68"/>
                </a:solidFill>
                <a:latin typeface="Times New Roman" panose="02020603050405020304" pitchFamily="18" charset="0"/>
                <a:cs typeface="Times New Roman" panose="02020603050405020304" pitchFamily="18" charset="0"/>
              </a:rPr>
              <a:t>và</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p:cNvSpPr txBox="1"/>
          <p:nvPr/>
        </p:nvSpPr>
        <p:spPr>
          <a:xfrm>
            <a:off x="470980" y="4479932"/>
            <a:ext cx="7763229" cy="584775"/>
          </a:xfrm>
          <a:prstGeom prst="rect">
            <a:avLst/>
          </a:prstGeom>
          <a:solidFill>
            <a:srgbClr val="92D050"/>
          </a:solidFill>
        </p:spPr>
        <p:txBody>
          <a:bodyPr wrap="square" rtlCol="0">
            <a:spAutoFit/>
          </a:bodyPr>
          <a:lstStyle/>
          <a:p>
            <a:pPr algn="l"/>
            <a:r>
              <a:rPr lang="vi-VN" sz="3200" dirty="0">
                <a:solidFill>
                  <a:srgbClr val="FF0000"/>
                </a:solidFill>
                <a:latin typeface="Times New Roman" panose="02020603050405020304" pitchFamily="18" charset="0"/>
                <a:cs typeface="Times New Roman" panose="02020603050405020304" pitchFamily="18" charset="0"/>
              </a:rPr>
              <a:t>Nêu đặc điểm cấu tạo của các nguyên tử ?</a:t>
            </a:r>
            <a:endParaRPr lang="en-US" sz="3200" dirty="0" err="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68512" y="1384294"/>
            <a:ext cx="2336173" cy="241117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572B8CDE-507B-45CC-A737-26FA7ECA2A24}"/>
              </a:ext>
            </a:extLst>
          </p:cNvPr>
          <p:cNvSpPr/>
          <p:nvPr/>
        </p:nvSpPr>
        <p:spPr>
          <a:xfrm>
            <a:off x="927468" y="1610395"/>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2875908-5A8B-4F08-8422-0372175BE03C}"/>
              </a:ext>
            </a:extLst>
          </p:cNvPr>
          <p:cNvSpPr/>
          <p:nvPr/>
        </p:nvSpPr>
        <p:spPr>
          <a:xfrm>
            <a:off x="1584695" y="2267622"/>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F5BFBA6-9EA6-4AA5-9C79-0C5C31D63AE3}"/>
              </a:ext>
            </a:extLst>
          </p:cNvPr>
          <p:cNvSpPr/>
          <p:nvPr/>
        </p:nvSpPr>
        <p:spPr>
          <a:xfrm>
            <a:off x="1028189" y="179682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2D28D22-DDCC-444A-B8B2-B631E057C645}"/>
              </a:ext>
            </a:extLst>
          </p:cNvPr>
          <p:cNvSpPr txBox="1"/>
          <p:nvPr/>
        </p:nvSpPr>
        <p:spPr>
          <a:xfrm>
            <a:off x="325425" y="3802524"/>
            <a:ext cx="3652041"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hydrogen</a:t>
            </a:r>
          </a:p>
        </p:txBody>
      </p:sp>
      <p:sp>
        <p:nvSpPr>
          <p:cNvPr id="2" name="TextBox 1">
            <a:extLst>
              <a:ext uri="{FF2B5EF4-FFF2-40B4-BE49-F238E27FC236}">
                <a16:creationId xmlns:a16="http://schemas.microsoft.com/office/drawing/2014/main" id="{3302AE72-3DEA-4563-98C9-BEAC25ED2A03}"/>
              </a:ext>
            </a:extLst>
          </p:cNvPr>
          <p:cNvSpPr txBox="1"/>
          <p:nvPr/>
        </p:nvSpPr>
        <p:spPr>
          <a:xfrm>
            <a:off x="3977466" y="1574697"/>
            <a:ext cx="4910667"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hydrogen </a:t>
            </a:r>
            <a:r>
              <a:rPr lang="en-US" sz="3200" dirty="0" err="1">
                <a:solidFill>
                  <a:srgbClr val="263E68"/>
                </a:solidFill>
                <a:latin typeface="Times New Roman" panose="02020603050405020304" pitchFamily="18" charset="0"/>
                <a:cs typeface="Times New Roman" panose="02020603050405020304" pitchFamily="18" charset="0"/>
              </a:rPr>
              <a:t>gồm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165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7299313" y="3907621"/>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63"/>
          <p:cNvGrpSpPr/>
          <p:nvPr/>
        </p:nvGrpSpPr>
        <p:grpSpPr>
          <a:xfrm>
            <a:off x="397452" y="962341"/>
            <a:ext cx="234576" cy="353694"/>
            <a:chOff x="7509313" y="3231788"/>
            <a:chExt cx="249575" cy="365575"/>
          </a:xfrm>
        </p:grpSpPr>
        <p:sp>
          <p:nvSpPr>
            <p:cNvPr id="1618" name="Google Shape;1618;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63"/>
          <p:cNvGrpSpPr/>
          <p:nvPr/>
        </p:nvGrpSpPr>
        <p:grpSpPr>
          <a:xfrm rot="5973186">
            <a:off x="830850" y="4062378"/>
            <a:ext cx="525721" cy="428640"/>
            <a:chOff x="5426900" y="3064075"/>
            <a:chExt cx="281450" cy="229525"/>
          </a:xfrm>
        </p:grpSpPr>
        <p:sp>
          <p:nvSpPr>
            <p:cNvPr id="1622" name="Google Shape;1622;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36B1BCD6-CB79-4889-8254-EF1B9D7D1E52}"/>
              </a:ext>
            </a:extLst>
          </p:cNvPr>
          <p:cNvSpPr txBox="1"/>
          <p:nvPr/>
        </p:nvSpPr>
        <p:spPr>
          <a:xfrm>
            <a:off x="1733257" y="2268345"/>
            <a:ext cx="6144685"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944640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p:nvPr/>
        </p:nvSpPr>
        <p:spPr>
          <a:xfrm>
            <a:off x="5530235" y="1084823"/>
            <a:ext cx="2889954"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52"/>
          <p:cNvGrpSpPr/>
          <p:nvPr/>
        </p:nvGrpSpPr>
        <p:grpSpPr>
          <a:xfrm>
            <a:off x="8632091"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8606485" y="24094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100628" y="4562856"/>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200042" y="143322"/>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Oval 115">
            <a:extLst>
              <a:ext uri="{FF2B5EF4-FFF2-40B4-BE49-F238E27FC236}">
                <a16:creationId xmlns:a16="http://schemas.microsoft.com/office/drawing/2014/main" id="{BCB2888C-B5B2-46D6-B9D0-99B2400F0BC3}"/>
              </a:ext>
            </a:extLst>
          </p:cNvPr>
          <p:cNvSpPr/>
          <p:nvPr/>
        </p:nvSpPr>
        <p:spPr>
          <a:xfrm>
            <a:off x="5982747" y="1561960"/>
            <a:ext cx="1904948" cy="1904948"/>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9D44AD1-3F5F-400E-8FE0-67B043ADCCDE}"/>
              </a:ext>
            </a:extLst>
          </p:cNvPr>
          <p:cNvSpPr/>
          <p:nvPr/>
        </p:nvSpPr>
        <p:spPr>
          <a:xfrm>
            <a:off x="6639974" y="2219187"/>
            <a:ext cx="590494" cy="590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7271552E-3739-4516-9126-A69004D2B22C}"/>
              </a:ext>
            </a:extLst>
          </p:cNvPr>
          <p:cNvSpPr/>
          <p:nvPr/>
        </p:nvSpPr>
        <p:spPr>
          <a:xfrm>
            <a:off x="6083468" y="1748385"/>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78353FA-7A81-4924-B2F5-0FA7046F4E57}"/>
              </a:ext>
            </a:extLst>
          </p:cNvPr>
          <p:cNvSpPr/>
          <p:nvPr/>
        </p:nvSpPr>
        <p:spPr>
          <a:xfrm>
            <a:off x="5729634" y="1335860"/>
            <a:ext cx="2411173" cy="241117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EFC304D3-979E-4401-B43F-1EC433AD4BB1}"/>
              </a:ext>
            </a:extLst>
          </p:cNvPr>
          <p:cNvSpPr/>
          <p:nvPr/>
        </p:nvSpPr>
        <p:spPr>
          <a:xfrm>
            <a:off x="7471149" y="302967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D070C87-5671-4A2F-801B-C0D223A88DAA}"/>
              </a:ext>
            </a:extLst>
          </p:cNvPr>
          <p:cNvSpPr/>
          <p:nvPr/>
        </p:nvSpPr>
        <p:spPr>
          <a:xfrm>
            <a:off x="6796977" y="1159954"/>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1BEA434-8D78-40DD-9469-391C3356711B}"/>
              </a:ext>
            </a:extLst>
          </p:cNvPr>
          <p:cNvSpPr/>
          <p:nvPr/>
        </p:nvSpPr>
        <p:spPr>
          <a:xfrm>
            <a:off x="8041834"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99B2A38C-4663-46A6-AFFF-5FD8144091AB}"/>
              </a:ext>
            </a:extLst>
          </p:cNvPr>
          <p:cNvSpPr/>
          <p:nvPr/>
        </p:nvSpPr>
        <p:spPr>
          <a:xfrm>
            <a:off x="5629190" y="2376190"/>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5F78FCE-685F-40DD-A782-1F0C11A4927D}"/>
              </a:ext>
            </a:extLst>
          </p:cNvPr>
          <p:cNvSpPr/>
          <p:nvPr/>
        </p:nvSpPr>
        <p:spPr>
          <a:xfrm>
            <a:off x="6796977" y="3608789"/>
            <a:ext cx="276488" cy="27648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a:extLst>
              <a:ext uri="{FF2B5EF4-FFF2-40B4-BE49-F238E27FC236}">
                <a16:creationId xmlns:a16="http://schemas.microsoft.com/office/drawing/2014/main" id="{581F3324-64D9-4C78-80FB-BC3FE46F6718}"/>
              </a:ext>
            </a:extLst>
          </p:cNvPr>
          <p:cNvSpPr txBox="1"/>
          <p:nvPr/>
        </p:nvSpPr>
        <p:spPr>
          <a:xfrm>
            <a:off x="5597916" y="4190344"/>
            <a:ext cx="3017819" cy="523220"/>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r>
              <a:rPr lang="en-US" sz="2800" dirty="0">
                <a:solidFill>
                  <a:srgbClr val="263E68"/>
                </a:solidFill>
                <a:latin typeface="Times New Roman" panose="02020603050405020304" pitchFamily="18" charset="0"/>
                <a:cs typeface="Times New Roman" panose="02020603050405020304" pitchFamily="18" charset="0"/>
              </a:rPr>
              <a:t> carbon</a:t>
            </a:r>
          </a:p>
        </p:txBody>
      </p:sp>
      <p:sp>
        <p:nvSpPr>
          <p:cNvPr id="50" name="TextBox 49">
            <a:extLst>
              <a:ext uri="{FF2B5EF4-FFF2-40B4-BE49-F238E27FC236}">
                <a16:creationId xmlns:a16="http://schemas.microsoft.com/office/drawing/2014/main" id="{4B778E42-5DEC-4DFC-ADF1-F7970AC89220}"/>
              </a:ext>
            </a:extLst>
          </p:cNvPr>
          <p:cNvSpPr txBox="1"/>
          <p:nvPr/>
        </p:nvSpPr>
        <p:spPr>
          <a:xfrm>
            <a:off x="158793" y="1282743"/>
            <a:ext cx="5112961"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ở </a:t>
            </a:r>
            <a:r>
              <a:rPr lang="en-US" sz="3200" dirty="0" err="1">
                <a:solidFill>
                  <a:srgbClr val="263E68"/>
                </a:solidFill>
                <a:latin typeface="Times New Roman" panose="02020603050405020304" pitchFamily="18" charset="0"/>
                <a:cs typeface="Times New Roman" panose="02020603050405020304" pitchFamily="18" charset="0"/>
              </a:rPr>
              <a:t>tâm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2 electron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4 electron</a:t>
            </a:r>
          </a:p>
        </p:txBody>
      </p:sp>
    </p:spTree>
    <p:extLst>
      <p:ext uri="{BB962C8B-B14F-4D97-AF65-F5344CB8AC3E}">
        <p14:creationId xmlns:p14="http://schemas.microsoft.com/office/powerpoint/2010/main" val="2260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grpSp>
        <p:nvGrpSpPr>
          <p:cNvPr id="2184" name="Google Shape;2184;p73"/>
          <p:cNvGrpSpPr/>
          <p:nvPr/>
        </p:nvGrpSpPr>
        <p:grpSpPr>
          <a:xfrm>
            <a:off x="748271" y="285031"/>
            <a:ext cx="320453" cy="409255"/>
            <a:chOff x="5905475" y="2032050"/>
            <a:chExt cx="454350" cy="580175"/>
          </a:xfrm>
        </p:grpSpPr>
        <p:sp>
          <p:nvSpPr>
            <p:cNvPr id="2185" name="Google Shape;2185;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73"/>
          <p:cNvGrpSpPr/>
          <p:nvPr/>
        </p:nvGrpSpPr>
        <p:grpSpPr>
          <a:xfrm>
            <a:off x="8710614" y="256458"/>
            <a:ext cx="244304" cy="306056"/>
            <a:chOff x="7249250" y="2312150"/>
            <a:chExt cx="433317" cy="542846"/>
          </a:xfrm>
        </p:grpSpPr>
        <p:sp>
          <p:nvSpPr>
            <p:cNvPr id="2192" name="Google Shape;2192;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73"/>
          <p:cNvGrpSpPr/>
          <p:nvPr/>
        </p:nvGrpSpPr>
        <p:grpSpPr>
          <a:xfrm rot="5973186">
            <a:off x="8505636" y="4426274"/>
            <a:ext cx="525721" cy="428640"/>
            <a:chOff x="5426900" y="3064075"/>
            <a:chExt cx="281450" cy="229525"/>
          </a:xfrm>
        </p:grpSpPr>
        <p:sp>
          <p:nvSpPr>
            <p:cNvPr id="2209" name="Google Shape;2209;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D7DDD8D5-338C-42AE-836B-00DE8EF7880F}"/>
              </a:ext>
            </a:extLst>
          </p:cNvPr>
          <p:cNvSpPr txBox="1"/>
          <p:nvPr/>
        </p:nvSpPr>
        <p:spPr>
          <a:xfrm>
            <a:off x="1068724" y="502906"/>
            <a:ext cx="7458325"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Làm</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 </a:t>
            </a:r>
            <a:r>
              <a:rPr lang="en-US" sz="3200" b="1" dirty="0" err="1">
                <a:solidFill>
                  <a:srgbClr val="263E68"/>
                </a:solidFill>
                <a:latin typeface="Times New Roman" panose="02020603050405020304" pitchFamily="18" charset="0"/>
                <a:cs typeface="Times New Roman" panose="02020603050405020304" pitchFamily="18" charset="0"/>
              </a:rPr>
              <a:t>theo</a:t>
            </a:r>
            <a:r>
              <a:rPr lang="en-US" sz="3200" b="1" dirty="0">
                <a:solidFill>
                  <a:srgbClr val="263E68"/>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1576417"/>
            <a:ext cx="3106164" cy="2497874"/>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452045"/>
            <a:ext cx="2937353" cy="29373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6408055" y="1415511"/>
            <a:ext cx="2302559" cy="1912203"/>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6774193" y="3209713"/>
            <a:ext cx="1444237" cy="1448066"/>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8378D6-A860-4198-8D46-F888E2C7A6A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33900" y="1138060"/>
            <a:ext cx="4511046" cy="2867380"/>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0" name="Oval 9">
            <a:extLst>
              <a:ext uri="{FF2B5EF4-FFF2-40B4-BE49-F238E27FC236}">
                <a16:creationId xmlns:a16="http://schemas.microsoft.com/office/drawing/2014/main" id="{406B464F-5FF1-47FE-8582-4816D8611DF4}"/>
              </a:ext>
            </a:extLst>
          </p:cNvPr>
          <p:cNvSpPr/>
          <p:nvPr/>
        </p:nvSpPr>
        <p:spPr>
          <a:xfrm>
            <a:off x="6560915" y="2226759"/>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551746" y="1667966"/>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TextBox 15">
            <a:extLst>
              <a:ext uri="{FF2B5EF4-FFF2-40B4-BE49-F238E27FC236}">
                <a16:creationId xmlns:a16="http://schemas.microsoft.com/office/drawing/2014/main" id="{B6626BED-3B47-4913-897C-4E5D3A51661C}"/>
              </a:ext>
            </a:extLst>
          </p:cNvPr>
          <p:cNvSpPr txBox="1"/>
          <p:nvPr/>
        </p:nvSpPr>
        <p:spPr>
          <a:xfrm>
            <a:off x="756616" y="1879252"/>
            <a:ext cx="2973961"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làm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hạt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nhân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nguyên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tử</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E418EA1-39F7-4D67-BE97-BA53002B1EFD}"/>
              </a:ext>
            </a:extLst>
          </p:cNvPr>
          <p:cNvSpPr/>
          <p:nvPr/>
        </p:nvSpPr>
        <p:spPr>
          <a:xfrm>
            <a:off x="5547033" y="1528729"/>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4778303" y="759999"/>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716930" y="1419748"/>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594E6DF1-F830-4E63-9DB0-9A7022613F19}"/>
              </a:ext>
            </a:extLst>
          </p:cNvPr>
          <p:cNvSpPr txBox="1"/>
          <p:nvPr/>
        </p:nvSpPr>
        <p:spPr>
          <a:xfrm>
            <a:off x="820418" y="1419748"/>
            <a:ext cx="3573520"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Cắt</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giấy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thành</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có</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kính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nhau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độ</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dày</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khoảng</a:t>
            </a:r>
            <a:r>
              <a:rPr lang="en-US" sz="2800" dirty="0">
                <a:solidFill>
                  <a:srgbClr val="263E68"/>
                </a:solidFill>
                <a:latin typeface="Times New Roman" panose="02020603050405020304" pitchFamily="18" charset="0"/>
                <a:cs typeface="Times New Roman" panose="02020603050405020304" pitchFamily="18" charset="0"/>
              </a:rPr>
              <a:t> 1cm</a:t>
            </a:r>
          </a:p>
        </p:txBody>
      </p:sp>
    </p:spTree>
    <p:extLst>
      <p:ext uri="{BB962C8B-B14F-4D97-AF65-F5344CB8AC3E}">
        <p14:creationId xmlns:p14="http://schemas.microsoft.com/office/powerpoint/2010/main" val="3374049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03C4A5-CFE5-4048-9AF1-A9E6E3384C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29258"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60528"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36740"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92883" y="1667967"/>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1923C3D6-C5CE-4844-B6AC-810DC7590BDC}"/>
              </a:ext>
            </a:extLst>
          </p:cNvPr>
          <p:cNvSpPr txBox="1"/>
          <p:nvPr/>
        </p:nvSpPr>
        <p:spPr>
          <a:xfrm>
            <a:off x="639464" y="1667967"/>
            <a:ext cx="3504974" cy="1815882"/>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Dán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bìa</a:t>
            </a:r>
            <a:r>
              <a:rPr lang="en-US" sz="2800" dirty="0">
                <a:solidFill>
                  <a:srgbClr val="263E68"/>
                </a:solidFill>
                <a:latin typeface="Times New Roman" panose="02020603050405020304" pitchFamily="18" charset="0"/>
                <a:cs typeface="Times New Roman" panose="02020603050405020304" pitchFamily="18" charset="0"/>
              </a:rPr>
              <a:t> carton </a:t>
            </a:r>
            <a:r>
              <a:rPr lang="en-US" sz="2800" dirty="0" err="1">
                <a:solidFill>
                  <a:srgbClr val="263E68"/>
                </a:solidFill>
                <a:latin typeface="Times New Roman" panose="02020603050405020304" pitchFamily="18" charset="0"/>
                <a:cs typeface="Times New Roman" panose="02020603050405020304" pitchFamily="18" charset="0"/>
              </a:rPr>
              <a:t>sao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cho</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tâm</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của</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là</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đỏ</a:t>
            </a:r>
            <a:endParaRPr lang="en-US" sz="28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31C0ED-1B63-4085-96E4-941E6EC4D5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4502431" y="661516"/>
            <a:ext cx="4511046"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8" name="Oval 7">
            <a:extLst>
              <a:ext uri="{FF2B5EF4-FFF2-40B4-BE49-F238E27FC236}">
                <a16:creationId xmlns:a16="http://schemas.microsoft.com/office/drawing/2014/main" id="{4E418EA1-39F7-4D67-BE97-BA53002B1EFD}"/>
              </a:ext>
            </a:extLst>
          </p:cNvPr>
          <p:cNvSpPr/>
          <p:nvPr/>
        </p:nvSpPr>
        <p:spPr>
          <a:xfrm>
            <a:off x="5851836" y="1619041"/>
            <a:ext cx="1904948" cy="19049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1151E5-D743-4169-810E-8D9BDA837F27}"/>
              </a:ext>
            </a:extLst>
          </p:cNvPr>
          <p:cNvSpPr/>
          <p:nvPr/>
        </p:nvSpPr>
        <p:spPr>
          <a:xfrm>
            <a:off x="5083106" y="850311"/>
            <a:ext cx="3442406" cy="34424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06B464F-5FF1-47FE-8582-4816D8611DF4}"/>
              </a:ext>
            </a:extLst>
          </p:cNvPr>
          <p:cNvSpPr/>
          <p:nvPr/>
        </p:nvSpPr>
        <p:spPr>
          <a:xfrm>
            <a:off x="6459318" y="2226523"/>
            <a:ext cx="689981" cy="6899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9B8A8F-C073-4839-BFF5-E3E531FA1B36}"/>
              </a:ext>
            </a:extLst>
          </p:cNvPr>
          <p:cNvSpPr/>
          <p:nvPr/>
        </p:nvSpPr>
        <p:spPr>
          <a:xfrm>
            <a:off x="5953282" y="1657695"/>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067B40-B7A1-48A5-9DBA-BD4634F7409E}"/>
              </a:ext>
            </a:extLst>
          </p:cNvPr>
          <p:cNvSpPr/>
          <p:nvPr/>
        </p:nvSpPr>
        <p:spPr>
          <a:xfrm>
            <a:off x="7344063" y="3018338"/>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541803-3549-49E1-AD55-C98C3F39C8FC}"/>
              </a:ext>
            </a:extLst>
          </p:cNvPr>
          <p:cNvSpPr/>
          <p:nvPr/>
        </p:nvSpPr>
        <p:spPr>
          <a:xfrm>
            <a:off x="8319151"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8A5DF7-A6B9-435B-A53B-98148AA279C2}"/>
              </a:ext>
            </a:extLst>
          </p:cNvPr>
          <p:cNvSpPr/>
          <p:nvPr/>
        </p:nvSpPr>
        <p:spPr>
          <a:xfrm>
            <a:off x="4929014" y="2436284"/>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390;p61">
            <a:extLst>
              <a:ext uri="{FF2B5EF4-FFF2-40B4-BE49-F238E27FC236}">
                <a16:creationId xmlns:a16="http://schemas.microsoft.com/office/drawing/2014/main" id="{A0334A3D-EF3D-4B08-B57E-0C735F8666EC}"/>
              </a:ext>
            </a:extLst>
          </p:cNvPr>
          <p:cNvSpPr/>
          <p:nvPr/>
        </p:nvSpPr>
        <p:spPr>
          <a:xfrm>
            <a:off x="441059" y="1630330"/>
            <a:ext cx="3499005" cy="180756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4307BE7-4A3B-4EF3-BE81-1F53FDFB8D54}"/>
              </a:ext>
            </a:extLst>
          </p:cNvPr>
          <p:cNvSpPr txBox="1"/>
          <p:nvPr/>
        </p:nvSpPr>
        <p:spPr>
          <a:xfrm>
            <a:off x="588271" y="1864056"/>
            <a:ext cx="3499005" cy="1384995"/>
          </a:xfrm>
          <a:prstGeom prst="rect">
            <a:avLst/>
          </a:prstGeom>
          <a:noFill/>
        </p:spPr>
        <p:txBody>
          <a:bodyPr wrap="square" rtlCol="0">
            <a:spAutoFit/>
          </a:bodyPr>
          <a:lstStyle/>
          <a:p>
            <a:pPr algn="l"/>
            <a:r>
              <a:rPr lang="en-US" sz="2800" dirty="0" err="1">
                <a:solidFill>
                  <a:srgbClr val="263E68"/>
                </a:solidFill>
                <a:latin typeface="Times New Roman" panose="02020603050405020304" pitchFamily="18" charset="0"/>
                <a:cs typeface="Times New Roman" panose="02020603050405020304" pitchFamily="18" charset="0"/>
              </a:rPr>
              <a:t>Gắn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các</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viên</a:t>
            </a:r>
            <a:r>
              <a:rPr lang="en-US" sz="2800" dirty="0">
                <a:solidFill>
                  <a:srgbClr val="263E68"/>
                </a:solidFill>
                <a:latin typeface="Times New Roman" panose="02020603050405020304" pitchFamily="18" charset="0"/>
                <a:cs typeface="Times New Roman" panose="02020603050405020304" pitchFamily="18" charset="0"/>
              </a:rPr>
              <a:t> bi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xanh</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lên</a:t>
            </a:r>
            <a:r>
              <a:rPr lang="en-US" sz="2800" dirty="0">
                <a:solidFill>
                  <a:srgbClr val="263E68"/>
                </a:solidFill>
                <a:latin typeface="Times New Roman" panose="02020603050405020304" pitchFamily="18" charset="0"/>
                <a:cs typeface="Times New Roman" panose="02020603050405020304" pitchFamily="18" charset="0"/>
              </a:rPr>
              <a:t> 2 </a:t>
            </a:r>
            <a:r>
              <a:rPr lang="en-US" sz="2800" dirty="0" err="1">
                <a:solidFill>
                  <a:srgbClr val="263E68"/>
                </a:solidFill>
                <a:latin typeface="Times New Roman" panose="02020603050405020304" pitchFamily="18" charset="0"/>
                <a:cs typeface="Times New Roman" panose="02020603050405020304" pitchFamily="18" charset="0"/>
              </a:rPr>
              <a:t>đường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tròn</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màu</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vàng</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như</a:t>
            </a:r>
            <a:r>
              <a:rPr lang="en-US" sz="2800" dirty="0">
                <a:solidFill>
                  <a:srgbClr val="263E68"/>
                </a:solidFill>
                <a:latin typeface="Times New Roman" panose="02020603050405020304" pitchFamily="18" charset="0"/>
                <a:cs typeface="Times New Roman" panose="02020603050405020304" pitchFamily="18" charset="0"/>
              </a:rPr>
              <a:t> </a:t>
            </a:r>
            <a:r>
              <a:rPr lang="en-US" sz="2800" dirty="0" err="1">
                <a:solidFill>
                  <a:srgbClr val="263E68"/>
                </a:solidFill>
                <a:latin typeface="Times New Roman" panose="02020603050405020304" pitchFamily="18" charset="0"/>
                <a:cs typeface="Times New Roman" panose="02020603050405020304" pitchFamily="18" charset="0"/>
              </a:rPr>
              <a:t>hình</a:t>
            </a:r>
            <a:endParaRPr lang="en-US" sz="2800" dirty="0">
              <a:solidFill>
                <a:srgbClr val="263E68"/>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5FD89024-0C0A-446D-920D-A69F6964FDCD}"/>
              </a:ext>
            </a:extLst>
          </p:cNvPr>
          <p:cNvSpPr/>
          <p:nvPr/>
        </p:nvSpPr>
        <p:spPr>
          <a:xfrm>
            <a:off x="6551593" y="4057999"/>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6F321F-FC25-4F51-8E61-FE971E310650}"/>
              </a:ext>
            </a:extLst>
          </p:cNvPr>
          <p:cNvSpPr/>
          <p:nvPr/>
        </p:nvSpPr>
        <p:spPr>
          <a:xfrm>
            <a:off x="6551593" y="727152"/>
            <a:ext cx="412721" cy="41272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33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B74A67E-7914-4606-A9C3-91F16E205F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214489" y="661515"/>
            <a:ext cx="4165600" cy="3820467"/>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grpSp>
        <p:nvGrpSpPr>
          <p:cNvPr id="7" name="Group 6">
            <a:extLst>
              <a:ext uri="{FF2B5EF4-FFF2-40B4-BE49-F238E27FC236}">
                <a16:creationId xmlns:a16="http://schemas.microsoft.com/office/drawing/2014/main" id="{D1CDC5A6-EEA5-48A3-8BB9-D9E22B1847C8}"/>
              </a:ext>
            </a:extLst>
          </p:cNvPr>
          <p:cNvGrpSpPr/>
          <p:nvPr/>
        </p:nvGrpSpPr>
        <p:grpSpPr>
          <a:xfrm>
            <a:off x="423155" y="690654"/>
            <a:ext cx="3802878" cy="3736838"/>
            <a:chOff x="5816706" y="1084750"/>
            <a:chExt cx="2862091" cy="2812393"/>
          </a:xfrm>
        </p:grpSpPr>
        <p:sp>
          <p:nvSpPr>
            <p:cNvPr id="4" name="Oval 3">
              <a:extLst>
                <a:ext uri="{FF2B5EF4-FFF2-40B4-BE49-F238E27FC236}">
                  <a16:creationId xmlns:a16="http://schemas.microsoft.com/office/drawing/2014/main" id="{E824B97F-155D-4446-96D9-2FE4F9881B40}"/>
                </a:ext>
              </a:extLst>
            </p:cNvPr>
            <p:cNvSpPr/>
            <p:nvPr/>
          </p:nvSpPr>
          <p:spPr>
            <a:xfrm>
              <a:off x="6511242" y="1783644"/>
              <a:ext cx="1433689" cy="143368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DC4A55-978B-49AD-A4D0-EFB7E637B575}"/>
                </a:ext>
              </a:extLst>
            </p:cNvPr>
            <p:cNvSpPr/>
            <p:nvPr/>
          </p:nvSpPr>
          <p:spPr>
            <a:xfrm>
              <a:off x="5932688" y="1205088"/>
              <a:ext cx="2590800" cy="25908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B32D39A-6814-4B27-8A07-6E7F483BCC6D}"/>
                </a:ext>
              </a:extLst>
            </p:cNvPr>
            <p:cNvSpPr/>
            <p:nvPr/>
          </p:nvSpPr>
          <p:spPr>
            <a:xfrm>
              <a:off x="6968445" y="2240843"/>
              <a:ext cx="519289" cy="519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6F464D5-FA74-4C0B-BA95-F356DAAC7287}"/>
                </a:ext>
              </a:extLst>
            </p:cNvPr>
            <p:cNvSpPr/>
            <p:nvPr/>
          </p:nvSpPr>
          <p:spPr>
            <a:xfrm>
              <a:off x="6555658" y="1892316"/>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9C4A4F-FFAB-4990-B1A2-658959502914}"/>
                </a:ext>
              </a:extLst>
            </p:cNvPr>
            <p:cNvSpPr/>
            <p:nvPr/>
          </p:nvSpPr>
          <p:spPr>
            <a:xfrm>
              <a:off x="7593388" y="2864641"/>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61115C-A3BE-4C0F-85CB-EA7867CF41D7}"/>
                </a:ext>
              </a:extLst>
            </p:cNvPr>
            <p:cNvSpPr/>
            <p:nvPr/>
          </p:nvSpPr>
          <p:spPr>
            <a:xfrm>
              <a:off x="8368178"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C7B2E9-5EE1-4A33-86D0-0BE4956F0075}"/>
                </a:ext>
              </a:extLst>
            </p:cNvPr>
            <p:cNvSpPr/>
            <p:nvPr/>
          </p:nvSpPr>
          <p:spPr>
            <a:xfrm>
              <a:off x="5816706" y="2398712"/>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1E61953-6949-47C5-85E4-C924A6C16E44}"/>
                </a:ext>
              </a:extLst>
            </p:cNvPr>
            <p:cNvSpPr/>
            <p:nvPr/>
          </p:nvSpPr>
          <p:spPr>
            <a:xfrm>
              <a:off x="7049969" y="1084750"/>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8F019D-2349-49CF-8800-5C0CC9E88959}"/>
                </a:ext>
              </a:extLst>
            </p:cNvPr>
            <p:cNvSpPr/>
            <p:nvPr/>
          </p:nvSpPr>
          <p:spPr>
            <a:xfrm>
              <a:off x="7071892" y="3586524"/>
              <a:ext cx="310619" cy="310619"/>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Google Shape;714;p49">
            <a:extLst>
              <a:ext uri="{FF2B5EF4-FFF2-40B4-BE49-F238E27FC236}">
                <a16:creationId xmlns:a16="http://schemas.microsoft.com/office/drawing/2014/main" id="{6736C583-2107-4646-B881-C1F2EBCAF20B}"/>
              </a:ext>
            </a:extLst>
          </p:cNvPr>
          <p:cNvSpPr/>
          <p:nvPr/>
        </p:nvSpPr>
        <p:spPr>
          <a:xfrm>
            <a:off x="4533900" y="277237"/>
            <a:ext cx="4610100" cy="1342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0D6A9A0A-2E98-4A39-85B4-1746DBE3A5A1}"/>
              </a:ext>
            </a:extLst>
          </p:cNvPr>
          <p:cNvSpPr txBox="1"/>
          <p:nvPr/>
        </p:nvSpPr>
        <p:spPr>
          <a:xfrm>
            <a:off x="4572000" y="424523"/>
            <a:ext cx="4572000"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đường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tròn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giấy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biểu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diễn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gì</a:t>
            </a:r>
            <a:r>
              <a:rPr lang="en-US" sz="3200" dirty="0">
                <a:solidFill>
                  <a:srgbClr val="263E68"/>
                </a:solidFill>
                <a:latin typeface="Times New Roman" panose="02020603050405020304" pitchFamily="18" charset="0"/>
                <a:cs typeface="Times New Roman" panose="02020603050405020304" pitchFamily="18" charset="0"/>
              </a:rPr>
              <a:t>? </a:t>
            </a:r>
          </a:p>
        </p:txBody>
      </p:sp>
      <p:sp>
        <p:nvSpPr>
          <p:cNvPr id="15" name="Google Shape;714;p49">
            <a:extLst>
              <a:ext uri="{FF2B5EF4-FFF2-40B4-BE49-F238E27FC236}">
                <a16:creationId xmlns:a16="http://schemas.microsoft.com/office/drawing/2014/main" id="{814F0766-766A-4A02-A4E2-1DD076E36F1C}"/>
              </a:ext>
            </a:extLst>
          </p:cNvPr>
          <p:cNvSpPr/>
          <p:nvPr/>
        </p:nvSpPr>
        <p:spPr>
          <a:xfrm>
            <a:off x="4580686" y="2176391"/>
            <a:ext cx="4610100" cy="28358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2FE530EA-EEFB-46D2-ACCC-29C9E035F4D6}"/>
              </a:ext>
            </a:extLst>
          </p:cNvPr>
          <p:cNvSpPr txBox="1"/>
          <p:nvPr/>
        </p:nvSpPr>
        <p:spPr>
          <a:xfrm>
            <a:off x="4907314" y="2317056"/>
            <a:ext cx="4046868"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thứ</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 </a:t>
            </a:r>
            <a:r>
              <a:rPr lang="en-US" sz="3200" dirty="0" err="1">
                <a:solidFill>
                  <a:srgbClr val="263E68"/>
                </a:solidFill>
                <a:latin typeface="Times New Roman" panose="02020603050405020304" pitchFamily="18" charset="0"/>
                <a:cs typeface="Times New Roman" panose="02020603050405020304" pitchFamily="18" charset="0"/>
              </a:rPr>
              <a:t>nào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đã</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chứa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đa</a:t>
            </a:r>
            <a:r>
              <a:rPr lang="en-US" sz="3200" dirty="0">
                <a:solidFill>
                  <a:srgbClr val="263E68"/>
                </a:solidFill>
                <a:latin typeface="Times New Roman" panose="02020603050405020304" pitchFamily="18" charset="0"/>
                <a:cs typeface="Times New Roman" panose="02020603050405020304" pitchFamily="18" charset="0"/>
              </a:rPr>
              <a:t> electron? </a:t>
            </a:r>
          </a:p>
        </p:txBody>
      </p:sp>
      <p:sp>
        <p:nvSpPr>
          <p:cNvPr id="14" name="TextBox 13">
            <a:extLst>
              <a:ext uri="{FF2B5EF4-FFF2-40B4-BE49-F238E27FC236}">
                <a16:creationId xmlns:a16="http://schemas.microsoft.com/office/drawing/2014/main" id="{575FA671-687B-4B09-9C6A-18948702DD98}"/>
              </a:ext>
            </a:extLst>
          </p:cNvPr>
          <p:cNvSpPr txBox="1"/>
          <p:nvPr/>
        </p:nvSpPr>
        <p:spPr>
          <a:xfrm>
            <a:off x="1405005" y="22249"/>
            <a:ext cx="3051989"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lớp</a:t>
            </a:r>
            <a:r>
              <a:rPr lang="en-US" sz="3200" dirty="0">
                <a:solidFill>
                  <a:srgbClr val="263E68"/>
                </a:solidFill>
                <a:latin typeface="Times New Roman" panose="02020603050405020304" pitchFamily="18" charset="0"/>
                <a:cs typeface="Times New Roman" panose="02020603050405020304" pitchFamily="18" charset="0"/>
              </a:rPr>
              <a:t> electron</a:t>
            </a:r>
          </a:p>
        </p:txBody>
      </p:sp>
      <p:cxnSp>
        <p:nvCxnSpPr>
          <p:cNvPr id="23" name="Straight Arrow Connector 22">
            <a:extLst>
              <a:ext uri="{FF2B5EF4-FFF2-40B4-BE49-F238E27FC236}">
                <a16:creationId xmlns:a16="http://schemas.microsoft.com/office/drawing/2014/main" id="{9D211C1A-AD0F-4B26-9CF1-7B356F8C9F2A}"/>
              </a:ext>
            </a:extLst>
          </p:cNvPr>
          <p:cNvCxnSpPr>
            <a:cxnSpLocks/>
          </p:cNvCxnSpPr>
          <p:nvPr/>
        </p:nvCxnSpPr>
        <p:spPr>
          <a:xfrm flipV="1">
            <a:off x="2707015" y="473027"/>
            <a:ext cx="250390" cy="1270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F24053-5A56-42A8-9862-26B7AE2F27A6}"/>
              </a:ext>
            </a:extLst>
          </p:cNvPr>
          <p:cNvCxnSpPr>
            <a:cxnSpLocks/>
          </p:cNvCxnSpPr>
          <p:nvPr/>
        </p:nvCxnSpPr>
        <p:spPr>
          <a:xfrm flipH="1" flipV="1">
            <a:off x="3159597" y="473027"/>
            <a:ext cx="221475" cy="797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084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158589" y="532836"/>
            <a:ext cx="4038838" cy="3874672"/>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4660136" y="584776"/>
            <a:ext cx="4256304" cy="3848569"/>
          </a:xfrm>
          <a:prstGeom prst="round2DiagRect">
            <a:avLst/>
          </a:prstGeom>
          <a:blipFill>
            <a:blip r:embed="rId3"/>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0;p61">
            <a:extLst>
              <a:ext uri="{FF2B5EF4-FFF2-40B4-BE49-F238E27FC236}">
                <a16:creationId xmlns:a16="http://schemas.microsoft.com/office/drawing/2014/main" id="{9B2AA0D2-DC00-43F8-B1DB-63D68CD2DF68}"/>
              </a:ext>
            </a:extLst>
          </p:cNvPr>
          <p:cNvSpPr/>
          <p:nvPr/>
        </p:nvSpPr>
        <p:spPr>
          <a:xfrm>
            <a:off x="1235328" y="1"/>
            <a:ext cx="6849616" cy="5328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2BF4D726-2229-49F5-A9D3-0D4D22E28E29}"/>
              </a:ext>
            </a:extLst>
          </p:cNvPr>
          <p:cNvSpPr txBox="1"/>
          <p:nvPr/>
        </p:nvSpPr>
        <p:spPr>
          <a:xfrm>
            <a:off x="1681771" y="-51939"/>
            <a:ext cx="667173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số</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mô</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hình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r>
              <a:rPr lang="en-US" sz="3200" b="1" dirty="0">
                <a:solidFill>
                  <a:srgbClr val="263E68"/>
                </a:solidFill>
                <a:latin typeface="Times New Roman" panose="02020603050405020304" pitchFamily="18" charset="0"/>
                <a:cs typeface="Times New Roman" panose="02020603050405020304" pitchFamily="18" charset="0"/>
              </a:rPr>
              <a:t> carbon</a:t>
            </a:r>
          </a:p>
        </p:txBody>
      </p:sp>
      <p:sp>
        <p:nvSpPr>
          <p:cNvPr id="3" name="TextBox 2"/>
          <p:cNvSpPr txBox="1"/>
          <p:nvPr/>
        </p:nvSpPr>
        <p:spPr>
          <a:xfrm>
            <a:off x="2027104" y="4558725"/>
            <a:ext cx="4891489" cy="584775"/>
          </a:xfrm>
          <a:prstGeom prst="rect">
            <a:avLst/>
          </a:prstGeom>
          <a:noFill/>
        </p:spPr>
        <p:txBody>
          <a:bodyPr wrap="square" rtlCol="0">
            <a:spAutoFit/>
          </a:bodyPr>
          <a:lstStyle/>
          <a:p>
            <a:pPr algn="l"/>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180622" y="2611475"/>
            <a:ext cx="6324756"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20000" y="1463700"/>
            <a:ext cx="1347900" cy="7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03</a:t>
            </a:r>
            <a:endParaRPr b="1" dirty="0"/>
          </a:p>
        </p:txBody>
      </p:sp>
      <p:sp>
        <p:nvSpPr>
          <p:cNvPr id="1449" name="Google Shape;1449;p62"/>
          <p:cNvSpPr txBox="1">
            <a:spLocks noGrp="1"/>
          </p:cNvSpPr>
          <p:nvPr>
            <p:ph type="title" idx="2"/>
          </p:nvPr>
        </p:nvSpPr>
        <p:spPr>
          <a:xfrm>
            <a:off x="179847" y="2844237"/>
            <a:ext cx="6334629" cy="58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Cấu tạo nguyên tử</a:t>
            </a:r>
            <a:endParaRPr b="1" dirty="0"/>
          </a:p>
        </p:txBody>
      </p:sp>
      <p:grpSp>
        <p:nvGrpSpPr>
          <p:cNvPr id="1450" name="Google Shape;1450;p62"/>
          <p:cNvGrpSpPr/>
          <p:nvPr/>
        </p:nvGrpSpPr>
        <p:grpSpPr>
          <a:xfrm flipH="1">
            <a:off x="6508286" y="890525"/>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4806638" y="3894138"/>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802019" y="2327908"/>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8912646" cy="5013363"/>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grpSp>
        <p:nvGrpSpPr>
          <p:cNvPr id="1095" name="Google Shape;1095;p55"/>
          <p:cNvGrpSpPr/>
          <p:nvPr/>
        </p:nvGrpSpPr>
        <p:grpSpPr>
          <a:xfrm>
            <a:off x="6712350" y="601515"/>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2092455" y="601495"/>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69350" y="4341428"/>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 name="Picture 51">
            <a:extLst>
              <a:ext uri="{FF2B5EF4-FFF2-40B4-BE49-F238E27FC236}">
                <a16:creationId xmlns:a16="http://schemas.microsoft.com/office/drawing/2014/main" id="{A4A005F3-08CF-4A1F-B4B7-6DDD5931D2AC}"/>
              </a:ext>
            </a:extLst>
          </p:cNvPr>
          <p:cNvPicPr>
            <a:picLocks noChangeAspect="1"/>
          </p:cNvPicPr>
          <p:nvPr/>
        </p:nvPicPr>
        <p:blipFill rotWithShape="1">
          <a:blip r:embed="rId3"/>
          <a:srcRect t="13271" b="19342"/>
          <a:stretch/>
        </p:blipFill>
        <p:spPr>
          <a:xfrm>
            <a:off x="1650217" y="524490"/>
            <a:ext cx="3159830" cy="2129314"/>
          </a:xfrm>
          <a:prstGeom prst="rect">
            <a:avLst/>
          </a:prstGeom>
        </p:spPr>
      </p:pic>
      <p:pic>
        <p:nvPicPr>
          <p:cNvPr id="53" name="Picture 2">
            <a:extLst>
              <a:ext uri="{FF2B5EF4-FFF2-40B4-BE49-F238E27FC236}">
                <a16:creationId xmlns:a16="http://schemas.microsoft.com/office/drawing/2014/main" id="{AB628561-C3FB-48A6-8D2E-C0F5CE37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50173">
            <a:off x="-780009" y="615700"/>
            <a:ext cx="3226355" cy="172166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D11491-9B8B-4BB0-B3AF-052F39F65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132" y="2756069"/>
            <a:ext cx="2180848" cy="21808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5D9F4C5-A89F-48FD-88EC-DAADE962B149}"/>
              </a:ext>
            </a:extLst>
          </p:cNvPr>
          <p:cNvPicPr>
            <a:picLocks noChangeAspect="1"/>
          </p:cNvPicPr>
          <p:nvPr/>
        </p:nvPicPr>
        <p:blipFill>
          <a:blip r:embed="rId6"/>
          <a:stretch>
            <a:fillRect/>
          </a:stretch>
        </p:blipFill>
        <p:spPr>
          <a:xfrm>
            <a:off x="230643" y="2647950"/>
            <a:ext cx="3502379" cy="2251529"/>
          </a:xfrm>
          <a:prstGeom prst="rect">
            <a:avLst/>
          </a:prstGeom>
          <a:ln>
            <a:noFill/>
          </a:ln>
          <a:effectLst>
            <a:softEdge rad="112500"/>
          </a:effectLst>
        </p:spPr>
      </p:pic>
      <p:sp>
        <p:nvSpPr>
          <p:cNvPr id="56" name="TextBox 55">
            <a:extLst>
              <a:ext uri="{FF2B5EF4-FFF2-40B4-BE49-F238E27FC236}">
                <a16:creationId xmlns:a16="http://schemas.microsoft.com/office/drawing/2014/main" id="{7B6514A8-DABD-4F47-BFBA-B628A2623DED}"/>
              </a:ext>
            </a:extLst>
          </p:cNvPr>
          <p:cNvSpPr txBox="1"/>
          <p:nvPr/>
        </p:nvSpPr>
        <p:spPr>
          <a:xfrm>
            <a:off x="5410980" y="190000"/>
            <a:ext cx="3524905" cy="1938992"/>
          </a:xfrm>
          <a:prstGeom prst="rect">
            <a:avLst/>
          </a:prstGeom>
          <a:solidFill>
            <a:srgbClr val="B9B2D6"/>
          </a:solidFill>
        </p:spPr>
        <p:txBody>
          <a:bodyPr wrap="square" rtlCol="0">
            <a:spAutoFit/>
          </a:bodyPr>
          <a:lstStyle/>
          <a:p>
            <a:pPr algn="l"/>
            <a:r>
              <a:rPr lang="vi-VN" sz="4000" dirty="0">
                <a:solidFill>
                  <a:schemeClr val="bg2">
                    <a:lumMod val="40000"/>
                    <a:lumOff val="60000"/>
                  </a:schemeClr>
                </a:solidFill>
                <a:latin typeface="Times New Roman" panose="02020603050405020304" pitchFamily="18" charset="0"/>
                <a:cs typeface="Times New Roman" panose="02020603050405020304" pitchFamily="18" charset="0"/>
              </a:rPr>
              <a:t>Tất cả các vật thể đều </a:t>
            </a:r>
            <a:r>
              <a:rPr lang="vi-VN" sz="4000" i="0" dirty="0">
                <a:solidFill>
                  <a:schemeClr val="bg2">
                    <a:lumMod val="40000"/>
                    <a:lumOff val="60000"/>
                  </a:schemeClr>
                </a:solidFill>
                <a:effectLst/>
                <a:latin typeface="Times New Roman" panose="02020603050405020304" pitchFamily="18" charset="0"/>
                <a:cs typeface="Times New Roman" panose="02020603050405020304" pitchFamily="18" charset="0"/>
              </a:rPr>
              <a:t>được tạo nên từ chất</a:t>
            </a:r>
            <a:endParaRPr lang="en-US" sz="4000" i="0" dirty="0">
              <a:solidFill>
                <a:schemeClr val="bg2">
                  <a:lumMod val="40000"/>
                  <a:lumOff val="60000"/>
                </a:schemeClr>
              </a:solidFill>
              <a:effectLst/>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3B282B6C-6DFA-4ADA-AFAF-3E3B84C4A89B}"/>
              </a:ext>
            </a:extLst>
          </p:cNvPr>
          <p:cNvSpPr txBox="1"/>
          <p:nvPr/>
        </p:nvSpPr>
        <p:spPr>
          <a:xfrm>
            <a:off x="4881566" y="2510888"/>
            <a:ext cx="4103310" cy="2062103"/>
          </a:xfrm>
          <a:prstGeom prst="rect">
            <a:avLst/>
          </a:prstGeom>
          <a:noFill/>
        </p:spPr>
        <p:txBody>
          <a:bodyPr wrap="square" rtlCol="0">
            <a:spAutoFit/>
          </a:bodyPr>
          <a:lstStyle/>
          <a:p>
            <a:pPr algn="l"/>
            <a:r>
              <a:rPr lang="vi-VN" sz="3200" i="0" dirty="0">
                <a:solidFill>
                  <a:srgbClr val="FF0000"/>
                </a:solidFill>
                <a:effectLst/>
                <a:latin typeface="Times New Roman" panose="02020603050405020304" pitchFamily="18" charset="0"/>
                <a:cs typeface="Times New Roman" panose="02020603050405020304" pitchFamily="18" charset="0"/>
              </a:rPr>
              <a:t>Mỗi chất đều được cấu tạo nên từ những hạt vô cùng bé. Những hạt đó là gì?</a:t>
            </a:r>
            <a:endParaRPr lang="en-US" sz="3200" i="0"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1000"/>
                                        <p:tgtEl>
                                          <p:spTgt spid="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additive="base">
                                        <p:cTn id="24" dur="1500" fill="hold"/>
                                        <p:tgtEl>
                                          <p:spTgt spid="56"/>
                                        </p:tgtEl>
                                        <p:attrNameLst>
                                          <p:attrName>ppt_x</p:attrName>
                                        </p:attrNameLst>
                                      </p:cBhvr>
                                      <p:tavLst>
                                        <p:tav tm="0">
                                          <p:val>
                                            <p:strVal val="1+#ppt_w/2"/>
                                          </p:val>
                                        </p:tav>
                                        <p:tav tm="100000">
                                          <p:val>
                                            <p:strVal val="#ppt_x"/>
                                          </p:val>
                                        </p:tav>
                                      </p:tavLst>
                                    </p:anim>
                                    <p:anim calcmode="lin" valueType="num">
                                      <p:cBhvr additive="base">
                                        <p:cTn id="25" dur="1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500" fill="hold"/>
                                        <p:tgtEl>
                                          <p:spTgt spid="57"/>
                                        </p:tgtEl>
                                        <p:attrNameLst>
                                          <p:attrName>ppt_x</p:attrName>
                                        </p:attrNameLst>
                                      </p:cBhvr>
                                      <p:tavLst>
                                        <p:tav tm="0">
                                          <p:val>
                                            <p:strVal val="1+#ppt_w/2"/>
                                          </p:val>
                                        </p:tav>
                                        <p:tav tm="100000">
                                          <p:val>
                                            <p:strVal val="#ppt_x"/>
                                          </p:val>
                                        </p:tav>
                                      </p:tavLst>
                                    </p:anim>
                                    <p:anim calcmode="lin" valueType="num">
                                      <p:cBhvr additive="base">
                                        <p:cTn id="31" dur="1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286933" y="956734"/>
            <a:ext cx="6763232" cy="4021381"/>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1543050" y="956734"/>
            <a:ext cx="6490758" cy="584775"/>
          </a:xfrm>
          <a:prstGeom prst="rect">
            <a:avLst/>
          </a:prstGeom>
          <a:noFill/>
        </p:spPr>
        <p:txBody>
          <a:bodyPr wrap="square" rtlCol="0">
            <a:spAutoFit/>
          </a:bodyPr>
          <a:lstStyle/>
          <a:p>
            <a:pPr algn="l"/>
            <a:r>
              <a:rPr lang="en-US" sz="3200"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286933" y="122478"/>
            <a:ext cx="5159023"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Kích</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thước</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của</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186207" y="123960"/>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0" name="Google Shape;750;p49"/>
          <p:cNvGrpSpPr/>
          <p:nvPr/>
        </p:nvGrpSpPr>
        <p:grpSpPr>
          <a:xfrm>
            <a:off x="288297" y="4382484"/>
            <a:ext cx="320453" cy="409255"/>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49"/>
          <p:cNvGrpSpPr/>
          <p:nvPr/>
        </p:nvGrpSpPr>
        <p:grpSpPr>
          <a:xfrm>
            <a:off x="8568996" y="4642454"/>
            <a:ext cx="244304" cy="306056"/>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 name="Google Shape;761;p49"/>
          <p:cNvGrpSpPr/>
          <p:nvPr/>
        </p:nvGrpSpPr>
        <p:grpSpPr>
          <a:xfrm rot="5973186">
            <a:off x="8294652" y="341845"/>
            <a:ext cx="525721" cy="42864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5794212" y="1248202"/>
            <a:ext cx="2951013" cy="2918832"/>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663929" y="1178465"/>
            <a:ext cx="5218954"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cùng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tỉ</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mét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khoảng</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một</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phần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mười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ngàn</a:t>
            </a:r>
            <a:r>
              <a:rPr lang="en-US" sz="3200" b="1"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kích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254130" y="1110933"/>
            <a:ext cx="5333876" cy="355829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 name="TextBox 5">
            <a:extLst>
              <a:ext uri="{FF2B5EF4-FFF2-40B4-BE49-F238E27FC236}">
                <a16:creationId xmlns:a16="http://schemas.microsoft.com/office/drawing/2014/main" id="{C598B9FE-9972-4063-B517-44D3E2CA5863}"/>
              </a:ext>
            </a:extLst>
          </p:cNvPr>
          <p:cNvSpPr txBox="1"/>
          <p:nvPr/>
        </p:nvSpPr>
        <p:spPr>
          <a:xfrm>
            <a:off x="449731" y="1161382"/>
            <a:ext cx="5228138" cy="3539430"/>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2800"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5759702" y="1746280"/>
            <a:ext cx="1650940" cy="1650940"/>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Oval 77">
            <a:extLst>
              <a:ext uri="{FF2B5EF4-FFF2-40B4-BE49-F238E27FC236}">
                <a16:creationId xmlns:a16="http://schemas.microsoft.com/office/drawing/2014/main" id="{A39C1718-DEE8-4B70-A681-F6BBBA143734}"/>
              </a:ext>
            </a:extLst>
          </p:cNvPr>
          <p:cNvSpPr/>
          <p:nvPr/>
        </p:nvSpPr>
        <p:spPr>
          <a:xfrm>
            <a:off x="7642386" y="214231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578710" y="23987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578710" y="2787503"/>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923387" y="1977482"/>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914037" y="2329860"/>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904687" y="2682238"/>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781987" y="878771"/>
            <a:ext cx="2264100" cy="4758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5575541" y="3520453"/>
            <a:ext cx="3524550"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1780199" y="94244"/>
            <a:ext cx="5451230" cy="74469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8"/>
          <p:cNvSpPr txBox="1">
            <a:spLocks noGrp="1"/>
          </p:cNvSpPr>
          <p:nvPr>
            <p:ph type="title"/>
          </p:nvPr>
        </p:nvSpPr>
        <p:spPr>
          <a:xfrm rot="159">
            <a:off x="1878454" y="167751"/>
            <a:ext cx="5055427" cy="516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t>H</a:t>
            </a:r>
            <a:r>
              <a:rPr lang="en-US" sz="4800" b="1" dirty="0"/>
              <a:t>o</a:t>
            </a:r>
            <a:r>
              <a:rPr lang="en" sz="4800" b="1" dirty="0"/>
              <a:t>ạt động cặp đôi</a:t>
            </a:r>
            <a:endParaRPr sz="4800" b="1" dirty="0"/>
          </a:p>
        </p:txBody>
      </p:sp>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54849" y="1497629"/>
            <a:ext cx="5333876" cy="27605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598B9FE-9972-4063-B517-44D3E2CA5863}"/>
              </a:ext>
            </a:extLst>
          </p:cNvPr>
          <p:cNvSpPr txBox="1"/>
          <p:nvPr/>
        </p:nvSpPr>
        <p:spPr>
          <a:xfrm>
            <a:off x="280217" y="1630315"/>
            <a:ext cx="5204171"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3200"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 </a:t>
            </a:r>
          </a:p>
          <a:p>
            <a:pPr algn="l"/>
            <a:r>
              <a:rPr lang="vi-VN" sz="32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3200" dirty="0">
                <a:solidFill>
                  <a:srgbClr val="263E68"/>
                </a:solidFill>
                <a:latin typeface="Times New Roman" panose="02020603050405020304" pitchFamily="18" charset="0"/>
                <a:cs typeface="Times New Roman" panose="02020603050405020304" pitchFamily="18" charset="0"/>
              </a:rPr>
              <a:t>h</a:t>
            </a:r>
            <a:r>
              <a:rPr lang="vi-VN" sz="3200"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6851821" y="812192"/>
            <a:ext cx="2264100" cy="475800"/>
          </a:xfrm>
          <a:prstGeom prst="roundRect">
            <a:avLst>
              <a:gd name="adj" fmla="val 50000"/>
            </a:avLst>
          </a:prstGeom>
          <a:solidFill>
            <a:srgbClr val="8C92A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5860171" y="1406512"/>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5643372" y="3568011"/>
            <a:ext cx="3482131"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Sơ</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đồ</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các</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lớp</a:t>
            </a:r>
            <a:r>
              <a:rPr lang="en-US" sz="2400" i="1" dirty="0">
                <a:solidFill>
                  <a:srgbClr val="263E68"/>
                </a:solidFill>
                <a:latin typeface="Times New Roman" panose="02020603050405020304" pitchFamily="18" charset="0"/>
                <a:cs typeface="Times New Roman" panose="02020603050405020304" pitchFamily="18" charset="0"/>
              </a:rPr>
              <a:t>  electron </a:t>
            </a:r>
            <a:r>
              <a:rPr lang="en-US" sz="2400" i="1" dirty="0" err="1">
                <a:solidFill>
                  <a:srgbClr val="263E68"/>
                </a:solidFill>
                <a:latin typeface="Times New Roman" panose="02020603050405020304" pitchFamily="18" charset="0"/>
                <a:cs typeface="Times New Roman" panose="02020603050405020304" pitchFamily="18" charset="0"/>
              </a:rPr>
              <a:t>của</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267060" y="259505"/>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8626167" y="174709"/>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Oval 65">
            <a:extLst>
              <a:ext uri="{FF2B5EF4-FFF2-40B4-BE49-F238E27FC236}">
                <a16:creationId xmlns:a16="http://schemas.microsoft.com/office/drawing/2014/main" id="{E446DCA7-EF2A-4FC7-9873-2DEDC2D70481}"/>
              </a:ext>
            </a:extLst>
          </p:cNvPr>
          <p:cNvSpPr/>
          <p:nvPr/>
        </p:nvSpPr>
        <p:spPr>
          <a:xfrm>
            <a:off x="5512122" y="269345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6081713" y="346152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619374" y="295230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6802403" y="405179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6E015CE-C2CE-4515-9ED3-2475B8EAEB9F}"/>
              </a:ext>
            </a:extLst>
          </p:cNvPr>
          <p:cNvSpPr/>
          <p:nvPr/>
        </p:nvSpPr>
        <p:spPr>
          <a:xfrm>
            <a:off x="6273364" y="356898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358617" y="3325334"/>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C76EC8A-D721-4C51-BEF4-8EFCBF2509BD}"/>
              </a:ext>
            </a:extLst>
          </p:cNvPr>
          <p:cNvSpPr/>
          <p:nvPr/>
        </p:nvSpPr>
        <p:spPr>
          <a:xfrm>
            <a:off x="6130473" y="3195985"/>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39C1718-DEE8-4B70-A681-F6BBBA143734}"/>
              </a:ext>
            </a:extLst>
          </p:cNvPr>
          <p:cNvSpPr/>
          <p:nvPr/>
        </p:nvSpPr>
        <p:spPr>
          <a:xfrm>
            <a:off x="7394806" y="308949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5240386-FCC9-4733-873B-DB6DFF42FEC1}"/>
              </a:ext>
            </a:extLst>
          </p:cNvPr>
          <p:cNvSpPr/>
          <p:nvPr/>
        </p:nvSpPr>
        <p:spPr>
          <a:xfrm>
            <a:off x="7331130" y="3345961"/>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0" name="Oval 79">
            <a:extLst>
              <a:ext uri="{FF2B5EF4-FFF2-40B4-BE49-F238E27FC236}">
                <a16:creationId xmlns:a16="http://schemas.microsoft.com/office/drawing/2014/main" id="{0F4A7937-9BCF-4D10-8947-E481E20C51C0}"/>
              </a:ext>
            </a:extLst>
          </p:cNvPr>
          <p:cNvSpPr/>
          <p:nvPr/>
        </p:nvSpPr>
        <p:spPr>
          <a:xfrm>
            <a:off x="7331130" y="3734680"/>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5D8AA57-679B-45CC-A832-B50B2866B3D4}"/>
              </a:ext>
            </a:extLst>
          </p:cNvPr>
          <p:cNvSpPr txBox="1"/>
          <p:nvPr/>
        </p:nvSpPr>
        <p:spPr>
          <a:xfrm>
            <a:off x="7675807" y="2924659"/>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7666457" y="3277037"/>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7657107" y="3629415"/>
            <a:ext cx="1559478" cy="461665"/>
          </a:xfrm>
          <a:prstGeom prst="rect">
            <a:avLst/>
          </a:prstGeom>
          <a:noFill/>
        </p:spPr>
        <p:txBody>
          <a:bodyPr wrap="square" rtlCol="0">
            <a:spAutoFit/>
          </a:bodyPr>
          <a:lstStyle/>
          <a:p>
            <a:pPr algn="l"/>
            <a:r>
              <a:rPr lang="en-US" sz="24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5366921" y="4431622"/>
            <a:ext cx="3524550" cy="461665"/>
          </a:xfrm>
          <a:prstGeom prst="rect">
            <a:avLst/>
          </a:prstGeom>
          <a:solidFill>
            <a:srgbClr val="FECA2A"/>
          </a:solid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Helium</a:t>
            </a:r>
          </a:p>
        </p:txBody>
      </p:sp>
      <p:sp>
        <p:nvSpPr>
          <p:cNvPr id="73" name="Google Shape;873;p52">
            <a:extLst>
              <a:ext uri="{FF2B5EF4-FFF2-40B4-BE49-F238E27FC236}">
                <a16:creationId xmlns:a16="http://schemas.microsoft.com/office/drawing/2014/main" id="{E84166C1-5BF8-46C8-A53E-89FFED3B1656}"/>
              </a:ext>
            </a:extLst>
          </p:cNvPr>
          <p:cNvSpPr/>
          <p:nvPr/>
        </p:nvSpPr>
        <p:spPr>
          <a:xfrm>
            <a:off x="38943" y="2321453"/>
            <a:ext cx="5196756" cy="27427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TextBox 73">
            <a:extLst>
              <a:ext uri="{FF2B5EF4-FFF2-40B4-BE49-F238E27FC236}">
                <a16:creationId xmlns:a16="http://schemas.microsoft.com/office/drawing/2014/main" id="{C598B9FE-9972-4063-B517-44D3E2CA5863}"/>
              </a:ext>
            </a:extLst>
          </p:cNvPr>
          <p:cNvSpPr txBox="1"/>
          <p:nvPr/>
        </p:nvSpPr>
        <p:spPr>
          <a:xfrm>
            <a:off x="144680" y="2321453"/>
            <a:ext cx="5228138" cy="2677656"/>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81" name="Google Shape;873;p52">
            <a:extLst>
              <a:ext uri="{FF2B5EF4-FFF2-40B4-BE49-F238E27FC236}">
                <a16:creationId xmlns:a16="http://schemas.microsoft.com/office/drawing/2014/main" id="{E84166C1-5BF8-46C8-A53E-89FFED3B1656}"/>
              </a:ext>
            </a:extLst>
          </p:cNvPr>
          <p:cNvSpPr/>
          <p:nvPr/>
        </p:nvSpPr>
        <p:spPr>
          <a:xfrm>
            <a:off x="61552" y="23753"/>
            <a:ext cx="8996120" cy="203216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1">
              <a:lumMod val="60000"/>
              <a:lumOff val="40000"/>
            </a:schemeClr>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TextBox 83">
            <a:extLst>
              <a:ext uri="{FF2B5EF4-FFF2-40B4-BE49-F238E27FC236}">
                <a16:creationId xmlns:a16="http://schemas.microsoft.com/office/drawing/2014/main" id="{C598B9FE-9972-4063-B517-44D3E2CA5863}"/>
              </a:ext>
            </a:extLst>
          </p:cNvPr>
          <p:cNvSpPr txBox="1"/>
          <p:nvPr/>
        </p:nvSpPr>
        <p:spPr>
          <a:xfrm>
            <a:off x="161258" y="122581"/>
            <a:ext cx="8826395" cy="1815882"/>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Qua sát hình </a:t>
            </a:r>
            <a:r>
              <a:rPr lang="en-US" sz="2800" dirty="0">
                <a:solidFill>
                  <a:srgbClr val="263E68"/>
                </a:solidFill>
                <a:latin typeface="Times New Roman" panose="02020603050405020304" pitchFamily="18" charset="0"/>
                <a:cs typeface="Times New Roman" panose="02020603050405020304" pitchFamily="18" charset="0"/>
              </a:rPr>
              <a:t>2.4 </a:t>
            </a:r>
            <a:r>
              <a:rPr lang="vi-VN" sz="2800" dirty="0">
                <a:solidFill>
                  <a:srgbClr val="263E68"/>
                </a:solidFill>
                <a:latin typeface="Times New Roman" panose="02020603050405020304" pitchFamily="18" charset="0"/>
                <a:cs typeface="Times New Roman" panose="02020603050405020304" pitchFamily="18" charset="0"/>
              </a:rPr>
              <a:t>và cho biết</a:t>
            </a:r>
          </a:p>
          <a:p>
            <a:pPr algn="l"/>
            <a:r>
              <a:rPr lang="vi-VN" sz="2800"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2800"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9350782" y="2740111"/>
            <a:ext cx="1082649" cy="1180960"/>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58"/>
          <p:cNvGrpSpPr/>
          <p:nvPr/>
        </p:nvGrpSpPr>
        <p:grpSpPr>
          <a:xfrm>
            <a:off x="-1900389" y="1855782"/>
            <a:ext cx="1380327" cy="1319828"/>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0112190A-A70C-47E7-9C14-5FC6818FEAC6}"/>
              </a:ext>
            </a:extLst>
          </p:cNvPr>
          <p:cNvGrpSpPr/>
          <p:nvPr/>
        </p:nvGrpSpPr>
        <p:grpSpPr>
          <a:xfrm>
            <a:off x="4984078" y="119271"/>
            <a:ext cx="2147444" cy="214599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285874" y="151369"/>
            <a:ext cx="1695630" cy="1938992"/>
          </a:xfrm>
          <a:prstGeom prst="rect">
            <a:avLst/>
          </a:prstGeom>
          <a:solidFill>
            <a:schemeClr val="accent6">
              <a:lumMod val="85000"/>
            </a:schemeClr>
          </a:solidFill>
        </p:spPr>
        <p:txBody>
          <a:bodyPr wrap="square" rtlCol="0">
            <a:spAutoFit/>
          </a:bodyPr>
          <a:lstStyle/>
          <a:p>
            <a:pPr algn="l"/>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lớp</a:t>
            </a:r>
            <a:r>
              <a:rPr lang="en-US" sz="2400" i="1" dirty="0">
                <a:solidFill>
                  <a:srgbClr val="FF0000"/>
                </a:solidFill>
                <a:latin typeface="Times New Roman" panose="02020603050405020304" pitchFamily="18" charset="0"/>
                <a:cs typeface="Times New Roman" panose="02020603050405020304" pitchFamily="18" charset="0"/>
              </a:rPr>
              <a:t>  electron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tử</a:t>
            </a:r>
            <a:r>
              <a:rPr lang="en-US" sz="2400"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chlorine</a:t>
            </a:r>
          </a:p>
        </p:txBody>
      </p:sp>
      <p:sp>
        <p:nvSpPr>
          <p:cNvPr id="84" name="TextBox 83">
            <a:extLst>
              <a:ext uri="{FF2B5EF4-FFF2-40B4-BE49-F238E27FC236}">
                <a16:creationId xmlns:a16="http://schemas.microsoft.com/office/drawing/2014/main" id="{C598B9FE-9972-4063-B517-44D3E2CA5863}"/>
              </a:ext>
            </a:extLst>
          </p:cNvPr>
          <p:cNvSpPr txBox="1"/>
          <p:nvPr/>
        </p:nvSpPr>
        <p:spPr>
          <a:xfrm>
            <a:off x="117063" y="2484876"/>
            <a:ext cx="8968335" cy="2677656"/>
          </a:xfrm>
          <a:prstGeom prst="rect">
            <a:avLst/>
          </a:prstGeom>
          <a:solidFill>
            <a:schemeClr val="accent1">
              <a:lumMod val="60000"/>
              <a:lumOff val="40000"/>
            </a:schemeClr>
          </a:solid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2800" dirty="0">
                <a:solidFill>
                  <a:srgbClr val="263E68"/>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263E68"/>
                </a:solidFill>
                <a:latin typeface="Times New Roman" panose="02020603050405020304" pitchFamily="18" charset="0"/>
                <a:cs typeface="Times New Roman" panose="02020603050405020304" pitchFamily="18" charset="0"/>
              </a:rPr>
              <a:t>h</a:t>
            </a:r>
            <a:r>
              <a:rPr lang="vi-VN" sz="2800" dirty="0">
                <a:solidFill>
                  <a:srgbClr val="263E68"/>
                </a:solidFill>
                <a:latin typeface="Times New Roman" panose="02020603050405020304" pitchFamily="18" charset="0"/>
                <a:cs typeface="Times New Roman" panose="02020603050405020304" pitchFamily="18" charset="0"/>
              </a:rPr>
              <a:t>lorine là:</a:t>
            </a:r>
          </a:p>
          <a:p>
            <a:pPr marL="800100" algn="l"/>
            <a:r>
              <a:rPr lang="vi-VN" sz="2800" dirty="0">
                <a:solidFill>
                  <a:srgbClr val="7030A0"/>
                </a:solidFill>
                <a:latin typeface="Times New Roman" panose="02020603050405020304" pitchFamily="18" charset="0"/>
                <a:cs typeface="Times New Roman" panose="02020603050405020304" pitchFamily="18" charset="0"/>
              </a:rPr>
              <a:t>Lớp thứ nhất</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có </a:t>
            </a:r>
            <a:r>
              <a:rPr lang="en-US" sz="2800" dirty="0">
                <a:solidFill>
                  <a:srgbClr val="7030A0"/>
                </a:solidFill>
                <a:latin typeface="Times New Roman" panose="02020603050405020304" pitchFamily="18" charset="0"/>
                <a:cs typeface="Times New Roman" panose="02020603050405020304" pitchFamily="18" charset="0"/>
              </a:rPr>
              <a:t>:</a:t>
            </a:r>
            <a:r>
              <a:rPr lang="vi-VN" sz="2800" dirty="0">
                <a:solidFill>
                  <a:srgbClr val="7030A0"/>
                </a:solidFill>
                <a:latin typeface="Times New Roman" panose="02020603050405020304" pitchFamily="18" charset="0"/>
                <a:cs typeface="Times New Roman" panose="02020603050405020304" pitchFamily="18" charset="0"/>
              </a:rPr>
              <a:t>2e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hai có </a:t>
            </a:r>
            <a:r>
              <a:rPr lang="en-US" sz="2800" dirty="0">
                <a:solidFill>
                  <a:srgbClr val="7030A0"/>
                </a:solidFill>
                <a:latin typeface="Times New Roman" panose="02020603050405020304" pitchFamily="18" charset="0"/>
                <a:cs typeface="Times New Roman" panose="02020603050405020304" pitchFamily="18" charset="0"/>
              </a:rPr>
              <a:t> : </a:t>
            </a:r>
            <a:r>
              <a:rPr lang="vi-VN" sz="2800" dirty="0">
                <a:solidFill>
                  <a:srgbClr val="7030A0"/>
                </a:solidFill>
                <a:latin typeface="Times New Roman" panose="02020603050405020304" pitchFamily="18" charset="0"/>
                <a:cs typeface="Times New Roman" panose="02020603050405020304" pitchFamily="18" charset="0"/>
              </a:rPr>
              <a:t>8 e ( electron )</a:t>
            </a:r>
            <a:endParaRPr lang="en-US" sz="2800" dirty="0">
              <a:solidFill>
                <a:srgbClr val="7030A0"/>
              </a:solidFill>
              <a:latin typeface="Times New Roman" panose="02020603050405020304" pitchFamily="18" charset="0"/>
              <a:cs typeface="Times New Roman" panose="02020603050405020304" pitchFamily="18" charset="0"/>
            </a:endParaRPr>
          </a:p>
          <a:p>
            <a:pPr marL="800100"/>
            <a:r>
              <a:rPr lang="en-US" sz="2800" dirty="0">
                <a:solidFill>
                  <a:srgbClr val="7030A0"/>
                </a:solidFill>
                <a:latin typeface="Times New Roman" panose="02020603050405020304" pitchFamily="18" charset="0"/>
                <a:cs typeface="Times New Roman" panose="02020603050405020304" pitchFamily="18" charset="0"/>
              </a:rPr>
              <a:t>L</a:t>
            </a:r>
            <a:r>
              <a:rPr lang="vi-VN" sz="2800" dirty="0">
                <a:solidFill>
                  <a:srgbClr val="7030A0"/>
                </a:solidFill>
                <a:latin typeface="Times New Roman" panose="02020603050405020304" pitchFamily="18" charset="0"/>
                <a:cs typeface="Times New Roman" panose="02020603050405020304" pitchFamily="18" charset="0"/>
              </a:rPr>
              <a:t>ớp thứ ba có </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7 e</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 electron )</a:t>
            </a:r>
            <a:r>
              <a:rPr lang="en-US" sz="2800" dirty="0">
                <a:solidFill>
                  <a:srgbClr val="7030A0"/>
                </a:solidFill>
                <a:latin typeface="Times New Roman" panose="02020603050405020304" pitchFamily="18" charset="0"/>
                <a:cs typeface="Times New Roman" panose="02020603050405020304" pitchFamily="18" charset="0"/>
              </a:rPr>
              <a:t>(</a:t>
            </a:r>
            <a:r>
              <a:rPr lang="vi-VN" sz="2800" i="1" dirty="0">
                <a:solidFill>
                  <a:srgbClr val="7030A0"/>
                </a:solidFill>
                <a:latin typeface="Times New Roman" panose="02020603050405020304" pitchFamily="18" charset="0"/>
                <a:cs typeface="Times New Roman" panose="02020603050405020304" pitchFamily="18" charset="0"/>
              </a:rPr>
              <a:t>lớp ngoài cùng</a:t>
            </a:r>
            <a:r>
              <a:rPr lang="en-US" sz="2800" i="1" dirty="0">
                <a:solidFill>
                  <a:srgbClr val="7030A0"/>
                </a:solidFill>
                <a:latin typeface="Times New Roman" panose="02020603050405020304" pitchFamily="18" charset="0"/>
                <a:cs typeface="Times New Roman" panose="02020603050405020304" pitchFamily="18" charset="0"/>
              </a:rPr>
              <a:t>)</a:t>
            </a:r>
            <a:endParaRPr lang="vi-VN" sz="2800" i="1" dirty="0">
              <a:solidFill>
                <a:srgbClr val="7030A0"/>
              </a:solidFill>
              <a:latin typeface="Times New Roman" panose="02020603050405020304" pitchFamily="18" charset="0"/>
              <a:cs typeface="Times New Roman" panose="02020603050405020304" pitchFamily="18" charset="0"/>
            </a:endParaRPr>
          </a:p>
        </p:txBody>
      </p:sp>
      <p:sp>
        <p:nvSpPr>
          <p:cNvPr id="102" name="TextBox 101">
            <a:extLst>
              <a:ext uri="{FF2B5EF4-FFF2-40B4-BE49-F238E27FC236}">
                <a16:creationId xmlns:a16="http://schemas.microsoft.com/office/drawing/2014/main" id="{C598B9FE-9972-4063-B517-44D3E2CA5863}"/>
              </a:ext>
            </a:extLst>
          </p:cNvPr>
          <p:cNvSpPr txBox="1"/>
          <p:nvPr/>
        </p:nvSpPr>
        <p:spPr>
          <a:xfrm>
            <a:off x="117063" y="148559"/>
            <a:ext cx="4706397" cy="2246769"/>
          </a:xfrm>
          <a:prstGeom prst="rect">
            <a:avLst/>
          </a:prstGeom>
          <a:solidFill>
            <a:schemeClr val="accent4">
              <a:lumMod val="90000"/>
            </a:schemeClr>
          </a:solidFill>
        </p:spPr>
        <p:txBody>
          <a:bodyPr wrap="square" rtlCol="0">
            <a:spAutoFit/>
          </a:bodyPr>
          <a:lstStyle/>
          <a:p>
            <a:pPr algn="l"/>
            <a:r>
              <a:rPr lang="vi-VN" sz="2800" dirty="0">
                <a:solidFill>
                  <a:srgbClr val="FF0000"/>
                </a:solidFill>
                <a:latin typeface="Times New Roman" panose="02020603050405020304" pitchFamily="18" charset="0"/>
                <a:cs typeface="Times New Roman" panose="02020603050405020304" pitchFamily="18" charset="0"/>
              </a:rPr>
              <a:t>Quan sát hình 2.6 và cho biết</a:t>
            </a:r>
          </a:p>
          <a:p>
            <a:pPr algn="l"/>
            <a:r>
              <a:rPr lang="vi-VN" sz="2800" dirty="0">
                <a:solidFill>
                  <a:srgbClr val="FF0000"/>
                </a:solidFill>
                <a:latin typeface="Times New Roman" panose="02020603050405020304" pitchFamily="18" charset="0"/>
                <a:cs typeface="Times New Roman" panose="02020603050405020304" pitchFamily="18" charset="0"/>
              </a:rPr>
              <a:t>1. Thứ tự sắp xếp các electron ở vỏ của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 </a:t>
            </a:r>
          </a:p>
          <a:p>
            <a:pPr algn="l"/>
            <a:r>
              <a:rPr lang="vi-VN" sz="2800" dirty="0">
                <a:solidFill>
                  <a:srgbClr val="FF0000"/>
                </a:solidFill>
                <a:latin typeface="Times New Roman" panose="02020603050405020304" pitchFamily="18" charset="0"/>
                <a:cs typeface="Times New Roman" panose="02020603050405020304" pitchFamily="18" charset="0"/>
              </a:rPr>
              <a:t>2. Số electron trên từng lớp ở vỏ nguyên tử c</a:t>
            </a:r>
            <a:r>
              <a:rPr lang="en-US" sz="2800" dirty="0">
                <a:solidFill>
                  <a:srgbClr val="FF0000"/>
                </a:solidFill>
                <a:latin typeface="Times New Roman" panose="02020603050405020304" pitchFamily="18" charset="0"/>
                <a:cs typeface="Times New Roman" panose="02020603050405020304" pitchFamily="18" charset="0"/>
              </a:rPr>
              <a:t>h</a:t>
            </a:r>
            <a:r>
              <a:rPr lang="vi-VN" sz="2800" dirty="0">
                <a:solidFill>
                  <a:srgbClr val="FF0000"/>
                </a:solidFill>
                <a:latin typeface="Times New Roman" panose="02020603050405020304" pitchFamily="18" charset="0"/>
                <a:cs typeface="Times New Roman" panose="02020603050405020304" pitchFamily="18" charset="0"/>
              </a:rPr>
              <a:t>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38319" y="626477"/>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1449983" y="1118921"/>
            <a:ext cx="4034996" cy="584775"/>
          </a:xfrm>
          <a:prstGeom prst="rect">
            <a:avLst/>
          </a:prstGeom>
          <a:noFill/>
        </p:spPr>
        <p:txBody>
          <a:bodyPr wrap="square" rtlCol="0">
            <a:spAutoFit/>
          </a:bodyPr>
          <a:lstStyle/>
          <a:p>
            <a:r>
              <a:rPr lang="en-US" sz="3200" dirty="0">
                <a:solidFill>
                  <a:srgbClr val="C00000"/>
                </a:solidFill>
                <a:latin typeface="Times New Roman" panose="02020603050405020304" pitchFamily="18" charset="0"/>
                <a:cs typeface="Times New Roman" panose="02020603050405020304" pitchFamily="18" charset="0"/>
              </a:rPr>
              <a:t>a. </a:t>
            </a:r>
            <a:r>
              <a:rPr lang="en-US" sz="3200" dirty="0" err="1">
                <a:solidFill>
                  <a:srgbClr val="C00000"/>
                </a:solidFill>
                <a:latin typeface="Times New Roman" panose="02020603050405020304" pitchFamily="18" charset="0"/>
                <a:cs typeface="Times New Roman" panose="02020603050405020304" pitchFamily="18" charset="0"/>
              </a:rPr>
              <a:t>Hạt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nguyên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tử</a:t>
            </a:r>
            <a:endParaRPr lang="en-US" sz="3200" dirty="0">
              <a:solidFill>
                <a:srgbClr val="C00000"/>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38319" y="918865"/>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489259" y="1703697"/>
            <a:ext cx="7511237"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2800" dirty="0">
                <a:solidFill>
                  <a:srgbClr val="263E68"/>
                </a:solidFill>
                <a:latin typeface="Times New Roman" panose="02020603050405020304" pitchFamily="18" charset="0"/>
                <a:cs typeface="Times New Roman" panose="02020603050405020304" pitchFamily="18" charset="0"/>
              </a:rPr>
              <a:t>Vd: Hạt nhân nguyên t</a:t>
            </a:r>
            <a:r>
              <a:rPr lang="en-US" sz="2800" dirty="0">
                <a:solidFill>
                  <a:srgbClr val="263E68"/>
                </a:solidFill>
                <a:latin typeface="Times New Roman" panose="02020603050405020304" pitchFamily="18" charset="0"/>
                <a:cs typeface="Times New Roman" panose="02020603050405020304" pitchFamily="18" charset="0"/>
              </a:rPr>
              <a:t>ử</a:t>
            </a:r>
            <a:r>
              <a:rPr lang="vi-VN" sz="2800" dirty="0">
                <a:solidFill>
                  <a:srgbClr val="263E68"/>
                </a:solidFill>
                <a:latin typeface="Times New Roman" panose="02020603050405020304" pitchFamily="18" charset="0"/>
                <a:cs typeface="Times New Roman" panose="02020603050405020304" pitchFamily="18" charset="0"/>
              </a:rPr>
              <a:t> Heliu</a:t>
            </a:r>
            <a:r>
              <a:rPr lang="en-US" sz="2800" dirty="0">
                <a:solidFill>
                  <a:srgbClr val="263E68"/>
                </a:solidFill>
                <a:latin typeface="Times New Roman" panose="02020603050405020304" pitchFamily="18" charset="0"/>
                <a:cs typeface="Times New Roman" panose="02020603050405020304" pitchFamily="18" charset="0"/>
              </a:rPr>
              <a:t>m</a:t>
            </a:r>
            <a:r>
              <a:rPr lang="vi-VN" sz="2800" dirty="0">
                <a:solidFill>
                  <a:srgbClr val="263E68"/>
                </a:solidFill>
                <a:latin typeface="Times New Roman" panose="02020603050405020304" pitchFamily="18" charset="0"/>
                <a:cs typeface="Times New Roman" panose="02020603050405020304" pitchFamily="18" charset="0"/>
              </a:rPr>
              <a:t> gồm 2p và 2n</a:t>
            </a:r>
          </a:p>
          <a:p>
            <a:pPr algn="l"/>
            <a:r>
              <a:rPr lang="vi-VN" sz="2800" dirty="0">
                <a:solidFill>
                  <a:srgbClr val="263E68"/>
                </a:solidFill>
                <a:latin typeface="Times New Roman" panose="02020603050405020304" pitchFamily="18" charset="0"/>
                <a:cs typeface="Times New Roman" panose="02020603050405020304" pitchFamily="18" charset="0"/>
              </a:rPr>
              <a:t>- Mỗi hạt proton mang 1 đơn vị điện tích dương, kí hiệu +1. </a:t>
            </a:r>
          </a:p>
          <a:p>
            <a:pPr algn="l"/>
            <a:r>
              <a:rPr lang="vi-VN" sz="2800" dirty="0">
                <a:solidFill>
                  <a:srgbClr val="263E68"/>
                </a:solidFill>
                <a:latin typeface="Times New Roman" panose="02020603050405020304" pitchFamily="18" charset="0"/>
                <a:cs typeface="Times New Roman" panose="02020603050405020304" pitchFamily="18" charset="0"/>
              </a:rPr>
              <a:t>- Tổng số điện tích</a:t>
            </a:r>
            <a:r>
              <a:rPr lang="en-US" sz="2800" dirty="0">
                <a:solidFill>
                  <a:srgbClr val="263E68"/>
                </a:solidFill>
                <a:latin typeface="Times New Roman" panose="02020603050405020304" pitchFamily="18" charset="0"/>
                <a:cs typeface="Times New Roman" panose="02020603050405020304" pitchFamily="18" charset="0"/>
              </a:rPr>
              <a:t> </a:t>
            </a:r>
            <a:r>
              <a:rPr lang="vi-VN" sz="2800"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7880" y="1325974"/>
            <a:ext cx="1062103" cy="1218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9082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807779" y="1293078"/>
            <a:ext cx="4034996" cy="584775"/>
          </a:xfrm>
          <a:prstGeom prst="rect">
            <a:avLst/>
          </a:prstGeom>
          <a:noFill/>
        </p:spPr>
        <p:txBody>
          <a:bodyPr wrap="square" rtlCol="0">
            <a:spAutoFit/>
          </a:bodyPr>
          <a:lstStyle/>
          <a:p>
            <a:r>
              <a:rPr lang="en-US" sz="3200" dirty="0">
                <a:solidFill>
                  <a:srgbClr val="263E68"/>
                </a:solidFill>
                <a:latin typeface="Times New Roman" panose="02020603050405020304" pitchFamily="18" charset="0"/>
                <a:cs typeface="Times New Roman" panose="02020603050405020304" pitchFamily="18" charset="0"/>
              </a:rPr>
              <a:t>b.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1338516" y="2035716"/>
            <a:ext cx="7596858" cy="3108543"/>
          </a:xfrm>
          <a:prstGeom prst="rect">
            <a:avLst/>
          </a:prstGeom>
          <a:noFill/>
        </p:spPr>
        <p:txBody>
          <a:bodyPr wrap="square" rtlCol="0">
            <a:spAutoFit/>
          </a:bodyPr>
          <a:lstStyle/>
          <a:p>
            <a:pPr algn="l"/>
            <a:r>
              <a:rPr lang="vi-VN" sz="2800" dirty="0">
                <a:solidFill>
                  <a:srgbClr val="263E68"/>
                </a:solidFill>
                <a:latin typeface="Times New Roman" panose="02020603050405020304" pitchFamily="18" charset="0"/>
                <a:cs typeface="Times New Roman" panose="02020603050405020304" pitchFamily="18" charset="0"/>
              </a:rPr>
              <a:t>- Vỏ nguyên tử được tạo nên bởi các electron (e) . Mỗi e mang 1 đơn vị điện tích âm, kí hiệu -1.</a:t>
            </a:r>
          </a:p>
          <a:p>
            <a:pPr algn="l"/>
            <a:r>
              <a:rPr lang="vi-VN" sz="28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 hoặc nhiều hơn</a:t>
            </a:r>
          </a:p>
          <a:p>
            <a:pPr algn="l"/>
            <a:r>
              <a:rPr lang="vi-VN" sz="28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pic>
        <p:nvPicPr>
          <p:cNvPr id="141" name="Picture 9" descr="AG00218_">
            <a:extLst>
              <a:ext uri="{FF2B5EF4-FFF2-40B4-BE49-F238E27FC236}">
                <a16:creationId xmlns:a16="http://schemas.microsoft.com/office/drawing/2014/main" id="{AD16E9CE-02C3-4C95-BC80-6BDD430472C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5521" y="1896166"/>
            <a:ext cx="1062103" cy="123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912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ircle(in)">
                                      <p:cBhvr>
                                        <p:cTn id="7" dur="2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777462178"/>
              </p:ext>
            </p:extLst>
          </p:nvPr>
        </p:nvGraphicFramePr>
        <p:xfrm>
          <a:off x="239032" y="3086066"/>
          <a:ext cx="8771466" cy="185058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effectLst/>
                          <a:latin typeface="+mj-lt"/>
                        </a:rPr>
                        <a:t>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p trong hạt nhân</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trong vỏ nguyên tử</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lớp e</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effectLst/>
                          <a:latin typeface="+mj-lt"/>
                        </a:rPr>
                        <a:t>Số e ở lớp e ngoài cùng</a:t>
                      </a:r>
                      <a:endParaRPr lang="en-US" sz="2400" b="0" dirty="0">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vi-VN" sz="2400" dirty="0">
                          <a:effectLst/>
                          <a:latin typeface="Times New Roman" panose="02020603050405020304" pitchFamily="18" charset="0"/>
                          <a:cs typeface="Times New Roman" panose="02020603050405020304" pitchFamily="18" charset="0"/>
                        </a:rPr>
                        <a:t>Ox</a:t>
                      </a:r>
                      <a:r>
                        <a:rPr lang="en-US" sz="2400" dirty="0" err="1">
                          <a:effectLst/>
                          <a:latin typeface="Times New Roman" panose="02020603050405020304" pitchFamily="18" charset="0"/>
                          <a:cs typeface="Times New Roman" panose="02020603050405020304" pitchFamily="18" charset="0"/>
                        </a:rPr>
                        <a:t>ygen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a:lnSpc>
                          <a:spcPct val="107000"/>
                        </a:lnSpc>
                        <a:spcAft>
                          <a:spcPts val="800"/>
                        </a:spcAft>
                      </a:pPr>
                      <a:r>
                        <a:rPr lang="vi-VN" sz="2400" dirty="0">
                          <a:effectLst/>
                          <a:latin typeface="+mj-lt"/>
                        </a:rPr>
                        <a:t>Nitrogen</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a:effectLst/>
                          <a:latin typeface="+mj-lt"/>
                        </a:rPr>
                        <a:t>?</a:t>
                      </a:r>
                      <a:endParaRPr lang="en-US" sz="240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r>
                        <a:rPr lang="vi-VN" sz="2400" dirty="0">
                          <a:effectLst/>
                          <a:latin typeface="+mj-lt"/>
                        </a:rPr>
                        <a:t>?</a:t>
                      </a:r>
                      <a:endParaRPr lang="en-US" sz="2400" dirty="0">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74726" y="0"/>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2734207" y="8193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305101" y="115928"/>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038777"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5642675" y="288573"/>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2881238"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389422" y="2055624"/>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791570" y="927460"/>
            <a:ext cx="1057200" cy="1184830"/>
          </a:xfrm>
          <a:prstGeom prst="rect">
            <a:avLst/>
          </a:prstGeom>
          <a:solidFill>
            <a:schemeClr val="accent5">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solidFill>
                  <a:srgbClr val="C00000"/>
                </a:solidFill>
              </a:rPr>
              <a:t>Hoạt</a:t>
            </a:r>
            <a:r>
              <a:rPr lang="en-US" sz="2800" b="1" dirty="0">
                <a:solidFill>
                  <a:srgbClr val="C00000"/>
                </a:solidFill>
              </a:rPr>
              <a:t> </a:t>
            </a:r>
            <a:r>
              <a:rPr lang="en-US" sz="2800" b="1" dirty="0" err="1">
                <a:solidFill>
                  <a:srgbClr val="C00000"/>
                </a:solidFill>
              </a:rPr>
              <a:t>động</a:t>
            </a:r>
            <a:r>
              <a:rPr lang="en-US" sz="2800" b="1" dirty="0">
                <a:solidFill>
                  <a:srgbClr val="C00000"/>
                </a:solidFill>
              </a:rPr>
              <a:t> </a:t>
            </a:r>
            <a:r>
              <a:rPr lang="en-US" sz="2800" b="1" dirty="0" err="1">
                <a:solidFill>
                  <a:srgbClr val="C00000"/>
                </a:solidFill>
              </a:rPr>
              <a:t>nhóm</a:t>
            </a:r>
            <a:endParaRPr lang="en-US" sz="2800" b="1" dirty="0">
              <a:solidFill>
                <a:srgbClr val="C00000"/>
              </a:solidFill>
            </a:endParaRP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ext uri="{D42A27DB-BD31-4B8C-83A1-F6EECF244321}">
                <p14:modId xmlns:p14="http://schemas.microsoft.com/office/powerpoint/2010/main" val="1350166022"/>
              </p:ext>
            </p:extLst>
          </p:nvPr>
        </p:nvGraphicFramePr>
        <p:xfrm>
          <a:off x="151198" y="2909089"/>
          <a:ext cx="8771466" cy="1930021"/>
        </p:xfrm>
        <a:graphic>
          <a:graphicData uri="http://schemas.openxmlformats.org/drawingml/2006/table">
            <a:tbl>
              <a:tblPr firstRow="1" firstCol="1" bandRow="1">
                <a:tableStyleId>{B765EADD-D6A5-4487-A436-0224A39C4D29}</a:tableStyleId>
              </a:tblPr>
              <a:tblGrid>
                <a:gridCol w="1722730">
                  <a:extLst>
                    <a:ext uri="{9D8B030D-6E8A-4147-A177-3AD203B41FA5}">
                      <a16:colId xmlns:a16="http://schemas.microsoft.com/office/drawing/2014/main" val="3639028303"/>
                    </a:ext>
                  </a:extLst>
                </a:gridCol>
                <a:gridCol w="1761580">
                  <a:extLst>
                    <a:ext uri="{9D8B030D-6E8A-4147-A177-3AD203B41FA5}">
                      <a16:colId xmlns:a16="http://schemas.microsoft.com/office/drawing/2014/main" val="1566248493"/>
                    </a:ext>
                  </a:extLst>
                </a:gridCol>
                <a:gridCol w="1761580">
                  <a:extLst>
                    <a:ext uri="{9D8B030D-6E8A-4147-A177-3AD203B41FA5}">
                      <a16:colId xmlns:a16="http://schemas.microsoft.com/office/drawing/2014/main" val="1628781081"/>
                    </a:ext>
                  </a:extLst>
                </a:gridCol>
                <a:gridCol w="1762788">
                  <a:extLst>
                    <a:ext uri="{9D8B030D-6E8A-4147-A177-3AD203B41FA5}">
                      <a16:colId xmlns:a16="http://schemas.microsoft.com/office/drawing/2014/main" val="3273989929"/>
                    </a:ext>
                  </a:extLst>
                </a:gridCol>
                <a:gridCol w="1762788">
                  <a:extLst>
                    <a:ext uri="{9D8B030D-6E8A-4147-A177-3AD203B41FA5}">
                      <a16:colId xmlns:a16="http://schemas.microsoft.com/office/drawing/2014/main" val="1472166162"/>
                    </a:ext>
                  </a:extLst>
                </a:gridCol>
              </a:tblGrid>
              <a:tr h="0">
                <a:tc>
                  <a:txBody>
                    <a:bodyPr/>
                    <a:lstStyle/>
                    <a:p>
                      <a:pPr algn="ctr">
                        <a:lnSpc>
                          <a:spcPct val="107000"/>
                        </a:lnSpc>
                        <a:spcAft>
                          <a:spcPts val="800"/>
                        </a:spcAft>
                      </a:pPr>
                      <a:r>
                        <a:rPr lang="vi-VN" sz="2400" b="0" dirty="0">
                          <a:solidFill>
                            <a:schemeClr val="accent2">
                              <a:lumMod val="50000"/>
                            </a:schemeClr>
                          </a:solidFill>
                          <a:effectLst/>
                          <a:latin typeface="+mj-lt"/>
                        </a:rPr>
                        <a:t>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p trong hạt nhân</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trong vỏ nguyên tử</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lớp e</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800"/>
                        </a:spcAft>
                      </a:pPr>
                      <a:r>
                        <a:rPr lang="vi-VN" sz="2400" b="0" dirty="0">
                          <a:solidFill>
                            <a:schemeClr val="accent2">
                              <a:lumMod val="50000"/>
                            </a:schemeClr>
                          </a:solidFill>
                          <a:effectLst/>
                          <a:latin typeface="+mj-lt"/>
                        </a:rPr>
                        <a:t>Số e ở lớp e ngoài cùng</a:t>
                      </a:r>
                      <a:endParaRPr lang="en-US" sz="2400" b="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274450434"/>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964353106"/>
                  </a:ext>
                </a:extLst>
              </a:tr>
              <a:tr h="0">
                <a:tc>
                  <a:txBody>
                    <a:bodyPr/>
                    <a:lstStyle/>
                    <a:p>
                      <a:pPr>
                        <a:lnSpc>
                          <a:spcPct val="107000"/>
                        </a:lnSpc>
                        <a:spcAft>
                          <a:spcPts val="800"/>
                        </a:spcAft>
                      </a:pPr>
                      <a:r>
                        <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2041247"/>
                  </a:ext>
                </a:extLst>
              </a:tr>
              <a:tr h="0">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2400" dirty="0">
                          <a:solidFill>
                            <a:schemeClr val="accent2">
                              <a:lumMod val="50000"/>
                            </a:schemeClr>
                          </a:solidFill>
                          <a:effectLst/>
                          <a:latin typeface="Times New Roman" panose="02020603050405020304" pitchFamily="18" charset="0"/>
                          <a:cs typeface="Times New Roman" panose="02020603050405020304" pitchFamily="18" charset="0"/>
                        </a:rPr>
                        <a:t>Ox</a:t>
                      </a:r>
                      <a:r>
                        <a:rPr lang="en-US" sz="2400" dirty="0" err="1">
                          <a:solidFill>
                            <a:schemeClr val="accent2">
                              <a:lumMod val="50000"/>
                            </a:schemeClr>
                          </a:solidFill>
                          <a:effectLst/>
                          <a:latin typeface="Times New Roman" panose="02020603050405020304" pitchFamily="18" charset="0"/>
                          <a:cs typeface="Times New Roman" panose="02020603050405020304" pitchFamily="18" charset="0"/>
                        </a:rPr>
                        <a:t>ygen</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7000"/>
                        </a:lnSpc>
                        <a:spcAft>
                          <a:spcPts val="800"/>
                        </a:spcAft>
                      </a:pPr>
                      <a:endParaRPr lang="en-US" sz="2400" dirty="0">
                        <a:solidFill>
                          <a:schemeClr val="accent2">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7881701" y="908376"/>
            <a:ext cx="148308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2800" b="1" dirty="0" err="1"/>
              <a:t>Hoạt</a:t>
            </a:r>
            <a:r>
              <a:rPr lang="en-US" sz="2800" b="1" dirty="0"/>
              <a:t> </a:t>
            </a:r>
            <a:r>
              <a:rPr lang="en-US" sz="2800" b="1" dirty="0" err="1"/>
              <a:t>động</a:t>
            </a:r>
            <a:r>
              <a:rPr lang="en-US" sz="2800" b="1" dirty="0"/>
              <a:t> </a:t>
            </a:r>
            <a:r>
              <a:rPr lang="en-US" sz="2800" b="1" dirty="0" err="1"/>
              <a:t>nhóm</a:t>
            </a:r>
            <a:endParaRPr lang="en-US" sz="2800"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253192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4274352"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601130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7812067" y="3620029"/>
            <a:ext cx="104404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253192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4274352"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601130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7812067" y="4003260"/>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2531927" y="4358452"/>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4274352" y="4366401"/>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601130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7812067" y="4381975"/>
            <a:ext cx="668803"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369234" y="1256724"/>
            <a:ext cx="7232005" cy="227136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4400" b="1" dirty="0">
                <a:solidFill>
                  <a:srgbClr val="4E8CCA"/>
                </a:solidFill>
              </a:rPr>
              <a:t>NGUYÊN TỬ. </a:t>
            </a:r>
            <a:br>
              <a:rPr lang="en" sz="4400" b="1" dirty="0">
                <a:solidFill>
                  <a:srgbClr val="4E8CCA"/>
                </a:solidFill>
              </a:rPr>
            </a:br>
            <a:r>
              <a:rPr lang="en" sz="4400" b="1" dirty="0">
                <a:solidFill>
                  <a:srgbClr val="4E8CCA"/>
                </a:solidFill>
              </a:rPr>
              <a:t>SƠ  LƯỢC VỀ BẢNG TUẦN HOÀN CÁC NGUYÊN TỐ HOÁ HỌC</a:t>
            </a:r>
            <a:r>
              <a:rPr lang="en" sz="4400" dirty="0">
                <a:solidFill>
                  <a:srgbClr val="4E8CCA"/>
                </a:solidFill>
              </a:rPr>
              <a:t> </a:t>
            </a:r>
            <a:endParaRPr sz="3600" dirty="0">
              <a:solidFill>
                <a:srgbClr val="4E8CCA"/>
              </a:solidFill>
            </a:endParaRPr>
          </a:p>
        </p:txBody>
      </p:sp>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379772" y="3190408"/>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362226" y="540000"/>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rot="1803367">
            <a:off x="5198611" y="5298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567083" y="1110160"/>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TextBox 93">
            <a:extLst>
              <a:ext uri="{FF2B5EF4-FFF2-40B4-BE49-F238E27FC236}">
                <a16:creationId xmlns:a16="http://schemas.microsoft.com/office/drawing/2014/main" id="{5EBB2134-F739-4E66-8C80-7368008878DF}"/>
              </a:ext>
            </a:extLst>
          </p:cNvPr>
          <p:cNvSpPr txBox="1"/>
          <p:nvPr/>
        </p:nvSpPr>
        <p:spPr>
          <a:xfrm>
            <a:off x="1923796" y="660281"/>
            <a:ext cx="4572000" cy="646331"/>
          </a:xfrm>
          <a:prstGeom prst="rect">
            <a:avLst/>
          </a:prstGeom>
          <a:noFill/>
        </p:spPr>
        <p:txBody>
          <a:bodyPr wrap="square">
            <a:spAutoFit/>
          </a:bodyPr>
          <a:lstStyle/>
          <a:p>
            <a:r>
              <a:rPr lang="en" sz="3600" dirty="0">
                <a:solidFill>
                  <a:srgbClr val="ED6A30"/>
                </a:solidFill>
                <a:latin typeface="Times New Roman" panose="02020603050405020304" pitchFamily="18" charset="0"/>
                <a:cs typeface="Times New Roman" panose="02020603050405020304" pitchFamily="18" charset="0"/>
              </a:rPr>
              <a:t>Chương I </a:t>
            </a:r>
            <a:endParaRPr lang="en-US" sz="3600" dirty="0">
              <a:solidFill>
                <a:srgbClr val="ED6A3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39"/>
                                        </p:tgtEl>
                                        <p:attrNameLst>
                                          <p:attrName>style.visibility</p:attrName>
                                        </p:attrNameLst>
                                      </p:cBhvr>
                                      <p:to>
                                        <p:strVal val="visible"/>
                                      </p:to>
                                    </p:set>
                                    <p:animEffect transition="in" filter="fade">
                                      <p:cBhvr>
                                        <p:cTn id="18" dur="2000"/>
                                        <p:tgtEl>
                                          <p:spTgt spid="439"/>
                                        </p:tgtEl>
                                      </p:cBhvr>
                                    </p:animEffect>
                                  </p:childTnLst>
                                </p:cTn>
                              </p:par>
                              <p:par>
                                <p:cTn id="19" presetID="10"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animEffect transition="in" filter="fade">
                                      <p:cBhvr>
                                        <p:cTn id="21" dur="2000"/>
                                        <p:tgtEl>
                                          <p:spTgt spid="469"/>
                                        </p:tgtEl>
                                      </p:cBhvr>
                                    </p:animEffect>
                                  </p:childTnLst>
                                </p:cTn>
                              </p:par>
                              <p:par>
                                <p:cTn id="22" presetID="10" presetClass="entr" presetSubtype="0" fill="hold" nodeType="withEffect">
                                  <p:stCondLst>
                                    <p:cond delay="0"/>
                                  </p:stCondLst>
                                  <p:childTnLst>
                                    <p:set>
                                      <p:cBhvr>
                                        <p:cTn id="23" dur="1" fill="hold">
                                          <p:stCondLst>
                                            <p:cond delay="0"/>
                                          </p:stCondLst>
                                        </p:cTn>
                                        <p:tgtEl>
                                          <p:spTgt spid="423"/>
                                        </p:tgtEl>
                                        <p:attrNameLst>
                                          <p:attrName>style.visibility</p:attrName>
                                        </p:attrNameLst>
                                      </p:cBhvr>
                                      <p:to>
                                        <p:strVal val="visible"/>
                                      </p:to>
                                    </p:set>
                                    <p:animEffect transition="in" filter="fade">
                                      <p:cBhvr>
                                        <p:cTn id="24" dur="2000"/>
                                        <p:tgtEl>
                                          <p:spTgt spid="423"/>
                                        </p:tgtEl>
                                      </p:cBhvr>
                                    </p:animEffect>
                                  </p:childTnLst>
                                </p:cTn>
                              </p:par>
                              <p:par>
                                <p:cTn id="25" presetID="10" presetClass="entr" presetSubtype="0" fill="hold" nodeType="withEffect">
                                  <p:stCondLst>
                                    <p:cond delay="0"/>
                                  </p:stCondLst>
                                  <p:childTnLst>
                                    <p:set>
                                      <p:cBhvr>
                                        <p:cTn id="26" dur="1" fill="hold">
                                          <p:stCondLst>
                                            <p:cond delay="0"/>
                                          </p:stCondLst>
                                        </p:cTn>
                                        <p:tgtEl>
                                          <p:spTgt spid="446"/>
                                        </p:tgtEl>
                                        <p:attrNameLst>
                                          <p:attrName>style.visibility</p:attrName>
                                        </p:attrNameLst>
                                      </p:cBhvr>
                                      <p:to>
                                        <p:strVal val="visible"/>
                                      </p:to>
                                    </p:set>
                                    <p:animEffect transition="in" filter="fade">
                                      <p:cBhvr>
                                        <p:cTn id="27" dur="2000"/>
                                        <p:tgtEl>
                                          <p:spTgt spid="446"/>
                                        </p:tgtEl>
                                      </p:cBhvr>
                                    </p:animEffect>
                                  </p:childTnLst>
                                </p:cTn>
                              </p:par>
                              <p:par>
                                <p:cTn id="28" presetID="10" presetClass="entr" presetSubtype="0" fill="hold"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fade">
                                      <p:cBhvr>
                                        <p:cTn id="30" dur="2000"/>
                                        <p:tgtEl>
                                          <p:spTgt spid="458"/>
                                        </p:tgtEl>
                                      </p:cBhvr>
                                    </p:animEffect>
                                  </p:childTnLst>
                                </p:cTn>
                              </p:par>
                              <p:par>
                                <p:cTn id="31" presetID="10" presetClass="entr" presetSubtype="0" fill="hold" nodeType="withEffect">
                                  <p:stCondLst>
                                    <p:cond delay="0"/>
                                  </p:stCondLst>
                                  <p:childTnLst>
                                    <p:set>
                                      <p:cBhvr>
                                        <p:cTn id="32" dur="1" fill="hold">
                                          <p:stCondLst>
                                            <p:cond delay="0"/>
                                          </p:stCondLst>
                                        </p:cTn>
                                        <p:tgtEl>
                                          <p:spTgt spid="484"/>
                                        </p:tgtEl>
                                        <p:attrNameLst>
                                          <p:attrName>style.visibility</p:attrName>
                                        </p:attrNameLst>
                                      </p:cBhvr>
                                      <p:to>
                                        <p:strVal val="visible"/>
                                      </p:to>
                                    </p:set>
                                    <p:animEffect transition="in" filter="fade">
                                      <p:cBhvr>
                                        <p:cTn id="33" dur="2000"/>
                                        <p:tgtEl>
                                          <p:spTgt spid="484"/>
                                        </p:tgtEl>
                                      </p:cBhvr>
                                    </p:animEffect>
                                  </p:childTnLst>
                                </p:cTn>
                              </p:par>
                              <p:par>
                                <p:cTn id="34" presetID="10" presetClass="entr" presetSubtype="0" fill="hold" nodeType="withEffect">
                                  <p:stCondLst>
                                    <p:cond delay="0"/>
                                  </p:stCondLst>
                                  <p:childTnLst>
                                    <p:set>
                                      <p:cBhvr>
                                        <p:cTn id="35" dur="1" fill="hold">
                                          <p:stCondLst>
                                            <p:cond delay="0"/>
                                          </p:stCondLst>
                                        </p:cTn>
                                        <p:tgtEl>
                                          <p:spTgt spid="462"/>
                                        </p:tgtEl>
                                        <p:attrNameLst>
                                          <p:attrName>style.visibility</p:attrName>
                                        </p:attrNameLst>
                                      </p:cBhvr>
                                      <p:to>
                                        <p:strVal val="visible"/>
                                      </p:to>
                                    </p:set>
                                    <p:animEffect transition="in" filter="fade">
                                      <p:cBhvr>
                                        <p:cTn id="36" dur="2000"/>
                                        <p:tgtEl>
                                          <p:spTgt spid="462"/>
                                        </p:tgtEl>
                                      </p:cBhvr>
                                    </p:animEffect>
                                  </p:childTnLst>
                                </p:cTn>
                              </p:par>
                              <p:par>
                                <p:cTn id="37" presetID="10"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animEffect transition="in" filter="fade">
                                      <p:cBhvr>
                                        <p:cTn id="39" dur="2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P spid="9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83976" y="61527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1206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804300" y="615279"/>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69567" y="804699"/>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424918" y="804699"/>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138982" y="804699"/>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05680" y="259451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67379" y="2588525"/>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85729" y="2571750"/>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05680" y="3694641"/>
            <a:ext cx="8741081"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1</a:t>
            </a:r>
            <a:r>
              <a:rPr lang="en-US" sz="3200" dirty="0">
                <a:solidFill>
                  <a:srgbClr val="263E68"/>
                </a:solidFill>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28113" y="-26089"/>
            <a:ext cx="2336173" cy="287462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4;p52">
            <a:extLst>
              <a:ext uri="{FF2B5EF4-FFF2-40B4-BE49-F238E27FC236}">
                <a16:creationId xmlns:a16="http://schemas.microsoft.com/office/drawing/2014/main" id="{59E1F984-580C-4824-9F00-98F60377777B}"/>
              </a:ext>
            </a:extLst>
          </p:cNvPr>
          <p:cNvSpPr/>
          <p:nvPr/>
        </p:nvSpPr>
        <p:spPr>
          <a:xfrm>
            <a:off x="30539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5;p52">
            <a:extLst>
              <a:ext uri="{FF2B5EF4-FFF2-40B4-BE49-F238E27FC236}">
                <a16:creationId xmlns:a16="http://schemas.microsoft.com/office/drawing/2014/main" id="{0A7C16B9-EC04-4EF4-942A-F33FC852AABF}"/>
              </a:ext>
            </a:extLst>
          </p:cNvPr>
          <p:cNvSpPr/>
          <p:nvPr/>
        </p:nvSpPr>
        <p:spPr>
          <a:xfrm>
            <a:off x="5737652" y="0"/>
            <a:ext cx="2336173" cy="27874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402919" y="189420"/>
            <a:ext cx="1650940" cy="1788309"/>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3358270" y="189420"/>
            <a:ext cx="1748625" cy="1699825"/>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6072334" y="189420"/>
            <a:ext cx="1666807" cy="1788309"/>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400110"/>
            </a:xfrm>
            <a:prstGeom prst="rect">
              <a:avLst/>
            </a:prstGeom>
            <a:noFill/>
          </p:spPr>
          <p:txBody>
            <a:bodyPr wrap="square" rtlCol="0">
              <a:spAutoFit/>
            </a:bodyPr>
            <a:lstStyle/>
            <a:p>
              <a:pPr algn="l"/>
              <a:r>
                <a:rPr lang="en-US" sz="2000"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239032" y="1979237"/>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3200731" y="1973246"/>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5819081" y="1956471"/>
            <a:ext cx="2345498" cy="830997"/>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Mô</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hình</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239032" y="2930860"/>
            <a:ext cx="8741081" cy="2062103"/>
          </a:xfrm>
          <a:prstGeom prst="rect">
            <a:avLst/>
          </a:prstGeom>
          <a:noFill/>
        </p:spPr>
        <p:txBody>
          <a:bodyPr wrap="square" rtlCol="0">
            <a:spAutoFit/>
          </a:bodyPr>
          <a:lstStyle/>
          <a:p>
            <a:r>
              <a:rPr lang="vi-VN" sz="3200"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3. </a:t>
            </a:r>
            <a:r>
              <a:rPr lang="en-US" sz="3200" b="1" dirty="0" err="1">
                <a:solidFill>
                  <a:srgbClr val="263E68"/>
                </a:solidFill>
                <a:latin typeface="Times New Roman" panose="02020603050405020304" pitchFamily="18" charset="0"/>
                <a:cs typeface="Times New Roman" panose="02020603050405020304" pitchFamily="18" charset="0"/>
              </a:rPr>
              <a:t>Cấu</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tạo</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48680" y="1600371"/>
            <a:ext cx="9031111"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720000" y="2762800"/>
            <a:ext cx="4168089"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K</a:t>
            </a:r>
            <a:r>
              <a:rPr lang="en" b="1" dirty="0"/>
              <a:t>hối lượng nguyên tử</a:t>
            </a:r>
            <a:endParaRPr b="1" dirty="0"/>
          </a:p>
        </p:txBody>
      </p:sp>
      <p:sp>
        <p:nvSpPr>
          <p:cNvPr id="1872" name="Google Shape;1872;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04</a:t>
            </a:r>
            <a:endParaRPr b="1" dirty="0"/>
          </a:p>
        </p:txBody>
      </p:sp>
      <p:grpSp>
        <p:nvGrpSpPr>
          <p:cNvPr id="1874" name="Google Shape;1874;p68"/>
          <p:cNvGrpSpPr/>
          <p:nvPr/>
        </p:nvGrpSpPr>
        <p:grpSpPr>
          <a:xfrm rot="-1193897">
            <a:off x="5028600" y="1038694"/>
            <a:ext cx="1277216" cy="816988"/>
            <a:chOff x="4620213" y="358500"/>
            <a:chExt cx="974888" cy="623600"/>
          </a:xfrm>
        </p:grpSpPr>
        <p:sp>
          <p:nvSpPr>
            <p:cNvPr id="1875" name="Google Shape;1875;p68"/>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 name="Google Shape;1876;p68"/>
            <p:cNvGrpSpPr/>
            <p:nvPr/>
          </p:nvGrpSpPr>
          <p:grpSpPr>
            <a:xfrm>
              <a:off x="4620213" y="358500"/>
              <a:ext cx="959550" cy="623600"/>
              <a:chOff x="406275" y="547500"/>
              <a:chExt cx="959550" cy="623600"/>
            </a:xfrm>
          </p:grpSpPr>
          <p:sp>
            <p:nvSpPr>
              <p:cNvPr id="1877" name="Google Shape;1877;p68"/>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8"/>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8"/>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0" name="Google Shape;1880;p68"/>
          <p:cNvGrpSpPr/>
          <p:nvPr/>
        </p:nvGrpSpPr>
        <p:grpSpPr>
          <a:xfrm>
            <a:off x="7645450" y="1981300"/>
            <a:ext cx="847650" cy="781650"/>
            <a:chOff x="3465750" y="2047000"/>
            <a:chExt cx="847650" cy="781650"/>
          </a:xfrm>
        </p:grpSpPr>
        <p:sp>
          <p:nvSpPr>
            <p:cNvPr id="1881" name="Google Shape;1881;p68"/>
            <p:cNvSpPr/>
            <p:nvPr/>
          </p:nvSpPr>
          <p:spPr>
            <a:xfrm>
              <a:off x="3482050" y="2047175"/>
              <a:ext cx="831350" cy="781325"/>
            </a:xfrm>
            <a:custGeom>
              <a:avLst/>
              <a:gdLst/>
              <a:ahLst/>
              <a:cxnLst/>
              <a:rect l="l" t="t" r="r" b="b"/>
              <a:pathLst>
                <a:path w="33254" h="31253" extrusionOk="0">
                  <a:moveTo>
                    <a:pt x="12419" y="783"/>
                  </a:moveTo>
                  <a:cubicBezTo>
                    <a:pt x="12799" y="783"/>
                    <a:pt x="13106" y="1008"/>
                    <a:pt x="13209" y="1420"/>
                  </a:cubicBezTo>
                  <a:cubicBezTo>
                    <a:pt x="13291" y="1692"/>
                    <a:pt x="13291" y="1990"/>
                    <a:pt x="13291" y="2261"/>
                  </a:cubicBezTo>
                  <a:cubicBezTo>
                    <a:pt x="13291" y="2478"/>
                    <a:pt x="13264" y="2695"/>
                    <a:pt x="13237" y="2912"/>
                  </a:cubicBezTo>
                  <a:cubicBezTo>
                    <a:pt x="13209" y="3048"/>
                    <a:pt x="13182" y="3183"/>
                    <a:pt x="13155" y="3373"/>
                  </a:cubicBezTo>
                  <a:cubicBezTo>
                    <a:pt x="12667" y="3265"/>
                    <a:pt x="12260" y="3156"/>
                    <a:pt x="11853" y="3048"/>
                  </a:cubicBezTo>
                  <a:cubicBezTo>
                    <a:pt x="11473" y="2939"/>
                    <a:pt x="11067" y="3021"/>
                    <a:pt x="10633" y="2777"/>
                  </a:cubicBezTo>
                  <a:cubicBezTo>
                    <a:pt x="10850" y="2126"/>
                    <a:pt x="11121" y="1556"/>
                    <a:pt x="11636" y="1095"/>
                  </a:cubicBezTo>
                  <a:cubicBezTo>
                    <a:pt x="11745" y="986"/>
                    <a:pt x="11907" y="905"/>
                    <a:pt x="12043" y="851"/>
                  </a:cubicBezTo>
                  <a:cubicBezTo>
                    <a:pt x="12173" y="805"/>
                    <a:pt x="12299" y="783"/>
                    <a:pt x="12419" y="783"/>
                  </a:cubicBezTo>
                  <a:close/>
                  <a:moveTo>
                    <a:pt x="8211" y="1536"/>
                  </a:moveTo>
                  <a:cubicBezTo>
                    <a:pt x="8514" y="1536"/>
                    <a:pt x="8806" y="1663"/>
                    <a:pt x="9032" y="1909"/>
                  </a:cubicBezTo>
                  <a:cubicBezTo>
                    <a:pt x="9249" y="2207"/>
                    <a:pt x="9439" y="2532"/>
                    <a:pt x="9683" y="2912"/>
                  </a:cubicBezTo>
                  <a:cubicBezTo>
                    <a:pt x="9141" y="3048"/>
                    <a:pt x="8653" y="3156"/>
                    <a:pt x="8219" y="3319"/>
                  </a:cubicBezTo>
                  <a:cubicBezTo>
                    <a:pt x="7785" y="3455"/>
                    <a:pt x="7351" y="3672"/>
                    <a:pt x="6890" y="3889"/>
                  </a:cubicBezTo>
                  <a:cubicBezTo>
                    <a:pt x="6781" y="3265"/>
                    <a:pt x="6862" y="2722"/>
                    <a:pt x="7134" y="2234"/>
                  </a:cubicBezTo>
                  <a:cubicBezTo>
                    <a:pt x="7296" y="1963"/>
                    <a:pt x="7513" y="1746"/>
                    <a:pt x="7812" y="1610"/>
                  </a:cubicBezTo>
                  <a:cubicBezTo>
                    <a:pt x="7944" y="1561"/>
                    <a:pt x="8079" y="1536"/>
                    <a:pt x="8211" y="1536"/>
                  </a:cubicBezTo>
                  <a:close/>
                  <a:moveTo>
                    <a:pt x="5208" y="3509"/>
                  </a:moveTo>
                  <a:lnTo>
                    <a:pt x="5208" y="3509"/>
                  </a:lnTo>
                  <a:cubicBezTo>
                    <a:pt x="5669" y="3699"/>
                    <a:pt x="5750" y="3780"/>
                    <a:pt x="6184" y="4431"/>
                  </a:cubicBezTo>
                  <a:cubicBezTo>
                    <a:pt x="5967" y="4594"/>
                    <a:pt x="5777" y="4784"/>
                    <a:pt x="5506" y="5001"/>
                  </a:cubicBezTo>
                  <a:cubicBezTo>
                    <a:pt x="5262" y="4485"/>
                    <a:pt x="5018" y="4051"/>
                    <a:pt x="5208" y="3509"/>
                  </a:cubicBezTo>
                  <a:close/>
                  <a:moveTo>
                    <a:pt x="15795" y="2959"/>
                  </a:moveTo>
                  <a:cubicBezTo>
                    <a:pt x="16170" y="2959"/>
                    <a:pt x="16447" y="3199"/>
                    <a:pt x="16546" y="3617"/>
                  </a:cubicBezTo>
                  <a:cubicBezTo>
                    <a:pt x="16627" y="3889"/>
                    <a:pt x="16600" y="4160"/>
                    <a:pt x="16600" y="4458"/>
                  </a:cubicBezTo>
                  <a:cubicBezTo>
                    <a:pt x="16600" y="4621"/>
                    <a:pt x="16546" y="4784"/>
                    <a:pt x="16491" y="4919"/>
                  </a:cubicBezTo>
                  <a:cubicBezTo>
                    <a:pt x="16437" y="5109"/>
                    <a:pt x="16383" y="5299"/>
                    <a:pt x="16302" y="5516"/>
                  </a:cubicBezTo>
                  <a:cubicBezTo>
                    <a:pt x="15569" y="4919"/>
                    <a:pt x="14891" y="4377"/>
                    <a:pt x="14186" y="3807"/>
                  </a:cubicBezTo>
                  <a:cubicBezTo>
                    <a:pt x="14566" y="3346"/>
                    <a:pt x="15054" y="3021"/>
                    <a:pt x="15678" y="2966"/>
                  </a:cubicBezTo>
                  <a:cubicBezTo>
                    <a:pt x="15718" y="2961"/>
                    <a:pt x="15757" y="2959"/>
                    <a:pt x="15795" y="2959"/>
                  </a:cubicBezTo>
                  <a:close/>
                  <a:moveTo>
                    <a:pt x="3639" y="5118"/>
                  </a:moveTo>
                  <a:cubicBezTo>
                    <a:pt x="3697" y="5118"/>
                    <a:pt x="3759" y="5124"/>
                    <a:pt x="3825" y="5136"/>
                  </a:cubicBezTo>
                  <a:cubicBezTo>
                    <a:pt x="3933" y="5163"/>
                    <a:pt x="4042" y="5218"/>
                    <a:pt x="4150" y="5272"/>
                  </a:cubicBezTo>
                  <a:cubicBezTo>
                    <a:pt x="4367" y="5380"/>
                    <a:pt x="4557" y="5489"/>
                    <a:pt x="4855" y="5652"/>
                  </a:cubicBezTo>
                  <a:cubicBezTo>
                    <a:pt x="4476" y="6194"/>
                    <a:pt x="4150" y="6628"/>
                    <a:pt x="3770" y="7116"/>
                  </a:cubicBezTo>
                  <a:cubicBezTo>
                    <a:pt x="3336" y="6709"/>
                    <a:pt x="3092" y="6248"/>
                    <a:pt x="3119" y="5679"/>
                  </a:cubicBezTo>
                  <a:cubicBezTo>
                    <a:pt x="3119" y="5310"/>
                    <a:pt x="3315" y="5118"/>
                    <a:pt x="3639" y="5118"/>
                  </a:cubicBezTo>
                  <a:close/>
                  <a:moveTo>
                    <a:pt x="18553" y="5733"/>
                  </a:moveTo>
                  <a:cubicBezTo>
                    <a:pt x="19258" y="5760"/>
                    <a:pt x="19611" y="6221"/>
                    <a:pt x="19475" y="6926"/>
                  </a:cubicBezTo>
                  <a:cubicBezTo>
                    <a:pt x="19448" y="7089"/>
                    <a:pt x="19367" y="7252"/>
                    <a:pt x="19312" y="7388"/>
                  </a:cubicBezTo>
                  <a:cubicBezTo>
                    <a:pt x="19041" y="7903"/>
                    <a:pt x="18688" y="8337"/>
                    <a:pt x="18254" y="8852"/>
                  </a:cubicBezTo>
                  <a:cubicBezTo>
                    <a:pt x="17793" y="8011"/>
                    <a:pt x="17359" y="7252"/>
                    <a:pt x="16925" y="6465"/>
                  </a:cubicBezTo>
                  <a:cubicBezTo>
                    <a:pt x="17359" y="5977"/>
                    <a:pt x="17902" y="5733"/>
                    <a:pt x="18553" y="5733"/>
                  </a:cubicBezTo>
                  <a:close/>
                  <a:moveTo>
                    <a:pt x="2768" y="8162"/>
                  </a:moveTo>
                  <a:cubicBezTo>
                    <a:pt x="2893" y="8162"/>
                    <a:pt x="3020" y="8174"/>
                    <a:pt x="3146" y="8201"/>
                  </a:cubicBezTo>
                  <a:cubicBezTo>
                    <a:pt x="2902" y="8934"/>
                    <a:pt x="2685" y="9612"/>
                    <a:pt x="2468" y="10290"/>
                  </a:cubicBezTo>
                  <a:cubicBezTo>
                    <a:pt x="1926" y="9964"/>
                    <a:pt x="1600" y="9476"/>
                    <a:pt x="1573" y="8961"/>
                  </a:cubicBezTo>
                  <a:cubicBezTo>
                    <a:pt x="1546" y="8581"/>
                    <a:pt x="1655" y="8391"/>
                    <a:pt x="2034" y="8283"/>
                  </a:cubicBezTo>
                  <a:cubicBezTo>
                    <a:pt x="2269" y="8210"/>
                    <a:pt x="2517" y="8162"/>
                    <a:pt x="2768" y="8162"/>
                  </a:cubicBezTo>
                  <a:close/>
                  <a:moveTo>
                    <a:pt x="20174" y="9262"/>
                  </a:moveTo>
                  <a:cubicBezTo>
                    <a:pt x="20362" y="9262"/>
                    <a:pt x="20554" y="9288"/>
                    <a:pt x="20750" y="9340"/>
                  </a:cubicBezTo>
                  <a:cubicBezTo>
                    <a:pt x="21319" y="9476"/>
                    <a:pt x="21564" y="9856"/>
                    <a:pt x="21482" y="10453"/>
                  </a:cubicBezTo>
                  <a:cubicBezTo>
                    <a:pt x="21401" y="10968"/>
                    <a:pt x="21238" y="11456"/>
                    <a:pt x="20967" y="11917"/>
                  </a:cubicBezTo>
                  <a:cubicBezTo>
                    <a:pt x="20017" y="11429"/>
                    <a:pt x="19312" y="10697"/>
                    <a:pt x="18797" y="9747"/>
                  </a:cubicBezTo>
                  <a:cubicBezTo>
                    <a:pt x="19228" y="9434"/>
                    <a:pt x="19687" y="9262"/>
                    <a:pt x="20174" y="9262"/>
                  </a:cubicBezTo>
                  <a:close/>
                  <a:moveTo>
                    <a:pt x="2201" y="11589"/>
                  </a:moveTo>
                  <a:cubicBezTo>
                    <a:pt x="2226" y="11589"/>
                    <a:pt x="2252" y="11590"/>
                    <a:pt x="2278" y="11592"/>
                  </a:cubicBezTo>
                  <a:cubicBezTo>
                    <a:pt x="2306" y="11646"/>
                    <a:pt x="2333" y="11700"/>
                    <a:pt x="2333" y="11727"/>
                  </a:cubicBezTo>
                  <a:cubicBezTo>
                    <a:pt x="2306" y="12351"/>
                    <a:pt x="2278" y="12948"/>
                    <a:pt x="2251" y="13572"/>
                  </a:cubicBezTo>
                  <a:cubicBezTo>
                    <a:pt x="1682" y="13463"/>
                    <a:pt x="1112" y="12921"/>
                    <a:pt x="1031" y="12433"/>
                  </a:cubicBezTo>
                  <a:cubicBezTo>
                    <a:pt x="1031" y="12324"/>
                    <a:pt x="1058" y="12134"/>
                    <a:pt x="1166" y="12053"/>
                  </a:cubicBezTo>
                  <a:cubicBezTo>
                    <a:pt x="1448" y="11797"/>
                    <a:pt x="1777" y="11589"/>
                    <a:pt x="2201" y="11589"/>
                  </a:cubicBezTo>
                  <a:close/>
                  <a:moveTo>
                    <a:pt x="24047" y="11520"/>
                  </a:moveTo>
                  <a:cubicBezTo>
                    <a:pt x="24198" y="11520"/>
                    <a:pt x="24350" y="11533"/>
                    <a:pt x="24493" y="11565"/>
                  </a:cubicBezTo>
                  <a:cubicBezTo>
                    <a:pt x="25008" y="11646"/>
                    <a:pt x="25334" y="11917"/>
                    <a:pt x="25469" y="12460"/>
                  </a:cubicBezTo>
                  <a:cubicBezTo>
                    <a:pt x="25578" y="12948"/>
                    <a:pt x="25605" y="13409"/>
                    <a:pt x="25497" y="13897"/>
                  </a:cubicBezTo>
                  <a:cubicBezTo>
                    <a:pt x="24954" y="13789"/>
                    <a:pt x="22432" y="12731"/>
                    <a:pt x="21916" y="12378"/>
                  </a:cubicBezTo>
                  <a:cubicBezTo>
                    <a:pt x="22486" y="11917"/>
                    <a:pt x="23055" y="11592"/>
                    <a:pt x="23733" y="11537"/>
                  </a:cubicBezTo>
                  <a:cubicBezTo>
                    <a:pt x="23835" y="11526"/>
                    <a:pt x="23940" y="11520"/>
                    <a:pt x="24047" y="11520"/>
                  </a:cubicBezTo>
                  <a:close/>
                  <a:moveTo>
                    <a:pt x="27732" y="14097"/>
                  </a:moveTo>
                  <a:cubicBezTo>
                    <a:pt x="27844" y="14097"/>
                    <a:pt x="27957" y="14103"/>
                    <a:pt x="28073" y="14114"/>
                  </a:cubicBezTo>
                  <a:cubicBezTo>
                    <a:pt x="28616" y="14169"/>
                    <a:pt x="28914" y="14467"/>
                    <a:pt x="28968" y="15009"/>
                  </a:cubicBezTo>
                  <a:cubicBezTo>
                    <a:pt x="29023" y="15498"/>
                    <a:pt x="28887" y="15932"/>
                    <a:pt x="28697" y="16447"/>
                  </a:cubicBezTo>
                  <a:cubicBezTo>
                    <a:pt x="28317" y="16067"/>
                    <a:pt x="27965" y="15742"/>
                    <a:pt x="27585" y="15416"/>
                  </a:cubicBezTo>
                  <a:cubicBezTo>
                    <a:pt x="27232" y="15118"/>
                    <a:pt x="26853" y="14847"/>
                    <a:pt x="26446" y="14521"/>
                  </a:cubicBezTo>
                  <a:cubicBezTo>
                    <a:pt x="26878" y="14197"/>
                    <a:pt x="27293" y="14097"/>
                    <a:pt x="27732" y="14097"/>
                  </a:cubicBezTo>
                  <a:close/>
                  <a:moveTo>
                    <a:pt x="2360" y="15145"/>
                  </a:moveTo>
                  <a:cubicBezTo>
                    <a:pt x="2523" y="15796"/>
                    <a:pt x="2658" y="16393"/>
                    <a:pt x="2794" y="16989"/>
                  </a:cubicBezTo>
                  <a:cubicBezTo>
                    <a:pt x="2702" y="17007"/>
                    <a:pt x="2612" y="17015"/>
                    <a:pt x="2525" y="17015"/>
                  </a:cubicBezTo>
                  <a:cubicBezTo>
                    <a:pt x="2068" y="17015"/>
                    <a:pt x="1687" y="16788"/>
                    <a:pt x="1573" y="16447"/>
                  </a:cubicBezTo>
                  <a:cubicBezTo>
                    <a:pt x="1383" y="15959"/>
                    <a:pt x="1628" y="15579"/>
                    <a:pt x="2360" y="15145"/>
                  </a:cubicBezTo>
                  <a:close/>
                  <a:moveTo>
                    <a:pt x="3499" y="18563"/>
                  </a:moveTo>
                  <a:cubicBezTo>
                    <a:pt x="3852" y="19078"/>
                    <a:pt x="4150" y="19512"/>
                    <a:pt x="4503" y="20027"/>
                  </a:cubicBezTo>
                  <a:cubicBezTo>
                    <a:pt x="4394" y="20027"/>
                    <a:pt x="4310" y="20039"/>
                    <a:pt x="4241" y="20039"/>
                  </a:cubicBezTo>
                  <a:cubicBezTo>
                    <a:pt x="4207" y="20039"/>
                    <a:pt x="4177" y="20036"/>
                    <a:pt x="4150" y="20027"/>
                  </a:cubicBezTo>
                  <a:cubicBezTo>
                    <a:pt x="3933" y="19919"/>
                    <a:pt x="3689" y="19810"/>
                    <a:pt x="3499" y="19620"/>
                  </a:cubicBezTo>
                  <a:cubicBezTo>
                    <a:pt x="3174" y="19349"/>
                    <a:pt x="3255" y="18997"/>
                    <a:pt x="3499" y="18563"/>
                  </a:cubicBezTo>
                  <a:close/>
                  <a:moveTo>
                    <a:pt x="30129" y="17603"/>
                  </a:moveTo>
                  <a:cubicBezTo>
                    <a:pt x="30694" y="17603"/>
                    <a:pt x="31215" y="17932"/>
                    <a:pt x="31382" y="18454"/>
                  </a:cubicBezTo>
                  <a:cubicBezTo>
                    <a:pt x="31518" y="18834"/>
                    <a:pt x="31491" y="19214"/>
                    <a:pt x="31193" y="19512"/>
                  </a:cubicBezTo>
                  <a:cubicBezTo>
                    <a:pt x="31003" y="19729"/>
                    <a:pt x="30813" y="19973"/>
                    <a:pt x="30542" y="20136"/>
                  </a:cubicBezTo>
                  <a:cubicBezTo>
                    <a:pt x="30216" y="19322"/>
                    <a:pt x="29918" y="18508"/>
                    <a:pt x="29619" y="17695"/>
                  </a:cubicBezTo>
                  <a:cubicBezTo>
                    <a:pt x="29788" y="17632"/>
                    <a:pt x="29961" y="17603"/>
                    <a:pt x="30129" y="17603"/>
                  </a:cubicBezTo>
                  <a:close/>
                  <a:moveTo>
                    <a:pt x="5642" y="21085"/>
                  </a:moveTo>
                  <a:cubicBezTo>
                    <a:pt x="5777" y="21112"/>
                    <a:pt x="5832" y="21112"/>
                    <a:pt x="5859" y="21112"/>
                  </a:cubicBezTo>
                  <a:cubicBezTo>
                    <a:pt x="6510" y="21465"/>
                    <a:pt x="7161" y="21817"/>
                    <a:pt x="7866" y="22224"/>
                  </a:cubicBezTo>
                  <a:cubicBezTo>
                    <a:pt x="7416" y="22511"/>
                    <a:pt x="6950" y="22735"/>
                    <a:pt x="6446" y="22735"/>
                  </a:cubicBezTo>
                  <a:cubicBezTo>
                    <a:pt x="6282" y="22735"/>
                    <a:pt x="6113" y="22712"/>
                    <a:pt x="5940" y="22658"/>
                  </a:cubicBezTo>
                  <a:cubicBezTo>
                    <a:pt x="5506" y="22523"/>
                    <a:pt x="5398" y="22306"/>
                    <a:pt x="5425" y="21872"/>
                  </a:cubicBezTo>
                  <a:cubicBezTo>
                    <a:pt x="5452" y="21763"/>
                    <a:pt x="5452" y="21682"/>
                    <a:pt x="5479" y="21600"/>
                  </a:cubicBezTo>
                  <a:cubicBezTo>
                    <a:pt x="5533" y="21438"/>
                    <a:pt x="5588" y="21275"/>
                    <a:pt x="5642" y="21085"/>
                  </a:cubicBezTo>
                  <a:close/>
                  <a:moveTo>
                    <a:pt x="9283" y="22674"/>
                  </a:moveTo>
                  <a:cubicBezTo>
                    <a:pt x="9299" y="22674"/>
                    <a:pt x="9315" y="22677"/>
                    <a:pt x="9331" y="22685"/>
                  </a:cubicBezTo>
                  <a:cubicBezTo>
                    <a:pt x="10253" y="22929"/>
                    <a:pt x="11175" y="23174"/>
                    <a:pt x="12260" y="23472"/>
                  </a:cubicBezTo>
                  <a:cubicBezTo>
                    <a:pt x="11582" y="24042"/>
                    <a:pt x="10931" y="24421"/>
                    <a:pt x="10172" y="24503"/>
                  </a:cubicBezTo>
                  <a:cubicBezTo>
                    <a:pt x="10094" y="24514"/>
                    <a:pt x="10023" y="24519"/>
                    <a:pt x="9956" y="24519"/>
                  </a:cubicBezTo>
                  <a:cubicBezTo>
                    <a:pt x="9531" y="24519"/>
                    <a:pt x="9316" y="24294"/>
                    <a:pt x="9222" y="23825"/>
                  </a:cubicBezTo>
                  <a:cubicBezTo>
                    <a:pt x="9168" y="23445"/>
                    <a:pt x="9059" y="23065"/>
                    <a:pt x="9168" y="22712"/>
                  </a:cubicBezTo>
                  <a:cubicBezTo>
                    <a:pt x="9206" y="22693"/>
                    <a:pt x="9245" y="22674"/>
                    <a:pt x="9283" y="22674"/>
                  </a:cubicBezTo>
                  <a:close/>
                  <a:moveTo>
                    <a:pt x="30596" y="21736"/>
                  </a:moveTo>
                  <a:cubicBezTo>
                    <a:pt x="31057" y="21790"/>
                    <a:pt x="31328" y="22034"/>
                    <a:pt x="31572" y="22306"/>
                  </a:cubicBezTo>
                  <a:cubicBezTo>
                    <a:pt x="31843" y="22604"/>
                    <a:pt x="32088" y="22929"/>
                    <a:pt x="32169" y="23363"/>
                  </a:cubicBezTo>
                  <a:cubicBezTo>
                    <a:pt x="32196" y="23580"/>
                    <a:pt x="32142" y="23825"/>
                    <a:pt x="31979" y="24014"/>
                  </a:cubicBezTo>
                  <a:cubicBezTo>
                    <a:pt x="31871" y="24123"/>
                    <a:pt x="31762" y="24259"/>
                    <a:pt x="31627" y="24340"/>
                  </a:cubicBezTo>
                  <a:cubicBezTo>
                    <a:pt x="31237" y="24606"/>
                    <a:pt x="30816" y="24687"/>
                    <a:pt x="30341" y="24687"/>
                  </a:cubicBezTo>
                  <a:cubicBezTo>
                    <a:pt x="30188" y="24687"/>
                    <a:pt x="30029" y="24679"/>
                    <a:pt x="29863" y="24665"/>
                  </a:cubicBezTo>
                  <a:cubicBezTo>
                    <a:pt x="30379" y="23743"/>
                    <a:pt x="30487" y="22767"/>
                    <a:pt x="30596" y="21736"/>
                  </a:cubicBezTo>
                  <a:close/>
                  <a:moveTo>
                    <a:pt x="13671" y="24014"/>
                  </a:moveTo>
                  <a:cubicBezTo>
                    <a:pt x="14349" y="24123"/>
                    <a:pt x="15434" y="24665"/>
                    <a:pt x="16220" y="25344"/>
                  </a:cubicBezTo>
                  <a:cubicBezTo>
                    <a:pt x="15732" y="25649"/>
                    <a:pt x="15259" y="25755"/>
                    <a:pt x="14790" y="25755"/>
                  </a:cubicBezTo>
                  <a:cubicBezTo>
                    <a:pt x="14633" y="25755"/>
                    <a:pt x="14477" y="25744"/>
                    <a:pt x="14321" y="25723"/>
                  </a:cubicBezTo>
                  <a:cubicBezTo>
                    <a:pt x="13860" y="25669"/>
                    <a:pt x="13589" y="25371"/>
                    <a:pt x="13562" y="24910"/>
                  </a:cubicBezTo>
                  <a:cubicBezTo>
                    <a:pt x="13508" y="24611"/>
                    <a:pt x="13535" y="24313"/>
                    <a:pt x="13671" y="24014"/>
                  </a:cubicBezTo>
                  <a:close/>
                  <a:moveTo>
                    <a:pt x="10445" y="3764"/>
                  </a:moveTo>
                  <a:cubicBezTo>
                    <a:pt x="11222" y="3764"/>
                    <a:pt x="12018" y="3925"/>
                    <a:pt x="12830" y="4241"/>
                  </a:cubicBezTo>
                  <a:cubicBezTo>
                    <a:pt x="14294" y="4811"/>
                    <a:pt x="15434" y="5787"/>
                    <a:pt x="16247" y="7116"/>
                  </a:cubicBezTo>
                  <a:cubicBezTo>
                    <a:pt x="16546" y="7605"/>
                    <a:pt x="16817" y="8120"/>
                    <a:pt x="17115" y="8608"/>
                  </a:cubicBezTo>
                  <a:cubicBezTo>
                    <a:pt x="17305" y="8988"/>
                    <a:pt x="17522" y="9368"/>
                    <a:pt x="17712" y="9720"/>
                  </a:cubicBezTo>
                  <a:cubicBezTo>
                    <a:pt x="18607" y="11375"/>
                    <a:pt x="19936" y="12541"/>
                    <a:pt x="21645" y="13301"/>
                  </a:cubicBezTo>
                  <a:cubicBezTo>
                    <a:pt x="22323" y="13599"/>
                    <a:pt x="23001" y="13870"/>
                    <a:pt x="23679" y="14141"/>
                  </a:cubicBezTo>
                  <a:cubicBezTo>
                    <a:pt x="24846" y="14630"/>
                    <a:pt x="25958" y="15199"/>
                    <a:pt x="26934" y="16013"/>
                  </a:cubicBezTo>
                  <a:cubicBezTo>
                    <a:pt x="28128" y="16989"/>
                    <a:pt x="29023" y="18210"/>
                    <a:pt x="29457" y="19702"/>
                  </a:cubicBezTo>
                  <a:cubicBezTo>
                    <a:pt x="29619" y="20271"/>
                    <a:pt x="29728" y="20868"/>
                    <a:pt x="29701" y="21248"/>
                  </a:cubicBezTo>
                  <a:cubicBezTo>
                    <a:pt x="29674" y="22360"/>
                    <a:pt x="29592" y="23255"/>
                    <a:pt x="29158" y="24096"/>
                  </a:cubicBezTo>
                  <a:cubicBezTo>
                    <a:pt x="28968" y="24448"/>
                    <a:pt x="28778" y="24801"/>
                    <a:pt x="28534" y="25099"/>
                  </a:cubicBezTo>
                  <a:cubicBezTo>
                    <a:pt x="27802" y="26022"/>
                    <a:pt x="26934" y="26808"/>
                    <a:pt x="25903" y="27378"/>
                  </a:cubicBezTo>
                  <a:cubicBezTo>
                    <a:pt x="24938" y="27893"/>
                    <a:pt x="23978" y="28163"/>
                    <a:pt x="23031" y="28163"/>
                  </a:cubicBezTo>
                  <a:cubicBezTo>
                    <a:pt x="21982" y="28163"/>
                    <a:pt x="20948" y="27832"/>
                    <a:pt x="19936" y="27134"/>
                  </a:cubicBezTo>
                  <a:cubicBezTo>
                    <a:pt x="19285" y="26673"/>
                    <a:pt x="18688" y="26157"/>
                    <a:pt x="18119" y="25642"/>
                  </a:cubicBezTo>
                  <a:cubicBezTo>
                    <a:pt x="16464" y="24123"/>
                    <a:pt x="14566" y="23119"/>
                    <a:pt x="12396" y="22631"/>
                  </a:cubicBezTo>
                  <a:cubicBezTo>
                    <a:pt x="11094" y="22306"/>
                    <a:pt x="9819" y="21953"/>
                    <a:pt x="8598" y="21492"/>
                  </a:cubicBezTo>
                  <a:cubicBezTo>
                    <a:pt x="8029" y="21275"/>
                    <a:pt x="7486" y="21031"/>
                    <a:pt x="6971" y="20760"/>
                  </a:cubicBezTo>
                  <a:cubicBezTo>
                    <a:pt x="4828" y="19648"/>
                    <a:pt x="3716" y="17776"/>
                    <a:pt x="3309" y="15470"/>
                  </a:cubicBezTo>
                  <a:cubicBezTo>
                    <a:pt x="3038" y="13870"/>
                    <a:pt x="3011" y="12270"/>
                    <a:pt x="3255" y="10642"/>
                  </a:cubicBezTo>
                  <a:cubicBezTo>
                    <a:pt x="3309" y="10317"/>
                    <a:pt x="3363" y="9991"/>
                    <a:pt x="3472" y="9693"/>
                  </a:cubicBezTo>
                  <a:cubicBezTo>
                    <a:pt x="4231" y="7849"/>
                    <a:pt x="5262" y="6194"/>
                    <a:pt x="6917" y="4974"/>
                  </a:cubicBezTo>
                  <a:cubicBezTo>
                    <a:pt x="8044" y="4161"/>
                    <a:pt x="9222" y="3764"/>
                    <a:pt x="10445" y="3764"/>
                  </a:cubicBezTo>
                  <a:close/>
                  <a:moveTo>
                    <a:pt x="17414" y="26293"/>
                  </a:moveTo>
                  <a:cubicBezTo>
                    <a:pt x="18037" y="26808"/>
                    <a:pt x="18580" y="27269"/>
                    <a:pt x="19177" y="27785"/>
                  </a:cubicBezTo>
                  <a:cubicBezTo>
                    <a:pt x="18797" y="28164"/>
                    <a:pt x="18363" y="28381"/>
                    <a:pt x="17848" y="28436"/>
                  </a:cubicBezTo>
                  <a:cubicBezTo>
                    <a:pt x="17801" y="28442"/>
                    <a:pt x="17756" y="28445"/>
                    <a:pt x="17712" y="28445"/>
                  </a:cubicBezTo>
                  <a:cubicBezTo>
                    <a:pt x="17219" y="28445"/>
                    <a:pt x="16907" y="28037"/>
                    <a:pt x="17007" y="27513"/>
                  </a:cubicBezTo>
                  <a:cubicBezTo>
                    <a:pt x="17007" y="27405"/>
                    <a:pt x="17061" y="27269"/>
                    <a:pt x="17088" y="27161"/>
                  </a:cubicBezTo>
                  <a:cubicBezTo>
                    <a:pt x="17169" y="26890"/>
                    <a:pt x="17278" y="26645"/>
                    <a:pt x="17414" y="26293"/>
                  </a:cubicBezTo>
                  <a:close/>
                  <a:moveTo>
                    <a:pt x="29023" y="25967"/>
                  </a:moveTo>
                  <a:cubicBezTo>
                    <a:pt x="29538" y="26510"/>
                    <a:pt x="29646" y="27378"/>
                    <a:pt x="29267" y="27975"/>
                  </a:cubicBezTo>
                  <a:cubicBezTo>
                    <a:pt x="29058" y="28287"/>
                    <a:pt x="28802" y="28455"/>
                    <a:pt x="28473" y="28455"/>
                  </a:cubicBezTo>
                  <a:cubicBezTo>
                    <a:pt x="28374" y="28455"/>
                    <a:pt x="28268" y="28440"/>
                    <a:pt x="28155" y="28408"/>
                  </a:cubicBezTo>
                  <a:cubicBezTo>
                    <a:pt x="27748" y="28327"/>
                    <a:pt x="27368" y="28137"/>
                    <a:pt x="27015" y="27758"/>
                  </a:cubicBezTo>
                  <a:cubicBezTo>
                    <a:pt x="27721" y="27134"/>
                    <a:pt x="28372" y="26564"/>
                    <a:pt x="29023" y="25967"/>
                  </a:cubicBezTo>
                  <a:close/>
                  <a:moveTo>
                    <a:pt x="26147" y="28327"/>
                  </a:moveTo>
                  <a:cubicBezTo>
                    <a:pt x="26283" y="28951"/>
                    <a:pt x="26229" y="29548"/>
                    <a:pt x="25741" y="30036"/>
                  </a:cubicBezTo>
                  <a:cubicBezTo>
                    <a:pt x="25571" y="30220"/>
                    <a:pt x="25394" y="30308"/>
                    <a:pt x="25210" y="30308"/>
                  </a:cubicBezTo>
                  <a:cubicBezTo>
                    <a:pt x="25040" y="30308"/>
                    <a:pt x="24865" y="30233"/>
                    <a:pt x="24683" y="30090"/>
                  </a:cubicBezTo>
                  <a:cubicBezTo>
                    <a:pt x="24330" y="29792"/>
                    <a:pt x="24113" y="29412"/>
                    <a:pt x="23869" y="28978"/>
                  </a:cubicBezTo>
                  <a:cubicBezTo>
                    <a:pt x="24683" y="28734"/>
                    <a:pt x="25388" y="28544"/>
                    <a:pt x="26147" y="28327"/>
                  </a:cubicBezTo>
                  <a:close/>
                  <a:moveTo>
                    <a:pt x="20220" y="28401"/>
                  </a:moveTo>
                  <a:cubicBezTo>
                    <a:pt x="20619" y="28401"/>
                    <a:pt x="20920" y="28630"/>
                    <a:pt x="21265" y="28680"/>
                  </a:cubicBezTo>
                  <a:cubicBezTo>
                    <a:pt x="21645" y="28734"/>
                    <a:pt x="22025" y="28815"/>
                    <a:pt x="22486" y="28897"/>
                  </a:cubicBezTo>
                  <a:cubicBezTo>
                    <a:pt x="22350" y="29466"/>
                    <a:pt x="22133" y="29927"/>
                    <a:pt x="21699" y="30253"/>
                  </a:cubicBezTo>
                  <a:cubicBezTo>
                    <a:pt x="21476" y="30411"/>
                    <a:pt x="21250" y="30486"/>
                    <a:pt x="21040" y="30486"/>
                  </a:cubicBezTo>
                  <a:cubicBezTo>
                    <a:pt x="20638" y="30486"/>
                    <a:pt x="20296" y="30210"/>
                    <a:pt x="20153" y="29710"/>
                  </a:cubicBezTo>
                  <a:cubicBezTo>
                    <a:pt x="20017" y="29276"/>
                    <a:pt x="20072" y="28870"/>
                    <a:pt x="20099" y="28408"/>
                  </a:cubicBezTo>
                  <a:cubicBezTo>
                    <a:pt x="20140" y="28404"/>
                    <a:pt x="20181" y="28401"/>
                    <a:pt x="20220" y="28401"/>
                  </a:cubicBezTo>
                  <a:close/>
                  <a:moveTo>
                    <a:pt x="12387" y="0"/>
                  </a:moveTo>
                  <a:cubicBezTo>
                    <a:pt x="12177" y="0"/>
                    <a:pt x="11960" y="38"/>
                    <a:pt x="11745" y="118"/>
                  </a:cubicBezTo>
                  <a:cubicBezTo>
                    <a:pt x="11229" y="308"/>
                    <a:pt x="10877" y="661"/>
                    <a:pt x="10578" y="1095"/>
                  </a:cubicBezTo>
                  <a:cubicBezTo>
                    <a:pt x="10416" y="1339"/>
                    <a:pt x="10280" y="1556"/>
                    <a:pt x="10117" y="1827"/>
                  </a:cubicBezTo>
                  <a:cubicBezTo>
                    <a:pt x="9927" y="1637"/>
                    <a:pt x="9792" y="1475"/>
                    <a:pt x="9656" y="1312"/>
                  </a:cubicBezTo>
                  <a:cubicBezTo>
                    <a:pt x="9253" y="909"/>
                    <a:pt x="8761" y="703"/>
                    <a:pt x="8263" y="703"/>
                  </a:cubicBezTo>
                  <a:cubicBezTo>
                    <a:pt x="7856" y="703"/>
                    <a:pt x="7446" y="841"/>
                    <a:pt x="7079" y="1122"/>
                  </a:cubicBezTo>
                  <a:cubicBezTo>
                    <a:pt x="6673" y="1420"/>
                    <a:pt x="6428" y="1827"/>
                    <a:pt x="6266" y="2261"/>
                  </a:cubicBezTo>
                  <a:cubicBezTo>
                    <a:pt x="6184" y="2451"/>
                    <a:pt x="6130" y="2668"/>
                    <a:pt x="6049" y="2885"/>
                  </a:cubicBezTo>
                  <a:cubicBezTo>
                    <a:pt x="5859" y="2804"/>
                    <a:pt x="5723" y="2722"/>
                    <a:pt x="5560" y="2668"/>
                  </a:cubicBezTo>
                  <a:cubicBezTo>
                    <a:pt x="5442" y="2624"/>
                    <a:pt x="5324" y="2601"/>
                    <a:pt x="5210" y="2601"/>
                  </a:cubicBezTo>
                  <a:cubicBezTo>
                    <a:pt x="4906" y="2601"/>
                    <a:pt x="4633" y="2759"/>
                    <a:pt x="4476" y="3075"/>
                  </a:cubicBezTo>
                  <a:cubicBezTo>
                    <a:pt x="4367" y="3319"/>
                    <a:pt x="4313" y="3617"/>
                    <a:pt x="4259" y="3889"/>
                  </a:cubicBezTo>
                  <a:cubicBezTo>
                    <a:pt x="4231" y="4051"/>
                    <a:pt x="4259" y="4214"/>
                    <a:pt x="4259" y="4404"/>
                  </a:cubicBezTo>
                  <a:cubicBezTo>
                    <a:pt x="4096" y="4350"/>
                    <a:pt x="3987" y="4323"/>
                    <a:pt x="3879" y="4323"/>
                  </a:cubicBezTo>
                  <a:cubicBezTo>
                    <a:pt x="3795" y="4312"/>
                    <a:pt x="3713" y="4307"/>
                    <a:pt x="3634" y="4307"/>
                  </a:cubicBezTo>
                  <a:cubicBezTo>
                    <a:pt x="2895" y="4307"/>
                    <a:pt x="2374" y="4759"/>
                    <a:pt x="2251" y="5543"/>
                  </a:cubicBezTo>
                  <a:cubicBezTo>
                    <a:pt x="2197" y="5977"/>
                    <a:pt x="2306" y="6384"/>
                    <a:pt x="2495" y="6764"/>
                  </a:cubicBezTo>
                  <a:cubicBezTo>
                    <a:pt x="2577" y="6954"/>
                    <a:pt x="2658" y="7143"/>
                    <a:pt x="2767" y="7388"/>
                  </a:cubicBezTo>
                  <a:cubicBezTo>
                    <a:pt x="2550" y="7388"/>
                    <a:pt x="2381" y="7375"/>
                    <a:pt x="2220" y="7375"/>
                  </a:cubicBezTo>
                  <a:cubicBezTo>
                    <a:pt x="2140" y="7375"/>
                    <a:pt x="2061" y="7379"/>
                    <a:pt x="1980" y="7388"/>
                  </a:cubicBezTo>
                  <a:cubicBezTo>
                    <a:pt x="1221" y="7469"/>
                    <a:pt x="678" y="8039"/>
                    <a:pt x="651" y="8825"/>
                  </a:cubicBezTo>
                  <a:cubicBezTo>
                    <a:pt x="651" y="9340"/>
                    <a:pt x="814" y="9802"/>
                    <a:pt x="1112" y="10208"/>
                  </a:cubicBezTo>
                  <a:cubicBezTo>
                    <a:pt x="1221" y="10398"/>
                    <a:pt x="1356" y="10588"/>
                    <a:pt x="1519" y="10805"/>
                  </a:cubicBezTo>
                  <a:cubicBezTo>
                    <a:pt x="1248" y="10941"/>
                    <a:pt x="1031" y="11076"/>
                    <a:pt x="814" y="11212"/>
                  </a:cubicBezTo>
                  <a:cubicBezTo>
                    <a:pt x="190" y="11592"/>
                    <a:pt x="0" y="12161"/>
                    <a:pt x="217" y="12867"/>
                  </a:cubicBezTo>
                  <a:cubicBezTo>
                    <a:pt x="353" y="13328"/>
                    <a:pt x="678" y="13680"/>
                    <a:pt x="1031" y="13979"/>
                  </a:cubicBezTo>
                  <a:cubicBezTo>
                    <a:pt x="1221" y="14141"/>
                    <a:pt x="1411" y="14277"/>
                    <a:pt x="1600" y="14413"/>
                  </a:cubicBezTo>
                  <a:cubicBezTo>
                    <a:pt x="1329" y="14711"/>
                    <a:pt x="1058" y="14955"/>
                    <a:pt x="868" y="15226"/>
                  </a:cubicBezTo>
                  <a:cubicBezTo>
                    <a:pt x="380" y="16013"/>
                    <a:pt x="570" y="16962"/>
                    <a:pt x="1302" y="17505"/>
                  </a:cubicBezTo>
                  <a:cubicBezTo>
                    <a:pt x="1519" y="17640"/>
                    <a:pt x="1763" y="17749"/>
                    <a:pt x="2007" y="17830"/>
                  </a:cubicBezTo>
                  <a:cubicBezTo>
                    <a:pt x="2197" y="17912"/>
                    <a:pt x="2414" y="17966"/>
                    <a:pt x="2658" y="18020"/>
                  </a:cubicBezTo>
                  <a:cubicBezTo>
                    <a:pt x="2577" y="18264"/>
                    <a:pt x="2523" y="18454"/>
                    <a:pt x="2468" y="18644"/>
                  </a:cubicBezTo>
                  <a:cubicBezTo>
                    <a:pt x="2251" y="19322"/>
                    <a:pt x="2414" y="19864"/>
                    <a:pt x="2929" y="20326"/>
                  </a:cubicBezTo>
                  <a:cubicBezTo>
                    <a:pt x="3255" y="20651"/>
                    <a:pt x="3662" y="20841"/>
                    <a:pt x="4096" y="20949"/>
                  </a:cubicBezTo>
                  <a:cubicBezTo>
                    <a:pt x="4286" y="21004"/>
                    <a:pt x="4448" y="21058"/>
                    <a:pt x="4638" y="21112"/>
                  </a:cubicBezTo>
                  <a:cubicBezTo>
                    <a:pt x="4638" y="21248"/>
                    <a:pt x="4638" y="21329"/>
                    <a:pt x="4611" y="21411"/>
                  </a:cubicBezTo>
                  <a:cubicBezTo>
                    <a:pt x="4611" y="21546"/>
                    <a:pt x="4557" y="21655"/>
                    <a:pt x="4557" y="21763"/>
                  </a:cubicBezTo>
                  <a:cubicBezTo>
                    <a:pt x="4421" y="22577"/>
                    <a:pt x="4801" y="23228"/>
                    <a:pt x="5588" y="23499"/>
                  </a:cubicBezTo>
                  <a:cubicBezTo>
                    <a:pt x="5847" y="23586"/>
                    <a:pt x="6118" y="23650"/>
                    <a:pt x="6386" y="23650"/>
                  </a:cubicBezTo>
                  <a:cubicBezTo>
                    <a:pt x="6538" y="23650"/>
                    <a:pt x="6688" y="23629"/>
                    <a:pt x="6835" y="23580"/>
                  </a:cubicBezTo>
                  <a:cubicBezTo>
                    <a:pt x="7324" y="23472"/>
                    <a:pt x="7785" y="23309"/>
                    <a:pt x="8300" y="23146"/>
                  </a:cubicBezTo>
                  <a:cubicBezTo>
                    <a:pt x="8327" y="23309"/>
                    <a:pt x="8354" y="23472"/>
                    <a:pt x="8327" y="23635"/>
                  </a:cubicBezTo>
                  <a:cubicBezTo>
                    <a:pt x="8327" y="24597"/>
                    <a:pt x="9037" y="25376"/>
                    <a:pt x="10071" y="25376"/>
                  </a:cubicBezTo>
                  <a:cubicBezTo>
                    <a:pt x="10233" y="25376"/>
                    <a:pt x="10402" y="25357"/>
                    <a:pt x="10578" y="25316"/>
                  </a:cubicBezTo>
                  <a:cubicBezTo>
                    <a:pt x="11148" y="25181"/>
                    <a:pt x="11663" y="24964"/>
                    <a:pt x="12152" y="24638"/>
                  </a:cubicBezTo>
                  <a:cubicBezTo>
                    <a:pt x="12260" y="24584"/>
                    <a:pt x="12423" y="24530"/>
                    <a:pt x="12613" y="24421"/>
                  </a:cubicBezTo>
                  <a:cubicBezTo>
                    <a:pt x="12613" y="24638"/>
                    <a:pt x="12613" y="24774"/>
                    <a:pt x="12613" y="24910"/>
                  </a:cubicBezTo>
                  <a:cubicBezTo>
                    <a:pt x="12694" y="25805"/>
                    <a:pt x="13155" y="26347"/>
                    <a:pt x="14023" y="26564"/>
                  </a:cubicBezTo>
                  <a:cubicBezTo>
                    <a:pt x="14250" y="26621"/>
                    <a:pt x="14474" y="26645"/>
                    <a:pt x="14695" y="26645"/>
                  </a:cubicBezTo>
                  <a:cubicBezTo>
                    <a:pt x="15109" y="26645"/>
                    <a:pt x="15515" y="26562"/>
                    <a:pt x="15922" y="26456"/>
                  </a:cubicBezTo>
                  <a:cubicBezTo>
                    <a:pt x="16057" y="26428"/>
                    <a:pt x="16220" y="26374"/>
                    <a:pt x="16410" y="26347"/>
                  </a:cubicBezTo>
                  <a:lnTo>
                    <a:pt x="16410" y="26347"/>
                  </a:lnTo>
                  <a:cubicBezTo>
                    <a:pt x="16302" y="26645"/>
                    <a:pt x="16220" y="26890"/>
                    <a:pt x="16139" y="27134"/>
                  </a:cubicBezTo>
                  <a:cubicBezTo>
                    <a:pt x="15796" y="28210"/>
                    <a:pt x="16512" y="29374"/>
                    <a:pt x="17790" y="29374"/>
                  </a:cubicBezTo>
                  <a:cubicBezTo>
                    <a:pt x="17929" y="29374"/>
                    <a:pt x="18075" y="29360"/>
                    <a:pt x="18227" y="29331"/>
                  </a:cubicBezTo>
                  <a:cubicBezTo>
                    <a:pt x="18417" y="29304"/>
                    <a:pt x="18580" y="29222"/>
                    <a:pt x="18770" y="29168"/>
                  </a:cubicBezTo>
                  <a:cubicBezTo>
                    <a:pt x="18905" y="29114"/>
                    <a:pt x="19041" y="29087"/>
                    <a:pt x="19177" y="29059"/>
                  </a:cubicBezTo>
                  <a:cubicBezTo>
                    <a:pt x="19285" y="29466"/>
                    <a:pt x="19367" y="29873"/>
                    <a:pt x="19529" y="30226"/>
                  </a:cubicBezTo>
                  <a:cubicBezTo>
                    <a:pt x="19819" y="30895"/>
                    <a:pt x="20348" y="31253"/>
                    <a:pt x="20995" y="31253"/>
                  </a:cubicBezTo>
                  <a:cubicBezTo>
                    <a:pt x="21134" y="31253"/>
                    <a:pt x="21279" y="31236"/>
                    <a:pt x="21428" y="31202"/>
                  </a:cubicBezTo>
                  <a:cubicBezTo>
                    <a:pt x="22025" y="31094"/>
                    <a:pt x="22459" y="30741"/>
                    <a:pt x="22784" y="30253"/>
                  </a:cubicBezTo>
                  <a:cubicBezTo>
                    <a:pt x="22920" y="30063"/>
                    <a:pt x="23028" y="29873"/>
                    <a:pt x="23191" y="29629"/>
                  </a:cubicBezTo>
                  <a:cubicBezTo>
                    <a:pt x="23354" y="29846"/>
                    <a:pt x="23435" y="30036"/>
                    <a:pt x="23598" y="30199"/>
                  </a:cubicBezTo>
                  <a:cubicBezTo>
                    <a:pt x="23815" y="30443"/>
                    <a:pt x="24032" y="30687"/>
                    <a:pt x="24303" y="30877"/>
                  </a:cubicBezTo>
                  <a:cubicBezTo>
                    <a:pt x="24592" y="31087"/>
                    <a:pt x="24875" y="31189"/>
                    <a:pt x="25160" y="31189"/>
                  </a:cubicBezTo>
                  <a:cubicBezTo>
                    <a:pt x="25464" y="31189"/>
                    <a:pt x="25772" y="31073"/>
                    <a:pt x="26093" y="30850"/>
                  </a:cubicBezTo>
                  <a:cubicBezTo>
                    <a:pt x="26554" y="30524"/>
                    <a:pt x="26880" y="30063"/>
                    <a:pt x="27043" y="29493"/>
                  </a:cubicBezTo>
                  <a:cubicBezTo>
                    <a:pt x="27070" y="29304"/>
                    <a:pt x="27124" y="29141"/>
                    <a:pt x="27205" y="28924"/>
                  </a:cubicBezTo>
                  <a:cubicBezTo>
                    <a:pt x="27422" y="29005"/>
                    <a:pt x="27585" y="29087"/>
                    <a:pt x="27775" y="29141"/>
                  </a:cubicBezTo>
                  <a:cubicBezTo>
                    <a:pt x="27999" y="29209"/>
                    <a:pt x="28216" y="29243"/>
                    <a:pt x="28424" y="29243"/>
                  </a:cubicBezTo>
                  <a:cubicBezTo>
                    <a:pt x="29048" y="29243"/>
                    <a:pt x="29592" y="28937"/>
                    <a:pt x="29999" y="28327"/>
                  </a:cubicBezTo>
                  <a:cubicBezTo>
                    <a:pt x="30433" y="27649"/>
                    <a:pt x="30487" y="26944"/>
                    <a:pt x="30243" y="26157"/>
                  </a:cubicBezTo>
                  <a:cubicBezTo>
                    <a:pt x="30189" y="25967"/>
                    <a:pt x="29999" y="25805"/>
                    <a:pt x="30135" y="25533"/>
                  </a:cubicBezTo>
                  <a:lnTo>
                    <a:pt x="30894" y="25533"/>
                  </a:lnTo>
                  <a:cubicBezTo>
                    <a:pt x="31627" y="25479"/>
                    <a:pt x="32223" y="25154"/>
                    <a:pt x="32684" y="24584"/>
                  </a:cubicBezTo>
                  <a:cubicBezTo>
                    <a:pt x="33118" y="24069"/>
                    <a:pt x="33254" y="23472"/>
                    <a:pt x="32983" y="22794"/>
                  </a:cubicBezTo>
                  <a:cubicBezTo>
                    <a:pt x="32684" y="22089"/>
                    <a:pt x="32250" y="21492"/>
                    <a:pt x="31572" y="21085"/>
                  </a:cubicBezTo>
                  <a:cubicBezTo>
                    <a:pt x="31437" y="21004"/>
                    <a:pt x="31301" y="20922"/>
                    <a:pt x="31138" y="20814"/>
                  </a:cubicBezTo>
                  <a:cubicBezTo>
                    <a:pt x="31410" y="20515"/>
                    <a:pt x="31627" y="20298"/>
                    <a:pt x="31871" y="20054"/>
                  </a:cubicBezTo>
                  <a:cubicBezTo>
                    <a:pt x="32332" y="19539"/>
                    <a:pt x="32440" y="18915"/>
                    <a:pt x="32223" y="18264"/>
                  </a:cubicBezTo>
                  <a:cubicBezTo>
                    <a:pt x="31925" y="17342"/>
                    <a:pt x="31274" y="16827"/>
                    <a:pt x="30325" y="16664"/>
                  </a:cubicBezTo>
                  <a:cubicBezTo>
                    <a:pt x="30108" y="16637"/>
                    <a:pt x="29863" y="16637"/>
                    <a:pt x="29592" y="16610"/>
                  </a:cubicBezTo>
                  <a:cubicBezTo>
                    <a:pt x="29619" y="16447"/>
                    <a:pt x="29646" y="16338"/>
                    <a:pt x="29674" y="16230"/>
                  </a:cubicBezTo>
                  <a:cubicBezTo>
                    <a:pt x="29728" y="16013"/>
                    <a:pt x="29809" y="15769"/>
                    <a:pt x="29863" y="15552"/>
                  </a:cubicBezTo>
                  <a:cubicBezTo>
                    <a:pt x="30053" y="14250"/>
                    <a:pt x="29294" y="13301"/>
                    <a:pt x="27992" y="13219"/>
                  </a:cubicBezTo>
                  <a:cubicBezTo>
                    <a:pt x="27919" y="13214"/>
                    <a:pt x="27847" y="13212"/>
                    <a:pt x="27774" y="13212"/>
                  </a:cubicBezTo>
                  <a:cubicBezTo>
                    <a:pt x="27467" y="13212"/>
                    <a:pt x="27160" y="13251"/>
                    <a:pt x="26853" y="13273"/>
                  </a:cubicBezTo>
                  <a:cubicBezTo>
                    <a:pt x="26717" y="13301"/>
                    <a:pt x="26581" y="13328"/>
                    <a:pt x="26419" y="13355"/>
                  </a:cubicBezTo>
                  <a:cubicBezTo>
                    <a:pt x="26392" y="13056"/>
                    <a:pt x="26364" y="12812"/>
                    <a:pt x="26337" y="12541"/>
                  </a:cubicBezTo>
                  <a:cubicBezTo>
                    <a:pt x="26175" y="11483"/>
                    <a:pt x="25524" y="10832"/>
                    <a:pt x="24493" y="10670"/>
                  </a:cubicBezTo>
                  <a:cubicBezTo>
                    <a:pt x="24314" y="10649"/>
                    <a:pt x="24132" y="10636"/>
                    <a:pt x="23948" y="10636"/>
                  </a:cubicBezTo>
                  <a:cubicBezTo>
                    <a:pt x="23658" y="10636"/>
                    <a:pt x="23365" y="10668"/>
                    <a:pt x="23082" y="10751"/>
                  </a:cubicBezTo>
                  <a:cubicBezTo>
                    <a:pt x="22865" y="10832"/>
                    <a:pt x="22649" y="10887"/>
                    <a:pt x="22350" y="10968"/>
                  </a:cubicBezTo>
                  <a:cubicBezTo>
                    <a:pt x="22350" y="10724"/>
                    <a:pt x="22350" y="10507"/>
                    <a:pt x="22350" y="10290"/>
                  </a:cubicBezTo>
                  <a:cubicBezTo>
                    <a:pt x="22377" y="9503"/>
                    <a:pt x="21998" y="9015"/>
                    <a:pt x="21292" y="8689"/>
                  </a:cubicBezTo>
                  <a:cubicBezTo>
                    <a:pt x="20940" y="8500"/>
                    <a:pt x="20533" y="8445"/>
                    <a:pt x="20126" y="8445"/>
                  </a:cubicBezTo>
                  <a:cubicBezTo>
                    <a:pt x="19990" y="8445"/>
                    <a:pt x="19855" y="8473"/>
                    <a:pt x="19638" y="8473"/>
                  </a:cubicBezTo>
                  <a:cubicBezTo>
                    <a:pt x="19773" y="8256"/>
                    <a:pt x="19882" y="8093"/>
                    <a:pt x="19963" y="7930"/>
                  </a:cubicBezTo>
                  <a:cubicBezTo>
                    <a:pt x="20072" y="7659"/>
                    <a:pt x="20234" y="7360"/>
                    <a:pt x="20289" y="7062"/>
                  </a:cubicBezTo>
                  <a:cubicBezTo>
                    <a:pt x="20560" y="6004"/>
                    <a:pt x="19855" y="5028"/>
                    <a:pt x="18770" y="4974"/>
                  </a:cubicBezTo>
                  <a:cubicBezTo>
                    <a:pt x="18722" y="4970"/>
                    <a:pt x="18673" y="4968"/>
                    <a:pt x="18625" y="4968"/>
                  </a:cubicBezTo>
                  <a:cubicBezTo>
                    <a:pt x="18321" y="4968"/>
                    <a:pt x="18016" y="5035"/>
                    <a:pt x="17712" y="5082"/>
                  </a:cubicBezTo>
                  <a:cubicBezTo>
                    <a:pt x="17576" y="5082"/>
                    <a:pt x="17468" y="5136"/>
                    <a:pt x="17305" y="5163"/>
                  </a:cubicBezTo>
                  <a:cubicBezTo>
                    <a:pt x="17332" y="4702"/>
                    <a:pt x="17386" y="4268"/>
                    <a:pt x="17359" y="3861"/>
                  </a:cubicBezTo>
                  <a:cubicBezTo>
                    <a:pt x="17291" y="2829"/>
                    <a:pt x="16582" y="2166"/>
                    <a:pt x="15659" y="2166"/>
                  </a:cubicBezTo>
                  <a:cubicBezTo>
                    <a:pt x="15491" y="2166"/>
                    <a:pt x="15315" y="2188"/>
                    <a:pt x="15135" y="2234"/>
                  </a:cubicBezTo>
                  <a:cubicBezTo>
                    <a:pt x="14918" y="2288"/>
                    <a:pt x="14701" y="2397"/>
                    <a:pt x="14484" y="2505"/>
                  </a:cubicBezTo>
                  <a:cubicBezTo>
                    <a:pt x="14376" y="2532"/>
                    <a:pt x="14267" y="2587"/>
                    <a:pt x="14104" y="2641"/>
                  </a:cubicBezTo>
                  <a:cubicBezTo>
                    <a:pt x="14104" y="2343"/>
                    <a:pt x="14132" y="2098"/>
                    <a:pt x="14104" y="1881"/>
                  </a:cubicBezTo>
                  <a:cubicBezTo>
                    <a:pt x="14077" y="1637"/>
                    <a:pt x="14050" y="1393"/>
                    <a:pt x="13969" y="1176"/>
                  </a:cubicBezTo>
                  <a:cubicBezTo>
                    <a:pt x="13738" y="442"/>
                    <a:pt x="13102" y="0"/>
                    <a:pt x="1238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8"/>
            <p:cNvSpPr/>
            <p:nvPr/>
          </p:nvSpPr>
          <p:spPr>
            <a:xfrm>
              <a:off x="3465750" y="2047000"/>
              <a:ext cx="831375" cy="781650"/>
            </a:xfrm>
            <a:custGeom>
              <a:avLst/>
              <a:gdLst/>
              <a:ahLst/>
              <a:cxnLst/>
              <a:rect l="l" t="t" r="r" b="b"/>
              <a:pathLst>
                <a:path w="33255" h="31266" extrusionOk="0">
                  <a:moveTo>
                    <a:pt x="12441" y="785"/>
                  </a:moveTo>
                  <a:cubicBezTo>
                    <a:pt x="12806" y="785"/>
                    <a:pt x="13114" y="1025"/>
                    <a:pt x="13237" y="1434"/>
                  </a:cubicBezTo>
                  <a:cubicBezTo>
                    <a:pt x="13291" y="1705"/>
                    <a:pt x="13291" y="2003"/>
                    <a:pt x="13291" y="2275"/>
                  </a:cubicBezTo>
                  <a:cubicBezTo>
                    <a:pt x="13318" y="2492"/>
                    <a:pt x="13264" y="2708"/>
                    <a:pt x="13237" y="2898"/>
                  </a:cubicBezTo>
                  <a:cubicBezTo>
                    <a:pt x="13237" y="3061"/>
                    <a:pt x="13210" y="3170"/>
                    <a:pt x="13183" y="3387"/>
                  </a:cubicBezTo>
                  <a:cubicBezTo>
                    <a:pt x="12694" y="3251"/>
                    <a:pt x="12287" y="3170"/>
                    <a:pt x="11853" y="3034"/>
                  </a:cubicBezTo>
                  <a:cubicBezTo>
                    <a:pt x="11474" y="2953"/>
                    <a:pt x="11067" y="3034"/>
                    <a:pt x="10660" y="2790"/>
                  </a:cubicBezTo>
                  <a:cubicBezTo>
                    <a:pt x="10850" y="2139"/>
                    <a:pt x="11121" y="1542"/>
                    <a:pt x="11637" y="1108"/>
                  </a:cubicBezTo>
                  <a:cubicBezTo>
                    <a:pt x="11745" y="1000"/>
                    <a:pt x="11908" y="918"/>
                    <a:pt x="12070" y="864"/>
                  </a:cubicBezTo>
                  <a:cubicBezTo>
                    <a:pt x="12197" y="811"/>
                    <a:pt x="12322" y="785"/>
                    <a:pt x="12441" y="785"/>
                  </a:cubicBezTo>
                  <a:close/>
                  <a:moveTo>
                    <a:pt x="8240" y="1544"/>
                  </a:moveTo>
                  <a:cubicBezTo>
                    <a:pt x="8541" y="1544"/>
                    <a:pt x="8830" y="1664"/>
                    <a:pt x="9033" y="1922"/>
                  </a:cubicBezTo>
                  <a:cubicBezTo>
                    <a:pt x="9277" y="2193"/>
                    <a:pt x="9439" y="2519"/>
                    <a:pt x="9684" y="2898"/>
                  </a:cubicBezTo>
                  <a:cubicBezTo>
                    <a:pt x="9141" y="3061"/>
                    <a:pt x="8680" y="3170"/>
                    <a:pt x="8219" y="3305"/>
                  </a:cubicBezTo>
                  <a:cubicBezTo>
                    <a:pt x="7785" y="3468"/>
                    <a:pt x="7378" y="3685"/>
                    <a:pt x="6917" y="3875"/>
                  </a:cubicBezTo>
                  <a:cubicBezTo>
                    <a:pt x="6781" y="3278"/>
                    <a:pt x="6863" y="2736"/>
                    <a:pt x="7161" y="2220"/>
                  </a:cubicBezTo>
                  <a:cubicBezTo>
                    <a:pt x="7297" y="1949"/>
                    <a:pt x="7514" y="1732"/>
                    <a:pt x="7812" y="1624"/>
                  </a:cubicBezTo>
                  <a:cubicBezTo>
                    <a:pt x="7952" y="1571"/>
                    <a:pt x="8097" y="1544"/>
                    <a:pt x="8240" y="1544"/>
                  </a:cubicBezTo>
                  <a:close/>
                  <a:moveTo>
                    <a:pt x="5208" y="3522"/>
                  </a:moveTo>
                  <a:lnTo>
                    <a:pt x="5208" y="3522"/>
                  </a:lnTo>
                  <a:cubicBezTo>
                    <a:pt x="5669" y="3712"/>
                    <a:pt x="5751" y="3793"/>
                    <a:pt x="6185" y="4444"/>
                  </a:cubicBezTo>
                  <a:cubicBezTo>
                    <a:pt x="5995" y="4607"/>
                    <a:pt x="5778" y="4797"/>
                    <a:pt x="5507" y="5014"/>
                  </a:cubicBezTo>
                  <a:cubicBezTo>
                    <a:pt x="5262" y="4499"/>
                    <a:pt x="5018" y="4065"/>
                    <a:pt x="5208" y="3522"/>
                  </a:cubicBezTo>
                  <a:close/>
                  <a:moveTo>
                    <a:pt x="15743" y="2951"/>
                  </a:moveTo>
                  <a:cubicBezTo>
                    <a:pt x="16147" y="2951"/>
                    <a:pt x="16470" y="3193"/>
                    <a:pt x="16573" y="3631"/>
                  </a:cubicBezTo>
                  <a:cubicBezTo>
                    <a:pt x="16627" y="3902"/>
                    <a:pt x="16600" y="4173"/>
                    <a:pt x="16600" y="4472"/>
                  </a:cubicBezTo>
                  <a:cubicBezTo>
                    <a:pt x="16600" y="4607"/>
                    <a:pt x="16546" y="4770"/>
                    <a:pt x="16492" y="4933"/>
                  </a:cubicBezTo>
                  <a:cubicBezTo>
                    <a:pt x="16465" y="5123"/>
                    <a:pt x="16383" y="5285"/>
                    <a:pt x="16329" y="5529"/>
                  </a:cubicBezTo>
                  <a:cubicBezTo>
                    <a:pt x="15569" y="4933"/>
                    <a:pt x="14891" y="4390"/>
                    <a:pt x="14186" y="3821"/>
                  </a:cubicBezTo>
                  <a:cubicBezTo>
                    <a:pt x="14566" y="3332"/>
                    <a:pt x="15054" y="3034"/>
                    <a:pt x="15678" y="2953"/>
                  </a:cubicBezTo>
                  <a:cubicBezTo>
                    <a:pt x="15700" y="2951"/>
                    <a:pt x="15721" y="2951"/>
                    <a:pt x="15743" y="2951"/>
                  </a:cubicBezTo>
                  <a:close/>
                  <a:moveTo>
                    <a:pt x="3627" y="5130"/>
                  </a:moveTo>
                  <a:cubicBezTo>
                    <a:pt x="3688" y="5130"/>
                    <a:pt x="3754" y="5136"/>
                    <a:pt x="3825" y="5150"/>
                  </a:cubicBezTo>
                  <a:cubicBezTo>
                    <a:pt x="3960" y="5177"/>
                    <a:pt x="4069" y="5231"/>
                    <a:pt x="4177" y="5285"/>
                  </a:cubicBezTo>
                  <a:cubicBezTo>
                    <a:pt x="4367" y="5367"/>
                    <a:pt x="4584" y="5502"/>
                    <a:pt x="4856" y="5665"/>
                  </a:cubicBezTo>
                  <a:cubicBezTo>
                    <a:pt x="4476" y="6180"/>
                    <a:pt x="4150" y="6641"/>
                    <a:pt x="3798" y="7130"/>
                  </a:cubicBezTo>
                  <a:cubicBezTo>
                    <a:pt x="3337" y="6723"/>
                    <a:pt x="3092" y="6262"/>
                    <a:pt x="3120" y="5692"/>
                  </a:cubicBezTo>
                  <a:cubicBezTo>
                    <a:pt x="3142" y="5306"/>
                    <a:pt x="3317" y="5130"/>
                    <a:pt x="3627" y="5130"/>
                  </a:cubicBezTo>
                  <a:close/>
                  <a:moveTo>
                    <a:pt x="18553" y="5746"/>
                  </a:moveTo>
                  <a:cubicBezTo>
                    <a:pt x="19285" y="5773"/>
                    <a:pt x="19638" y="6235"/>
                    <a:pt x="19475" y="6940"/>
                  </a:cubicBezTo>
                  <a:cubicBezTo>
                    <a:pt x="19448" y="7103"/>
                    <a:pt x="19394" y="7238"/>
                    <a:pt x="19313" y="7401"/>
                  </a:cubicBezTo>
                  <a:cubicBezTo>
                    <a:pt x="19041" y="7916"/>
                    <a:pt x="18689" y="8350"/>
                    <a:pt x="18255" y="8866"/>
                  </a:cubicBezTo>
                  <a:cubicBezTo>
                    <a:pt x="17794" y="8025"/>
                    <a:pt x="17387" y="7265"/>
                    <a:pt x="16926" y="6479"/>
                  </a:cubicBezTo>
                  <a:cubicBezTo>
                    <a:pt x="17387" y="5990"/>
                    <a:pt x="17929" y="5746"/>
                    <a:pt x="18553" y="5746"/>
                  </a:cubicBezTo>
                  <a:close/>
                  <a:moveTo>
                    <a:pt x="2842" y="8166"/>
                  </a:moveTo>
                  <a:cubicBezTo>
                    <a:pt x="2943" y="8166"/>
                    <a:pt x="3045" y="8173"/>
                    <a:pt x="3147" y="8187"/>
                  </a:cubicBezTo>
                  <a:cubicBezTo>
                    <a:pt x="2930" y="8920"/>
                    <a:pt x="2686" y="9625"/>
                    <a:pt x="2469" y="10303"/>
                  </a:cubicBezTo>
                  <a:cubicBezTo>
                    <a:pt x="1926" y="9978"/>
                    <a:pt x="1601" y="9462"/>
                    <a:pt x="1574" y="8974"/>
                  </a:cubicBezTo>
                  <a:cubicBezTo>
                    <a:pt x="1546" y="8594"/>
                    <a:pt x="1682" y="8377"/>
                    <a:pt x="2035" y="8296"/>
                  </a:cubicBezTo>
                  <a:cubicBezTo>
                    <a:pt x="2293" y="8217"/>
                    <a:pt x="2565" y="8166"/>
                    <a:pt x="2842" y="8166"/>
                  </a:cubicBezTo>
                  <a:close/>
                  <a:moveTo>
                    <a:pt x="20174" y="9275"/>
                  </a:moveTo>
                  <a:cubicBezTo>
                    <a:pt x="20362" y="9275"/>
                    <a:pt x="20554" y="9301"/>
                    <a:pt x="20750" y="9354"/>
                  </a:cubicBezTo>
                  <a:cubicBezTo>
                    <a:pt x="21320" y="9489"/>
                    <a:pt x="21564" y="9842"/>
                    <a:pt x="21482" y="10466"/>
                  </a:cubicBezTo>
                  <a:cubicBezTo>
                    <a:pt x="21401" y="10954"/>
                    <a:pt x="21238" y="11442"/>
                    <a:pt x="20967" y="11931"/>
                  </a:cubicBezTo>
                  <a:cubicBezTo>
                    <a:pt x="20018" y="11415"/>
                    <a:pt x="19340" y="10710"/>
                    <a:pt x="18797" y="9761"/>
                  </a:cubicBezTo>
                  <a:cubicBezTo>
                    <a:pt x="19228" y="9447"/>
                    <a:pt x="19687" y="9275"/>
                    <a:pt x="20174" y="9275"/>
                  </a:cubicBezTo>
                  <a:close/>
                  <a:moveTo>
                    <a:pt x="2279" y="11578"/>
                  </a:moveTo>
                  <a:cubicBezTo>
                    <a:pt x="2306" y="11659"/>
                    <a:pt x="2333" y="11686"/>
                    <a:pt x="2333" y="11741"/>
                  </a:cubicBezTo>
                  <a:cubicBezTo>
                    <a:pt x="2306" y="12365"/>
                    <a:pt x="2279" y="12961"/>
                    <a:pt x="2252" y="13585"/>
                  </a:cubicBezTo>
                  <a:cubicBezTo>
                    <a:pt x="1682" y="13477"/>
                    <a:pt x="1112" y="12934"/>
                    <a:pt x="1058" y="12446"/>
                  </a:cubicBezTo>
                  <a:cubicBezTo>
                    <a:pt x="1031" y="12310"/>
                    <a:pt x="1085" y="12148"/>
                    <a:pt x="1167" y="12066"/>
                  </a:cubicBezTo>
                  <a:cubicBezTo>
                    <a:pt x="1492" y="11795"/>
                    <a:pt x="1845" y="11578"/>
                    <a:pt x="2279" y="11578"/>
                  </a:cubicBezTo>
                  <a:close/>
                  <a:moveTo>
                    <a:pt x="23954" y="11512"/>
                  </a:moveTo>
                  <a:cubicBezTo>
                    <a:pt x="24134" y="11512"/>
                    <a:pt x="24321" y="11532"/>
                    <a:pt x="24493" y="11551"/>
                  </a:cubicBezTo>
                  <a:cubicBezTo>
                    <a:pt x="25009" y="11632"/>
                    <a:pt x="25361" y="11931"/>
                    <a:pt x="25470" y="12446"/>
                  </a:cubicBezTo>
                  <a:cubicBezTo>
                    <a:pt x="25578" y="12934"/>
                    <a:pt x="25605" y="13422"/>
                    <a:pt x="25497" y="13911"/>
                  </a:cubicBezTo>
                  <a:cubicBezTo>
                    <a:pt x="24954" y="13802"/>
                    <a:pt x="22432" y="12744"/>
                    <a:pt x="21916" y="12392"/>
                  </a:cubicBezTo>
                  <a:cubicBezTo>
                    <a:pt x="22486" y="11903"/>
                    <a:pt x="23056" y="11605"/>
                    <a:pt x="23734" y="11524"/>
                  </a:cubicBezTo>
                  <a:cubicBezTo>
                    <a:pt x="23805" y="11516"/>
                    <a:pt x="23879" y="11512"/>
                    <a:pt x="23954" y="11512"/>
                  </a:cubicBezTo>
                  <a:close/>
                  <a:moveTo>
                    <a:pt x="27742" y="14110"/>
                  </a:moveTo>
                  <a:cubicBezTo>
                    <a:pt x="27853" y="14110"/>
                    <a:pt x="27963" y="14117"/>
                    <a:pt x="28074" y="14128"/>
                  </a:cubicBezTo>
                  <a:cubicBezTo>
                    <a:pt x="28616" y="14182"/>
                    <a:pt x="28914" y="14480"/>
                    <a:pt x="28969" y="15023"/>
                  </a:cubicBezTo>
                  <a:cubicBezTo>
                    <a:pt x="29023" y="15511"/>
                    <a:pt x="28914" y="15945"/>
                    <a:pt x="28725" y="16433"/>
                  </a:cubicBezTo>
                  <a:cubicBezTo>
                    <a:pt x="28318" y="16081"/>
                    <a:pt x="27965" y="15728"/>
                    <a:pt x="27612" y="15430"/>
                  </a:cubicBezTo>
                  <a:cubicBezTo>
                    <a:pt x="27260" y="15131"/>
                    <a:pt x="26880" y="14860"/>
                    <a:pt x="26446" y="14534"/>
                  </a:cubicBezTo>
                  <a:cubicBezTo>
                    <a:pt x="26878" y="14210"/>
                    <a:pt x="27310" y="14110"/>
                    <a:pt x="27742" y="14110"/>
                  </a:cubicBezTo>
                  <a:close/>
                  <a:moveTo>
                    <a:pt x="2387" y="15158"/>
                  </a:moveTo>
                  <a:cubicBezTo>
                    <a:pt x="2523" y="15809"/>
                    <a:pt x="2659" y="16406"/>
                    <a:pt x="2794" y="16976"/>
                  </a:cubicBezTo>
                  <a:cubicBezTo>
                    <a:pt x="2696" y="16994"/>
                    <a:pt x="2601" y="17003"/>
                    <a:pt x="2509" y="17003"/>
                  </a:cubicBezTo>
                  <a:cubicBezTo>
                    <a:pt x="2067" y="17003"/>
                    <a:pt x="1708" y="16793"/>
                    <a:pt x="1574" y="16433"/>
                  </a:cubicBezTo>
                  <a:cubicBezTo>
                    <a:pt x="1411" y="15972"/>
                    <a:pt x="1628" y="15565"/>
                    <a:pt x="2387" y="15158"/>
                  </a:cubicBezTo>
                  <a:close/>
                  <a:moveTo>
                    <a:pt x="3499" y="18576"/>
                  </a:moveTo>
                  <a:cubicBezTo>
                    <a:pt x="3852" y="19091"/>
                    <a:pt x="4150" y="19525"/>
                    <a:pt x="4503" y="20013"/>
                  </a:cubicBezTo>
                  <a:cubicBezTo>
                    <a:pt x="4388" y="20033"/>
                    <a:pt x="4300" y="20052"/>
                    <a:pt x="4229" y="20052"/>
                  </a:cubicBezTo>
                  <a:cubicBezTo>
                    <a:pt x="4200" y="20052"/>
                    <a:pt x="4174" y="20049"/>
                    <a:pt x="4150" y="20041"/>
                  </a:cubicBezTo>
                  <a:cubicBezTo>
                    <a:pt x="3933" y="19932"/>
                    <a:pt x="3689" y="19796"/>
                    <a:pt x="3499" y="19634"/>
                  </a:cubicBezTo>
                  <a:cubicBezTo>
                    <a:pt x="3174" y="19335"/>
                    <a:pt x="3282" y="19010"/>
                    <a:pt x="3499" y="18576"/>
                  </a:cubicBezTo>
                  <a:close/>
                  <a:moveTo>
                    <a:pt x="30169" y="17601"/>
                  </a:moveTo>
                  <a:cubicBezTo>
                    <a:pt x="30729" y="17601"/>
                    <a:pt x="31225" y="17933"/>
                    <a:pt x="31410" y="18467"/>
                  </a:cubicBezTo>
                  <a:cubicBezTo>
                    <a:pt x="31518" y="18847"/>
                    <a:pt x="31518" y="19227"/>
                    <a:pt x="31220" y="19525"/>
                  </a:cubicBezTo>
                  <a:cubicBezTo>
                    <a:pt x="31003" y="19742"/>
                    <a:pt x="30813" y="19986"/>
                    <a:pt x="30542" y="20149"/>
                  </a:cubicBezTo>
                  <a:cubicBezTo>
                    <a:pt x="30216" y="19308"/>
                    <a:pt x="29918" y="18495"/>
                    <a:pt x="29620" y="17708"/>
                  </a:cubicBezTo>
                  <a:cubicBezTo>
                    <a:pt x="29804" y="17636"/>
                    <a:pt x="29990" y="17601"/>
                    <a:pt x="30169" y="17601"/>
                  </a:cubicBezTo>
                  <a:close/>
                  <a:moveTo>
                    <a:pt x="5642" y="21098"/>
                  </a:moveTo>
                  <a:cubicBezTo>
                    <a:pt x="5710" y="21112"/>
                    <a:pt x="5757" y="21112"/>
                    <a:pt x="5791" y="21112"/>
                  </a:cubicBezTo>
                  <a:cubicBezTo>
                    <a:pt x="5825" y="21112"/>
                    <a:pt x="5846" y="21112"/>
                    <a:pt x="5859" y="21126"/>
                  </a:cubicBezTo>
                  <a:cubicBezTo>
                    <a:pt x="6510" y="21478"/>
                    <a:pt x="7161" y="21831"/>
                    <a:pt x="7866" y="22238"/>
                  </a:cubicBezTo>
                  <a:cubicBezTo>
                    <a:pt x="7416" y="22524"/>
                    <a:pt x="6951" y="22749"/>
                    <a:pt x="6446" y="22749"/>
                  </a:cubicBezTo>
                  <a:cubicBezTo>
                    <a:pt x="6282" y="22749"/>
                    <a:pt x="6114" y="22725"/>
                    <a:pt x="5940" y="22672"/>
                  </a:cubicBezTo>
                  <a:cubicBezTo>
                    <a:pt x="5507" y="22536"/>
                    <a:pt x="5398" y="22319"/>
                    <a:pt x="5452" y="21858"/>
                  </a:cubicBezTo>
                  <a:cubicBezTo>
                    <a:pt x="5452" y="21777"/>
                    <a:pt x="5479" y="21695"/>
                    <a:pt x="5507" y="21587"/>
                  </a:cubicBezTo>
                  <a:cubicBezTo>
                    <a:pt x="5534" y="21451"/>
                    <a:pt x="5588" y="21288"/>
                    <a:pt x="5642" y="21098"/>
                  </a:cubicBezTo>
                  <a:close/>
                  <a:moveTo>
                    <a:pt x="9331" y="22672"/>
                  </a:moveTo>
                  <a:cubicBezTo>
                    <a:pt x="10253" y="22943"/>
                    <a:pt x="11175" y="23187"/>
                    <a:pt x="12260" y="23485"/>
                  </a:cubicBezTo>
                  <a:cubicBezTo>
                    <a:pt x="11582" y="24055"/>
                    <a:pt x="10958" y="24408"/>
                    <a:pt x="10172" y="24516"/>
                  </a:cubicBezTo>
                  <a:cubicBezTo>
                    <a:pt x="10095" y="24527"/>
                    <a:pt x="10024" y="24533"/>
                    <a:pt x="9958" y="24533"/>
                  </a:cubicBezTo>
                  <a:cubicBezTo>
                    <a:pt x="9532" y="24533"/>
                    <a:pt x="9316" y="24304"/>
                    <a:pt x="9222" y="23811"/>
                  </a:cubicBezTo>
                  <a:cubicBezTo>
                    <a:pt x="9168" y="23458"/>
                    <a:pt x="9060" y="23078"/>
                    <a:pt x="9168" y="22726"/>
                  </a:cubicBezTo>
                  <a:cubicBezTo>
                    <a:pt x="9250" y="22699"/>
                    <a:pt x="9277" y="22672"/>
                    <a:pt x="9331" y="22672"/>
                  </a:cubicBezTo>
                  <a:close/>
                  <a:moveTo>
                    <a:pt x="30596" y="21749"/>
                  </a:moveTo>
                  <a:cubicBezTo>
                    <a:pt x="31057" y="21804"/>
                    <a:pt x="31328" y="22048"/>
                    <a:pt x="31600" y="22319"/>
                  </a:cubicBezTo>
                  <a:cubicBezTo>
                    <a:pt x="31871" y="22617"/>
                    <a:pt x="32088" y="22943"/>
                    <a:pt x="32169" y="23350"/>
                  </a:cubicBezTo>
                  <a:cubicBezTo>
                    <a:pt x="32224" y="23594"/>
                    <a:pt x="32169" y="23838"/>
                    <a:pt x="31979" y="24028"/>
                  </a:cubicBezTo>
                  <a:cubicBezTo>
                    <a:pt x="31871" y="24136"/>
                    <a:pt x="31762" y="24272"/>
                    <a:pt x="31627" y="24353"/>
                  </a:cubicBezTo>
                  <a:cubicBezTo>
                    <a:pt x="31222" y="24609"/>
                    <a:pt x="30801" y="24697"/>
                    <a:pt x="30311" y="24697"/>
                  </a:cubicBezTo>
                  <a:cubicBezTo>
                    <a:pt x="30177" y="24697"/>
                    <a:pt x="30037" y="24690"/>
                    <a:pt x="29891" y="24679"/>
                  </a:cubicBezTo>
                  <a:cubicBezTo>
                    <a:pt x="30379" y="23729"/>
                    <a:pt x="30515" y="22753"/>
                    <a:pt x="30596" y="21749"/>
                  </a:cubicBezTo>
                  <a:close/>
                  <a:moveTo>
                    <a:pt x="13671" y="24028"/>
                  </a:moveTo>
                  <a:cubicBezTo>
                    <a:pt x="14349" y="24136"/>
                    <a:pt x="15434" y="24679"/>
                    <a:pt x="16220" y="25357"/>
                  </a:cubicBezTo>
                  <a:cubicBezTo>
                    <a:pt x="15718" y="25650"/>
                    <a:pt x="15248" y="25765"/>
                    <a:pt x="14760" y="25765"/>
                  </a:cubicBezTo>
                  <a:cubicBezTo>
                    <a:pt x="14616" y="25765"/>
                    <a:pt x="14470" y="25755"/>
                    <a:pt x="14322" y="25737"/>
                  </a:cubicBezTo>
                  <a:cubicBezTo>
                    <a:pt x="13861" y="25682"/>
                    <a:pt x="13589" y="25384"/>
                    <a:pt x="13562" y="24923"/>
                  </a:cubicBezTo>
                  <a:cubicBezTo>
                    <a:pt x="13535" y="24625"/>
                    <a:pt x="13535" y="24299"/>
                    <a:pt x="13671" y="24028"/>
                  </a:cubicBezTo>
                  <a:close/>
                  <a:moveTo>
                    <a:pt x="10451" y="3778"/>
                  </a:moveTo>
                  <a:cubicBezTo>
                    <a:pt x="11233" y="3778"/>
                    <a:pt x="12035" y="3938"/>
                    <a:pt x="12857" y="4255"/>
                  </a:cubicBezTo>
                  <a:cubicBezTo>
                    <a:pt x="14322" y="4824"/>
                    <a:pt x="15461" y="5773"/>
                    <a:pt x="16275" y="7130"/>
                  </a:cubicBezTo>
                  <a:cubicBezTo>
                    <a:pt x="16546" y="7618"/>
                    <a:pt x="16844" y="8106"/>
                    <a:pt x="17116" y="8621"/>
                  </a:cubicBezTo>
                  <a:cubicBezTo>
                    <a:pt x="17333" y="8974"/>
                    <a:pt x="17522" y="9354"/>
                    <a:pt x="17712" y="9734"/>
                  </a:cubicBezTo>
                  <a:cubicBezTo>
                    <a:pt x="18634" y="11388"/>
                    <a:pt x="19936" y="12554"/>
                    <a:pt x="21645" y="13314"/>
                  </a:cubicBezTo>
                  <a:cubicBezTo>
                    <a:pt x="22323" y="13612"/>
                    <a:pt x="23001" y="13883"/>
                    <a:pt x="23680" y="14155"/>
                  </a:cubicBezTo>
                  <a:cubicBezTo>
                    <a:pt x="24846" y="14643"/>
                    <a:pt x="25958" y="15213"/>
                    <a:pt x="26934" y="15999"/>
                  </a:cubicBezTo>
                  <a:cubicBezTo>
                    <a:pt x="28155" y="17003"/>
                    <a:pt x="29023" y="18196"/>
                    <a:pt x="29457" y="19715"/>
                  </a:cubicBezTo>
                  <a:cubicBezTo>
                    <a:pt x="29620" y="20285"/>
                    <a:pt x="29728" y="20854"/>
                    <a:pt x="29728" y="21261"/>
                  </a:cubicBezTo>
                  <a:cubicBezTo>
                    <a:pt x="29674" y="22373"/>
                    <a:pt x="29593" y="23268"/>
                    <a:pt x="29159" y="24082"/>
                  </a:cubicBezTo>
                  <a:cubicBezTo>
                    <a:pt x="28969" y="24435"/>
                    <a:pt x="28779" y="24814"/>
                    <a:pt x="28535" y="25113"/>
                  </a:cubicBezTo>
                  <a:cubicBezTo>
                    <a:pt x="27802" y="26035"/>
                    <a:pt x="26934" y="26822"/>
                    <a:pt x="25904" y="27364"/>
                  </a:cubicBezTo>
                  <a:cubicBezTo>
                    <a:pt x="24927" y="27885"/>
                    <a:pt x="23956" y="28162"/>
                    <a:pt x="22997" y="28162"/>
                  </a:cubicBezTo>
                  <a:cubicBezTo>
                    <a:pt x="21960" y="28162"/>
                    <a:pt x="20937" y="27838"/>
                    <a:pt x="19936" y="27147"/>
                  </a:cubicBezTo>
                  <a:cubicBezTo>
                    <a:pt x="19285" y="26686"/>
                    <a:pt x="18716" y="26171"/>
                    <a:pt x="18119" y="25628"/>
                  </a:cubicBezTo>
                  <a:cubicBezTo>
                    <a:pt x="16492" y="24136"/>
                    <a:pt x="14566" y="23133"/>
                    <a:pt x="12396" y="22617"/>
                  </a:cubicBezTo>
                  <a:cubicBezTo>
                    <a:pt x="11121" y="22319"/>
                    <a:pt x="9819" y="21966"/>
                    <a:pt x="8599" y="21478"/>
                  </a:cubicBezTo>
                  <a:cubicBezTo>
                    <a:pt x="8056" y="21288"/>
                    <a:pt x="7487" y="21044"/>
                    <a:pt x="6971" y="20773"/>
                  </a:cubicBezTo>
                  <a:cubicBezTo>
                    <a:pt x="4828" y="19634"/>
                    <a:pt x="3716" y="17789"/>
                    <a:pt x="3309" y="15484"/>
                  </a:cubicBezTo>
                  <a:cubicBezTo>
                    <a:pt x="3038" y="13883"/>
                    <a:pt x="3011" y="12256"/>
                    <a:pt x="3255" y="10656"/>
                  </a:cubicBezTo>
                  <a:cubicBezTo>
                    <a:pt x="3309" y="10330"/>
                    <a:pt x="3364" y="10005"/>
                    <a:pt x="3472" y="9706"/>
                  </a:cubicBezTo>
                  <a:cubicBezTo>
                    <a:pt x="4232" y="7835"/>
                    <a:pt x="5262" y="6180"/>
                    <a:pt x="6917" y="4987"/>
                  </a:cubicBezTo>
                  <a:cubicBezTo>
                    <a:pt x="8044" y="4175"/>
                    <a:pt x="9222" y="3778"/>
                    <a:pt x="10451" y="3778"/>
                  </a:cubicBezTo>
                  <a:close/>
                  <a:moveTo>
                    <a:pt x="17414" y="26279"/>
                  </a:moveTo>
                  <a:cubicBezTo>
                    <a:pt x="18038" y="26822"/>
                    <a:pt x="18607" y="27283"/>
                    <a:pt x="19204" y="27771"/>
                  </a:cubicBezTo>
                  <a:cubicBezTo>
                    <a:pt x="18797" y="28178"/>
                    <a:pt x="18363" y="28395"/>
                    <a:pt x="17848" y="28449"/>
                  </a:cubicBezTo>
                  <a:cubicBezTo>
                    <a:pt x="17814" y="28452"/>
                    <a:pt x="17780" y="28454"/>
                    <a:pt x="17748" y="28454"/>
                  </a:cubicBezTo>
                  <a:cubicBezTo>
                    <a:pt x="17238" y="28454"/>
                    <a:pt x="16931" y="28061"/>
                    <a:pt x="17007" y="27500"/>
                  </a:cubicBezTo>
                  <a:cubicBezTo>
                    <a:pt x="17034" y="27391"/>
                    <a:pt x="17061" y="27283"/>
                    <a:pt x="17088" y="27174"/>
                  </a:cubicBezTo>
                  <a:cubicBezTo>
                    <a:pt x="17197" y="26903"/>
                    <a:pt x="17278" y="26632"/>
                    <a:pt x="17414" y="26279"/>
                  </a:cubicBezTo>
                  <a:close/>
                  <a:moveTo>
                    <a:pt x="29023" y="25981"/>
                  </a:moveTo>
                  <a:cubicBezTo>
                    <a:pt x="29538" y="26523"/>
                    <a:pt x="29647" y="27391"/>
                    <a:pt x="29267" y="27961"/>
                  </a:cubicBezTo>
                  <a:cubicBezTo>
                    <a:pt x="29058" y="28295"/>
                    <a:pt x="28801" y="28468"/>
                    <a:pt x="28483" y="28468"/>
                  </a:cubicBezTo>
                  <a:cubicBezTo>
                    <a:pt x="28388" y="28468"/>
                    <a:pt x="28288" y="28453"/>
                    <a:pt x="28182" y="28422"/>
                  </a:cubicBezTo>
                  <a:cubicBezTo>
                    <a:pt x="27748" y="28313"/>
                    <a:pt x="27368" y="28123"/>
                    <a:pt x="27043" y="27771"/>
                  </a:cubicBezTo>
                  <a:cubicBezTo>
                    <a:pt x="27721" y="27147"/>
                    <a:pt x="28372" y="26577"/>
                    <a:pt x="29023" y="25981"/>
                  </a:cubicBezTo>
                  <a:close/>
                  <a:moveTo>
                    <a:pt x="26148" y="28313"/>
                  </a:moveTo>
                  <a:lnTo>
                    <a:pt x="26148" y="28313"/>
                  </a:lnTo>
                  <a:cubicBezTo>
                    <a:pt x="26283" y="28964"/>
                    <a:pt x="26256" y="29561"/>
                    <a:pt x="25768" y="30049"/>
                  </a:cubicBezTo>
                  <a:cubicBezTo>
                    <a:pt x="25580" y="30223"/>
                    <a:pt x="25392" y="30311"/>
                    <a:pt x="25201" y="30311"/>
                  </a:cubicBezTo>
                  <a:cubicBezTo>
                    <a:pt x="25032" y="30311"/>
                    <a:pt x="24861" y="30243"/>
                    <a:pt x="24683" y="30104"/>
                  </a:cubicBezTo>
                  <a:cubicBezTo>
                    <a:pt x="24330" y="29805"/>
                    <a:pt x="24113" y="29425"/>
                    <a:pt x="23869" y="28964"/>
                  </a:cubicBezTo>
                  <a:cubicBezTo>
                    <a:pt x="24683" y="28747"/>
                    <a:pt x="25415" y="28530"/>
                    <a:pt x="26148" y="28313"/>
                  </a:cubicBezTo>
                  <a:close/>
                  <a:moveTo>
                    <a:pt x="20289" y="28407"/>
                  </a:moveTo>
                  <a:cubicBezTo>
                    <a:pt x="20651" y="28407"/>
                    <a:pt x="20961" y="28622"/>
                    <a:pt x="21293" y="28693"/>
                  </a:cubicBezTo>
                  <a:cubicBezTo>
                    <a:pt x="21645" y="28747"/>
                    <a:pt x="22025" y="28829"/>
                    <a:pt x="22513" y="28910"/>
                  </a:cubicBezTo>
                  <a:cubicBezTo>
                    <a:pt x="22378" y="29480"/>
                    <a:pt x="22133" y="29941"/>
                    <a:pt x="21699" y="30239"/>
                  </a:cubicBezTo>
                  <a:cubicBezTo>
                    <a:pt x="21482" y="30410"/>
                    <a:pt x="21257" y="30491"/>
                    <a:pt x="21047" y="30491"/>
                  </a:cubicBezTo>
                  <a:cubicBezTo>
                    <a:pt x="20655" y="30491"/>
                    <a:pt x="20312" y="30209"/>
                    <a:pt x="20153" y="29697"/>
                  </a:cubicBezTo>
                  <a:cubicBezTo>
                    <a:pt x="20045" y="29290"/>
                    <a:pt x="20099" y="28883"/>
                    <a:pt x="20126" y="28422"/>
                  </a:cubicBezTo>
                  <a:cubicBezTo>
                    <a:pt x="20182" y="28411"/>
                    <a:pt x="20236" y="28407"/>
                    <a:pt x="20289" y="28407"/>
                  </a:cubicBezTo>
                  <a:close/>
                  <a:moveTo>
                    <a:pt x="12369" y="1"/>
                  </a:moveTo>
                  <a:cubicBezTo>
                    <a:pt x="12173" y="1"/>
                    <a:pt x="11971" y="34"/>
                    <a:pt x="11772" y="105"/>
                  </a:cubicBezTo>
                  <a:cubicBezTo>
                    <a:pt x="11257" y="294"/>
                    <a:pt x="10877" y="647"/>
                    <a:pt x="10579" y="1108"/>
                  </a:cubicBezTo>
                  <a:cubicBezTo>
                    <a:pt x="10443" y="1325"/>
                    <a:pt x="10280" y="1569"/>
                    <a:pt x="10118" y="1841"/>
                  </a:cubicBezTo>
                  <a:cubicBezTo>
                    <a:pt x="9955" y="1624"/>
                    <a:pt x="9819" y="1461"/>
                    <a:pt x="9656" y="1325"/>
                  </a:cubicBezTo>
                  <a:cubicBezTo>
                    <a:pt x="9258" y="912"/>
                    <a:pt x="8779" y="707"/>
                    <a:pt x="8290" y="707"/>
                  </a:cubicBezTo>
                  <a:cubicBezTo>
                    <a:pt x="7880" y="707"/>
                    <a:pt x="7463" y="851"/>
                    <a:pt x="7080" y="1135"/>
                  </a:cubicBezTo>
                  <a:cubicBezTo>
                    <a:pt x="6700" y="1407"/>
                    <a:pt x="6429" y="1813"/>
                    <a:pt x="6266" y="2275"/>
                  </a:cubicBezTo>
                  <a:cubicBezTo>
                    <a:pt x="6185" y="2464"/>
                    <a:pt x="6130" y="2654"/>
                    <a:pt x="6049" y="2871"/>
                  </a:cubicBezTo>
                  <a:cubicBezTo>
                    <a:pt x="5886" y="2790"/>
                    <a:pt x="5724" y="2736"/>
                    <a:pt x="5588" y="2681"/>
                  </a:cubicBezTo>
                  <a:cubicBezTo>
                    <a:pt x="5461" y="2636"/>
                    <a:pt x="5337" y="2614"/>
                    <a:pt x="5221" y="2614"/>
                  </a:cubicBezTo>
                  <a:cubicBezTo>
                    <a:pt x="4917" y="2614"/>
                    <a:pt x="4660" y="2767"/>
                    <a:pt x="4503" y="3061"/>
                  </a:cubicBezTo>
                  <a:cubicBezTo>
                    <a:pt x="4367" y="3332"/>
                    <a:pt x="4340" y="3604"/>
                    <a:pt x="4286" y="3875"/>
                  </a:cubicBezTo>
                  <a:cubicBezTo>
                    <a:pt x="4259" y="4038"/>
                    <a:pt x="4259" y="4200"/>
                    <a:pt x="4259" y="4390"/>
                  </a:cubicBezTo>
                  <a:cubicBezTo>
                    <a:pt x="4096" y="4363"/>
                    <a:pt x="3988" y="4336"/>
                    <a:pt x="3879" y="4309"/>
                  </a:cubicBezTo>
                  <a:cubicBezTo>
                    <a:pt x="3799" y="4299"/>
                    <a:pt x="3720" y="4294"/>
                    <a:pt x="3644" y="4294"/>
                  </a:cubicBezTo>
                  <a:cubicBezTo>
                    <a:pt x="2900" y="4294"/>
                    <a:pt x="2377" y="4766"/>
                    <a:pt x="2279" y="5529"/>
                  </a:cubicBezTo>
                  <a:cubicBezTo>
                    <a:pt x="2197" y="5963"/>
                    <a:pt x="2306" y="6397"/>
                    <a:pt x="2496" y="6777"/>
                  </a:cubicBezTo>
                  <a:cubicBezTo>
                    <a:pt x="2577" y="6967"/>
                    <a:pt x="2659" y="7157"/>
                    <a:pt x="2767" y="7401"/>
                  </a:cubicBezTo>
                  <a:cubicBezTo>
                    <a:pt x="2568" y="7401"/>
                    <a:pt x="2393" y="7389"/>
                    <a:pt x="2227" y="7389"/>
                  </a:cubicBezTo>
                  <a:cubicBezTo>
                    <a:pt x="2143" y="7389"/>
                    <a:pt x="2062" y="7392"/>
                    <a:pt x="1980" y="7401"/>
                  </a:cubicBezTo>
                  <a:cubicBezTo>
                    <a:pt x="1221" y="7482"/>
                    <a:pt x="706" y="8052"/>
                    <a:pt x="678" y="8811"/>
                  </a:cubicBezTo>
                  <a:cubicBezTo>
                    <a:pt x="651" y="9327"/>
                    <a:pt x="841" y="9788"/>
                    <a:pt x="1112" y="10222"/>
                  </a:cubicBezTo>
                  <a:cubicBezTo>
                    <a:pt x="1221" y="10412"/>
                    <a:pt x="1384" y="10602"/>
                    <a:pt x="1519" y="10819"/>
                  </a:cubicBezTo>
                  <a:cubicBezTo>
                    <a:pt x="1275" y="10954"/>
                    <a:pt x="1031" y="11063"/>
                    <a:pt x="814" y="11198"/>
                  </a:cubicBezTo>
                  <a:cubicBezTo>
                    <a:pt x="190" y="11578"/>
                    <a:pt x="0" y="12175"/>
                    <a:pt x="217" y="12853"/>
                  </a:cubicBezTo>
                  <a:cubicBezTo>
                    <a:pt x="380" y="13341"/>
                    <a:pt x="678" y="13694"/>
                    <a:pt x="1058" y="13992"/>
                  </a:cubicBezTo>
                  <a:cubicBezTo>
                    <a:pt x="1221" y="14155"/>
                    <a:pt x="1411" y="14290"/>
                    <a:pt x="1601" y="14426"/>
                  </a:cubicBezTo>
                  <a:cubicBezTo>
                    <a:pt x="1329" y="14697"/>
                    <a:pt x="1058" y="14941"/>
                    <a:pt x="868" y="15240"/>
                  </a:cubicBezTo>
                  <a:cubicBezTo>
                    <a:pt x="380" y="16026"/>
                    <a:pt x="570" y="16976"/>
                    <a:pt x="1302" y="17518"/>
                  </a:cubicBezTo>
                  <a:cubicBezTo>
                    <a:pt x="1519" y="17654"/>
                    <a:pt x="1763" y="17762"/>
                    <a:pt x="2008" y="17844"/>
                  </a:cubicBezTo>
                  <a:cubicBezTo>
                    <a:pt x="2197" y="17925"/>
                    <a:pt x="2414" y="17952"/>
                    <a:pt x="2659" y="18033"/>
                  </a:cubicBezTo>
                  <a:cubicBezTo>
                    <a:pt x="2577" y="18250"/>
                    <a:pt x="2523" y="18440"/>
                    <a:pt x="2469" y="18657"/>
                  </a:cubicBezTo>
                  <a:cubicBezTo>
                    <a:pt x="2252" y="19308"/>
                    <a:pt x="2442" y="19878"/>
                    <a:pt x="2930" y="20339"/>
                  </a:cubicBezTo>
                  <a:cubicBezTo>
                    <a:pt x="3255" y="20637"/>
                    <a:pt x="3662" y="20854"/>
                    <a:pt x="4096" y="20963"/>
                  </a:cubicBezTo>
                  <a:cubicBezTo>
                    <a:pt x="4286" y="21017"/>
                    <a:pt x="4449" y="21044"/>
                    <a:pt x="4666" y="21098"/>
                  </a:cubicBezTo>
                  <a:cubicBezTo>
                    <a:pt x="4639" y="21234"/>
                    <a:pt x="4639" y="21343"/>
                    <a:pt x="4639" y="21424"/>
                  </a:cubicBezTo>
                  <a:cubicBezTo>
                    <a:pt x="4611" y="21532"/>
                    <a:pt x="4557" y="21641"/>
                    <a:pt x="4557" y="21777"/>
                  </a:cubicBezTo>
                  <a:cubicBezTo>
                    <a:pt x="4449" y="22590"/>
                    <a:pt x="4828" y="23214"/>
                    <a:pt x="5588" y="23485"/>
                  </a:cubicBezTo>
                  <a:cubicBezTo>
                    <a:pt x="5863" y="23577"/>
                    <a:pt x="6151" y="23644"/>
                    <a:pt x="6443" y="23644"/>
                  </a:cubicBezTo>
                  <a:cubicBezTo>
                    <a:pt x="6582" y="23644"/>
                    <a:pt x="6723" y="23629"/>
                    <a:pt x="6863" y="23594"/>
                  </a:cubicBezTo>
                  <a:cubicBezTo>
                    <a:pt x="7324" y="23458"/>
                    <a:pt x="7785" y="23323"/>
                    <a:pt x="8300" y="23160"/>
                  </a:cubicBezTo>
                  <a:cubicBezTo>
                    <a:pt x="8327" y="23323"/>
                    <a:pt x="8355" y="23485"/>
                    <a:pt x="8327" y="23621"/>
                  </a:cubicBezTo>
                  <a:cubicBezTo>
                    <a:pt x="8327" y="24606"/>
                    <a:pt x="9038" y="25389"/>
                    <a:pt x="10073" y="25389"/>
                  </a:cubicBezTo>
                  <a:cubicBezTo>
                    <a:pt x="10234" y="25389"/>
                    <a:pt x="10403" y="25370"/>
                    <a:pt x="10579" y="25330"/>
                  </a:cubicBezTo>
                  <a:cubicBezTo>
                    <a:pt x="11148" y="25194"/>
                    <a:pt x="11664" y="24950"/>
                    <a:pt x="12152" y="24652"/>
                  </a:cubicBezTo>
                  <a:cubicBezTo>
                    <a:pt x="12260" y="24570"/>
                    <a:pt x="12423" y="24516"/>
                    <a:pt x="12613" y="24435"/>
                  </a:cubicBezTo>
                  <a:cubicBezTo>
                    <a:pt x="12613" y="24652"/>
                    <a:pt x="12613" y="24787"/>
                    <a:pt x="12613" y="24923"/>
                  </a:cubicBezTo>
                  <a:cubicBezTo>
                    <a:pt x="12694" y="25818"/>
                    <a:pt x="13155" y="26360"/>
                    <a:pt x="14023" y="26577"/>
                  </a:cubicBezTo>
                  <a:cubicBezTo>
                    <a:pt x="14250" y="26634"/>
                    <a:pt x="14474" y="26658"/>
                    <a:pt x="14695" y="26658"/>
                  </a:cubicBezTo>
                  <a:cubicBezTo>
                    <a:pt x="15109" y="26658"/>
                    <a:pt x="15516" y="26575"/>
                    <a:pt x="15922" y="26469"/>
                  </a:cubicBezTo>
                  <a:cubicBezTo>
                    <a:pt x="16058" y="26415"/>
                    <a:pt x="16220" y="26388"/>
                    <a:pt x="16410" y="26333"/>
                  </a:cubicBezTo>
                  <a:lnTo>
                    <a:pt x="16410" y="26333"/>
                  </a:lnTo>
                  <a:cubicBezTo>
                    <a:pt x="16302" y="26659"/>
                    <a:pt x="16220" y="26903"/>
                    <a:pt x="16139" y="27147"/>
                  </a:cubicBezTo>
                  <a:cubicBezTo>
                    <a:pt x="15797" y="28223"/>
                    <a:pt x="16513" y="29387"/>
                    <a:pt x="17790" y="29387"/>
                  </a:cubicBezTo>
                  <a:cubicBezTo>
                    <a:pt x="17929" y="29387"/>
                    <a:pt x="18075" y="29373"/>
                    <a:pt x="18228" y="29344"/>
                  </a:cubicBezTo>
                  <a:cubicBezTo>
                    <a:pt x="18417" y="29290"/>
                    <a:pt x="18607" y="29208"/>
                    <a:pt x="18770" y="29154"/>
                  </a:cubicBezTo>
                  <a:cubicBezTo>
                    <a:pt x="18906" y="29127"/>
                    <a:pt x="19041" y="29100"/>
                    <a:pt x="19177" y="29046"/>
                  </a:cubicBezTo>
                  <a:cubicBezTo>
                    <a:pt x="19285" y="29480"/>
                    <a:pt x="19367" y="29887"/>
                    <a:pt x="19530" y="30239"/>
                  </a:cubicBezTo>
                  <a:cubicBezTo>
                    <a:pt x="19820" y="30909"/>
                    <a:pt x="20348" y="31266"/>
                    <a:pt x="21010" y="31266"/>
                  </a:cubicBezTo>
                  <a:cubicBezTo>
                    <a:pt x="21153" y="31266"/>
                    <a:pt x="21301" y="31249"/>
                    <a:pt x="21455" y="31216"/>
                  </a:cubicBezTo>
                  <a:cubicBezTo>
                    <a:pt x="22025" y="31107"/>
                    <a:pt x="22459" y="30754"/>
                    <a:pt x="22784" y="30239"/>
                  </a:cubicBezTo>
                  <a:cubicBezTo>
                    <a:pt x="22920" y="30049"/>
                    <a:pt x="23029" y="29859"/>
                    <a:pt x="23191" y="29642"/>
                  </a:cubicBezTo>
                  <a:cubicBezTo>
                    <a:pt x="23354" y="29859"/>
                    <a:pt x="23463" y="30049"/>
                    <a:pt x="23598" y="30212"/>
                  </a:cubicBezTo>
                  <a:cubicBezTo>
                    <a:pt x="23815" y="30456"/>
                    <a:pt x="24032" y="30700"/>
                    <a:pt x="24303" y="30890"/>
                  </a:cubicBezTo>
                  <a:cubicBezTo>
                    <a:pt x="24597" y="31090"/>
                    <a:pt x="24884" y="31192"/>
                    <a:pt x="25174" y="31192"/>
                  </a:cubicBezTo>
                  <a:cubicBezTo>
                    <a:pt x="25474" y="31192"/>
                    <a:pt x="25777" y="31083"/>
                    <a:pt x="26094" y="30863"/>
                  </a:cubicBezTo>
                  <a:cubicBezTo>
                    <a:pt x="26582" y="30538"/>
                    <a:pt x="26880" y="30076"/>
                    <a:pt x="27043" y="29480"/>
                  </a:cubicBezTo>
                  <a:cubicBezTo>
                    <a:pt x="27097" y="29317"/>
                    <a:pt x="27151" y="29127"/>
                    <a:pt x="27206" y="28937"/>
                  </a:cubicBezTo>
                  <a:cubicBezTo>
                    <a:pt x="27423" y="29019"/>
                    <a:pt x="27585" y="29073"/>
                    <a:pt x="27775" y="29127"/>
                  </a:cubicBezTo>
                  <a:cubicBezTo>
                    <a:pt x="28018" y="29206"/>
                    <a:pt x="28250" y="29245"/>
                    <a:pt x="28469" y="29245"/>
                  </a:cubicBezTo>
                  <a:cubicBezTo>
                    <a:pt x="29083" y="29245"/>
                    <a:pt x="29600" y="28940"/>
                    <a:pt x="29999" y="28340"/>
                  </a:cubicBezTo>
                  <a:cubicBezTo>
                    <a:pt x="30433" y="27662"/>
                    <a:pt x="30488" y="26930"/>
                    <a:pt x="30243" y="26171"/>
                  </a:cubicBezTo>
                  <a:cubicBezTo>
                    <a:pt x="30189" y="25981"/>
                    <a:pt x="30026" y="25818"/>
                    <a:pt x="30135" y="25520"/>
                  </a:cubicBezTo>
                  <a:cubicBezTo>
                    <a:pt x="30298" y="25520"/>
                    <a:pt x="30473" y="25532"/>
                    <a:pt x="30651" y="25532"/>
                  </a:cubicBezTo>
                  <a:cubicBezTo>
                    <a:pt x="30741" y="25532"/>
                    <a:pt x="30831" y="25529"/>
                    <a:pt x="30922" y="25520"/>
                  </a:cubicBezTo>
                  <a:cubicBezTo>
                    <a:pt x="31627" y="25465"/>
                    <a:pt x="32224" y="25140"/>
                    <a:pt x="32685" y="24597"/>
                  </a:cubicBezTo>
                  <a:cubicBezTo>
                    <a:pt x="33146" y="24055"/>
                    <a:pt x="33254" y="23458"/>
                    <a:pt x="32983" y="22807"/>
                  </a:cubicBezTo>
                  <a:cubicBezTo>
                    <a:pt x="32712" y="22075"/>
                    <a:pt x="32251" y="21478"/>
                    <a:pt x="31573" y="21071"/>
                  </a:cubicBezTo>
                  <a:cubicBezTo>
                    <a:pt x="31437" y="20990"/>
                    <a:pt x="31301" y="20909"/>
                    <a:pt x="31139" y="20800"/>
                  </a:cubicBezTo>
                  <a:cubicBezTo>
                    <a:pt x="31410" y="20529"/>
                    <a:pt x="31654" y="20312"/>
                    <a:pt x="31871" y="20068"/>
                  </a:cubicBezTo>
                  <a:cubicBezTo>
                    <a:pt x="32332" y="19525"/>
                    <a:pt x="32441" y="18929"/>
                    <a:pt x="32224" y="18278"/>
                  </a:cubicBezTo>
                  <a:cubicBezTo>
                    <a:pt x="31952" y="17328"/>
                    <a:pt x="31301" y="16813"/>
                    <a:pt x="30325" y="16677"/>
                  </a:cubicBezTo>
                  <a:cubicBezTo>
                    <a:pt x="30108" y="16650"/>
                    <a:pt x="29864" y="16623"/>
                    <a:pt x="29620" y="16623"/>
                  </a:cubicBezTo>
                  <a:cubicBezTo>
                    <a:pt x="29647" y="16460"/>
                    <a:pt x="29647" y="16352"/>
                    <a:pt x="29674" y="16243"/>
                  </a:cubicBezTo>
                  <a:cubicBezTo>
                    <a:pt x="29755" y="15999"/>
                    <a:pt x="29837" y="15782"/>
                    <a:pt x="29864" y="15538"/>
                  </a:cubicBezTo>
                  <a:cubicBezTo>
                    <a:pt x="30054" y="14263"/>
                    <a:pt x="29294" y="13314"/>
                    <a:pt x="27992" y="13205"/>
                  </a:cubicBezTo>
                  <a:cubicBezTo>
                    <a:pt x="27612" y="13205"/>
                    <a:pt x="27233" y="13260"/>
                    <a:pt x="26880" y="13287"/>
                  </a:cubicBezTo>
                  <a:cubicBezTo>
                    <a:pt x="26745" y="13287"/>
                    <a:pt x="26609" y="13341"/>
                    <a:pt x="26419" y="13368"/>
                  </a:cubicBezTo>
                  <a:cubicBezTo>
                    <a:pt x="26392" y="13070"/>
                    <a:pt x="26392" y="12799"/>
                    <a:pt x="26338" y="12554"/>
                  </a:cubicBezTo>
                  <a:cubicBezTo>
                    <a:pt x="26202" y="11497"/>
                    <a:pt x="25551" y="10819"/>
                    <a:pt x="24493" y="10683"/>
                  </a:cubicBezTo>
                  <a:cubicBezTo>
                    <a:pt x="24302" y="10649"/>
                    <a:pt x="24111" y="10629"/>
                    <a:pt x="23920" y="10629"/>
                  </a:cubicBezTo>
                  <a:cubicBezTo>
                    <a:pt x="23650" y="10629"/>
                    <a:pt x="23380" y="10669"/>
                    <a:pt x="23110" y="10764"/>
                  </a:cubicBezTo>
                  <a:cubicBezTo>
                    <a:pt x="22866" y="10819"/>
                    <a:pt x="22649" y="10900"/>
                    <a:pt x="22350" y="10981"/>
                  </a:cubicBezTo>
                  <a:cubicBezTo>
                    <a:pt x="22350" y="10710"/>
                    <a:pt x="22350" y="10520"/>
                    <a:pt x="22350" y="10303"/>
                  </a:cubicBezTo>
                  <a:cubicBezTo>
                    <a:pt x="22378" y="9517"/>
                    <a:pt x="21998" y="9001"/>
                    <a:pt x="21320" y="8676"/>
                  </a:cubicBezTo>
                  <a:cubicBezTo>
                    <a:pt x="20988" y="8534"/>
                    <a:pt x="20636" y="8454"/>
                    <a:pt x="20281" y="8454"/>
                  </a:cubicBezTo>
                  <a:cubicBezTo>
                    <a:pt x="20230" y="8454"/>
                    <a:pt x="20178" y="8455"/>
                    <a:pt x="20126" y="8459"/>
                  </a:cubicBezTo>
                  <a:cubicBezTo>
                    <a:pt x="19991" y="8459"/>
                    <a:pt x="19855" y="8486"/>
                    <a:pt x="19665" y="8486"/>
                  </a:cubicBezTo>
                  <a:cubicBezTo>
                    <a:pt x="19774" y="8269"/>
                    <a:pt x="19882" y="8106"/>
                    <a:pt x="19964" y="7943"/>
                  </a:cubicBezTo>
                  <a:cubicBezTo>
                    <a:pt x="20072" y="7645"/>
                    <a:pt x="20235" y="7374"/>
                    <a:pt x="20316" y="7075"/>
                  </a:cubicBezTo>
                  <a:cubicBezTo>
                    <a:pt x="20560" y="6018"/>
                    <a:pt x="19855" y="5041"/>
                    <a:pt x="18770" y="4960"/>
                  </a:cubicBezTo>
                  <a:cubicBezTo>
                    <a:pt x="18417" y="4960"/>
                    <a:pt x="18065" y="5041"/>
                    <a:pt x="17712" y="5095"/>
                  </a:cubicBezTo>
                  <a:cubicBezTo>
                    <a:pt x="17604" y="5095"/>
                    <a:pt x="17468" y="5150"/>
                    <a:pt x="17333" y="5177"/>
                  </a:cubicBezTo>
                  <a:cubicBezTo>
                    <a:pt x="17333" y="4716"/>
                    <a:pt x="17387" y="4282"/>
                    <a:pt x="17360" y="3875"/>
                  </a:cubicBezTo>
                  <a:cubicBezTo>
                    <a:pt x="17314" y="2843"/>
                    <a:pt x="16609" y="2179"/>
                    <a:pt x="15670" y="2179"/>
                  </a:cubicBezTo>
                  <a:cubicBezTo>
                    <a:pt x="15499" y="2179"/>
                    <a:pt x="15320" y="2201"/>
                    <a:pt x="15135" y="2247"/>
                  </a:cubicBezTo>
                  <a:cubicBezTo>
                    <a:pt x="14918" y="2302"/>
                    <a:pt x="14702" y="2410"/>
                    <a:pt x="14485" y="2492"/>
                  </a:cubicBezTo>
                  <a:cubicBezTo>
                    <a:pt x="14376" y="2546"/>
                    <a:pt x="14268" y="2573"/>
                    <a:pt x="14105" y="2627"/>
                  </a:cubicBezTo>
                  <a:cubicBezTo>
                    <a:pt x="14105" y="2356"/>
                    <a:pt x="14132" y="2112"/>
                    <a:pt x="14105" y="1868"/>
                  </a:cubicBezTo>
                  <a:cubicBezTo>
                    <a:pt x="14078" y="1651"/>
                    <a:pt x="14051" y="1407"/>
                    <a:pt x="13996" y="1190"/>
                  </a:cubicBezTo>
                  <a:cubicBezTo>
                    <a:pt x="13741" y="445"/>
                    <a:pt x="13085" y="1"/>
                    <a:pt x="1236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8"/>
            <p:cNvSpPr/>
            <p:nvPr/>
          </p:nvSpPr>
          <p:spPr>
            <a:xfrm>
              <a:off x="3541025" y="2141425"/>
              <a:ext cx="667950" cy="609650"/>
            </a:xfrm>
            <a:custGeom>
              <a:avLst/>
              <a:gdLst/>
              <a:ahLst/>
              <a:cxnLst/>
              <a:rect l="l" t="t" r="r" b="b"/>
              <a:pathLst>
                <a:path w="26718" h="24386" extrusionOk="0">
                  <a:moveTo>
                    <a:pt x="7440" y="1"/>
                  </a:moveTo>
                  <a:cubicBezTo>
                    <a:pt x="6211" y="1"/>
                    <a:pt x="5033" y="398"/>
                    <a:pt x="3906" y="1210"/>
                  </a:cubicBezTo>
                  <a:cubicBezTo>
                    <a:pt x="2251" y="2403"/>
                    <a:pt x="1221" y="4058"/>
                    <a:pt x="461" y="5929"/>
                  </a:cubicBezTo>
                  <a:cubicBezTo>
                    <a:pt x="353" y="6228"/>
                    <a:pt x="298" y="6553"/>
                    <a:pt x="244" y="6879"/>
                  </a:cubicBezTo>
                  <a:cubicBezTo>
                    <a:pt x="0" y="8479"/>
                    <a:pt x="27" y="10106"/>
                    <a:pt x="298" y="11707"/>
                  </a:cubicBezTo>
                  <a:cubicBezTo>
                    <a:pt x="705" y="14012"/>
                    <a:pt x="1817" y="15857"/>
                    <a:pt x="3960" y="16996"/>
                  </a:cubicBezTo>
                  <a:cubicBezTo>
                    <a:pt x="4476" y="17267"/>
                    <a:pt x="5045" y="17511"/>
                    <a:pt x="5588" y="17701"/>
                  </a:cubicBezTo>
                  <a:cubicBezTo>
                    <a:pt x="6808" y="18189"/>
                    <a:pt x="8110" y="18542"/>
                    <a:pt x="9385" y="18840"/>
                  </a:cubicBezTo>
                  <a:cubicBezTo>
                    <a:pt x="11555" y="19356"/>
                    <a:pt x="13481" y="20359"/>
                    <a:pt x="15108" y="21851"/>
                  </a:cubicBezTo>
                  <a:cubicBezTo>
                    <a:pt x="15705" y="22394"/>
                    <a:pt x="16274" y="22909"/>
                    <a:pt x="16925" y="23370"/>
                  </a:cubicBezTo>
                  <a:cubicBezTo>
                    <a:pt x="17926" y="24061"/>
                    <a:pt x="18949" y="24385"/>
                    <a:pt x="19986" y="24385"/>
                  </a:cubicBezTo>
                  <a:cubicBezTo>
                    <a:pt x="20945" y="24385"/>
                    <a:pt x="21916" y="24108"/>
                    <a:pt x="22893" y="23587"/>
                  </a:cubicBezTo>
                  <a:cubicBezTo>
                    <a:pt x="23923" y="23045"/>
                    <a:pt x="24791" y="22258"/>
                    <a:pt x="25524" y="21336"/>
                  </a:cubicBezTo>
                  <a:cubicBezTo>
                    <a:pt x="25768" y="21037"/>
                    <a:pt x="25958" y="20658"/>
                    <a:pt x="26148" y="20305"/>
                  </a:cubicBezTo>
                  <a:cubicBezTo>
                    <a:pt x="26582" y="19491"/>
                    <a:pt x="26663" y="18596"/>
                    <a:pt x="26717" y="17484"/>
                  </a:cubicBezTo>
                  <a:cubicBezTo>
                    <a:pt x="26717" y="17077"/>
                    <a:pt x="26609" y="16508"/>
                    <a:pt x="26446" y="15938"/>
                  </a:cubicBezTo>
                  <a:cubicBezTo>
                    <a:pt x="26012" y="14419"/>
                    <a:pt x="25144" y="13226"/>
                    <a:pt x="23923" y="12222"/>
                  </a:cubicBezTo>
                  <a:cubicBezTo>
                    <a:pt x="22947" y="11436"/>
                    <a:pt x="21835" y="10866"/>
                    <a:pt x="20669" y="10378"/>
                  </a:cubicBezTo>
                  <a:cubicBezTo>
                    <a:pt x="19990" y="10106"/>
                    <a:pt x="19312" y="9835"/>
                    <a:pt x="18634" y="9537"/>
                  </a:cubicBezTo>
                  <a:cubicBezTo>
                    <a:pt x="16925" y="8777"/>
                    <a:pt x="15623" y="7611"/>
                    <a:pt x="14701" y="5957"/>
                  </a:cubicBezTo>
                  <a:cubicBezTo>
                    <a:pt x="14511" y="5577"/>
                    <a:pt x="14322" y="5197"/>
                    <a:pt x="14105" y="4844"/>
                  </a:cubicBezTo>
                  <a:cubicBezTo>
                    <a:pt x="13833" y="4329"/>
                    <a:pt x="13535" y="3841"/>
                    <a:pt x="13264" y="3353"/>
                  </a:cubicBezTo>
                  <a:cubicBezTo>
                    <a:pt x="12450" y="1996"/>
                    <a:pt x="11311" y="1047"/>
                    <a:pt x="9846" y="478"/>
                  </a:cubicBezTo>
                  <a:cubicBezTo>
                    <a:pt x="9024" y="161"/>
                    <a:pt x="8222" y="1"/>
                    <a:pt x="744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8"/>
            <p:cNvSpPr/>
            <p:nvPr/>
          </p:nvSpPr>
          <p:spPr>
            <a:xfrm>
              <a:off x="4013650" y="2334800"/>
              <a:ext cx="92250" cy="59975"/>
            </a:xfrm>
            <a:custGeom>
              <a:avLst/>
              <a:gdLst/>
              <a:ahLst/>
              <a:cxnLst/>
              <a:rect l="l" t="t" r="r" b="b"/>
              <a:pathLst>
                <a:path w="3690" h="2399" extrusionOk="0">
                  <a:moveTo>
                    <a:pt x="2038" y="0"/>
                  </a:moveTo>
                  <a:cubicBezTo>
                    <a:pt x="1963" y="0"/>
                    <a:pt x="1889" y="4"/>
                    <a:pt x="1818" y="12"/>
                  </a:cubicBezTo>
                  <a:cubicBezTo>
                    <a:pt x="1140" y="93"/>
                    <a:pt x="570" y="391"/>
                    <a:pt x="0" y="880"/>
                  </a:cubicBezTo>
                  <a:cubicBezTo>
                    <a:pt x="516" y="1232"/>
                    <a:pt x="3038" y="2290"/>
                    <a:pt x="3581" y="2399"/>
                  </a:cubicBezTo>
                  <a:cubicBezTo>
                    <a:pt x="3689" y="1910"/>
                    <a:pt x="3662" y="1422"/>
                    <a:pt x="3554" y="934"/>
                  </a:cubicBezTo>
                  <a:cubicBezTo>
                    <a:pt x="3445" y="419"/>
                    <a:pt x="3093" y="120"/>
                    <a:pt x="2577" y="39"/>
                  </a:cubicBezTo>
                  <a:cubicBezTo>
                    <a:pt x="2405" y="20"/>
                    <a:pt x="2218" y="0"/>
                    <a:pt x="203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8"/>
            <p:cNvSpPr/>
            <p:nvPr/>
          </p:nvSpPr>
          <p:spPr>
            <a:xfrm>
              <a:off x="3888875" y="2190650"/>
              <a:ext cx="67850" cy="78000"/>
            </a:xfrm>
            <a:custGeom>
              <a:avLst/>
              <a:gdLst/>
              <a:ahLst/>
              <a:cxnLst/>
              <a:rect l="l" t="t" r="r" b="b"/>
              <a:pathLst>
                <a:path w="2714" h="3120" extrusionOk="0">
                  <a:moveTo>
                    <a:pt x="1628" y="0"/>
                  </a:moveTo>
                  <a:cubicBezTo>
                    <a:pt x="1004" y="0"/>
                    <a:pt x="462" y="244"/>
                    <a:pt x="1" y="733"/>
                  </a:cubicBezTo>
                  <a:cubicBezTo>
                    <a:pt x="462" y="1519"/>
                    <a:pt x="869" y="2279"/>
                    <a:pt x="1330" y="3120"/>
                  </a:cubicBezTo>
                  <a:cubicBezTo>
                    <a:pt x="1764" y="2604"/>
                    <a:pt x="2116" y="2170"/>
                    <a:pt x="2388" y="1655"/>
                  </a:cubicBezTo>
                  <a:cubicBezTo>
                    <a:pt x="2469" y="1492"/>
                    <a:pt x="2523" y="1357"/>
                    <a:pt x="2550" y="1194"/>
                  </a:cubicBezTo>
                  <a:cubicBezTo>
                    <a:pt x="2713" y="489"/>
                    <a:pt x="2360" y="27"/>
                    <a:pt x="1628"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8"/>
            <p:cNvSpPr/>
            <p:nvPr/>
          </p:nvSpPr>
          <p:spPr>
            <a:xfrm>
              <a:off x="3732250" y="2066625"/>
              <a:ext cx="66475" cy="65050"/>
            </a:xfrm>
            <a:custGeom>
              <a:avLst/>
              <a:gdLst/>
              <a:ahLst/>
              <a:cxnLst/>
              <a:rect l="l" t="t" r="r" b="b"/>
              <a:pathLst>
                <a:path w="2659" h="2602" extrusionOk="0">
                  <a:moveTo>
                    <a:pt x="1781" y="0"/>
                  </a:moveTo>
                  <a:cubicBezTo>
                    <a:pt x="1662" y="0"/>
                    <a:pt x="1537" y="26"/>
                    <a:pt x="1410" y="79"/>
                  </a:cubicBezTo>
                  <a:cubicBezTo>
                    <a:pt x="1248" y="133"/>
                    <a:pt x="1085" y="215"/>
                    <a:pt x="977" y="323"/>
                  </a:cubicBezTo>
                  <a:cubicBezTo>
                    <a:pt x="461" y="757"/>
                    <a:pt x="190" y="1354"/>
                    <a:pt x="0" y="2005"/>
                  </a:cubicBezTo>
                  <a:cubicBezTo>
                    <a:pt x="407" y="2249"/>
                    <a:pt x="814" y="2168"/>
                    <a:pt x="1193" y="2249"/>
                  </a:cubicBezTo>
                  <a:cubicBezTo>
                    <a:pt x="1627" y="2385"/>
                    <a:pt x="2034" y="2466"/>
                    <a:pt x="2523" y="2602"/>
                  </a:cubicBezTo>
                  <a:cubicBezTo>
                    <a:pt x="2550" y="2385"/>
                    <a:pt x="2577" y="2276"/>
                    <a:pt x="2577" y="2113"/>
                  </a:cubicBezTo>
                  <a:cubicBezTo>
                    <a:pt x="2604" y="1923"/>
                    <a:pt x="2658" y="1707"/>
                    <a:pt x="2631" y="1490"/>
                  </a:cubicBezTo>
                  <a:cubicBezTo>
                    <a:pt x="2631" y="1218"/>
                    <a:pt x="2631" y="920"/>
                    <a:pt x="2577" y="649"/>
                  </a:cubicBezTo>
                  <a:cubicBezTo>
                    <a:pt x="2454" y="240"/>
                    <a:pt x="2146" y="0"/>
                    <a:pt x="178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8"/>
            <p:cNvSpPr/>
            <p:nvPr/>
          </p:nvSpPr>
          <p:spPr>
            <a:xfrm>
              <a:off x="3935675" y="2278875"/>
              <a:ext cx="69175" cy="66400"/>
            </a:xfrm>
            <a:custGeom>
              <a:avLst/>
              <a:gdLst/>
              <a:ahLst/>
              <a:cxnLst/>
              <a:rect l="l" t="t" r="r" b="b"/>
              <a:pathLst>
                <a:path w="2767" h="2656" extrusionOk="0">
                  <a:moveTo>
                    <a:pt x="1377" y="0"/>
                  </a:moveTo>
                  <a:cubicBezTo>
                    <a:pt x="890" y="0"/>
                    <a:pt x="431" y="172"/>
                    <a:pt x="0" y="486"/>
                  </a:cubicBezTo>
                  <a:cubicBezTo>
                    <a:pt x="543" y="1435"/>
                    <a:pt x="1221" y="2140"/>
                    <a:pt x="2170" y="2656"/>
                  </a:cubicBezTo>
                  <a:cubicBezTo>
                    <a:pt x="2441" y="2167"/>
                    <a:pt x="2604" y="1679"/>
                    <a:pt x="2685" y="1191"/>
                  </a:cubicBezTo>
                  <a:cubicBezTo>
                    <a:pt x="2767" y="567"/>
                    <a:pt x="2523" y="214"/>
                    <a:pt x="1953" y="79"/>
                  </a:cubicBezTo>
                  <a:cubicBezTo>
                    <a:pt x="1757" y="26"/>
                    <a:pt x="1565" y="0"/>
                    <a:pt x="13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8"/>
            <p:cNvSpPr/>
            <p:nvPr/>
          </p:nvSpPr>
          <p:spPr>
            <a:xfrm>
              <a:off x="4213000" y="2590725"/>
              <a:ext cx="58350" cy="73725"/>
            </a:xfrm>
            <a:custGeom>
              <a:avLst/>
              <a:gdLst/>
              <a:ahLst/>
              <a:cxnLst/>
              <a:rect l="l" t="t" r="r" b="b"/>
              <a:pathLst>
                <a:path w="2334" h="2949" extrusionOk="0">
                  <a:moveTo>
                    <a:pt x="706" y="0"/>
                  </a:moveTo>
                  <a:cubicBezTo>
                    <a:pt x="625" y="1004"/>
                    <a:pt x="489" y="1980"/>
                    <a:pt x="1" y="2930"/>
                  </a:cubicBezTo>
                  <a:cubicBezTo>
                    <a:pt x="147" y="2941"/>
                    <a:pt x="287" y="2948"/>
                    <a:pt x="421" y="2948"/>
                  </a:cubicBezTo>
                  <a:cubicBezTo>
                    <a:pt x="911" y="2948"/>
                    <a:pt x="1332" y="2860"/>
                    <a:pt x="1737" y="2604"/>
                  </a:cubicBezTo>
                  <a:cubicBezTo>
                    <a:pt x="1872" y="2523"/>
                    <a:pt x="1981" y="2387"/>
                    <a:pt x="2089" y="2279"/>
                  </a:cubicBezTo>
                  <a:cubicBezTo>
                    <a:pt x="2279" y="2089"/>
                    <a:pt x="2334" y="1845"/>
                    <a:pt x="2279" y="1601"/>
                  </a:cubicBezTo>
                  <a:cubicBezTo>
                    <a:pt x="2198" y="1194"/>
                    <a:pt x="1981" y="868"/>
                    <a:pt x="1710" y="570"/>
                  </a:cubicBezTo>
                  <a:cubicBezTo>
                    <a:pt x="1438" y="299"/>
                    <a:pt x="1167" y="55"/>
                    <a:pt x="70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8"/>
            <p:cNvSpPr/>
            <p:nvPr/>
          </p:nvSpPr>
          <p:spPr>
            <a:xfrm>
              <a:off x="3635275" y="2085600"/>
              <a:ext cx="72575" cy="58275"/>
            </a:xfrm>
            <a:custGeom>
              <a:avLst/>
              <a:gdLst/>
              <a:ahLst/>
              <a:cxnLst/>
              <a:rect l="l" t="t" r="r" b="b"/>
              <a:pathLst>
                <a:path w="2903" h="2331" extrusionOk="0">
                  <a:moveTo>
                    <a:pt x="1459" y="0"/>
                  </a:moveTo>
                  <a:cubicBezTo>
                    <a:pt x="1316" y="0"/>
                    <a:pt x="1171" y="27"/>
                    <a:pt x="1031" y="80"/>
                  </a:cubicBezTo>
                  <a:cubicBezTo>
                    <a:pt x="733" y="188"/>
                    <a:pt x="516" y="405"/>
                    <a:pt x="380" y="676"/>
                  </a:cubicBezTo>
                  <a:cubicBezTo>
                    <a:pt x="82" y="1192"/>
                    <a:pt x="0" y="1734"/>
                    <a:pt x="136" y="2331"/>
                  </a:cubicBezTo>
                  <a:cubicBezTo>
                    <a:pt x="597" y="2141"/>
                    <a:pt x="1004" y="1924"/>
                    <a:pt x="1438" y="1761"/>
                  </a:cubicBezTo>
                  <a:cubicBezTo>
                    <a:pt x="1899" y="1626"/>
                    <a:pt x="2360" y="1517"/>
                    <a:pt x="2903" y="1354"/>
                  </a:cubicBezTo>
                  <a:cubicBezTo>
                    <a:pt x="2658" y="975"/>
                    <a:pt x="2496" y="649"/>
                    <a:pt x="2252" y="378"/>
                  </a:cubicBezTo>
                  <a:cubicBezTo>
                    <a:pt x="2049" y="120"/>
                    <a:pt x="1760" y="0"/>
                    <a:pt x="145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8"/>
            <p:cNvSpPr/>
            <p:nvPr/>
          </p:nvSpPr>
          <p:spPr>
            <a:xfrm>
              <a:off x="3820400" y="2120750"/>
              <a:ext cx="61050" cy="64500"/>
            </a:xfrm>
            <a:custGeom>
              <a:avLst/>
              <a:gdLst/>
              <a:ahLst/>
              <a:cxnLst/>
              <a:rect l="l" t="t" r="r" b="b"/>
              <a:pathLst>
                <a:path w="2442" h="2580" extrusionOk="0">
                  <a:moveTo>
                    <a:pt x="1557" y="1"/>
                  </a:moveTo>
                  <a:cubicBezTo>
                    <a:pt x="1535" y="1"/>
                    <a:pt x="1514" y="1"/>
                    <a:pt x="1492" y="3"/>
                  </a:cubicBezTo>
                  <a:cubicBezTo>
                    <a:pt x="868" y="84"/>
                    <a:pt x="380" y="382"/>
                    <a:pt x="0" y="871"/>
                  </a:cubicBezTo>
                  <a:cubicBezTo>
                    <a:pt x="705" y="1440"/>
                    <a:pt x="1383" y="1983"/>
                    <a:pt x="2143" y="2579"/>
                  </a:cubicBezTo>
                  <a:cubicBezTo>
                    <a:pt x="2197" y="2335"/>
                    <a:pt x="2279" y="2173"/>
                    <a:pt x="2306" y="1983"/>
                  </a:cubicBezTo>
                  <a:cubicBezTo>
                    <a:pt x="2360" y="1820"/>
                    <a:pt x="2414" y="1657"/>
                    <a:pt x="2414" y="1522"/>
                  </a:cubicBezTo>
                  <a:cubicBezTo>
                    <a:pt x="2414" y="1223"/>
                    <a:pt x="2441" y="952"/>
                    <a:pt x="2387" y="681"/>
                  </a:cubicBezTo>
                  <a:cubicBezTo>
                    <a:pt x="2284" y="243"/>
                    <a:pt x="1961" y="1"/>
                    <a:pt x="15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8"/>
            <p:cNvSpPr/>
            <p:nvPr/>
          </p:nvSpPr>
          <p:spPr>
            <a:xfrm>
              <a:off x="3966850" y="2757150"/>
              <a:ext cx="61750" cy="52125"/>
            </a:xfrm>
            <a:custGeom>
              <a:avLst/>
              <a:gdLst/>
              <a:ahLst/>
              <a:cxnLst/>
              <a:rect l="l" t="t" r="r" b="b"/>
              <a:pathLst>
                <a:path w="2470" h="2085" extrusionOk="0">
                  <a:moveTo>
                    <a:pt x="245" y="1"/>
                  </a:moveTo>
                  <a:cubicBezTo>
                    <a:pt x="192" y="1"/>
                    <a:pt x="138" y="5"/>
                    <a:pt x="82" y="16"/>
                  </a:cubicBezTo>
                  <a:cubicBezTo>
                    <a:pt x="55" y="477"/>
                    <a:pt x="1" y="884"/>
                    <a:pt x="109" y="1291"/>
                  </a:cubicBezTo>
                  <a:cubicBezTo>
                    <a:pt x="268" y="1803"/>
                    <a:pt x="611" y="2085"/>
                    <a:pt x="1003" y="2085"/>
                  </a:cubicBezTo>
                  <a:cubicBezTo>
                    <a:pt x="1213" y="2085"/>
                    <a:pt x="1438" y="2004"/>
                    <a:pt x="1655" y="1833"/>
                  </a:cubicBezTo>
                  <a:cubicBezTo>
                    <a:pt x="2089" y="1535"/>
                    <a:pt x="2334" y="1074"/>
                    <a:pt x="2469" y="504"/>
                  </a:cubicBezTo>
                  <a:cubicBezTo>
                    <a:pt x="1981" y="423"/>
                    <a:pt x="1601" y="341"/>
                    <a:pt x="1249" y="287"/>
                  </a:cubicBezTo>
                  <a:cubicBezTo>
                    <a:pt x="917" y="216"/>
                    <a:pt x="607" y="1"/>
                    <a:pt x="24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8"/>
            <p:cNvSpPr/>
            <p:nvPr/>
          </p:nvSpPr>
          <p:spPr>
            <a:xfrm>
              <a:off x="3692225" y="2613775"/>
              <a:ext cx="80050" cy="46550"/>
            </a:xfrm>
            <a:custGeom>
              <a:avLst/>
              <a:gdLst/>
              <a:ahLst/>
              <a:cxnLst/>
              <a:rect l="l" t="t" r="r" b="b"/>
              <a:pathLst>
                <a:path w="3202" h="1862" extrusionOk="0">
                  <a:moveTo>
                    <a:pt x="272" y="1"/>
                  </a:moveTo>
                  <a:cubicBezTo>
                    <a:pt x="218" y="1"/>
                    <a:pt x="191" y="28"/>
                    <a:pt x="109" y="55"/>
                  </a:cubicBezTo>
                  <a:cubicBezTo>
                    <a:pt x="1" y="407"/>
                    <a:pt x="109" y="787"/>
                    <a:pt x="163" y="1140"/>
                  </a:cubicBezTo>
                  <a:cubicBezTo>
                    <a:pt x="257" y="1633"/>
                    <a:pt x="473" y="1862"/>
                    <a:pt x="899" y="1862"/>
                  </a:cubicBezTo>
                  <a:cubicBezTo>
                    <a:pt x="965" y="1862"/>
                    <a:pt x="1036" y="1856"/>
                    <a:pt x="1113" y="1845"/>
                  </a:cubicBezTo>
                  <a:cubicBezTo>
                    <a:pt x="1899" y="1737"/>
                    <a:pt x="2523" y="1384"/>
                    <a:pt x="3201" y="814"/>
                  </a:cubicBezTo>
                  <a:cubicBezTo>
                    <a:pt x="2116" y="516"/>
                    <a:pt x="1194" y="272"/>
                    <a:pt x="27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8"/>
            <p:cNvSpPr/>
            <p:nvPr/>
          </p:nvSpPr>
          <p:spPr>
            <a:xfrm>
              <a:off x="4141800" y="2696500"/>
              <a:ext cx="65125" cy="62225"/>
            </a:xfrm>
            <a:custGeom>
              <a:avLst/>
              <a:gdLst/>
              <a:ahLst/>
              <a:cxnLst/>
              <a:rect l="l" t="t" r="r" b="b"/>
              <a:pathLst>
                <a:path w="2605" h="2489" extrusionOk="0">
                  <a:moveTo>
                    <a:pt x="1981" y="1"/>
                  </a:moveTo>
                  <a:cubicBezTo>
                    <a:pt x="1330" y="597"/>
                    <a:pt x="679" y="1167"/>
                    <a:pt x="1" y="1791"/>
                  </a:cubicBezTo>
                  <a:cubicBezTo>
                    <a:pt x="326" y="2143"/>
                    <a:pt x="706" y="2333"/>
                    <a:pt x="1140" y="2442"/>
                  </a:cubicBezTo>
                  <a:cubicBezTo>
                    <a:pt x="1246" y="2473"/>
                    <a:pt x="1346" y="2488"/>
                    <a:pt x="1441" y="2488"/>
                  </a:cubicBezTo>
                  <a:cubicBezTo>
                    <a:pt x="1759" y="2488"/>
                    <a:pt x="2016" y="2315"/>
                    <a:pt x="2225" y="1981"/>
                  </a:cubicBezTo>
                  <a:cubicBezTo>
                    <a:pt x="2605" y="1411"/>
                    <a:pt x="2496" y="543"/>
                    <a:pt x="198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8"/>
            <p:cNvSpPr/>
            <p:nvPr/>
          </p:nvSpPr>
          <p:spPr>
            <a:xfrm>
              <a:off x="4126900" y="2399750"/>
              <a:ext cx="64425" cy="58100"/>
            </a:xfrm>
            <a:custGeom>
              <a:avLst/>
              <a:gdLst/>
              <a:ahLst/>
              <a:cxnLst/>
              <a:rect l="l" t="t" r="r" b="b"/>
              <a:pathLst>
                <a:path w="2577" h="2324" extrusionOk="0">
                  <a:moveTo>
                    <a:pt x="1296" y="0"/>
                  </a:moveTo>
                  <a:cubicBezTo>
                    <a:pt x="864" y="0"/>
                    <a:pt x="432" y="100"/>
                    <a:pt x="0" y="424"/>
                  </a:cubicBezTo>
                  <a:cubicBezTo>
                    <a:pt x="434" y="750"/>
                    <a:pt x="814" y="1021"/>
                    <a:pt x="1166" y="1320"/>
                  </a:cubicBezTo>
                  <a:cubicBezTo>
                    <a:pt x="1519" y="1618"/>
                    <a:pt x="1872" y="1971"/>
                    <a:pt x="2279" y="2323"/>
                  </a:cubicBezTo>
                  <a:cubicBezTo>
                    <a:pt x="2468" y="1835"/>
                    <a:pt x="2577" y="1401"/>
                    <a:pt x="2523" y="913"/>
                  </a:cubicBezTo>
                  <a:cubicBezTo>
                    <a:pt x="2468" y="370"/>
                    <a:pt x="2170" y="72"/>
                    <a:pt x="1628" y="18"/>
                  </a:cubicBezTo>
                  <a:cubicBezTo>
                    <a:pt x="1517" y="7"/>
                    <a:pt x="140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8"/>
            <p:cNvSpPr/>
            <p:nvPr/>
          </p:nvSpPr>
          <p:spPr>
            <a:xfrm>
              <a:off x="3804125" y="2647675"/>
              <a:ext cx="67150" cy="43475"/>
            </a:xfrm>
            <a:custGeom>
              <a:avLst/>
              <a:gdLst/>
              <a:ahLst/>
              <a:cxnLst/>
              <a:rect l="l" t="t" r="r" b="b"/>
              <a:pathLst>
                <a:path w="2686" h="1739" extrusionOk="0">
                  <a:moveTo>
                    <a:pt x="136" y="1"/>
                  </a:moveTo>
                  <a:cubicBezTo>
                    <a:pt x="0" y="272"/>
                    <a:pt x="0" y="598"/>
                    <a:pt x="27" y="896"/>
                  </a:cubicBezTo>
                  <a:cubicBezTo>
                    <a:pt x="54" y="1357"/>
                    <a:pt x="326" y="1655"/>
                    <a:pt x="787" y="1710"/>
                  </a:cubicBezTo>
                  <a:cubicBezTo>
                    <a:pt x="935" y="1728"/>
                    <a:pt x="1081" y="1738"/>
                    <a:pt x="1225" y="1738"/>
                  </a:cubicBezTo>
                  <a:cubicBezTo>
                    <a:pt x="1713" y="1738"/>
                    <a:pt x="2183" y="1623"/>
                    <a:pt x="2685" y="1330"/>
                  </a:cubicBezTo>
                  <a:cubicBezTo>
                    <a:pt x="1899" y="652"/>
                    <a:pt x="814" y="109"/>
                    <a:pt x="13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8"/>
            <p:cNvSpPr/>
            <p:nvPr/>
          </p:nvSpPr>
          <p:spPr>
            <a:xfrm>
              <a:off x="4062475" y="2754825"/>
              <a:ext cx="60375" cy="49975"/>
            </a:xfrm>
            <a:custGeom>
              <a:avLst/>
              <a:gdLst/>
              <a:ahLst/>
              <a:cxnLst/>
              <a:rect l="l" t="t" r="r" b="b"/>
              <a:pathLst>
                <a:path w="2415" h="1999" extrusionOk="0">
                  <a:moveTo>
                    <a:pt x="2279" y="0"/>
                  </a:moveTo>
                  <a:cubicBezTo>
                    <a:pt x="1546" y="217"/>
                    <a:pt x="814" y="434"/>
                    <a:pt x="0" y="651"/>
                  </a:cubicBezTo>
                  <a:cubicBezTo>
                    <a:pt x="244" y="1112"/>
                    <a:pt x="461" y="1492"/>
                    <a:pt x="814" y="1791"/>
                  </a:cubicBezTo>
                  <a:cubicBezTo>
                    <a:pt x="992" y="1930"/>
                    <a:pt x="1163" y="1998"/>
                    <a:pt x="1332" y="1998"/>
                  </a:cubicBezTo>
                  <a:cubicBezTo>
                    <a:pt x="1523" y="1998"/>
                    <a:pt x="1711" y="1910"/>
                    <a:pt x="1899" y="1736"/>
                  </a:cubicBezTo>
                  <a:cubicBezTo>
                    <a:pt x="2387" y="1248"/>
                    <a:pt x="2414" y="651"/>
                    <a:pt x="227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8"/>
            <p:cNvSpPr/>
            <p:nvPr/>
          </p:nvSpPr>
          <p:spPr>
            <a:xfrm>
              <a:off x="4206225" y="2487025"/>
              <a:ext cx="47500" cy="63725"/>
            </a:xfrm>
            <a:custGeom>
              <a:avLst/>
              <a:gdLst/>
              <a:ahLst/>
              <a:cxnLst/>
              <a:rect l="l" t="t" r="r" b="b"/>
              <a:pathLst>
                <a:path w="1900" h="2549" extrusionOk="0">
                  <a:moveTo>
                    <a:pt x="550" y="0"/>
                  </a:moveTo>
                  <a:cubicBezTo>
                    <a:pt x="371" y="0"/>
                    <a:pt x="185" y="35"/>
                    <a:pt x="1" y="107"/>
                  </a:cubicBezTo>
                  <a:cubicBezTo>
                    <a:pt x="299" y="894"/>
                    <a:pt x="597" y="1707"/>
                    <a:pt x="923" y="2548"/>
                  </a:cubicBezTo>
                  <a:cubicBezTo>
                    <a:pt x="1194" y="2385"/>
                    <a:pt x="1384" y="2141"/>
                    <a:pt x="1601" y="1924"/>
                  </a:cubicBezTo>
                  <a:cubicBezTo>
                    <a:pt x="1899" y="1626"/>
                    <a:pt x="1899" y="1246"/>
                    <a:pt x="1791" y="866"/>
                  </a:cubicBezTo>
                  <a:cubicBezTo>
                    <a:pt x="1606" y="332"/>
                    <a:pt x="1110" y="0"/>
                    <a:pt x="55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8"/>
            <p:cNvSpPr/>
            <p:nvPr/>
          </p:nvSpPr>
          <p:spPr>
            <a:xfrm>
              <a:off x="3889000" y="2703975"/>
              <a:ext cx="56875" cy="54375"/>
            </a:xfrm>
            <a:custGeom>
              <a:avLst/>
              <a:gdLst/>
              <a:ahLst/>
              <a:cxnLst/>
              <a:rect l="l" t="t" r="r" b="b"/>
              <a:pathLst>
                <a:path w="2275" h="2175" extrusionOk="0">
                  <a:moveTo>
                    <a:pt x="484" y="0"/>
                  </a:moveTo>
                  <a:cubicBezTo>
                    <a:pt x="348" y="353"/>
                    <a:pt x="267" y="624"/>
                    <a:pt x="158" y="895"/>
                  </a:cubicBezTo>
                  <a:cubicBezTo>
                    <a:pt x="131" y="1004"/>
                    <a:pt x="104" y="1112"/>
                    <a:pt x="77" y="1221"/>
                  </a:cubicBezTo>
                  <a:cubicBezTo>
                    <a:pt x="1" y="1782"/>
                    <a:pt x="308" y="2175"/>
                    <a:pt x="818" y="2175"/>
                  </a:cubicBezTo>
                  <a:cubicBezTo>
                    <a:pt x="850" y="2175"/>
                    <a:pt x="884" y="2173"/>
                    <a:pt x="918" y="2170"/>
                  </a:cubicBezTo>
                  <a:cubicBezTo>
                    <a:pt x="1433" y="2116"/>
                    <a:pt x="1867" y="1899"/>
                    <a:pt x="2274" y="1492"/>
                  </a:cubicBezTo>
                  <a:cubicBezTo>
                    <a:pt x="1677" y="1004"/>
                    <a:pt x="1108" y="543"/>
                    <a:pt x="48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8"/>
            <p:cNvSpPr/>
            <p:nvPr/>
          </p:nvSpPr>
          <p:spPr>
            <a:xfrm>
              <a:off x="3600700" y="2574450"/>
              <a:ext cx="61725" cy="41275"/>
            </a:xfrm>
            <a:custGeom>
              <a:avLst/>
              <a:gdLst/>
              <a:ahLst/>
              <a:cxnLst/>
              <a:rect l="l" t="t" r="r" b="b"/>
              <a:pathLst>
                <a:path w="2469" h="1651" extrusionOk="0">
                  <a:moveTo>
                    <a:pt x="244" y="0"/>
                  </a:moveTo>
                  <a:cubicBezTo>
                    <a:pt x="190" y="190"/>
                    <a:pt x="136" y="353"/>
                    <a:pt x="109" y="489"/>
                  </a:cubicBezTo>
                  <a:cubicBezTo>
                    <a:pt x="81" y="597"/>
                    <a:pt x="54" y="679"/>
                    <a:pt x="54" y="760"/>
                  </a:cubicBezTo>
                  <a:cubicBezTo>
                    <a:pt x="0" y="1221"/>
                    <a:pt x="109" y="1438"/>
                    <a:pt x="542" y="1574"/>
                  </a:cubicBezTo>
                  <a:cubicBezTo>
                    <a:pt x="716" y="1627"/>
                    <a:pt x="884" y="1651"/>
                    <a:pt x="1048" y="1651"/>
                  </a:cubicBezTo>
                  <a:cubicBezTo>
                    <a:pt x="1553" y="1651"/>
                    <a:pt x="2018" y="1426"/>
                    <a:pt x="2468" y="1140"/>
                  </a:cubicBezTo>
                  <a:cubicBezTo>
                    <a:pt x="1763" y="733"/>
                    <a:pt x="1112" y="380"/>
                    <a:pt x="461" y="28"/>
                  </a:cubicBezTo>
                  <a:cubicBezTo>
                    <a:pt x="448" y="14"/>
                    <a:pt x="427" y="14"/>
                    <a:pt x="393" y="14"/>
                  </a:cubicBezTo>
                  <a:cubicBezTo>
                    <a:pt x="359" y="14"/>
                    <a:pt x="312" y="14"/>
                    <a:pt x="24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8"/>
            <p:cNvSpPr/>
            <p:nvPr/>
          </p:nvSpPr>
          <p:spPr>
            <a:xfrm>
              <a:off x="3504400" y="2251150"/>
              <a:ext cx="40025" cy="53450"/>
            </a:xfrm>
            <a:custGeom>
              <a:avLst/>
              <a:gdLst/>
              <a:ahLst/>
              <a:cxnLst/>
              <a:rect l="l" t="t" r="r" b="b"/>
              <a:pathLst>
                <a:path w="1601" h="2138" extrusionOk="0">
                  <a:moveTo>
                    <a:pt x="1296" y="0"/>
                  </a:moveTo>
                  <a:cubicBezTo>
                    <a:pt x="1019" y="0"/>
                    <a:pt x="747" y="51"/>
                    <a:pt x="489" y="130"/>
                  </a:cubicBezTo>
                  <a:cubicBezTo>
                    <a:pt x="136" y="211"/>
                    <a:pt x="0" y="428"/>
                    <a:pt x="28" y="808"/>
                  </a:cubicBezTo>
                  <a:cubicBezTo>
                    <a:pt x="55" y="1296"/>
                    <a:pt x="380" y="1812"/>
                    <a:pt x="923" y="2137"/>
                  </a:cubicBezTo>
                  <a:cubicBezTo>
                    <a:pt x="1140" y="1459"/>
                    <a:pt x="1384" y="754"/>
                    <a:pt x="1601" y="21"/>
                  </a:cubicBezTo>
                  <a:cubicBezTo>
                    <a:pt x="1499" y="7"/>
                    <a:pt x="1397" y="0"/>
                    <a:pt x="129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8"/>
            <p:cNvSpPr/>
            <p:nvPr/>
          </p:nvSpPr>
          <p:spPr>
            <a:xfrm>
              <a:off x="3543050" y="2175225"/>
              <a:ext cx="44100" cy="50025"/>
            </a:xfrm>
            <a:custGeom>
              <a:avLst/>
              <a:gdLst/>
              <a:ahLst/>
              <a:cxnLst/>
              <a:rect l="l" t="t" r="r" b="b"/>
              <a:pathLst>
                <a:path w="1764" h="2001" extrusionOk="0">
                  <a:moveTo>
                    <a:pt x="535" y="1"/>
                  </a:moveTo>
                  <a:cubicBezTo>
                    <a:pt x="225" y="1"/>
                    <a:pt x="50" y="177"/>
                    <a:pt x="28" y="563"/>
                  </a:cubicBezTo>
                  <a:cubicBezTo>
                    <a:pt x="0" y="1133"/>
                    <a:pt x="245" y="1594"/>
                    <a:pt x="706" y="2001"/>
                  </a:cubicBezTo>
                  <a:cubicBezTo>
                    <a:pt x="1058" y="1512"/>
                    <a:pt x="1384" y="1051"/>
                    <a:pt x="1764" y="536"/>
                  </a:cubicBezTo>
                  <a:cubicBezTo>
                    <a:pt x="1492" y="373"/>
                    <a:pt x="1275" y="238"/>
                    <a:pt x="1085" y="156"/>
                  </a:cubicBezTo>
                  <a:cubicBezTo>
                    <a:pt x="977" y="102"/>
                    <a:pt x="868" y="48"/>
                    <a:pt x="733" y="21"/>
                  </a:cubicBezTo>
                  <a:cubicBezTo>
                    <a:pt x="662" y="7"/>
                    <a:pt x="596" y="1"/>
                    <a:pt x="535"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8"/>
            <p:cNvSpPr/>
            <p:nvPr/>
          </p:nvSpPr>
          <p:spPr>
            <a:xfrm>
              <a:off x="3491525" y="2336425"/>
              <a:ext cx="32575" cy="50225"/>
            </a:xfrm>
            <a:custGeom>
              <a:avLst/>
              <a:gdLst/>
              <a:ahLst/>
              <a:cxnLst/>
              <a:rect l="l" t="t" r="r" b="b"/>
              <a:pathLst>
                <a:path w="1303" h="2009" extrusionOk="0">
                  <a:moveTo>
                    <a:pt x="1248" y="1"/>
                  </a:moveTo>
                  <a:cubicBezTo>
                    <a:pt x="814" y="1"/>
                    <a:pt x="461" y="218"/>
                    <a:pt x="136" y="489"/>
                  </a:cubicBezTo>
                  <a:cubicBezTo>
                    <a:pt x="54" y="571"/>
                    <a:pt x="0" y="733"/>
                    <a:pt x="27" y="869"/>
                  </a:cubicBezTo>
                  <a:cubicBezTo>
                    <a:pt x="81" y="1357"/>
                    <a:pt x="651" y="1900"/>
                    <a:pt x="1221" y="2008"/>
                  </a:cubicBezTo>
                  <a:cubicBezTo>
                    <a:pt x="1248" y="1384"/>
                    <a:pt x="1275" y="788"/>
                    <a:pt x="1302" y="164"/>
                  </a:cubicBezTo>
                  <a:cubicBezTo>
                    <a:pt x="1302" y="109"/>
                    <a:pt x="1275" y="82"/>
                    <a:pt x="124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8"/>
            <p:cNvSpPr/>
            <p:nvPr/>
          </p:nvSpPr>
          <p:spPr>
            <a:xfrm>
              <a:off x="3501000" y="2425950"/>
              <a:ext cx="34625" cy="46150"/>
            </a:xfrm>
            <a:custGeom>
              <a:avLst/>
              <a:gdLst/>
              <a:ahLst/>
              <a:cxnLst/>
              <a:rect l="l" t="t" r="r" b="b"/>
              <a:pathLst>
                <a:path w="1385" h="1846" extrusionOk="0">
                  <a:moveTo>
                    <a:pt x="977" y="0"/>
                  </a:moveTo>
                  <a:cubicBezTo>
                    <a:pt x="218" y="407"/>
                    <a:pt x="1" y="814"/>
                    <a:pt x="164" y="1275"/>
                  </a:cubicBezTo>
                  <a:cubicBezTo>
                    <a:pt x="298" y="1635"/>
                    <a:pt x="657" y="1845"/>
                    <a:pt x="1099" y="1845"/>
                  </a:cubicBezTo>
                  <a:cubicBezTo>
                    <a:pt x="1191" y="1845"/>
                    <a:pt x="1286" y="1836"/>
                    <a:pt x="1384" y="1818"/>
                  </a:cubicBezTo>
                  <a:cubicBezTo>
                    <a:pt x="1249" y="1248"/>
                    <a:pt x="1113" y="651"/>
                    <a:pt x="97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8"/>
            <p:cNvSpPr/>
            <p:nvPr/>
          </p:nvSpPr>
          <p:spPr>
            <a:xfrm>
              <a:off x="3591200" y="2135050"/>
              <a:ext cx="29175" cy="37325"/>
            </a:xfrm>
            <a:custGeom>
              <a:avLst/>
              <a:gdLst/>
              <a:ahLst/>
              <a:cxnLst/>
              <a:rect l="l" t="t" r="r" b="b"/>
              <a:pathLst>
                <a:path w="1167" h="1493" extrusionOk="0">
                  <a:moveTo>
                    <a:pt x="190" y="0"/>
                  </a:moveTo>
                  <a:lnTo>
                    <a:pt x="190" y="0"/>
                  </a:lnTo>
                  <a:cubicBezTo>
                    <a:pt x="0" y="543"/>
                    <a:pt x="244" y="977"/>
                    <a:pt x="489" y="1492"/>
                  </a:cubicBezTo>
                  <a:cubicBezTo>
                    <a:pt x="760" y="1275"/>
                    <a:pt x="977" y="1085"/>
                    <a:pt x="1167" y="922"/>
                  </a:cubicBezTo>
                  <a:cubicBezTo>
                    <a:pt x="733" y="271"/>
                    <a:pt x="651" y="190"/>
                    <a:pt x="190"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8"/>
            <p:cNvSpPr/>
            <p:nvPr/>
          </p:nvSpPr>
          <p:spPr>
            <a:xfrm>
              <a:off x="3545075" y="2511375"/>
              <a:ext cx="33250" cy="36925"/>
            </a:xfrm>
            <a:custGeom>
              <a:avLst/>
              <a:gdLst/>
              <a:ahLst/>
              <a:cxnLst/>
              <a:rect l="l" t="t" r="r" b="b"/>
              <a:pathLst>
                <a:path w="1330" h="1477" extrusionOk="0">
                  <a:moveTo>
                    <a:pt x="326" y="1"/>
                  </a:moveTo>
                  <a:cubicBezTo>
                    <a:pt x="109" y="435"/>
                    <a:pt x="1" y="760"/>
                    <a:pt x="326" y="1059"/>
                  </a:cubicBezTo>
                  <a:cubicBezTo>
                    <a:pt x="516" y="1221"/>
                    <a:pt x="760" y="1357"/>
                    <a:pt x="977" y="1466"/>
                  </a:cubicBezTo>
                  <a:cubicBezTo>
                    <a:pt x="1001" y="1474"/>
                    <a:pt x="1027" y="1477"/>
                    <a:pt x="1056" y="1477"/>
                  </a:cubicBezTo>
                  <a:cubicBezTo>
                    <a:pt x="1127" y="1477"/>
                    <a:pt x="1215" y="1458"/>
                    <a:pt x="1330" y="1438"/>
                  </a:cubicBezTo>
                  <a:cubicBezTo>
                    <a:pt x="977" y="950"/>
                    <a:pt x="679" y="516"/>
                    <a:pt x="32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8"/>
            <p:cNvSpPr/>
            <p:nvPr/>
          </p:nvSpPr>
          <p:spPr>
            <a:xfrm>
              <a:off x="3840050" y="2564400"/>
              <a:ext cx="73275" cy="36525"/>
            </a:xfrm>
            <a:custGeom>
              <a:avLst/>
              <a:gdLst/>
              <a:ahLst/>
              <a:cxnLst/>
              <a:rect l="l" t="t" r="r" b="b"/>
              <a:pathLst>
                <a:path w="2931" h="1461" extrusionOk="0">
                  <a:moveTo>
                    <a:pt x="2579" y="0"/>
                  </a:moveTo>
                  <a:cubicBezTo>
                    <a:pt x="2487" y="0"/>
                    <a:pt x="2383" y="39"/>
                    <a:pt x="2306" y="77"/>
                  </a:cubicBezTo>
                  <a:cubicBezTo>
                    <a:pt x="2198" y="131"/>
                    <a:pt x="2144" y="240"/>
                    <a:pt x="2062" y="321"/>
                  </a:cubicBezTo>
                  <a:cubicBezTo>
                    <a:pt x="1819" y="548"/>
                    <a:pt x="1624" y="659"/>
                    <a:pt x="1408" y="659"/>
                  </a:cubicBezTo>
                  <a:cubicBezTo>
                    <a:pt x="1263" y="659"/>
                    <a:pt x="1108" y="609"/>
                    <a:pt x="923" y="511"/>
                  </a:cubicBezTo>
                  <a:cubicBezTo>
                    <a:pt x="760" y="430"/>
                    <a:pt x="597" y="294"/>
                    <a:pt x="435" y="240"/>
                  </a:cubicBezTo>
                  <a:cubicBezTo>
                    <a:pt x="396" y="223"/>
                    <a:pt x="355" y="216"/>
                    <a:pt x="315" y="216"/>
                  </a:cubicBezTo>
                  <a:cubicBezTo>
                    <a:pt x="156" y="216"/>
                    <a:pt x="1" y="332"/>
                    <a:pt x="1" y="484"/>
                  </a:cubicBezTo>
                  <a:cubicBezTo>
                    <a:pt x="1" y="592"/>
                    <a:pt x="28" y="728"/>
                    <a:pt x="109" y="809"/>
                  </a:cubicBezTo>
                  <a:cubicBezTo>
                    <a:pt x="435" y="1216"/>
                    <a:pt x="842" y="1460"/>
                    <a:pt x="1465" y="1460"/>
                  </a:cubicBezTo>
                  <a:cubicBezTo>
                    <a:pt x="1493" y="1460"/>
                    <a:pt x="1628" y="1460"/>
                    <a:pt x="1737" y="1433"/>
                  </a:cubicBezTo>
                  <a:cubicBezTo>
                    <a:pt x="2279" y="1270"/>
                    <a:pt x="2659" y="972"/>
                    <a:pt x="2849" y="430"/>
                  </a:cubicBezTo>
                  <a:cubicBezTo>
                    <a:pt x="2930" y="267"/>
                    <a:pt x="2876" y="77"/>
                    <a:pt x="2686" y="23"/>
                  </a:cubicBezTo>
                  <a:cubicBezTo>
                    <a:pt x="2654" y="7"/>
                    <a:pt x="2618" y="0"/>
                    <a:pt x="25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8"/>
            <p:cNvSpPr/>
            <p:nvPr/>
          </p:nvSpPr>
          <p:spPr>
            <a:xfrm>
              <a:off x="3909900" y="2526925"/>
              <a:ext cx="23075" cy="24550"/>
            </a:xfrm>
            <a:custGeom>
              <a:avLst/>
              <a:gdLst/>
              <a:ahLst/>
              <a:cxnLst/>
              <a:rect l="l" t="t" r="r" b="b"/>
              <a:pathLst>
                <a:path w="923" h="982" extrusionOk="0">
                  <a:moveTo>
                    <a:pt x="472" y="1"/>
                  </a:moveTo>
                  <a:cubicBezTo>
                    <a:pt x="460" y="1"/>
                    <a:pt x="447" y="2"/>
                    <a:pt x="434" y="3"/>
                  </a:cubicBezTo>
                  <a:cubicBezTo>
                    <a:pt x="190" y="3"/>
                    <a:pt x="1" y="220"/>
                    <a:pt x="1" y="464"/>
                  </a:cubicBezTo>
                  <a:cubicBezTo>
                    <a:pt x="26" y="722"/>
                    <a:pt x="249" y="981"/>
                    <a:pt x="505" y="981"/>
                  </a:cubicBezTo>
                  <a:cubicBezTo>
                    <a:pt x="518" y="981"/>
                    <a:pt x="530" y="980"/>
                    <a:pt x="543" y="979"/>
                  </a:cubicBezTo>
                  <a:cubicBezTo>
                    <a:pt x="733" y="979"/>
                    <a:pt x="896" y="789"/>
                    <a:pt x="923" y="572"/>
                  </a:cubicBezTo>
                  <a:cubicBezTo>
                    <a:pt x="923" y="262"/>
                    <a:pt x="725" y="1"/>
                    <a:pt x="47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8"/>
            <p:cNvSpPr/>
            <p:nvPr/>
          </p:nvSpPr>
          <p:spPr>
            <a:xfrm>
              <a:off x="3811575" y="2530375"/>
              <a:ext cx="23075" cy="25100"/>
            </a:xfrm>
            <a:custGeom>
              <a:avLst/>
              <a:gdLst/>
              <a:ahLst/>
              <a:cxnLst/>
              <a:rect l="l" t="t" r="r" b="b"/>
              <a:pathLst>
                <a:path w="923" h="1004" extrusionOk="0">
                  <a:moveTo>
                    <a:pt x="435" y="0"/>
                  </a:moveTo>
                  <a:cubicBezTo>
                    <a:pt x="218" y="0"/>
                    <a:pt x="1" y="217"/>
                    <a:pt x="28" y="461"/>
                  </a:cubicBezTo>
                  <a:cubicBezTo>
                    <a:pt x="28" y="760"/>
                    <a:pt x="299" y="1004"/>
                    <a:pt x="543" y="1004"/>
                  </a:cubicBezTo>
                  <a:cubicBezTo>
                    <a:pt x="760" y="977"/>
                    <a:pt x="923" y="787"/>
                    <a:pt x="923" y="570"/>
                  </a:cubicBezTo>
                  <a:cubicBezTo>
                    <a:pt x="923" y="244"/>
                    <a:pt x="706" y="0"/>
                    <a:pt x="4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8"/>
            <p:cNvSpPr/>
            <p:nvPr/>
          </p:nvSpPr>
          <p:spPr>
            <a:xfrm>
              <a:off x="3622375" y="2174750"/>
              <a:ext cx="219750" cy="222800"/>
            </a:xfrm>
            <a:custGeom>
              <a:avLst/>
              <a:gdLst/>
              <a:ahLst/>
              <a:cxnLst/>
              <a:rect l="l" t="t" r="r" b="b"/>
              <a:pathLst>
                <a:path w="8790" h="8912" extrusionOk="0">
                  <a:moveTo>
                    <a:pt x="4598" y="957"/>
                  </a:moveTo>
                  <a:cubicBezTo>
                    <a:pt x="5545" y="957"/>
                    <a:pt x="6404" y="1361"/>
                    <a:pt x="7135" y="2210"/>
                  </a:cubicBezTo>
                  <a:cubicBezTo>
                    <a:pt x="7840" y="3050"/>
                    <a:pt x="7975" y="4108"/>
                    <a:pt x="7731" y="5166"/>
                  </a:cubicBezTo>
                  <a:cubicBezTo>
                    <a:pt x="7352" y="6631"/>
                    <a:pt x="6484" y="7580"/>
                    <a:pt x="4938" y="7851"/>
                  </a:cubicBezTo>
                  <a:cubicBezTo>
                    <a:pt x="4666" y="7906"/>
                    <a:pt x="4395" y="7933"/>
                    <a:pt x="4097" y="7960"/>
                  </a:cubicBezTo>
                  <a:cubicBezTo>
                    <a:pt x="4070" y="7960"/>
                    <a:pt x="4043" y="7961"/>
                    <a:pt x="4016" y="7961"/>
                  </a:cubicBezTo>
                  <a:cubicBezTo>
                    <a:pt x="2755" y="7961"/>
                    <a:pt x="1835" y="7338"/>
                    <a:pt x="1357" y="6142"/>
                  </a:cubicBezTo>
                  <a:cubicBezTo>
                    <a:pt x="1140" y="5573"/>
                    <a:pt x="1032" y="5003"/>
                    <a:pt x="1059" y="4434"/>
                  </a:cubicBezTo>
                  <a:cubicBezTo>
                    <a:pt x="950" y="2915"/>
                    <a:pt x="2062" y="1531"/>
                    <a:pt x="3500" y="1125"/>
                  </a:cubicBezTo>
                  <a:cubicBezTo>
                    <a:pt x="3877" y="1014"/>
                    <a:pt x="4243" y="957"/>
                    <a:pt x="4598" y="957"/>
                  </a:cubicBezTo>
                  <a:close/>
                  <a:moveTo>
                    <a:pt x="4483" y="1"/>
                  </a:moveTo>
                  <a:cubicBezTo>
                    <a:pt x="4046" y="1"/>
                    <a:pt x="3592" y="67"/>
                    <a:pt x="3120" y="202"/>
                  </a:cubicBezTo>
                  <a:cubicBezTo>
                    <a:pt x="1466" y="691"/>
                    <a:pt x="191" y="2318"/>
                    <a:pt x="82" y="4027"/>
                  </a:cubicBezTo>
                  <a:cubicBezTo>
                    <a:pt x="1" y="5003"/>
                    <a:pt x="191" y="5980"/>
                    <a:pt x="652" y="6848"/>
                  </a:cubicBezTo>
                  <a:cubicBezTo>
                    <a:pt x="1335" y="8109"/>
                    <a:pt x="2323" y="8912"/>
                    <a:pt x="3814" y="8912"/>
                  </a:cubicBezTo>
                  <a:cubicBezTo>
                    <a:pt x="3863" y="8912"/>
                    <a:pt x="3912" y="8911"/>
                    <a:pt x="3961" y="8909"/>
                  </a:cubicBezTo>
                  <a:cubicBezTo>
                    <a:pt x="4232" y="8882"/>
                    <a:pt x="4476" y="8882"/>
                    <a:pt x="4748" y="8855"/>
                  </a:cubicBezTo>
                  <a:cubicBezTo>
                    <a:pt x="5561" y="8746"/>
                    <a:pt x="6348" y="8502"/>
                    <a:pt x="7026" y="7960"/>
                  </a:cubicBezTo>
                  <a:cubicBezTo>
                    <a:pt x="8220" y="6956"/>
                    <a:pt x="8789" y="5681"/>
                    <a:pt x="8735" y="4162"/>
                  </a:cubicBezTo>
                  <a:cubicBezTo>
                    <a:pt x="8708" y="3159"/>
                    <a:pt x="8464" y="2210"/>
                    <a:pt x="7731" y="1477"/>
                  </a:cubicBezTo>
                  <a:cubicBezTo>
                    <a:pt x="6792" y="518"/>
                    <a:pt x="5706" y="1"/>
                    <a:pt x="44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8"/>
            <p:cNvSpPr/>
            <p:nvPr/>
          </p:nvSpPr>
          <p:spPr>
            <a:xfrm>
              <a:off x="3646125" y="2198675"/>
              <a:ext cx="175650" cy="175100"/>
            </a:xfrm>
            <a:custGeom>
              <a:avLst/>
              <a:gdLst/>
              <a:ahLst/>
              <a:cxnLst/>
              <a:rect l="l" t="t" r="r" b="b"/>
              <a:pathLst>
                <a:path w="7026" h="7004" extrusionOk="0">
                  <a:moveTo>
                    <a:pt x="3648" y="0"/>
                  </a:moveTo>
                  <a:cubicBezTo>
                    <a:pt x="3293" y="0"/>
                    <a:pt x="2927" y="57"/>
                    <a:pt x="2550" y="168"/>
                  </a:cubicBezTo>
                  <a:cubicBezTo>
                    <a:pt x="1112" y="574"/>
                    <a:pt x="0" y="1958"/>
                    <a:pt x="109" y="3477"/>
                  </a:cubicBezTo>
                  <a:cubicBezTo>
                    <a:pt x="82" y="4046"/>
                    <a:pt x="190" y="4616"/>
                    <a:pt x="407" y="5185"/>
                  </a:cubicBezTo>
                  <a:cubicBezTo>
                    <a:pt x="885" y="6381"/>
                    <a:pt x="1805" y="7004"/>
                    <a:pt x="3066" y="7004"/>
                  </a:cubicBezTo>
                  <a:cubicBezTo>
                    <a:pt x="3093" y="7004"/>
                    <a:pt x="3120" y="7003"/>
                    <a:pt x="3147" y="7003"/>
                  </a:cubicBezTo>
                  <a:cubicBezTo>
                    <a:pt x="3445" y="6976"/>
                    <a:pt x="3716" y="6949"/>
                    <a:pt x="3988" y="6894"/>
                  </a:cubicBezTo>
                  <a:cubicBezTo>
                    <a:pt x="5534" y="6623"/>
                    <a:pt x="6402" y="5674"/>
                    <a:pt x="6781" y="4209"/>
                  </a:cubicBezTo>
                  <a:cubicBezTo>
                    <a:pt x="7025" y="3151"/>
                    <a:pt x="6890" y="2093"/>
                    <a:pt x="6185" y="1253"/>
                  </a:cubicBezTo>
                  <a:cubicBezTo>
                    <a:pt x="5454" y="404"/>
                    <a:pt x="4595" y="0"/>
                    <a:pt x="3648"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8"/>
            <p:cNvSpPr/>
            <p:nvPr/>
          </p:nvSpPr>
          <p:spPr>
            <a:xfrm>
              <a:off x="3948550" y="2426125"/>
              <a:ext cx="131575" cy="187800"/>
            </a:xfrm>
            <a:custGeom>
              <a:avLst/>
              <a:gdLst/>
              <a:ahLst/>
              <a:cxnLst/>
              <a:rect l="l" t="t" r="r" b="b"/>
              <a:pathLst>
                <a:path w="5263" h="7512" extrusionOk="0">
                  <a:moveTo>
                    <a:pt x="1988" y="924"/>
                  </a:moveTo>
                  <a:cubicBezTo>
                    <a:pt x="2076" y="924"/>
                    <a:pt x="2172" y="948"/>
                    <a:pt x="2279" y="997"/>
                  </a:cubicBezTo>
                  <a:cubicBezTo>
                    <a:pt x="2496" y="1078"/>
                    <a:pt x="2713" y="1187"/>
                    <a:pt x="2876" y="1350"/>
                  </a:cubicBezTo>
                  <a:cubicBezTo>
                    <a:pt x="3988" y="2489"/>
                    <a:pt x="4449" y="3845"/>
                    <a:pt x="4259" y="5418"/>
                  </a:cubicBezTo>
                  <a:cubicBezTo>
                    <a:pt x="4259" y="5527"/>
                    <a:pt x="4232" y="5662"/>
                    <a:pt x="4178" y="5771"/>
                  </a:cubicBezTo>
                  <a:cubicBezTo>
                    <a:pt x="4019" y="6264"/>
                    <a:pt x="3621" y="6551"/>
                    <a:pt x="3190" y="6551"/>
                  </a:cubicBezTo>
                  <a:cubicBezTo>
                    <a:pt x="2957" y="6551"/>
                    <a:pt x="2715" y="6467"/>
                    <a:pt x="2496" y="6286"/>
                  </a:cubicBezTo>
                  <a:cubicBezTo>
                    <a:pt x="2225" y="6069"/>
                    <a:pt x="2008" y="5744"/>
                    <a:pt x="1845" y="5445"/>
                  </a:cubicBezTo>
                  <a:cubicBezTo>
                    <a:pt x="1411" y="4713"/>
                    <a:pt x="1221" y="3764"/>
                    <a:pt x="1194" y="2624"/>
                  </a:cubicBezTo>
                  <a:cubicBezTo>
                    <a:pt x="1221" y="2516"/>
                    <a:pt x="1194" y="2217"/>
                    <a:pt x="1275" y="1946"/>
                  </a:cubicBezTo>
                  <a:cubicBezTo>
                    <a:pt x="1330" y="1675"/>
                    <a:pt x="1438" y="1404"/>
                    <a:pt x="1574" y="1160"/>
                  </a:cubicBezTo>
                  <a:cubicBezTo>
                    <a:pt x="1696" y="1003"/>
                    <a:pt x="1829" y="924"/>
                    <a:pt x="1988" y="924"/>
                  </a:cubicBezTo>
                  <a:close/>
                  <a:moveTo>
                    <a:pt x="2038" y="1"/>
                  </a:moveTo>
                  <a:cubicBezTo>
                    <a:pt x="1315" y="1"/>
                    <a:pt x="629" y="459"/>
                    <a:pt x="380" y="1594"/>
                  </a:cubicBezTo>
                  <a:cubicBezTo>
                    <a:pt x="1" y="3275"/>
                    <a:pt x="326" y="4848"/>
                    <a:pt x="1248" y="6286"/>
                  </a:cubicBezTo>
                  <a:cubicBezTo>
                    <a:pt x="1520" y="6747"/>
                    <a:pt x="1899" y="7073"/>
                    <a:pt x="2387" y="7317"/>
                  </a:cubicBezTo>
                  <a:cubicBezTo>
                    <a:pt x="2681" y="7448"/>
                    <a:pt x="2959" y="7512"/>
                    <a:pt x="3226" y="7512"/>
                  </a:cubicBezTo>
                  <a:cubicBezTo>
                    <a:pt x="3676" y="7512"/>
                    <a:pt x="4095" y="7332"/>
                    <a:pt x="4503" y="6991"/>
                  </a:cubicBezTo>
                  <a:cubicBezTo>
                    <a:pt x="4774" y="6720"/>
                    <a:pt x="4991" y="6395"/>
                    <a:pt x="5073" y="6015"/>
                  </a:cubicBezTo>
                  <a:cubicBezTo>
                    <a:pt x="5127" y="5744"/>
                    <a:pt x="5181" y="5445"/>
                    <a:pt x="5208" y="5174"/>
                  </a:cubicBezTo>
                  <a:cubicBezTo>
                    <a:pt x="5263" y="4903"/>
                    <a:pt x="5263" y="4631"/>
                    <a:pt x="5235" y="4360"/>
                  </a:cubicBezTo>
                  <a:cubicBezTo>
                    <a:pt x="5181" y="4089"/>
                    <a:pt x="5154" y="3791"/>
                    <a:pt x="5073" y="3492"/>
                  </a:cubicBezTo>
                  <a:cubicBezTo>
                    <a:pt x="4829" y="2407"/>
                    <a:pt x="4368" y="1458"/>
                    <a:pt x="3554" y="671"/>
                  </a:cubicBezTo>
                  <a:cubicBezTo>
                    <a:pt x="3137" y="255"/>
                    <a:pt x="2577" y="1"/>
                    <a:pt x="203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8"/>
            <p:cNvSpPr/>
            <p:nvPr/>
          </p:nvSpPr>
          <p:spPr>
            <a:xfrm>
              <a:off x="3978400" y="2449225"/>
              <a:ext cx="81375" cy="140675"/>
            </a:xfrm>
            <a:custGeom>
              <a:avLst/>
              <a:gdLst/>
              <a:ahLst/>
              <a:cxnLst/>
              <a:rect l="l" t="t" r="r" b="b"/>
              <a:pathLst>
                <a:path w="3255" h="5627" extrusionOk="0">
                  <a:moveTo>
                    <a:pt x="794" y="0"/>
                  </a:moveTo>
                  <a:cubicBezTo>
                    <a:pt x="635" y="0"/>
                    <a:pt x="502" y="79"/>
                    <a:pt x="380" y="236"/>
                  </a:cubicBezTo>
                  <a:cubicBezTo>
                    <a:pt x="244" y="480"/>
                    <a:pt x="136" y="751"/>
                    <a:pt x="81" y="1022"/>
                  </a:cubicBezTo>
                  <a:cubicBezTo>
                    <a:pt x="0" y="1293"/>
                    <a:pt x="27" y="1592"/>
                    <a:pt x="0" y="1700"/>
                  </a:cubicBezTo>
                  <a:cubicBezTo>
                    <a:pt x="27" y="2840"/>
                    <a:pt x="217" y="3789"/>
                    <a:pt x="651" y="4521"/>
                  </a:cubicBezTo>
                  <a:cubicBezTo>
                    <a:pt x="814" y="4820"/>
                    <a:pt x="1031" y="5145"/>
                    <a:pt x="1302" y="5362"/>
                  </a:cubicBezTo>
                  <a:cubicBezTo>
                    <a:pt x="1521" y="5543"/>
                    <a:pt x="1763" y="5627"/>
                    <a:pt x="1996" y="5627"/>
                  </a:cubicBezTo>
                  <a:cubicBezTo>
                    <a:pt x="2427" y="5627"/>
                    <a:pt x="2825" y="5340"/>
                    <a:pt x="2984" y="4847"/>
                  </a:cubicBezTo>
                  <a:cubicBezTo>
                    <a:pt x="3038" y="4738"/>
                    <a:pt x="3065" y="4603"/>
                    <a:pt x="3065" y="4494"/>
                  </a:cubicBezTo>
                  <a:cubicBezTo>
                    <a:pt x="3255" y="2921"/>
                    <a:pt x="2794" y="1565"/>
                    <a:pt x="1682" y="426"/>
                  </a:cubicBezTo>
                  <a:cubicBezTo>
                    <a:pt x="1519" y="263"/>
                    <a:pt x="1302" y="154"/>
                    <a:pt x="1085" y="73"/>
                  </a:cubicBezTo>
                  <a:cubicBezTo>
                    <a:pt x="978" y="24"/>
                    <a:pt x="882" y="0"/>
                    <a:pt x="794"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8"/>
            <p:cNvSpPr/>
            <p:nvPr/>
          </p:nvSpPr>
          <p:spPr>
            <a:xfrm>
              <a:off x="4106550" y="2528750"/>
              <a:ext cx="71900" cy="107950"/>
            </a:xfrm>
            <a:custGeom>
              <a:avLst/>
              <a:gdLst/>
              <a:ahLst/>
              <a:cxnLst/>
              <a:rect l="l" t="t" r="r" b="b"/>
              <a:pathLst>
                <a:path w="2876" h="4318" extrusionOk="0">
                  <a:moveTo>
                    <a:pt x="1574" y="1181"/>
                  </a:moveTo>
                  <a:cubicBezTo>
                    <a:pt x="1683" y="1181"/>
                    <a:pt x="1789" y="1242"/>
                    <a:pt x="1845" y="1367"/>
                  </a:cubicBezTo>
                  <a:cubicBezTo>
                    <a:pt x="1980" y="1611"/>
                    <a:pt x="2008" y="1883"/>
                    <a:pt x="1953" y="2181"/>
                  </a:cubicBezTo>
                  <a:cubicBezTo>
                    <a:pt x="1845" y="2642"/>
                    <a:pt x="1682" y="3076"/>
                    <a:pt x="1275" y="3374"/>
                  </a:cubicBezTo>
                  <a:cubicBezTo>
                    <a:pt x="1207" y="3435"/>
                    <a:pt x="1135" y="3462"/>
                    <a:pt x="1069" y="3462"/>
                  </a:cubicBezTo>
                  <a:cubicBezTo>
                    <a:pt x="925" y="3462"/>
                    <a:pt x="806" y="3334"/>
                    <a:pt x="787" y="3130"/>
                  </a:cubicBezTo>
                  <a:cubicBezTo>
                    <a:pt x="787" y="2995"/>
                    <a:pt x="760" y="2859"/>
                    <a:pt x="814" y="2724"/>
                  </a:cubicBezTo>
                  <a:cubicBezTo>
                    <a:pt x="896" y="2235"/>
                    <a:pt x="1058" y="1801"/>
                    <a:pt x="1302" y="1340"/>
                  </a:cubicBezTo>
                  <a:cubicBezTo>
                    <a:pt x="1368" y="1235"/>
                    <a:pt x="1472" y="1181"/>
                    <a:pt x="1574" y="1181"/>
                  </a:cubicBezTo>
                  <a:close/>
                  <a:moveTo>
                    <a:pt x="1626" y="1"/>
                  </a:moveTo>
                  <a:cubicBezTo>
                    <a:pt x="1385" y="1"/>
                    <a:pt x="1151" y="137"/>
                    <a:pt x="950" y="418"/>
                  </a:cubicBezTo>
                  <a:cubicBezTo>
                    <a:pt x="380" y="1150"/>
                    <a:pt x="55" y="2018"/>
                    <a:pt x="0" y="2913"/>
                  </a:cubicBezTo>
                  <a:cubicBezTo>
                    <a:pt x="0" y="3076"/>
                    <a:pt x="0" y="3212"/>
                    <a:pt x="28" y="3320"/>
                  </a:cubicBezTo>
                  <a:cubicBezTo>
                    <a:pt x="121" y="3953"/>
                    <a:pt x="533" y="4318"/>
                    <a:pt x="1037" y="4318"/>
                  </a:cubicBezTo>
                  <a:cubicBezTo>
                    <a:pt x="1267" y="4318"/>
                    <a:pt x="1517" y="4241"/>
                    <a:pt x="1763" y="4080"/>
                  </a:cubicBezTo>
                  <a:cubicBezTo>
                    <a:pt x="1845" y="4025"/>
                    <a:pt x="1953" y="3944"/>
                    <a:pt x="2035" y="3863"/>
                  </a:cubicBezTo>
                  <a:cubicBezTo>
                    <a:pt x="2523" y="3320"/>
                    <a:pt x="2821" y="2669"/>
                    <a:pt x="2848" y="1937"/>
                  </a:cubicBezTo>
                  <a:cubicBezTo>
                    <a:pt x="2876" y="1394"/>
                    <a:pt x="2713" y="852"/>
                    <a:pt x="2360" y="418"/>
                  </a:cubicBezTo>
                  <a:cubicBezTo>
                    <a:pt x="2127" y="143"/>
                    <a:pt x="1873" y="1"/>
                    <a:pt x="162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8"/>
            <p:cNvSpPr/>
            <p:nvPr/>
          </p:nvSpPr>
          <p:spPr>
            <a:xfrm>
              <a:off x="4125525" y="2558250"/>
              <a:ext cx="31225" cy="57075"/>
            </a:xfrm>
            <a:custGeom>
              <a:avLst/>
              <a:gdLst/>
              <a:ahLst/>
              <a:cxnLst/>
              <a:rect l="l" t="t" r="r" b="b"/>
              <a:pathLst>
                <a:path w="1249" h="2283" extrusionOk="0">
                  <a:moveTo>
                    <a:pt x="815" y="1"/>
                  </a:moveTo>
                  <a:cubicBezTo>
                    <a:pt x="713" y="1"/>
                    <a:pt x="609" y="55"/>
                    <a:pt x="543" y="160"/>
                  </a:cubicBezTo>
                  <a:cubicBezTo>
                    <a:pt x="299" y="621"/>
                    <a:pt x="137" y="1055"/>
                    <a:pt x="55" y="1544"/>
                  </a:cubicBezTo>
                  <a:cubicBezTo>
                    <a:pt x="1" y="1679"/>
                    <a:pt x="28" y="1815"/>
                    <a:pt x="28" y="1950"/>
                  </a:cubicBezTo>
                  <a:cubicBezTo>
                    <a:pt x="47" y="2154"/>
                    <a:pt x="166" y="2282"/>
                    <a:pt x="310" y="2282"/>
                  </a:cubicBezTo>
                  <a:cubicBezTo>
                    <a:pt x="376" y="2282"/>
                    <a:pt x="448" y="2255"/>
                    <a:pt x="516" y="2194"/>
                  </a:cubicBezTo>
                  <a:cubicBezTo>
                    <a:pt x="923" y="1896"/>
                    <a:pt x="1086" y="1462"/>
                    <a:pt x="1194" y="1001"/>
                  </a:cubicBezTo>
                  <a:cubicBezTo>
                    <a:pt x="1249" y="703"/>
                    <a:pt x="1221" y="431"/>
                    <a:pt x="1086" y="187"/>
                  </a:cubicBezTo>
                  <a:cubicBezTo>
                    <a:pt x="1030" y="62"/>
                    <a:pt x="924" y="1"/>
                    <a:pt x="8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8"/>
            <p:cNvSpPr/>
            <p:nvPr/>
          </p:nvSpPr>
          <p:spPr>
            <a:xfrm>
              <a:off x="3983125" y="2650700"/>
              <a:ext cx="92925" cy="64400"/>
            </a:xfrm>
            <a:custGeom>
              <a:avLst/>
              <a:gdLst/>
              <a:ahLst/>
              <a:cxnLst/>
              <a:rect l="l" t="t" r="r" b="b"/>
              <a:pathLst>
                <a:path w="3717" h="2576" extrusionOk="0">
                  <a:moveTo>
                    <a:pt x="1458" y="864"/>
                  </a:moveTo>
                  <a:cubicBezTo>
                    <a:pt x="1859" y="864"/>
                    <a:pt x="2237" y="1023"/>
                    <a:pt x="2578" y="1182"/>
                  </a:cubicBezTo>
                  <a:cubicBezTo>
                    <a:pt x="2768" y="1263"/>
                    <a:pt x="2713" y="1589"/>
                    <a:pt x="2551" y="1670"/>
                  </a:cubicBezTo>
                  <a:lnTo>
                    <a:pt x="2469" y="1670"/>
                  </a:lnTo>
                  <a:cubicBezTo>
                    <a:pt x="2329" y="1723"/>
                    <a:pt x="2166" y="1752"/>
                    <a:pt x="2003" y="1752"/>
                  </a:cubicBezTo>
                  <a:cubicBezTo>
                    <a:pt x="1913" y="1752"/>
                    <a:pt x="1823" y="1743"/>
                    <a:pt x="1737" y="1724"/>
                  </a:cubicBezTo>
                  <a:cubicBezTo>
                    <a:pt x="1628" y="1697"/>
                    <a:pt x="1493" y="1670"/>
                    <a:pt x="1384" y="1616"/>
                  </a:cubicBezTo>
                  <a:cubicBezTo>
                    <a:pt x="1249" y="1589"/>
                    <a:pt x="1140" y="1480"/>
                    <a:pt x="1059" y="1372"/>
                  </a:cubicBezTo>
                  <a:cubicBezTo>
                    <a:pt x="896" y="1182"/>
                    <a:pt x="1004" y="910"/>
                    <a:pt x="1221" y="883"/>
                  </a:cubicBezTo>
                  <a:cubicBezTo>
                    <a:pt x="1301" y="870"/>
                    <a:pt x="1380" y="864"/>
                    <a:pt x="1458" y="864"/>
                  </a:cubicBezTo>
                  <a:close/>
                  <a:moveTo>
                    <a:pt x="1339" y="1"/>
                  </a:moveTo>
                  <a:cubicBezTo>
                    <a:pt x="809" y="1"/>
                    <a:pt x="370" y="309"/>
                    <a:pt x="191" y="802"/>
                  </a:cubicBezTo>
                  <a:cubicBezTo>
                    <a:pt x="1" y="1344"/>
                    <a:pt x="272" y="1968"/>
                    <a:pt x="896" y="2267"/>
                  </a:cubicBezTo>
                  <a:cubicBezTo>
                    <a:pt x="1140" y="2375"/>
                    <a:pt x="1438" y="2457"/>
                    <a:pt x="1710" y="2511"/>
                  </a:cubicBezTo>
                  <a:cubicBezTo>
                    <a:pt x="1829" y="2556"/>
                    <a:pt x="1957" y="2576"/>
                    <a:pt x="2088" y="2576"/>
                  </a:cubicBezTo>
                  <a:cubicBezTo>
                    <a:pt x="2195" y="2576"/>
                    <a:pt x="2305" y="2562"/>
                    <a:pt x="2415" y="2538"/>
                  </a:cubicBezTo>
                  <a:cubicBezTo>
                    <a:pt x="2578" y="2511"/>
                    <a:pt x="2740" y="2484"/>
                    <a:pt x="2876" y="2402"/>
                  </a:cubicBezTo>
                  <a:cubicBezTo>
                    <a:pt x="3581" y="2104"/>
                    <a:pt x="3717" y="1236"/>
                    <a:pt x="3147" y="721"/>
                  </a:cubicBezTo>
                  <a:cubicBezTo>
                    <a:pt x="2740" y="341"/>
                    <a:pt x="2225" y="151"/>
                    <a:pt x="1683" y="43"/>
                  </a:cubicBezTo>
                  <a:cubicBezTo>
                    <a:pt x="1565" y="14"/>
                    <a:pt x="1450" y="1"/>
                    <a:pt x="133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8"/>
            <p:cNvSpPr/>
            <p:nvPr/>
          </p:nvSpPr>
          <p:spPr>
            <a:xfrm>
              <a:off x="4005500" y="2672300"/>
              <a:ext cx="46825" cy="22225"/>
            </a:xfrm>
            <a:custGeom>
              <a:avLst/>
              <a:gdLst/>
              <a:ahLst/>
              <a:cxnLst/>
              <a:rect l="l" t="t" r="r" b="b"/>
              <a:pathLst>
                <a:path w="1873" h="889" extrusionOk="0">
                  <a:moveTo>
                    <a:pt x="563" y="0"/>
                  </a:moveTo>
                  <a:cubicBezTo>
                    <a:pt x="485" y="0"/>
                    <a:pt x="406" y="6"/>
                    <a:pt x="326" y="19"/>
                  </a:cubicBezTo>
                  <a:cubicBezTo>
                    <a:pt x="109" y="46"/>
                    <a:pt x="1" y="318"/>
                    <a:pt x="164" y="508"/>
                  </a:cubicBezTo>
                  <a:cubicBezTo>
                    <a:pt x="245" y="616"/>
                    <a:pt x="354" y="725"/>
                    <a:pt x="489" y="752"/>
                  </a:cubicBezTo>
                  <a:cubicBezTo>
                    <a:pt x="598" y="806"/>
                    <a:pt x="733" y="833"/>
                    <a:pt x="842" y="860"/>
                  </a:cubicBezTo>
                  <a:cubicBezTo>
                    <a:pt x="928" y="879"/>
                    <a:pt x="1018" y="888"/>
                    <a:pt x="1108" y="888"/>
                  </a:cubicBezTo>
                  <a:cubicBezTo>
                    <a:pt x="1271" y="888"/>
                    <a:pt x="1434" y="859"/>
                    <a:pt x="1574" y="806"/>
                  </a:cubicBezTo>
                  <a:lnTo>
                    <a:pt x="1656" y="806"/>
                  </a:lnTo>
                  <a:cubicBezTo>
                    <a:pt x="1818" y="725"/>
                    <a:pt x="1873" y="399"/>
                    <a:pt x="1683" y="318"/>
                  </a:cubicBezTo>
                  <a:cubicBezTo>
                    <a:pt x="1342" y="159"/>
                    <a:pt x="964" y="0"/>
                    <a:pt x="56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8"/>
            <p:cNvSpPr/>
            <p:nvPr/>
          </p:nvSpPr>
          <p:spPr>
            <a:xfrm>
              <a:off x="3863800" y="2366200"/>
              <a:ext cx="59000" cy="82225"/>
            </a:xfrm>
            <a:custGeom>
              <a:avLst/>
              <a:gdLst/>
              <a:ahLst/>
              <a:cxnLst/>
              <a:rect l="l" t="t" r="r" b="b"/>
              <a:pathLst>
                <a:path w="2360" h="3289" extrusionOk="0">
                  <a:moveTo>
                    <a:pt x="1214" y="1097"/>
                  </a:moveTo>
                  <a:cubicBezTo>
                    <a:pt x="1312" y="1097"/>
                    <a:pt x="1408" y="1159"/>
                    <a:pt x="1438" y="1278"/>
                  </a:cubicBezTo>
                  <a:cubicBezTo>
                    <a:pt x="1465" y="1414"/>
                    <a:pt x="1438" y="1522"/>
                    <a:pt x="1438" y="1658"/>
                  </a:cubicBezTo>
                  <a:cubicBezTo>
                    <a:pt x="1411" y="1956"/>
                    <a:pt x="1329" y="2255"/>
                    <a:pt x="1085" y="2417"/>
                  </a:cubicBezTo>
                  <a:cubicBezTo>
                    <a:pt x="841" y="2363"/>
                    <a:pt x="814" y="2200"/>
                    <a:pt x="814" y="2038"/>
                  </a:cubicBezTo>
                  <a:cubicBezTo>
                    <a:pt x="814" y="1739"/>
                    <a:pt x="868" y="1468"/>
                    <a:pt x="1004" y="1224"/>
                  </a:cubicBezTo>
                  <a:cubicBezTo>
                    <a:pt x="1053" y="1139"/>
                    <a:pt x="1134" y="1097"/>
                    <a:pt x="1214" y="1097"/>
                  </a:cubicBezTo>
                  <a:close/>
                  <a:moveTo>
                    <a:pt x="1308" y="0"/>
                  </a:moveTo>
                  <a:cubicBezTo>
                    <a:pt x="1279" y="0"/>
                    <a:pt x="1250" y="1"/>
                    <a:pt x="1221" y="3"/>
                  </a:cubicBezTo>
                  <a:cubicBezTo>
                    <a:pt x="868" y="3"/>
                    <a:pt x="597" y="166"/>
                    <a:pt x="461" y="519"/>
                  </a:cubicBezTo>
                  <a:cubicBezTo>
                    <a:pt x="326" y="871"/>
                    <a:pt x="217" y="1197"/>
                    <a:pt x="109" y="1522"/>
                  </a:cubicBezTo>
                  <a:cubicBezTo>
                    <a:pt x="0" y="1848"/>
                    <a:pt x="0" y="2173"/>
                    <a:pt x="109" y="2499"/>
                  </a:cubicBezTo>
                  <a:cubicBezTo>
                    <a:pt x="217" y="2879"/>
                    <a:pt x="407" y="3177"/>
                    <a:pt x="841" y="3258"/>
                  </a:cubicBezTo>
                  <a:cubicBezTo>
                    <a:pt x="924" y="3279"/>
                    <a:pt x="1004" y="3289"/>
                    <a:pt x="1082" y="3289"/>
                  </a:cubicBezTo>
                  <a:cubicBezTo>
                    <a:pt x="1407" y="3289"/>
                    <a:pt x="1680" y="3114"/>
                    <a:pt x="1899" y="2851"/>
                  </a:cubicBezTo>
                  <a:cubicBezTo>
                    <a:pt x="2061" y="2607"/>
                    <a:pt x="2170" y="2336"/>
                    <a:pt x="2251" y="2038"/>
                  </a:cubicBezTo>
                  <a:cubicBezTo>
                    <a:pt x="2360" y="1577"/>
                    <a:pt x="2306" y="1115"/>
                    <a:pt x="2143" y="654"/>
                  </a:cubicBezTo>
                  <a:cubicBezTo>
                    <a:pt x="2116" y="573"/>
                    <a:pt x="2089" y="519"/>
                    <a:pt x="2061" y="437"/>
                  </a:cubicBezTo>
                  <a:cubicBezTo>
                    <a:pt x="1912" y="139"/>
                    <a:pt x="1626" y="0"/>
                    <a:pt x="130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8"/>
            <p:cNvSpPr/>
            <p:nvPr/>
          </p:nvSpPr>
          <p:spPr>
            <a:xfrm>
              <a:off x="3884125" y="2393625"/>
              <a:ext cx="16300" cy="33025"/>
            </a:xfrm>
            <a:custGeom>
              <a:avLst/>
              <a:gdLst/>
              <a:ahLst/>
              <a:cxnLst/>
              <a:rect l="l" t="t" r="r" b="b"/>
              <a:pathLst>
                <a:path w="652" h="1321" extrusionOk="0">
                  <a:moveTo>
                    <a:pt x="401" y="0"/>
                  </a:moveTo>
                  <a:cubicBezTo>
                    <a:pt x="321" y="0"/>
                    <a:pt x="240" y="42"/>
                    <a:pt x="191" y="127"/>
                  </a:cubicBezTo>
                  <a:cubicBezTo>
                    <a:pt x="55" y="371"/>
                    <a:pt x="1" y="642"/>
                    <a:pt x="1" y="941"/>
                  </a:cubicBezTo>
                  <a:cubicBezTo>
                    <a:pt x="1" y="1103"/>
                    <a:pt x="28" y="1266"/>
                    <a:pt x="272" y="1320"/>
                  </a:cubicBezTo>
                  <a:cubicBezTo>
                    <a:pt x="516" y="1158"/>
                    <a:pt x="598" y="859"/>
                    <a:pt x="625" y="561"/>
                  </a:cubicBezTo>
                  <a:cubicBezTo>
                    <a:pt x="625" y="425"/>
                    <a:pt x="652" y="317"/>
                    <a:pt x="625" y="181"/>
                  </a:cubicBezTo>
                  <a:cubicBezTo>
                    <a:pt x="595" y="62"/>
                    <a:pt x="499" y="0"/>
                    <a:pt x="401"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8"/>
            <p:cNvSpPr/>
            <p:nvPr/>
          </p:nvSpPr>
          <p:spPr>
            <a:xfrm>
              <a:off x="3730875" y="2438025"/>
              <a:ext cx="96325" cy="66975"/>
            </a:xfrm>
            <a:custGeom>
              <a:avLst/>
              <a:gdLst/>
              <a:ahLst/>
              <a:cxnLst/>
              <a:rect l="l" t="t" r="r" b="b"/>
              <a:pathLst>
                <a:path w="3853" h="2679" extrusionOk="0">
                  <a:moveTo>
                    <a:pt x="1597" y="812"/>
                  </a:moveTo>
                  <a:cubicBezTo>
                    <a:pt x="1962" y="812"/>
                    <a:pt x="2293" y="996"/>
                    <a:pt x="2578" y="1362"/>
                  </a:cubicBezTo>
                  <a:cubicBezTo>
                    <a:pt x="2632" y="1470"/>
                    <a:pt x="2605" y="1633"/>
                    <a:pt x="2496" y="1687"/>
                  </a:cubicBezTo>
                  <a:cubicBezTo>
                    <a:pt x="2317" y="1792"/>
                    <a:pt x="2137" y="1831"/>
                    <a:pt x="1953" y="1831"/>
                  </a:cubicBezTo>
                  <a:cubicBezTo>
                    <a:pt x="1803" y="1831"/>
                    <a:pt x="1651" y="1805"/>
                    <a:pt x="1493" y="1769"/>
                  </a:cubicBezTo>
                  <a:cubicBezTo>
                    <a:pt x="1357" y="1741"/>
                    <a:pt x="1194" y="1633"/>
                    <a:pt x="1086" y="1552"/>
                  </a:cubicBezTo>
                  <a:cubicBezTo>
                    <a:pt x="815" y="1307"/>
                    <a:pt x="896" y="982"/>
                    <a:pt x="1221" y="874"/>
                  </a:cubicBezTo>
                  <a:cubicBezTo>
                    <a:pt x="1350" y="833"/>
                    <a:pt x="1476" y="812"/>
                    <a:pt x="1597" y="812"/>
                  </a:cubicBezTo>
                  <a:close/>
                  <a:moveTo>
                    <a:pt x="1404" y="1"/>
                  </a:moveTo>
                  <a:cubicBezTo>
                    <a:pt x="802" y="1"/>
                    <a:pt x="289" y="392"/>
                    <a:pt x="136" y="928"/>
                  </a:cubicBezTo>
                  <a:cubicBezTo>
                    <a:pt x="1" y="1470"/>
                    <a:pt x="272" y="2094"/>
                    <a:pt x="842" y="2420"/>
                  </a:cubicBezTo>
                  <a:cubicBezTo>
                    <a:pt x="1004" y="2474"/>
                    <a:pt x="1140" y="2555"/>
                    <a:pt x="1303" y="2609"/>
                  </a:cubicBezTo>
                  <a:cubicBezTo>
                    <a:pt x="1481" y="2657"/>
                    <a:pt x="1665" y="2678"/>
                    <a:pt x="1847" y="2678"/>
                  </a:cubicBezTo>
                  <a:cubicBezTo>
                    <a:pt x="2080" y="2678"/>
                    <a:pt x="2310" y="2643"/>
                    <a:pt x="2523" y="2582"/>
                  </a:cubicBezTo>
                  <a:cubicBezTo>
                    <a:pt x="2659" y="2555"/>
                    <a:pt x="2822" y="2501"/>
                    <a:pt x="2957" y="2420"/>
                  </a:cubicBezTo>
                  <a:cubicBezTo>
                    <a:pt x="3717" y="2094"/>
                    <a:pt x="3852" y="1226"/>
                    <a:pt x="3201" y="684"/>
                  </a:cubicBezTo>
                  <a:cubicBezTo>
                    <a:pt x="2740" y="304"/>
                    <a:pt x="2144" y="60"/>
                    <a:pt x="1520" y="6"/>
                  </a:cubicBezTo>
                  <a:cubicBezTo>
                    <a:pt x="1481" y="2"/>
                    <a:pt x="1442" y="1"/>
                    <a:pt x="140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8"/>
            <p:cNvSpPr/>
            <p:nvPr/>
          </p:nvSpPr>
          <p:spPr>
            <a:xfrm>
              <a:off x="3751225" y="2458325"/>
              <a:ext cx="45450" cy="25475"/>
            </a:xfrm>
            <a:custGeom>
              <a:avLst/>
              <a:gdLst/>
              <a:ahLst/>
              <a:cxnLst/>
              <a:rect l="l" t="t" r="r" b="b"/>
              <a:pathLst>
                <a:path w="1818" h="1019" extrusionOk="0">
                  <a:moveTo>
                    <a:pt x="783" y="0"/>
                  </a:moveTo>
                  <a:cubicBezTo>
                    <a:pt x="662" y="0"/>
                    <a:pt x="536" y="21"/>
                    <a:pt x="407" y="62"/>
                  </a:cubicBezTo>
                  <a:cubicBezTo>
                    <a:pt x="82" y="170"/>
                    <a:pt x="1" y="495"/>
                    <a:pt x="272" y="740"/>
                  </a:cubicBezTo>
                  <a:cubicBezTo>
                    <a:pt x="380" y="821"/>
                    <a:pt x="543" y="929"/>
                    <a:pt x="679" y="957"/>
                  </a:cubicBezTo>
                  <a:cubicBezTo>
                    <a:pt x="837" y="993"/>
                    <a:pt x="989" y="1019"/>
                    <a:pt x="1139" y="1019"/>
                  </a:cubicBezTo>
                  <a:cubicBezTo>
                    <a:pt x="1323" y="1019"/>
                    <a:pt x="1503" y="980"/>
                    <a:pt x="1682" y="875"/>
                  </a:cubicBezTo>
                  <a:cubicBezTo>
                    <a:pt x="1791" y="821"/>
                    <a:pt x="1818" y="658"/>
                    <a:pt x="1764" y="550"/>
                  </a:cubicBezTo>
                  <a:cubicBezTo>
                    <a:pt x="1479" y="184"/>
                    <a:pt x="1148" y="0"/>
                    <a:pt x="78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8"/>
            <p:cNvSpPr/>
            <p:nvPr/>
          </p:nvSpPr>
          <p:spPr>
            <a:xfrm>
              <a:off x="3590225" y="2406975"/>
              <a:ext cx="77475" cy="90775"/>
            </a:xfrm>
            <a:custGeom>
              <a:avLst/>
              <a:gdLst/>
              <a:ahLst/>
              <a:cxnLst/>
              <a:rect l="l" t="t" r="r" b="b"/>
              <a:pathLst>
                <a:path w="3099" h="3631" extrusionOk="0">
                  <a:moveTo>
                    <a:pt x="1117" y="1045"/>
                  </a:moveTo>
                  <a:cubicBezTo>
                    <a:pt x="1147" y="1045"/>
                    <a:pt x="1178" y="1057"/>
                    <a:pt x="1206" y="1085"/>
                  </a:cubicBezTo>
                  <a:cubicBezTo>
                    <a:pt x="1721" y="1492"/>
                    <a:pt x="2019" y="1953"/>
                    <a:pt x="2101" y="2414"/>
                  </a:cubicBezTo>
                  <a:cubicBezTo>
                    <a:pt x="2121" y="2496"/>
                    <a:pt x="2049" y="2578"/>
                    <a:pt x="1965" y="2578"/>
                  </a:cubicBezTo>
                  <a:cubicBezTo>
                    <a:pt x="1938" y="2578"/>
                    <a:pt x="1910" y="2569"/>
                    <a:pt x="1884" y="2549"/>
                  </a:cubicBezTo>
                  <a:cubicBezTo>
                    <a:pt x="1504" y="2278"/>
                    <a:pt x="1233" y="1926"/>
                    <a:pt x="989" y="1248"/>
                  </a:cubicBezTo>
                  <a:cubicBezTo>
                    <a:pt x="948" y="1146"/>
                    <a:pt x="1028" y="1045"/>
                    <a:pt x="1117" y="1045"/>
                  </a:cubicBezTo>
                  <a:close/>
                  <a:moveTo>
                    <a:pt x="706" y="1"/>
                  </a:moveTo>
                  <a:cubicBezTo>
                    <a:pt x="238" y="1"/>
                    <a:pt x="0" y="323"/>
                    <a:pt x="66" y="895"/>
                  </a:cubicBezTo>
                  <a:cubicBezTo>
                    <a:pt x="94" y="976"/>
                    <a:pt x="94" y="1031"/>
                    <a:pt x="121" y="1112"/>
                  </a:cubicBezTo>
                  <a:cubicBezTo>
                    <a:pt x="283" y="1817"/>
                    <a:pt x="609" y="2441"/>
                    <a:pt x="1097" y="2956"/>
                  </a:cubicBezTo>
                  <a:cubicBezTo>
                    <a:pt x="1314" y="3228"/>
                    <a:pt x="1612" y="3445"/>
                    <a:pt x="1965" y="3553"/>
                  </a:cubicBezTo>
                  <a:cubicBezTo>
                    <a:pt x="2105" y="3606"/>
                    <a:pt x="2238" y="3630"/>
                    <a:pt x="2359" y="3630"/>
                  </a:cubicBezTo>
                  <a:cubicBezTo>
                    <a:pt x="2802" y="3630"/>
                    <a:pt x="3098" y="3299"/>
                    <a:pt x="3077" y="2766"/>
                  </a:cubicBezTo>
                  <a:cubicBezTo>
                    <a:pt x="3077" y="1763"/>
                    <a:pt x="2128" y="434"/>
                    <a:pt x="1206" y="108"/>
                  </a:cubicBezTo>
                  <a:cubicBezTo>
                    <a:pt x="1151" y="81"/>
                    <a:pt x="1124" y="81"/>
                    <a:pt x="1070" y="54"/>
                  </a:cubicBezTo>
                  <a:cubicBezTo>
                    <a:pt x="937" y="18"/>
                    <a:pt x="815" y="1"/>
                    <a:pt x="70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8"/>
            <p:cNvSpPr/>
            <p:nvPr/>
          </p:nvSpPr>
          <p:spPr>
            <a:xfrm>
              <a:off x="3613925" y="2433100"/>
              <a:ext cx="29350" cy="38325"/>
            </a:xfrm>
            <a:custGeom>
              <a:avLst/>
              <a:gdLst/>
              <a:ahLst/>
              <a:cxnLst/>
              <a:rect l="l" t="t" r="r" b="b"/>
              <a:pathLst>
                <a:path w="1174" h="1533" extrusionOk="0">
                  <a:moveTo>
                    <a:pt x="169" y="0"/>
                  </a:moveTo>
                  <a:cubicBezTo>
                    <a:pt x="80" y="0"/>
                    <a:pt x="0" y="101"/>
                    <a:pt x="41" y="203"/>
                  </a:cubicBezTo>
                  <a:cubicBezTo>
                    <a:pt x="285" y="881"/>
                    <a:pt x="556" y="1233"/>
                    <a:pt x="936" y="1504"/>
                  </a:cubicBezTo>
                  <a:cubicBezTo>
                    <a:pt x="962" y="1524"/>
                    <a:pt x="990" y="1533"/>
                    <a:pt x="1017" y="1533"/>
                  </a:cubicBezTo>
                  <a:cubicBezTo>
                    <a:pt x="1101" y="1533"/>
                    <a:pt x="1173" y="1451"/>
                    <a:pt x="1153" y="1369"/>
                  </a:cubicBezTo>
                  <a:cubicBezTo>
                    <a:pt x="1071" y="908"/>
                    <a:pt x="773" y="447"/>
                    <a:pt x="258" y="40"/>
                  </a:cubicBezTo>
                  <a:cubicBezTo>
                    <a:pt x="230" y="12"/>
                    <a:pt x="199" y="0"/>
                    <a:pt x="169"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3" name="Google Shape;1923;p68"/>
          <p:cNvGrpSpPr/>
          <p:nvPr/>
        </p:nvGrpSpPr>
        <p:grpSpPr>
          <a:xfrm rot="964185">
            <a:off x="6490549" y="3553547"/>
            <a:ext cx="827316" cy="1063934"/>
            <a:chOff x="1851363" y="2231288"/>
            <a:chExt cx="827338" cy="1063963"/>
          </a:xfrm>
        </p:grpSpPr>
        <p:grpSp>
          <p:nvGrpSpPr>
            <p:cNvPr id="1924" name="Google Shape;1924;p68"/>
            <p:cNvGrpSpPr/>
            <p:nvPr/>
          </p:nvGrpSpPr>
          <p:grpSpPr>
            <a:xfrm>
              <a:off x="1851363" y="2231288"/>
              <a:ext cx="827338" cy="1063963"/>
              <a:chOff x="6268388" y="3972938"/>
              <a:chExt cx="827338" cy="1063963"/>
            </a:xfrm>
          </p:grpSpPr>
          <p:sp>
            <p:nvSpPr>
              <p:cNvPr id="1925" name="Google Shape;1925;p68"/>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8"/>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8"/>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8"/>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8"/>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8"/>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8"/>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68"/>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8"/>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8"/>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8"/>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8"/>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8"/>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8"/>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8"/>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0" name="Google Shape;1940;p68"/>
          <p:cNvGrpSpPr/>
          <p:nvPr/>
        </p:nvGrpSpPr>
        <p:grpSpPr>
          <a:xfrm>
            <a:off x="5832277" y="2432879"/>
            <a:ext cx="328450" cy="419409"/>
            <a:chOff x="5905475" y="2032050"/>
            <a:chExt cx="454350" cy="580175"/>
          </a:xfrm>
        </p:grpSpPr>
        <p:sp>
          <p:nvSpPr>
            <p:cNvPr id="1941" name="Google Shape;1941;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7" name="Google Shape;1947;p68"/>
          <p:cNvGrpSpPr/>
          <p:nvPr/>
        </p:nvGrpSpPr>
        <p:grpSpPr>
          <a:xfrm>
            <a:off x="5399421" y="4490857"/>
            <a:ext cx="230525" cy="288794"/>
            <a:chOff x="7249250" y="2312150"/>
            <a:chExt cx="433317" cy="542846"/>
          </a:xfrm>
        </p:grpSpPr>
        <p:sp>
          <p:nvSpPr>
            <p:cNvPr id="1948" name="Google Shape;1948;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68"/>
          <p:cNvGrpSpPr/>
          <p:nvPr/>
        </p:nvGrpSpPr>
        <p:grpSpPr>
          <a:xfrm rot="5973186">
            <a:off x="7806412" y="4094253"/>
            <a:ext cx="525721" cy="428640"/>
            <a:chOff x="5426900" y="3064075"/>
            <a:chExt cx="281450" cy="229525"/>
          </a:xfrm>
        </p:grpSpPr>
        <p:sp>
          <p:nvSpPr>
            <p:cNvPr id="1952" name="Google Shape;195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68"/>
          <p:cNvGrpSpPr/>
          <p:nvPr/>
        </p:nvGrpSpPr>
        <p:grpSpPr>
          <a:xfrm rot="5973186">
            <a:off x="7279275" y="681003"/>
            <a:ext cx="525721" cy="428640"/>
            <a:chOff x="5426900" y="3064075"/>
            <a:chExt cx="281450" cy="229525"/>
          </a:xfrm>
        </p:grpSpPr>
        <p:sp>
          <p:nvSpPr>
            <p:cNvPr id="1962" name="Google Shape;1962;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74"/>
                                        </p:tgtEl>
                                        <p:attrNameLst>
                                          <p:attrName>style.visibility</p:attrName>
                                        </p:attrNameLst>
                                      </p:cBhvr>
                                      <p:to>
                                        <p:strVal val="visible"/>
                                      </p:to>
                                    </p:set>
                                    <p:animEffect transition="in" filter="fade">
                                      <p:cBhvr>
                                        <p:cTn id="17" dur="1000"/>
                                        <p:tgtEl>
                                          <p:spTgt spid="1874"/>
                                        </p:tgtEl>
                                      </p:cBhvr>
                                    </p:animEffect>
                                    <p:anim calcmode="lin" valueType="num">
                                      <p:cBhvr>
                                        <p:cTn id="18" dur="1000" fill="hold"/>
                                        <p:tgtEl>
                                          <p:spTgt spid="1874"/>
                                        </p:tgtEl>
                                        <p:attrNameLst>
                                          <p:attrName>ppt_x</p:attrName>
                                        </p:attrNameLst>
                                      </p:cBhvr>
                                      <p:tavLst>
                                        <p:tav tm="0">
                                          <p:val>
                                            <p:strVal val="#ppt_x"/>
                                          </p:val>
                                        </p:tav>
                                        <p:tav tm="100000">
                                          <p:val>
                                            <p:strVal val="#ppt_x"/>
                                          </p:val>
                                        </p:tav>
                                      </p:tavLst>
                                    </p:anim>
                                    <p:anim calcmode="lin" valueType="num">
                                      <p:cBhvr>
                                        <p:cTn id="19" dur="1000" fill="hold"/>
                                        <p:tgtEl>
                                          <p:spTgt spid="187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40"/>
                                        </p:tgtEl>
                                        <p:attrNameLst>
                                          <p:attrName>style.visibility</p:attrName>
                                        </p:attrNameLst>
                                      </p:cBhvr>
                                      <p:to>
                                        <p:strVal val="visible"/>
                                      </p:to>
                                    </p:set>
                                    <p:animEffect transition="in" filter="fade">
                                      <p:cBhvr>
                                        <p:cTn id="22" dur="1000"/>
                                        <p:tgtEl>
                                          <p:spTgt spid="1940"/>
                                        </p:tgtEl>
                                      </p:cBhvr>
                                    </p:animEffect>
                                    <p:anim calcmode="lin" valueType="num">
                                      <p:cBhvr>
                                        <p:cTn id="23" dur="1000" fill="hold"/>
                                        <p:tgtEl>
                                          <p:spTgt spid="1940"/>
                                        </p:tgtEl>
                                        <p:attrNameLst>
                                          <p:attrName>ppt_x</p:attrName>
                                        </p:attrNameLst>
                                      </p:cBhvr>
                                      <p:tavLst>
                                        <p:tav tm="0">
                                          <p:val>
                                            <p:strVal val="#ppt_x"/>
                                          </p:val>
                                        </p:tav>
                                        <p:tav tm="100000">
                                          <p:val>
                                            <p:strVal val="#ppt_x"/>
                                          </p:val>
                                        </p:tav>
                                      </p:tavLst>
                                    </p:anim>
                                    <p:anim calcmode="lin" valueType="num">
                                      <p:cBhvr>
                                        <p:cTn id="24" dur="1000" fill="hold"/>
                                        <p:tgtEl>
                                          <p:spTgt spid="19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61"/>
                                        </p:tgtEl>
                                        <p:attrNameLst>
                                          <p:attrName>style.visibility</p:attrName>
                                        </p:attrNameLst>
                                      </p:cBhvr>
                                      <p:to>
                                        <p:strVal val="visible"/>
                                      </p:to>
                                    </p:set>
                                    <p:animEffect transition="in" filter="fade">
                                      <p:cBhvr>
                                        <p:cTn id="27" dur="1000"/>
                                        <p:tgtEl>
                                          <p:spTgt spid="1961"/>
                                        </p:tgtEl>
                                      </p:cBhvr>
                                    </p:animEffect>
                                    <p:anim calcmode="lin" valueType="num">
                                      <p:cBhvr>
                                        <p:cTn id="28" dur="1000" fill="hold"/>
                                        <p:tgtEl>
                                          <p:spTgt spid="1961"/>
                                        </p:tgtEl>
                                        <p:attrNameLst>
                                          <p:attrName>ppt_x</p:attrName>
                                        </p:attrNameLst>
                                      </p:cBhvr>
                                      <p:tavLst>
                                        <p:tav tm="0">
                                          <p:val>
                                            <p:strVal val="#ppt_x"/>
                                          </p:val>
                                        </p:tav>
                                        <p:tav tm="100000">
                                          <p:val>
                                            <p:strVal val="#ppt_x"/>
                                          </p:val>
                                        </p:tav>
                                      </p:tavLst>
                                    </p:anim>
                                    <p:anim calcmode="lin" valueType="num">
                                      <p:cBhvr>
                                        <p:cTn id="29" dur="1000" fill="hold"/>
                                        <p:tgtEl>
                                          <p:spTgt spid="196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80"/>
                                        </p:tgtEl>
                                        <p:attrNameLst>
                                          <p:attrName>style.visibility</p:attrName>
                                        </p:attrNameLst>
                                      </p:cBhvr>
                                      <p:to>
                                        <p:strVal val="visible"/>
                                      </p:to>
                                    </p:set>
                                    <p:animEffect transition="in" filter="fade">
                                      <p:cBhvr>
                                        <p:cTn id="32" dur="1000"/>
                                        <p:tgtEl>
                                          <p:spTgt spid="1880"/>
                                        </p:tgtEl>
                                      </p:cBhvr>
                                    </p:animEffect>
                                    <p:anim calcmode="lin" valueType="num">
                                      <p:cBhvr>
                                        <p:cTn id="33" dur="1000" fill="hold"/>
                                        <p:tgtEl>
                                          <p:spTgt spid="1880"/>
                                        </p:tgtEl>
                                        <p:attrNameLst>
                                          <p:attrName>ppt_x</p:attrName>
                                        </p:attrNameLst>
                                      </p:cBhvr>
                                      <p:tavLst>
                                        <p:tav tm="0">
                                          <p:val>
                                            <p:strVal val="#ppt_x"/>
                                          </p:val>
                                        </p:tav>
                                        <p:tav tm="100000">
                                          <p:val>
                                            <p:strVal val="#ppt_x"/>
                                          </p:val>
                                        </p:tav>
                                      </p:tavLst>
                                    </p:anim>
                                    <p:anim calcmode="lin" valueType="num">
                                      <p:cBhvr>
                                        <p:cTn id="34" dur="1000" fill="hold"/>
                                        <p:tgtEl>
                                          <p:spTgt spid="188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23"/>
                                        </p:tgtEl>
                                        <p:attrNameLst>
                                          <p:attrName>style.visibility</p:attrName>
                                        </p:attrNameLst>
                                      </p:cBhvr>
                                      <p:to>
                                        <p:strVal val="visible"/>
                                      </p:to>
                                    </p:set>
                                    <p:animEffect transition="in" filter="fade">
                                      <p:cBhvr>
                                        <p:cTn id="37" dur="1000"/>
                                        <p:tgtEl>
                                          <p:spTgt spid="1923"/>
                                        </p:tgtEl>
                                      </p:cBhvr>
                                    </p:animEffect>
                                    <p:anim calcmode="lin" valueType="num">
                                      <p:cBhvr>
                                        <p:cTn id="38" dur="1000" fill="hold"/>
                                        <p:tgtEl>
                                          <p:spTgt spid="1923"/>
                                        </p:tgtEl>
                                        <p:attrNameLst>
                                          <p:attrName>ppt_x</p:attrName>
                                        </p:attrNameLst>
                                      </p:cBhvr>
                                      <p:tavLst>
                                        <p:tav tm="0">
                                          <p:val>
                                            <p:strVal val="#ppt_x"/>
                                          </p:val>
                                        </p:tav>
                                        <p:tav tm="100000">
                                          <p:val>
                                            <p:strVal val="#ppt_x"/>
                                          </p:val>
                                        </p:tav>
                                      </p:tavLst>
                                    </p:anim>
                                    <p:anim calcmode="lin" valueType="num">
                                      <p:cBhvr>
                                        <p:cTn id="39" dur="1000" fill="hold"/>
                                        <p:tgtEl>
                                          <p:spTgt spid="19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51"/>
                                        </p:tgtEl>
                                        <p:attrNameLst>
                                          <p:attrName>style.visibility</p:attrName>
                                        </p:attrNameLst>
                                      </p:cBhvr>
                                      <p:to>
                                        <p:strVal val="visible"/>
                                      </p:to>
                                    </p:set>
                                    <p:animEffect transition="in" filter="fade">
                                      <p:cBhvr>
                                        <p:cTn id="42" dur="1000"/>
                                        <p:tgtEl>
                                          <p:spTgt spid="1951"/>
                                        </p:tgtEl>
                                      </p:cBhvr>
                                    </p:animEffect>
                                    <p:anim calcmode="lin" valueType="num">
                                      <p:cBhvr>
                                        <p:cTn id="43" dur="1000" fill="hold"/>
                                        <p:tgtEl>
                                          <p:spTgt spid="1951"/>
                                        </p:tgtEl>
                                        <p:attrNameLst>
                                          <p:attrName>ppt_x</p:attrName>
                                        </p:attrNameLst>
                                      </p:cBhvr>
                                      <p:tavLst>
                                        <p:tav tm="0">
                                          <p:val>
                                            <p:strVal val="#ppt_x"/>
                                          </p:val>
                                        </p:tav>
                                        <p:tav tm="100000">
                                          <p:val>
                                            <p:strVal val="#ppt_x"/>
                                          </p:val>
                                        </p:tav>
                                      </p:tavLst>
                                    </p:anim>
                                    <p:anim calcmode="lin" valueType="num">
                                      <p:cBhvr>
                                        <p:cTn id="44" dur="1000" fill="hold"/>
                                        <p:tgtEl>
                                          <p:spTgt spid="195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47"/>
                                        </p:tgtEl>
                                        <p:attrNameLst>
                                          <p:attrName>style.visibility</p:attrName>
                                        </p:attrNameLst>
                                      </p:cBhvr>
                                      <p:to>
                                        <p:strVal val="visible"/>
                                      </p:to>
                                    </p:set>
                                    <p:animEffect transition="in" filter="fade">
                                      <p:cBhvr>
                                        <p:cTn id="47" dur="1000"/>
                                        <p:tgtEl>
                                          <p:spTgt spid="1947"/>
                                        </p:tgtEl>
                                      </p:cBhvr>
                                    </p:animEffect>
                                    <p:anim calcmode="lin" valueType="num">
                                      <p:cBhvr>
                                        <p:cTn id="48" dur="1000" fill="hold"/>
                                        <p:tgtEl>
                                          <p:spTgt spid="1947"/>
                                        </p:tgtEl>
                                        <p:attrNameLst>
                                          <p:attrName>ppt_x</p:attrName>
                                        </p:attrNameLst>
                                      </p:cBhvr>
                                      <p:tavLst>
                                        <p:tav tm="0">
                                          <p:val>
                                            <p:strVal val="#ppt_x"/>
                                          </p:val>
                                        </p:tav>
                                        <p:tav tm="100000">
                                          <p:val>
                                            <p:strVal val="#ppt_x"/>
                                          </p:val>
                                        </p:tav>
                                      </p:tavLst>
                                    </p:anim>
                                    <p:anim calcmode="lin" valueType="num">
                                      <p:cBhvr>
                                        <p:cTn id="49" dur="1000" fill="hold"/>
                                        <p:tgtEl>
                                          <p:spTgt spid="19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683499"/>
            <a:ext cx="3504769" cy="313891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5" y="1990785"/>
            <a:ext cx="3117895" cy="2062103"/>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tổng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09" y="1775423"/>
            <a:ext cx="3504769" cy="304698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b="1" dirty="0">
                <a:solidFill>
                  <a:srgbClr val="263E68"/>
                </a:solidFill>
                <a:latin typeface="Times New Roman" panose="02020603050405020304" pitchFamily="18" charset="0"/>
                <a:cs typeface="Times New Roman" panose="02020603050405020304" pitchFamily="18" charset="0"/>
              </a:rPr>
              <a:t>amu </a:t>
            </a:r>
            <a:r>
              <a:rPr lang="en-US" sz="3200" dirty="0">
                <a:solidFill>
                  <a:srgbClr val="263E68"/>
                </a:solidFill>
                <a:latin typeface="Times New Roman" panose="02020603050405020304" pitchFamily="18" charset="0"/>
                <a:cs typeface="Times New Roman" panose="02020603050405020304" pitchFamily="18" charset="0"/>
              </a:rPr>
              <a:t>(atomic mass unit),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giá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trị</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phần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mười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hai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072875" y="1401275"/>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9"/>
          <p:cNvSpPr/>
          <p:nvPr/>
        </p:nvSpPr>
        <p:spPr>
          <a:xfrm>
            <a:off x="4929628" y="1401275"/>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txBox="1">
            <a:spLocks noGrp="1"/>
          </p:cNvSpPr>
          <p:nvPr>
            <p:ph type="title"/>
          </p:nvPr>
        </p:nvSpPr>
        <p:spPr>
          <a:xfrm>
            <a:off x="720000" y="588125"/>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072874" y="1572221"/>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5052210" y="1572221"/>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907747" y="1143429"/>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863259" y="1294477"/>
            <a:ext cx="3117895"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sao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thể</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coi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4357511" y="1317422"/>
            <a:ext cx="4409440"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Vì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hoặc</a:t>
            </a:r>
            <a:r>
              <a:rPr lang="en-US" sz="3200" dirty="0">
                <a:solidFill>
                  <a:srgbClr val="263E68"/>
                </a:solidFill>
                <a:latin typeface="Times New Roman" panose="02020603050405020304" pitchFamily="18" charset="0"/>
                <a:cs typeface="Times New Roman" panose="02020603050405020304" pitchFamily="18" charset="0"/>
              </a:rPr>
              <a:t> neutron ở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nhân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lớn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hạt</a:t>
            </a:r>
            <a:r>
              <a:rPr lang="en-US" sz="3200" dirty="0">
                <a:solidFill>
                  <a:srgbClr val="263E68"/>
                </a:solidFill>
                <a:latin typeface="Times New Roman" panose="02020603050405020304" pitchFamily="18" charset="0"/>
                <a:cs typeface="Times New Roman" panose="02020603050405020304" pitchFamily="18" charset="0"/>
              </a:rPr>
              <a:t> electron ở </a:t>
            </a:r>
            <a:r>
              <a:rPr lang="en-US" sz="3200" dirty="0" err="1">
                <a:solidFill>
                  <a:srgbClr val="263E68"/>
                </a:solidFill>
                <a:latin typeface="Times New Roman" panose="02020603050405020304" pitchFamily="18" charset="0"/>
                <a:cs typeface="Times New Roman" panose="02020603050405020304" pitchFamily="18" charset="0"/>
              </a:rPr>
              <a:t>vỏ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hang </a:t>
            </a:r>
            <a:r>
              <a:rPr lang="en-US" sz="3200" dirty="0" err="1">
                <a:solidFill>
                  <a:srgbClr val="263E68"/>
                </a:solidFill>
                <a:latin typeface="Times New Roman" panose="02020603050405020304" pitchFamily="18" charset="0"/>
                <a:cs typeface="Times New Roman" panose="02020603050405020304" pitchFamily="18" charset="0"/>
              </a:rPr>
              <a:t>nghìn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lần</a:t>
            </a:r>
            <a:endParaRPr lang="en-US" sz="3200"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972354" y="1045638"/>
            <a:ext cx="3351113" cy="29749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59"/>
          <p:cNvGrpSpPr/>
          <p:nvPr/>
        </p:nvGrpSpPr>
        <p:grpSpPr>
          <a:xfrm rot="5973186">
            <a:off x="546260" y="3675634"/>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extBox 59">
            <a:extLst>
              <a:ext uri="{FF2B5EF4-FFF2-40B4-BE49-F238E27FC236}">
                <a16:creationId xmlns:a16="http://schemas.microsoft.com/office/drawing/2014/main" id="{C2836F23-D38A-47DF-83C0-7EDC096754F7}"/>
              </a:ext>
            </a:extLst>
          </p:cNvPr>
          <p:cNvSpPr txBox="1"/>
          <p:nvPr/>
        </p:nvSpPr>
        <p:spPr>
          <a:xfrm>
            <a:off x="1094936" y="1216584"/>
            <a:ext cx="3264332" cy="255454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Hãy</a:t>
            </a:r>
            <a:r>
              <a:rPr lang="en-US" sz="3200" dirty="0">
                <a:solidFill>
                  <a:srgbClr val="263E68"/>
                </a:solidFill>
                <a:latin typeface="Times New Roman" panose="02020603050405020304" pitchFamily="18" charset="0"/>
                <a:cs typeface="Times New Roman" panose="02020603050405020304" pitchFamily="18" charset="0"/>
              </a:rPr>
              <a:t> so </a:t>
            </a:r>
            <a:r>
              <a:rPr lang="en-US" sz="3200" dirty="0" err="1">
                <a:solidFill>
                  <a:srgbClr val="263E68"/>
                </a:solidFill>
                <a:latin typeface="Times New Roman" panose="02020603050405020304" pitchFamily="18" charset="0"/>
                <a:cs typeface="Times New Roman" panose="02020603050405020304" pitchFamily="18" charset="0"/>
              </a:rPr>
              <a:t>sánh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(13p, 14n)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4572000" y="309592"/>
            <a:ext cx="4409440" cy="452431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proton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mỗi</a:t>
            </a:r>
            <a:r>
              <a:rPr lang="en-US" sz="3200" dirty="0">
                <a:solidFill>
                  <a:srgbClr val="263E68"/>
                </a:solidFill>
                <a:latin typeface="Times New Roman" panose="02020603050405020304" pitchFamily="18" charset="0"/>
                <a:cs typeface="Times New Roman" panose="02020603050405020304" pitchFamily="18" charset="0"/>
              </a:rPr>
              <a:t> neutron </a:t>
            </a:r>
            <a:r>
              <a:rPr lang="en-US" sz="3200" dirty="0" err="1">
                <a:solidFill>
                  <a:srgbClr val="263E68"/>
                </a:solidFill>
                <a:latin typeface="Times New Roman" panose="02020603050405020304" pitchFamily="18" charset="0"/>
                <a:cs typeface="Times New Roman" panose="02020603050405020304" pitchFamily="18" charset="0"/>
              </a:rPr>
              <a:t>và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1amu. Do </a:t>
            </a:r>
            <a:r>
              <a:rPr lang="en-US" sz="3200" dirty="0" err="1">
                <a:solidFill>
                  <a:srgbClr val="263E68"/>
                </a:solidFill>
                <a:latin typeface="Times New Roman" panose="02020603050405020304" pitchFamily="18" charset="0"/>
                <a:cs typeface="Times New Roman" panose="02020603050405020304" pitchFamily="18" charset="0"/>
              </a:rPr>
              <a:t>vậy</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nhôm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27 amu), </a:t>
            </a:r>
            <a:r>
              <a:rPr lang="en-US" sz="3200" dirty="0" err="1">
                <a:solidFill>
                  <a:srgbClr val="263E68"/>
                </a:solidFill>
                <a:latin typeface="Times New Roman" panose="02020603050405020304" pitchFamily="18" charset="0"/>
                <a:cs typeface="Times New Roman" panose="02020603050405020304" pitchFamily="18" charset="0"/>
              </a:rPr>
              <a:t>nhỏ</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hơn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khối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lượng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đồng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xấp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xỉ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bằng</a:t>
            </a:r>
            <a:r>
              <a:rPr lang="en-US" sz="3200"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320799" y="151304"/>
            <a:ext cx="1174044" cy="584775"/>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3167944" y="133220"/>
            <a:ext cx="2731911" cy="584775"/>
          </a:xfrm>
          <a:prstGeom prst="rect">
            <a:avLst/>
          </a:prstGeom>
          <a:solidFill>
            <a:srgbClr val="FC9D82"/>
          </a:solid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14489" y="736079"/>
            <a:ext cx="7495822" cy="584775"/>
          </a:xfrm>
          <a:prstGeom prst="rect">
            <a:avLst/>
          </a:prstGeom>
          <a:noFill/>
        </p:spPr>
        <p:txBody>
          <a:bodyPr wrap="square" rtlCol="0">
            <a:spAutoFit/>
          </a:bodyPr>
          <a:lstStyle/>
          <a:p>
            <a:pPr algn="l"/>
            <a:r>
              <a:rPr lang="en-US" sz="3200" b="1" dirty="0">
                <a:solidFill>
                  <a:srgbClr val="263E68"/>
                </a:solidFill>
                <a:latin typeface="Times New Roman" panose="02020603050405020304" pitchFamily="18" charset="0"/>
                <a:cs typeface="Times New Roman" panose="02020603050405020304" pitchFamily="18" charset="0"/>
              </a:rPr>
              <a:t>4. </a:t>
            </a:r>
            <a:r>
              <a:rPr lang="en-US" sz="3200" b="1" dirty="0" err="1">
                <a:solidFill>
                  <a:srgbClr val="263E68"/>
                </a:solidFill>
                <a:latin typeface="Times New Roman" panose="02020603050405020304" pitchFamily="18" charset="0"/>
                <a:cs typeface="Times New Roman" panose="02020603050405020304" pitchFamily="18" charset="0"/>
              </a:rPr>
              <a:t>Khối</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lượng</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nguyên</a:t>
            </a:r>
            <a:r>
              <a:rPr lang="en-US" sz="3200" b="1" dirty="0">
                <a:solidFill>
                  <a:srgbClr val="263E68"/>
                </a:solidFill>
                <a:latin typeface="Times New Roman" panose="02020603050405020304" pitchFamily="18" charset="0"/>
                <a:cs typeface="Times New Roman" panose="02020603050405020304" pitchFamily="18" charset="0"/>
              </a:rPr>
              <a:t> </a:t>
            </a:r>
            <a:r>
              <a:rPr lang="en-US" sz="3200" b="1" dirty="0" err="1">
                <a:solidFill>
                  <a:srgbClr val="263E68"/>
                </a:solidFill>
                <a:latin typeface="Times New Roman" panose="02020603050405020304" pitchFamily="18" charset="0"/>
                <a:cs typeface="Times New Roman" panose="02020603050405020304" pitchFamily="18" charset="0"/>
              </a:rPr>
              <a:t>tử</a:t>
            </a:r>
            <a:endParaRPr lang="en-US" sz="3200"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600349" y="1608806"/>
            <a:ext cx="7672628" cy="107721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3200"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aum)</a:t>
            </a:r>
            <a:endParaRPr lang="en-US" sz="3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1556777" y="1798834"/>
            <a:ext cx="6045015" cy="154583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LUYỆN TẬP</a:t>
            </a:r>
            <a:endParaRPr b="1" dirty="0">
              <a:solidFill>
                <a:schemeClr val="accent3"/>
              </a:solidFill>
            </a:endParaRPr>
          </a:p>
        </p:txBody>
      </p:sp>
      <p:grpSp>
        <p:nvGrpSpPr>
          <p:cNvPr id="2224" name="Google Shape;2224;p74"/>
          <p:cNvGrpSpPr/>
          <p:nvPr/>
        </p:nvGrpSpPr>
        <p:grpSpPr>
          <a:xfrm>
            <a:off x="1089260" y="546806"/>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7660275" y="1700178"/>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74"/>
          <p:cNvGrpSpPr/>
          <p:nvPr/>
        </p:nvGrpSpPr>
        <p:grpSpPr>
          <a:xfrm rot="5973186">
            <a:off x="888000" y="4094253"/>
            <a:ext cx="525721" cy="428640"/>
            <a:chOff x="5426900" y="3064075"/>
            <a:chExt cx="281450" cy="229525"/>
          </a:xfrm>
        </p:grpSpPr>
        <p:sp>
          <p:nvSpPr>
            <p:cNvPr id="224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2592D8A-11C1-4481-9ECE-28D744FFA21E}"/>
              </a:ext>
            </a:extLst>
          </p:cNvPr>
          <p:cNvSpPr txBox="1"/>
          <p:nvPr/>
        </p:nvSpPr>
        <p:spPr>
          <a:xfrm>
            <a:off x="1788277" y="2007080"/>
            <a:ext cx="5825066" cy="1077218"/>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Thảo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luận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nhóm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hoàn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thành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phiếu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08423" y="1227113"/>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282264" y="2245633"/>
            <a:ext cx="6526409" cy="10523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dirty="0"/>
              <a:t>NGUYÊN TỬ</a:t>
            </a: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577136" y="3752173"/>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extBox 52">
            <a:extLst>
              <a:ext uri="{FF2B5EF4-FFF2-40B4-BE49-F238E27FC236}">
                <a16:creationId xmlns:a16="http://schemas.microsoft.com/office/drawing/2014/main" id="{5B7BB5AB-0C11-4326-9D7D-A8774497C4B2}"/>
              </a:ext>
            </a:extLst>
          </p:cNvPr>
          <p:cNvSpPr txBox="1"/>
          <p:nvPr/>
        </p:nvSpPr>
        <p:spPr>
          <a:xfrm>
            <a:off x="3942873" y="1251539"/>
            <a:ext cx="1258253" cy="646331"/>
          </a:xfrm>
          <a:prstGeom prst="rect">
            <a:avLst/>
          </a:prstGeom>
          <a:noFill/>
        </p:spPr>
        <p:txBody>
          <a:bodyPr wrap="square">
            <a:spAutoFit/>
          </a:bodyPr>
          <a:lstStyle/>
          <a:p>
            <a:r>
              <a:rPr lang="en" sz="3600" dirty="0">
                <a:solidFill>
                  <a:schemeClr val="bg1"/>
                </a:solidFill>
                <a:latin typeface="Times New Roman" panose="02020603050405020304" pitchFamily="18" charset="0"/>
                <a:cs typeface="Times New Roman" panose="02020603050405020304" pitchFamily="18" charset="0"/>
              </a:rPr>
              <a:t>Bài 2</a:t>
            </a:r>
            <a:endParaRPr lang="en-US" sz="3600" dirty="0">
              <a:solidFill>
                <a:schemeClr val="bg1"/>
              </a:solidFill>
              <a:latin typeface="Times New Roman" panose="02020603050405020304" pitchFamily="18" charset="0"/>
              <a:cs typeface="Times New Roman" panose="02020603050405020304" pitchFamily="18" charset="0"/>
            </a:endParaRPr>
          </a:p>
        </p:txBody>
      </p:sp>
      <p:grpSp>
        <p:nvGrpSpPr>
          <p:cNvPr id="54" name="Google Shape;395;p28">
            <a:extLst>
              <a:ext uri="{FF2B5EF4-FFF2-40B4-BE49-F238E27FC236}">
                <a16:creationId xmlns:a16="http://schemas.microsoft.com/office/drawing/2014/main" id="{D27704D8-6260-4D30-847E-3AB58E78456B}"/>
              </a:ext>
            </a:extLst>
          </p:cNvPr>
          <p:cNvGrpSpPr/>
          <p:nvPr/>
        </p:nvGrpSpPr>
        <p:grpSpPr>
          <a:xfrm rot="710046">
            <a:off x="6714154" y="2710417"/>
            <a:ext cx="2471790" cy="2444835"/>
            <a:chOff x="2214529" y="2433804"/>
            <a:chExt cx="2706110" cy="2676600"/>
          </a:xfrm>
        </p:grpSpPr>
        <p:sp>
          <p:nvSpPr>
            <p:cNvPr id="55" name="Google Shape;396;p28">
              <a:extLst>
                <a:ext uri="{FF2B5EF4-FFF2-40B4-BE49-F238E27FC236}">
                  <a16:creationId xmlns:a16="http://schemas.microsoft.com/office/drawing/2014/main" id="{0091E27F-57E9-405F-A5F3-0F5E43BC2E95}"/>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7;p28">
              <a:extLst>
                <a:ext uri="{FF2B5EF4-FFF2-40B4-BE49-F238E27FC236}">
                  <a16:creationId xmlns:a16="http://schemas.microsoft.com/office/drawing/2014/main" id="{CA5B09CB-8E20-41FE-A6C8-014FE13FE845}"/>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8;p28">
              <a:extLst>
                <a:ext uri="{FF2B5EF4-FFF2-40B4-BE49-F238E27FC236}">
                  <a16:creationId xmlns:a16="http://schemas.microsoft.com/office/drawing/2014/main" id="{0CF78855-2E6F-4680-946E-FCD742E06C1A}"/>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9;p28">
              <a:extLst>
                <a:ext uri="{FF2B5EF4-FFF2-40B4-BE49-F238E27FC236}">
                  <a16:creationId xmlns:a16="http://schemas.microsoft.com/office/drawing/2014/main" id="{8D8B5F95-4AE3-4D66-86E0-43AC9A131E05}"/>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400;p28">
              <a:extLst>
                <a:ext uri="{FF2B5EF4-FFF2-40B4-BE49-F238E27FC236}">
                  <a16:creationId xmlns:a16="http://schemas.microsoft.com/office/drawing/2014/main" id="{574040C2-F8DD-4778-8F9C-46576226B145}"/>
                </a:ext>
              </a:extLst>
            </p:cNvPr>
            <p:cNvGrpSpPr/>
            <p:nvPr/>
          </p:nvGrpSpPr>
          <p:grpSpPr>
            <a:xfrm>
              <a:off x="2343091" y="3325866"/>
              <a:ext cx="301143" cy="95916"/>
              <a:chOff x="5581225" y="1820025"/>
              <a:chExt cx="463725" cy="147700"/>
            </a:xfrm>
          </p:grpSpPr>
          <p:sp>
            <p:nvSpPr>
              <p:cNvPr id="105" name="Google Shape;401;p28">
                <a:extLst>
                  <a:ext uri="{FF2B5EF4-FFF2-40B4-BE49-F238E27FC236}">
                    <a16:creationId xmlns:a16="http://schemas.microsoft.com/office/drawing/2014/main" id="{936CB015-E420-4695-A00F-74BD71C067E8}"/>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02;p28">
                <a:extLst>
                  <a:ext uri="{FF2B5EF4-FFF2-40B4-BE49-F238E27FC236}">
                    <a16:creationId xmlns:a16="http://schemas.microsoft.com/office/drawing/2014/main" id="{4364C047-A8A9-4BF7-92FC-45830794A9A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03;p28">
                <a:extLst>
                  <a:ext uri="{FF2B5EF4-FFF2-40B4-BE49-F238E27FC236}">
                    <a16:creationId xmlns:a16="http://schemas.microsoft.com/office/drawing/2014/main" id="{F7622498-0418-4540-9B69-7101D86C02C6}"/>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04;p28">
                <a:extLst>
                  <a:ext uri="{FF2B5EF4-FFF2-40B4-BE49-F238E27FC236}">
                    <a16:creationId xmlns:a16="http://schemas.microsoft.com/office/drawing/2014/main" id="{6EC6CC9E-75AD-469E-9FB2-41981D99B3C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05;p28">
                <a:extLst>
                  <a:ext uri="{FF2B5EF4-FFF2-40B4-BE49-F238E27FC236}">
                    <a16:creationId xmlns:a16="http://schemas.microsoft.com/office/drawing/2014/main" id="{089BA056-A10A-4A01-B34D-81926777F5B0}"/>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06;p28">
                <a:extLst>
                  <a:ext uri="{FF2B5EF4-FFF2-40B4-BE49-F238E27FC236}">
                    <a16:creationId xmlns:a16="http://schemas.microsoft.com/office/drawing/2014/main" id="{D1D81E48-DB93-4DC9-B61E-30F9B669855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07;p28">
                <a:extLst>
                  <a:ext uri="{FF2B5EF4-FFF2-40B4-BE49-F238E27FC236}">
                    <a16:creationId xmlns:a16="http://schemas.microsoft.com/office/drawing/2014/main" id="{207ECDDA-5FDB-4AD6-BE07-B3A583C0ECC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08;p28">
                <a:extLst>
                  <a:ext uri="{FF2B5EF4-FFF2-40B4-BE49-F238E27FC236}">
                    <a16:creationId xmlns:a16="http://schemas.microsoft.com/office/drawing/2014/main" id="{9E048EA0-6D4D-4455-BD58-FD47EF293A9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09;p28">
                <a:extLst>
                  <a:ext uri="{FF2B5EF4-FFF2-40B4-BE49-F238E27FC236}">
                    <a16:creationId xmlns:a16="http://schemas.microsoft.com/office/drawing/2014/main" id="{3CC7379E-783A-4E58-AB8D-D6205EDE03F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0;p28">
                <a:extLst>
                  <a:ext uri="{FF2B5EF4-FFF2-40B4-BE49-F238E27FC236}">
                    <a16:creationId xmlns:a16="http://schemas.microsoft.com/office/drawing/2014/main" id="{53DDDE24-3609-40F8-B3D8-BA76545E6C70}"/>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1;p28">
                <a:extLst>
                  <a:ext uri="{FF2B5EF4-FFF2-40B4-BE49-F238E27FC236}">
                    <a16:creationId xmlns:a16="http://schemas.microsoft.com/office/drawing/2014/main" id="{848EE6E8-F43D-4627-9FDA-82A0E500F6BB}"/>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2;p28">
                <a:extLst>
                  <a:ext uri="{FF2B5EF4-FFF2-40B4-BE49-F238E27FC236}">
                    <a16:creationId xmlns:a16="http://schemas.microsoft.com/office/drawing/2014/main" id="{658B39AE-7E18-4B61-B882-6B90D7C92843}"/>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p28">
                <a:extLst>
                  <a:ext uri="{FF2B5EF4-FFF2-40B4-BE49-F238E27FC236}">
                    <a16:creationId xmlns:a16="http://schemas.microsoft.com/office/drawing/2014/main" id="{8786F591-20FC-497E-9BC6-C76DBB8FFD1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14;p28">
              <a:extLst>
                <a:ext uri="{FF2B5EF4-FFF2-40B4-BE49-F238E27FC236}">
                  <a16:creationId xmlns:a16="http://schemas.microsoft.com/office/drawing/2014/main" id="{5EC0A86A-CC57-4EA9-927B-2C1AA8C302CC}"/>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15;p28">
              <a:extLst>
                <a:ext uri="{FF2B5EF4-FFF2-40B4-BE49-F238E27FC236}">
                  <a16:creationId xmlns:a16="http://schemas.microsoft.com/office/drawing/2014/main" id="{EAC7F3B4-1034-4BD4-BC9E-758D037A76A7}"/>
                </a:ext>
              </a:extLst>
            </p:cNvPr>
            <p:cNvGrpSpPr/>
            <p:nvPr/>
          </p:nvGrpSpPr>
          <p:grpSpPr>
            <a:xfrm>
              <a:off x="4381216" y="3467266"/>
              <a:ext cx="301143" cy="95916"/>
              <a:chOff x="5581225" y="1820025"/>
              <a:chExt cx="463725" cy="147700"/>
            </a:xfrm>
          </p:grpSpPr>
          <p:sp>
            <p:nvSpPr>
              <p:cNvPr id="92" name="Google Shape;416;p28">
                <a:extLst>
                  <a:ext uri="{FF2B5EF4-FFF2-40B4-BE49-F238E27FC236}">
                    <a16:creationId xmlns:a16="http://schemas.microsoft.com/office/drawing/2014/main" id="{1FEDF22B-0E72-4B31-9C54-39D1D5E178B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7;p28">
                <a:extLst>
                  <a:ext uri="{FF2B5EF4-FFF2-40B4-BE49-F238E27FC236}">
                    <a16:creationId xmlns:a16="http://schemas.microsoft.com/office/drawing/2014/main" id="{A766ACD1-AD81-4ADE-8601-D54BFD3394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8;p28">
                <a:extLst>
                  <a:ext uri="{FF2B5EF4-FFF2-40B4-BE49-F238E27FC236}">
                    <a16:creationId xmlns:a16="http://schemas.microsoft.com/office/drawing/2014/main" id="{8F801446-8DB8-4CB4-A11D-F8FD186B9D9A}"/>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9;p28">
                <a:extLst>
                  <a:ext uri="{FF2B5EF4-FFF2-40B4-BE49-F238E27FC236}">
                    <a16:creationId xmlns:a16="http://schemas.microsoft.com/office/drawing/2014/main" id="{1D64FC05-1900-42CE-8B69-D285C2130BB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0;p28">
                <a:extLst>
                  <a:ext uri="{FF2B5EF4-FFF2-40B4-BE49-F238E27FC236}">
                    <a16:creationId xmlns:a16="http://schemas.microsoft.com/office/drawing/2014/main" id="{1E48FFAB-7DCF-40A0-842B-C2FD3302BA6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1;p28">
                <a:extLst>
                  <a:ext uri="{FF2B5EF4-FFF2-40B4-BE49-F238E27FC236}">
                    <a16:creationId xmlns:a16="http://schemas.microsoft.com/office/drawing/2014/main" id="{9BCF2C07-7444-42A1-9C4D-A1F1FF802BCD}"/>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22;p28">
                <a:extLst>
                  <a:ext uri="{FF2B5EF4-FFF2-40B4-BE49-F238E27FC236}">
                    <a16:creationId xmlns:a16="http://schemas.microsoft.com/office/drawing/2014/main" id="{43286D1E-2995-4908-8725-A708E3A9498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3;p28">
                <a:extLst>
                  <a:ext uri="{FF2B5EF4-FFF2-40B4-BE49-F238E27FC236}">
                    <a16:creationId xmlns:a16="http://schemas.microsoft.com/office/drawing/2014/main" id="{981405D9-E4B7-42A3-AF26-A0134A3735F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4;p28">
                <a:extLst>
                  <a:ext uri="{FF2B5EF4-FFF2-40B4-BE49-F238E27FC236}">
                    <a16:creationId xmlns:a16="http://schemas.microsoft.com/office/drawing/2014/main" id="{7CBC5EB0-0470-4D26-B007-9EAD410B2A2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5;p28">
                <a:extLst>
                  <a:ext uri="{FF2B5EF4-FFF2-40B4-BE49-F238E27FC236}">
                    <a16:creationId xmlns:a16="http://schemas.microsoft.com/office/drawing/2014/main" id="{C2810EC8-5D1A-4A7C-9BDA-9313FEFB4CF5}"/>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6;p28">
                <a:extLst>
                  <a:ext uri="{FF2B5EF4-FFF2-40B4-BE49-F238E27FC236}">
                    <a16:creationId xmlns:a16="http://schemas.microsoft.com/office/drawing/2014/main" id="{1634B31A-7D02-4A5C-8B03-233EE252332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27;p28">
                <a:extLst>
                  <a:ext uri="{FF2B5EF4-FFF2-40B4-BE49-F238E27FC236}">
                    <a16:creationId xmlns:a16="http://schemas.microsoft.com/office/drawing/2014/main" id="{0848E998-F5C7-47C6-B46C-F7111E8BD6B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28;p28">
                <a:extLst>
                  <a:ext uri="{FF2B5EF4-FFF2-40B4-BE49-F238E27FC236}">
                    <a16:creationId xmlns:a16="http://schemas.microsoft.com/office/drawing/2014/main" id="{05235E83-6286-4A5F-BE83-534151AC356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429;p28">
              <a:extLst>
                <a:ext uri="{FF2B5EF4-FFF2-40B4-BE49-F238E27FC236}">
                  <a16:creationId xmlns:a16="http://schemas.microsoft.com/office/drawing/2014/main" id="{0F7230C3-42E2-4FD3-8F20-5C5983C052FA}"/>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30;p28">
              <a:extLst>
                <a:ext uri="{FF2B5EF4-FFF2-40B4-BE49-F238E27FC236}">
                  <a16:creationId xmlns:a16="http://schemas.microsoft.com/office/drawing/2014/main" id="{C6749E36-16E7-44AF-94B0-5D9E83755D8F}"/>
                </a:ext>
              </a:extLst>
            </p:cNvPr>
            <p:cNvGrpSpPr/>
            <p:nvPr/>
          </p:nvGrpSpPr>
          <p:grpSpPr>
            <a:xfrm>
              <a:off x="3189766" y="4732391"/>
              <a:ext cx="301143" cy="95916"/>
              <a:chOff x="5581225" y="1820025"/>
              <a:chExt cx="463725" cy="147700"/>
            </a:xfrm>
          </p:grpSpPr>
          <p:sp>
            <p:nvSpPr>
              <p:cNvPr id="79" name="Google Shape;431;p28">
                <a:extLst>
                  <a:ext uri="{FF2B5EF4-FFF2-40B4-BE49-F238E27FC236}">
                    <a16:creationId xmlns:a16="http://schemas.microsoft.com/office/drawing/2014/main" id="{9468EE90-1D8C-432D-851D-8EECC2884F3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2;p28">
                <a:extLst>
                  <a:ext uri="{FF2B5EF4-FFF2-40B4-BE49-F238E27FC236}">
                    <a16:creationId xmlns:a16="http://schemas.microsoft.com/office/drawing/2014/main" id="{9FBFE6E7-ADC9-43B0-BB2B-7296FB572366}"/>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3;p28">
                <a:extLst>
                  <a:ext uri="{FF2B5EF4-FFF2-40B4-BE49-F238E27FC236}">
                    <a16:creationId xmlns:a16="http://schemas.microsoft.com/office/drawing/2014/main" id="{A4406B45-4426-45B7-BD04-985018567292}"/>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4;p28">
                <a:extLst>
                  <a:ext uri="{FF2B5EF4-FFF2-40B4-BE49-F238E27FC236}">
                    <a16:creationId xmlns:a16="http://schemas.microsoft.com/office/drawing/2014/main" id="{0D5B8772-DE91-4EFC-A37C-BDE1555E6CF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p28">
                <a:extLst>
                  <a:ext uri="{FF2B5EF4-FFF2-40B4-BE49-F238E27FC236}">
                    <a16:creationId xmlns:a16="http://schemas.microsoft.com/office/drawing/2014/main" id="{92F36E99-FACA-492E-B1A1-2E0AD152F86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6;p28">
                <a:extLst>
                  <a:ext uri="{FF2B5EF4-FFF2-40B4-BE49-F238E27FC236}">
                    <a16:creationId xmlns:a16="http://schemas.microsoft.com/office/drawing/2014/main" id="{C9E558FA-F5B5-47C6-B729-99F253E6BFF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7;p28">
                <a:extLst>
                  <a:ext uri="{FF2B5EF4-FFF2-40B4-BE49-F238E27FC236}">
                    <a16:creationId xmlns:a16="http://schemas.microsoft.com/office/drawing/2014/main" id="{59061487-3DD3-46D0-86AB-EFE31C7E2623}"/>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8;p28">
                <a:extLst>
                  <a:ext uri="{FF2B5EF4-FFF2-40B4-BE49-F238E27FC236}">
                    <a16:creationId xmlns:a16="http://schemas.microsoft.com/office/drawing/2014/main" id="{6EC6FB83-0065-42AC-9219-4155D38B713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9;p28">
                <a:extLst>
                  <a:ext uri="{FF2B5EF4-FFF2-40B4-BE49-F238E27FC236}">
                    <a16:creationId xmlns:a16="http://schemas.microsoft.com/office/drawing/2014/main" id="{3F214493-FCBF-43C1-83AC-6210624EACAA}"/>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0;p28">
                <a:extLst>
                  <a:ext uri="{FF2B5EF4-FFF2-40B4-BE49-F238E27FC236}">
                    <a16:creationId xmlns:a16="http://schemas.microsoft.com/office/drawing/2014/main" id="{9D5633BD-9803-4AE0-A6B5-6F60C36995C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1;p28">
                <a:extLst>
                  <a:ext uri="{FF2B5EF4-FFF2-40B4-BE49-F238E27FC236}">
                    <a16:creationId xmlns:a16="http://schemas.microsoft.com/office/drawing/2014/main" id="{C36F3B45-B3D8-4421-8E54-57D14A9D975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2;p28">
                <a:extLst>
                  <a:ext uri="{FF2B5EF4-FFF2-40B4-BE49-F238E27FC236}">
                    <a16:creationId xmlns:a16="http://schemas.microsoft.com/office/drawing/2014/main" id="{C00009D6-78BC-4909-8151-A1E59F9C72C5}"/>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3;p28">
                <a:extLst>
                  <a:ext uri="{FF2B5EF4-FFF2-40B4-BE49-F238E27FC236}">
                    <a16:creationId xmlns:a16="http://schemas.microsoft.com/office/drawing/2014/main" id="{0C4415E6-6823-40BD-95C8-793242186E7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44;p28">
              <a:extLst>
                <a:ext uri="{FF2B5EF4-FFF2-40B4-BE49-F238E27FC236}">
                  <a16:creationId xmlns:a16="http://schemas.microsoft.com/office/drawing/2014/main" id="{8AC08969-4934-40CC-81E5-676D4592AC90}"/>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45;p28">
              <a:extLst>
                <a:ext uri="{FF2B5EF4-FFF2-40B4-BE49-F238E27FC236}">
                  <a16:creationId xmlns:a16="http://schemas.microsoft.com/office/drawing/2014/main" id="{C5B2A1ED-5BF2-46EE-99EF-1C7AA4D65F3F}"/>
                </a:ext>
              </a:extLst>
            </p:cNvPr>
            <p:cNvGrpSpPr/>
            <p:nvPr/>
          </p:nvGrpSpPr>
          <p:grpSpPr>
            <a:xfrm>
              <a:off x="3390682" y="3715768"/>
              <a:ext cx="353683" cy="112666"/>
              <a:chOff x="5581225" y="1820025"/>
              <a:chExt cx="463725" cy="147700"/>
            </a:xfrm>
          </p:grpSpPr>
          <p:sp>
            <p:nvSpPr>
              <p:cNvPr id="66" name="Google Shape;446;p28">
                <a:extLst>
                  <a:ext uri="{FF2B5EF4-FFF2-40B4-BE49-F238E27FC236}">
                    <a16:creationId xmlns:a16="http://schemas.microsoft.com/office/drawing/2014/main" id="{23540430-5F3E-495D-B92E-2671CC1C541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7;p28">
                <a:extLst>
                  <a:ext uri="{FF2B5EF4-FFF2-40B4-BE49-F238E27FC236}">
                    <a16:creationId xmlns:a16="http://schemas.microsoft.com/office/drawing/2014/main" id="{A4B99563-4DCE-4A85-A567-EC27CF2D9705}"/>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8;p28">
                <a:extLst>
                  <a:ext uri="{FF2B5EF4-FFF2-40B4-BE49-F238E27FC236}">
                    <a16:creationId xmlns:a16="http://schemas.microsoft.com/office/drawing/2014/main" id="{992A0FC1-460C-4F1E-809B-8D34EADA9DAE}"/>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9;p28">
                <a:extLst>
                  <a:ext uri="{FF2B5EF4-FFF2-40B4-BE49-F238E27FC236}">
                    <a16:creationId xmlns:a16="http://schemas.microsoft.com/office/drawing/2014/main" id="{4F2AF3A2-F8D3-4709-B4FB-F67F8BF9ED97}"/>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0;p28">
                <a:extLst>
                  <a:ext uri="{FF2B5EF4-FFF2-40B4-BE49-F238E27FC236}">
                    <a16:creationId xmlns:a16="http://schemas.microsoft.com/office/drawing/2014/main" id="{47E0D6A1-FFD2-4E81-BD10-01B7786DF3A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1;p28">
                <a:extLst>
                  <a:ext uri="{FF2B5EF4-FFF2-40B4-BE49-F238E27FC236}">
                    <a16:creationId xmlns:a16="http://schemas.microsoft.com/office/drawing/2014/main" id="{35DD9DA2-D5AC-4465-BB3C-FAF79561677E}"/>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2;p28">
                <a:extLst>
                  <a:ext uri="{FF2B5EF4-FFF2-40B4-BE49-F238E27FC236}">
                    <a16:creationId xmlns:a16="http://schemas.microsoft.com/office/drawing/2014/main" id="{D5D2DBB4-3741-4B77-9446-B36CD0D365DC}"/>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3;p28">
                <a:extLst>
                  <a:ext uri="{FF2B5EF4-FFF2-40B4-BE49-F238E27FC236}">
                    <a16:creationId xmlns:a16="http://schemas.microsoft.com/office/drawing/2014/main" id="{958D4BC0-ADEA-4D8F-9D34-0D4EAA0D7326}"/>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p28">
                <a:extLst>
                  <a:ext uri="{FF2B5EF4-FFF2-40B4-BE49-F238E27FC236}">
                    <a16:creationId xmlns:a16="http://schemas.microsoft.com/office/drawing/2014/main" id="{10D2BBC7-28FD-4468-90C5-4FA06EFF346F}"/>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55;p28">
                <a:extLst>
                  <a:ext uri="{FF2B5EF4-FFF2-40B4-BE49-F238E27FC236}">
                    <a16:creationId xmlns:a16="http://schemas.microsoft.com/office/drawing/2014/main" id="{17529B0D-E8F9-4AC0-9A92-3F160ADC2E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56;p28">
                <a:extLst>
                  <a:ext uri="{FF2B5EF4-FFF2-40B4-BE49-F238E27FC236}">
                    <a16:creationId xmlns:a16="http://schemas.microsoft.com/office/drawing/2014/main" id="{A3DF9D1F-A573-40C1-B9DC-B314CFF67E6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7;p28">
                <a:extLst>
                  <a:ext uri="{FF2B5EF4-FFF2-40B4-BE49-F238E27FC236}">
                    <a16:creationId xmlns:a16="http://schemas.microsoft.com/office/drawing/2014/main" id="{914CA921-2285-42E4-A45D-98757E4AB7BC}"/>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8;p28">
                <a:extLst>
                  <a:ext uri="{FF2B5EF4-FFF2-40B4-BE49-F238E27FC236}">
                    <a16:creationId xmlns:a16="http://schemas.microsoft.com/office/drawing/2014/main" id="{71402C83-6961-4D79-A7D4-2E119CF4DE8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anim calcmode="lin" valueType="num">
                                      <p:cBhvr>
                                        <p:cTn id="13" dur="1000" fill="hold"/>
                                        <p:tgtEl>
                                          <p:spTgt spid="582"/>
                                        </p:tgtEl>
                                        <p:attrNameLst>
                                          <p:attrName>ppt_x</p:attrName>
                                        </p:attrNameLst>
                                      </p:cBhvr>
                                      <p:tavLst>
                                        <p:tav tm="0">
                                          <p:val>
                                            <p:strVal val="#ppt_x"/>
                                          </p:val>
                                        </p:tav>
                                        <p:tav tm="100000">
                                          <p:val>
                                            <p:strVal val="#ppt_x"/>
                                          </p:val>
                                        </p:tav>
                                      </p:tavLst>
                                    </p:anim>
                                    <p:anim calcmode="lin" valueType="num">
                                      <p:cBhvr>
                                        <p:cTn id="14" dur="1000" fill="hold"/>
                                        <p:tgtEl>
                                          <p:spTgt spid="582"/>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1+#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6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9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0"/>
      <p:bldP spid="5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1289" y="0"/>
            <a:ext cx="4572396" cy="2575783"/>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4582895" y="-4033"/>
            <a:ext cx="4572396" cy="2575783"/>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0499" y="2571750"/>
            <a:ext cx="4572396" cy="2575783"/>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4582895" y="2567717"/>
            <a:ext cx="4572396" cy="2575783"/>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pSp>
        <p:nvGrpSpPr>
          <p:cNvPr id="2224" name="Google Shape;2224;p74"/>
          <p:cNvGrpSpPr/>
          <p:nvPr/>
        </p:nvGrpSpPr>
        <p:grpSpPr>
          <a:xfrm>
            <a:off x="127251" y="123869"/>
            <a:ext cx="320453" cy="409255"/>
            <a:chOff x="5905475" y="2032050"/>
            <a:chExt cx="454350" cy="580175"/>
          </a:xfrm>
        </p:grpSpPr>
        <p:sp>
          <p:nvSpPr>
            <p:cNvPr id="222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74"/>
          <p:cNvGrpSpPr/>
          <p:nvPr/>
        </p:nvGrpSpPr>
        <p:grpSpPr>
          <a:xfrm rot="5973186">
            <a:off x="8448151" y="399909"/>
            <a:ext cx="525721" cy="428640"/>
            <a:chOff x="5426900" y="3064075"/>
            <a:chExt cx="281450" cy="229525"/>
          </a:xfrm>
        </p:grpSpPr>
        <p:sp>
          <p:nvSpPr>
            <p:cNvPr id="223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371476835"/>
              </p:ext>
            </p:extLst>
          </p:nvPr>
        </p:nvGraphicFramePr>
        <p:xfrm>
          <a:off x="1724527" y="1639872"/>
          <a:ext cx="7190160" cy="3097380"/>
        </p:xfrm>
        <a:graphic>
          <a:graphicData uri="http://schemas.openxmlformats.org/drawingml/2006/table">
            <a:tbl>
              <a:tblPr/>
              <a:tblGrid>
                <a:gridCol w="1635618">
                  <a:extLst>
                    <a:ext uri="{9D8B030D-6E8A-4147-A177-3AD203B41FA5}">
                      <a16:colId xmlns:a16="http://schemas.microsoft.com/office/drawing/2014/main" val="3033725985"/>
                    </a:ext>
                  </a:extLst>
                </a:gridCol>
                <a:gridCol w="1240446">
                  <a:extLst>
                    <a:ext uri="{9D8B030D-6E8A-4147-A177-3AD203B41FA5}">
                      <a16:colId xmlns:a16="http://schemas.microsoft.com/office/drawing/2014/main" val="3031951559"/>
                    </a:ext>
                  </a:extLst>
                </a:gridCol>
                <a:gridCol w="1438032">
                  <a:extLst>
                    <a:ext uri="{9D8B030D-6E8A-4147-A177-3AD203B41FA5}">
                      <a16:colId xmlns:a16="http://schemas.microsoft.com/office/drawing/2014/main" val="467995819"/>
                    </a:ext>
                  </a:extLst>
                </a:gridCol>
                <a:gridCol w="1438032">
                  <a:extLst>
                    <a:ext uri="{9D8B030D-6E8A-4147-A177-3AD203B41FA5}">
                      <a16:colId xmlns:a16="http://schemas.microsoft.com/office/drawing/2014/main" val="3196604251"/>
                    </a:ext>
                  </a:extLst>
                </a:gridCol>
                <a:gridCol w="1438032">
                  <a:extLst>
                    <a:ext uri="{9D8B030D-6E8A-4147-A177-3AD203B41FA5}">
                      <a16:colId xmlns:a16="http://schemas.microsoft.com/office/drawing/2014/main" val="389453598"/>
                    </a:ext>
                  </a:extLst>
                </a:gridCol>
              </a:tblGrid>
              <a:tr h="1122801">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tử</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proton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neutron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electron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t"/>
                      <a:r>
                        <a:rPr lang="en-US" sz="2400" b="1" dirty="0" err="1">
                          <a:solidFill>
                            <a:srgbClr val="000000"/>
                          </a:solidFill>
                          <a:effectLst/>
                          <a:latin typeface="Times New Roman" panose="02020603050405020304" pitchFamily="18" charset="0"/>
                          <a:cs typeface="Times New Roman" panose="02020603050405020304" pitchFamily="18" charset="0"/>
                        </a:rPr>
                        <a:t>Điện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tích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hạt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685360714"/>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Hydrogen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0</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581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Carbon</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58193">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Phosphorus</a:t>
                      </a: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15</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16</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6534240" y="2926952"/>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7707003" y="2925735"/>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92073" y="3552113"/>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7707003" y="3559791"/>
            <a:ext cx="626051"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7707003"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6464968" y="4129454"/>
            <a:ext cx="764597" cy="523220"/>
          </a:xfrm>
          <a:prstGeom prst="rect">
            <a:avLst/>
          </a:prstGeom>
          <a:noFill/>
        </p:spPr>
        <p:txBody>
          <a:bodyPr wrap="square" rtlCol="0">
            <a:spAutoFit/>
          </a:bodyPr>
          <a:lstStyle/>
          <a:p>
            <a:pPr algn="l"/>
            <a:r>
              <a:rPr lang="en-US" sz="2800" b="1" dirty="0">
                <a:solidFill>
                  <a:srgbClr val="FF0000"/>
                </a:solidFill>
                <a:latin typeface="Times New Roman" panose="02020603050405020304" pitchFamily="18" charset="0"/>
                <a:cs typeface="Times New Roman" panose="02020603050405020304" pitchFamily="18" charset="0"/>
              </a:rPr>
              <a:t>15</a:t>
            </a:r>
          </a:p>
        </p:txBody>
      </p:sp>
      <p:sp>
        <p:nvSpPr>
          <p:cNvPr id="42" name="TextBox 41">
            <a:extLst>
              <a:ext uri="{FF2B5EF4-FFF2-40B4-BE49-F238E27FC236}">
                <a16:creationId xmlns:a16="http://schemas.microsoft.com/office/drawing/2014/main" id="{9926490F-7175-420A-8998-9745BE798C45}"/>
              </a:ext>
            </a:extLst>
          </p:cNvPr>
          <p:cNvSpPr txBox="1"/>
          <p:nvPr/>
        </p:nvSpPr>
        <p:spPr>
          <a:xfrm>
            <a:off x="35385" y="2792328"/>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H(1,O)</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9926490F-7175-420A-8998-9745BE798C45}"/>
              </a:ext>
            </a:extLst>
          </p:cNvPr>
          <p:cNvSpPr txBox="1"/>
          <p:nvPr/>
        </p:nvSpPr>
        <p:spPr>
          <a:xfrm>
            <a:off x="35386" y="3448955"/>
            <a:ext cx="1310737"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C(1,6)</a:t>
            </a:r>
            <a:endParaRPr lang="en-US" sz="2800" b="1" dirty="0">
              <a:solidFill>
                <a:srgbClr val="263E68"/>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926490F-7175-420A-8998-9745BE798C45}"/>
              </a:ext>
            </a:extLst>
          </p:cNvPr>
          <p:cNvSpPr txBox="1"/>
          <p:nvPr/>
        </p:nvSpPr>
        <p:spPr>
          <a:xfrm>
            <a:off x="64631" y="4192762"/>
            <a:ext cx="1310737" cy="461665"/>
          </a:xfrm>
          <a:prstGeom prst="rect">
            <a:avLst/>
          </a:prstGeom>
          <a:solidFill>
            <a:srgbClr val="FC9D82"/>
          </a:solidFill>
        </p:spPr>
        <p:txBody>
          <a:bodyPr wrap="square" rtlCol="0">
            <a:spAutoFit/>
          </a:bodyPr>
          <a:lstStyle/>
          <a:p>
            <a:pPr algn="l"/>
            <a:r>
              <a:rPr lang="vi-VN" sz="2400" b="1" dirty="0">
                <a:solidFill>
                  <a:srgbClr val="263E68"/>
                </a:solidFill>
                <a:latin typeface="Times New Roman" panose="02020603050405020304" pitchFamily="18" charset="0"/>
                <a:cs typeface="Times New Roman" panose="02020603050405020304" pitchFamily="18" charset="0"/>
              </a:rPr>
              <a:t>P(15,16)</a:t>
            </a:r>
            <a:endParaRPr lang="en-US" sz="2400" b="1" dirty="0">
              <a:solidFill>
                <a:srgbClr val="263E68"/>
              </a:solidFill>
              <a:latin typeface="Times New Roman" panose="02020603050405020304" pitchFamily="18" charset="0"/>
              <a:cs typeface="Times New Roman" panose="02020603050405020304" pitchFamily="18" charset="0"/>
            </a:endParaRPr>
          </a:p>
        </p:txBody>
      </p:sp>
      <p:sp>
        <p:nvSpPr>
          <p:cNvPr id="6" name="Left Arrow 5"/>
          <p:cNvSpPr/>
          <p:nvPr/>
        </p:nvSpPr>
        <p:spPr>
          <a:xfrm>
            <a:off x="1360745" y="3014296"/>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Arrow 47"/>
          <p:cNvSpPr/>
          <p:nvPr/>
        </p:nvSpPr>
        <p:spPr>
          <a:xfrm>
            <a:off x="1346122" y="3688002"/>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 Arrow 48"/>
          <p:cNvSpPr/>
          <p:nvPr/>
        </p:nvSpPr>
        <p:spPr>
          <a:xfrm>
            <a:off x="1360744" y="4284028"/>
            <a:ext cx="349159" cy="21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926490F-7175-420A-8998-9745BE798C45}"/>
              </a:ext>
            </a:extLst>
          </p:cNvPr>
          <p:cNvSpPr txBox="1"/>
          <p:nvPr/>
        </p:nvSpPr>
        <p:spPr>
          <a:xfrm>
            <a:off x="573006" y="1763910"/>
            <a:ext cx="947695" cy="523220"/>
          </a:xfrm>
          <a:prstGeom prst="rect">
            <a:avLst/>
          </a:prstGeom>
          <a:solidFill>
            <a:srgbClr val="FC9D82"/>
          </a:solidFill>
        </p:spPr>
        <p:txBody>
          <a:bodyPr wrap="square" rtlCol="0">
            <a:spAutoFit/>
          </a:bodyPr>
          <a:lstStyle/>
          <a:p>
            <a:pPr algn="l"/>
            <a:r>
              <a:rPr lang="vi-VN" sz="2800" b="1" dirty="0">
                <a:solidFill>
                  <a:srgbClr val="263E68"/>
                </a:solidFill>
                <a:latin typeface="Times New Roman" panose="02020603050405020304" pitchFamily="18" charset="0"/>
                <a:cs typeface="Times New Roman" panose="02020603050405020304" pitchFamily="18" charset="0"/>
              </a:rPr>
              <a:t>(p,n)</a:t>
            </a:r>
            <a:endParaRPr lang="en-US" sz="28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circle(in)">
                                      <p:cBhvr>
                                        <p:cTn id="37" dur="2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circle(in)">
                                      <p:cBhvr>
                                        <p:cTn id="48" dur="2000"/>
                                        <p:tgtEl>
                                          <p:spTgt spid="46"/>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circle(in)">
                                      <p:cBhvr>
                                        <p:cTn id="54" dur="2000"/>
                                        <p:tgtEl>
                                          <p:spTgt spid="4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circle(in)">
                                      <p:cBhvr>
                                        <p:cTn id="5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P spid="42" grpId="0" animBg="1"/>
      <p:bldP spid="45" grpId="0" animBg="1"/>
      <p:bldP spid="46" grpId="0" animBg="1"/>
      <p:bldP spid="6" grpId="0" animBg="1"/>
      <p:bldP spid="48" grpId="0" animBg="1"/>
      <p:bldP spid="49" grpId="0" animBg="1"/>
      <p:bldP spid="5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56956" y="1894371"/>
            <a:ext cx="4670653" cy="2769989"/>
          </a:xfrm>
          <a:prstGeom prst="rect">
            <a:avLst/>
          </a:prstGeom>
          <a:noFill/>
        </p:spPr>
        <p:txBody>
          <a:bodyPr wrap="square" rtlCol="0">
            <a:spAutoFit/>
          </a:bodyPr>
          <a:lstStyle/>
          <a:p>
            <a:pPr algn="l"/>
            <a:r>
              <a:rPr lang="vi-VN" sz="2900"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l"/>
            <a:r>
              <a:rPr lang="vi-VN" sz="2900" dirty="0">
                <a:solidFill>
                  <a:srgbClr val="263E68"/>
                </a:solidFill>
                <a:latin typeface="Times New Roman" panose="02020603050405020304" pitchFamily="18" charset="0"/>
                <a:cs typeface="Times New Roman" panose="02020603050405020304" pitchFamily="18" charset="0"/>
              </a:rPr>
              <a:t>+ Lớp thứ nhất có 2 electron.</a:t>
            </a:r>
          </a:p>
          <a:p>
            <a:pPr algn="l"/>
            <a:r>
              <a:rPr lang="vi-VN" sz="2900" dirty="0">
                <a:solidFill>
                  <a:srgbClr val="263E68"/>
                </a:solidFill>
                <a:latin typeface="Times New Roman" panose="02020603050405020304" pitchFamily="18" charset="0"/>
                <a:cs typeface="Times New Roman" panose="02020603050405020304" pitchFamily="18" charset="0"/>
              </a:rPr>
              <a:t>+ Lớp thứ 2 có 5 electron.</a:t>
            </a:r>
          </a:p>
          <a:p>
            <a:pPr algn="l"/>
            <a:r>
              <a:rPr lang="vi-VN" sz="2900" dirty="0">
                <a:solidFill>
                  <a:srgbClr val="263E68"/>
                </a:solidFill>
                <a:latin typeface="Times New Roman" panose="02020603050405020304" pitchFamily="18" charset="0"/>
                <a:cs typeface="Times New Roman" panose="02020603050405020304" pitchFamily="18" charset="0"/>
              </a:rPr>
              <a:t>⇒ Nguyên tử nitrogen có 5 electron ở lớp ngoài cùng. </a:t>
            </a:r>
            <a:endParaRPr lang="en-US" sz="2900"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7121172" y="0"/>
            <a:ext cx="2022828" cy="1960724"/>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0" y="1286934"/>
            <a:ext cx="4340579" cy="36463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141111" y="1340373"/>
            <a:ext cx="4340578" cy="332398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3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857520" y="505443"/>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4572000" y="1617371"/>
            <a:ext cx="4670653" cy="3108543"/>
          </a:xfrm>
          <a:prstGeom prst="rect">
            <a:avLst/>
          </a:prstGeom>
          <a:noFill/>
        </p:spPr>
        <p:txBody>
          <a:bodyPr wrap="square" rtlCol="0">
            <a:spAutoFit/>
          </a:bodyPr>
          <a:lstStyle/>
          <a:p>
            <a:r>
              <a:rPr lang="vi-VN" sz="2800"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2800"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2800" dirty="0">
                <a:solidFill>
                  <a:srgbClr val="263E68"/>
                </a:solidFill>
                <a:latin typeface="Times New Roman" panose="02020603050405020304" pitchFamily="18" charset="0"/>
                <a:cs typeface="Times New Roman" panose="02020603050405020304" pitchFamily="18" charset="0"/>
              </a:rPr>
              <a:t>+ Lớp thứ hai có 8 electron.</a:t>
            </a:r>
          </a:p>
          <a:p>
            <a:r>
              <a:rPr lang="vi-VN" sz="2800" dirty="0">
                <a:solidFill>
                  <a:srgbClr val="263E68"/>
                </a:solidFill>
                <a:latin typeface="Times New Roman" panose="02020603050405020304" pitchFamily="18" charset="0"/>
                <a:cs typeface="Times New Roman" panose="02020603050405020304" pitchFamily="18" charset="0"/>
              </a:rPr>
              <a:t>+ Lớp thứ ba có 4 electron.</a:t>
            </a:r>
          </a:p>
          <a:p>
            <a:r>
              <a:rPr lang="vi-VN" sz="2800"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2800"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7450667" y="1"/>
            <a:ext cx="1682046" cy="1686838"/>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922" y="210729"/>
            <a:ext cx="914400" cy="9144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243233" y="641355"/>
            <a:ext cx="5909211" cy="237244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389905" y="613138"/>
            <a:ext cx="6105992"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93590" y="21669"/>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7032977" y="0"/>
            <a:ext cx="2111023" cy="2111022"/>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6618157" y="1899752"/>
            <a:ext cx="2525843"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32622" y="3198461"/>
            <a:ext cx="3660445" cy="1569660"/>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a.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carbon </a:t>
            </a:r>
            <a:r>
              <a:rPr lang="en-US" sz="3200" dirty="0" err="1">
                <a:solidFill>
                  <a:srgbClr val="263E68"/>
                </a:solidFill>
                <a:latin typeface="Times New Roman" panose="02020603050405020304" pitchFamily="18" charset="0"/>
                <a:cs typeface="Times New Roman" panose="02020603050405020304" pitchFamily="18" charset="0"/>
              </a:rPr>
              <a:t>có</a:t>
            </a:r>
            <a:r>
              <a:rPr lang="en-US" sz="3200" dirty="0">
                <a:solidFill>
                  <a:srgbClr val="263E68"/>
                </a:solidFill>
                <a:latin typeface="Times New Roman" panose="02020603050405020304" pitchFamily="18" charset="0"/>
                <a:cs typeface="Times New Roman" panose="02020603050405020304" pitchFamily="18" charset="0"/>
              </a:rPr>
              <a:t> 6 proton; </a:t>
            </a:r>
            <a:br>
              <a:rPr lang="en-US" sz="3200" dirty="0">
                <a:solidFill>
                  <a:srgbClr val="263E68"/>
                </a:solidFill>
                <a:latin typeface="Times New Roman" panose="02020603050405020304" pitchFamily="18" charset="0"/>
                <a:cs typeface="Times New Roman" panose="02020603050405020304" pitchFamily="18" charset="0"/>
              </a:rPr>
            </a:br>
            <a:r>
              <a:rPr lang="en-US" sz="3200"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4165600" y="3013795"/>
            <a:ext cx="497840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3793067" y="3198461"/>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55363" y="659916"/>
            <a:ext cx="6073153" cy="25442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8405FD67-77E9-40C1-8B86-5B5E62999A81}"/>
              </a:ext>
            </a:extLst>
          </p:cNvPr>
          <p:cNvSpPr txBox="1"/>
          <p:nvPr/>
        </p:nvSpPr>
        <p:spPr>
          <a:xfrm>
            <a:off x="282491" y="765532"/>
            <a:ext cx="6073153" cy="2400657"/>
          </a:xfrm>
          <a:prstGeom prst="rect">
            <a:avLst/>
          </a:prstGeom>
          <a:noFill/>
        </p:spPr>
        <p:txBody>
          <a:bodyPr wrap="square" rtlCol="0">
            <a:spAutoFit/>
          </a:bodyPr>
          <a:lstStyle/>
          <a:p>
            <a:pPr algn="l"/>
            <a:r>
              <a:rPr lang="vi-VN" sz="3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3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3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3280" y="17910"/>
            <a:ext cx="1428960" cy="686311"/>
            <a:chOff x="37088" y="414423"/>
            <a:chExt cx="1428960" cy="686311"/>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6528629" y="0"/>
            <a:ext cx="2599266" cy="2544252"/>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6355644" y="2425704"/>
            <a:ext cx="3266439" cy="461665"/>
          </a:xfrm>
          <a:prstGeom prst="rect">
            <a:avLst/>
          </a:prstGeom>
          <a:noFill/>
        </p:spPr>
        <p:txBody>
          <a:bodyPr wrap="square" rtlCol="0">
            <a:spAutoFit/>
          </a:bodyPr>
          <a:lstStyle/>
          <a:p>
            <a:pPr algn="l"/>
            <a:r>
              <a:rPr lang="en-US" sz="2400" i="1" dirty="0" err="1">
                <a:solidFill>
                  <a:srgbClr val="263E68"/>
                </a:solidFill>
                <a:latin typeface="Times New Roman" panose="02020603050405020304" pitchFamily="18" charset="0"/>
                <a:cs typeface="Times New Roman" panose="02020603050405020304" pitchFamily="18" charset="0"/>
              </a:rPr>
              <a:t>Nguyên</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tử</a:t>
            </a:r>
            <a:r>
              <a:rPr lang="en-US" sz="2400" i="1" dirty="0">
                <a:solidFill>
                  <a:srgbClr val="263E68"/>
                </a:solidFill>
                <a:latin typeface="Times New Roman" panose="02020603050405020304" pitchFamily="18" charset="0"/>
                <a:cs typeface="Times New Roman" panose="02020603050405020304" pitchFamily="18" charset="0"/>
              </a:rPr>
              <a:t> </a:t>
            </a:r>
            <a:r>
              <a:rPr lang="en-US" sz="2400" i="1" dirty="0" err="1">
                <a:solidFill>
                  <a:srgbClr val="263E68"/>
                </a:solidFill>
                <a:latin typeface="Times New Roman" panose="02020603050405020304" pitchFamily="18" charset="0"/>
                <a:cs typeface="Times New Roman" panose="02020603050405020304" pitchFamily="18" charset="0"/>
              </a:rPr>
              <a:t>aluminium</a:t>
            </a:r>
            <a:endParaRPr lang="en-US" sz="24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09506" y="3141490"/>
            <a:ext cx="3567020" cy="1938992"/>
          </a:xfrm>
          <a:prstGeom prst="rect">
            <a:avLst/>
          </a:prstGeom>
          <a:noFill/>
        </p:spPr>
        <p:txBody>
          <a:bodyPr wrap="square" rtlCol="0">
            <a:spAutoFit/>
          </a:bodyPr>
          <a:lstStyle/>
          <a:p>
            <a:pPr algn="l"/>
            <a:r>
              <a:rPr lang="en-US" sz="3000" dirty="0">
                <a:solidFill>
                  <a:srgbClr val="263E68"/>
                </a:solidFill>
                <a:latin typeface="Times New Roman" panose="02020603050405020304" pitchFamily="18" charset="0"/>
                <a:cs typeface="Times New Roman" panose="02020603050405020304" pitchFamily="18" charset="0"/>
              </a:rPr>
              <a:t>a. </a:t>
            </a:r>
            <a:r>
              <a:rPr lang="en-US" sz="3000" dirty="0" err="1">
                <a:solidFill>
                  <a:srgbClr val="263E68"/>
                </a:solidFill>
                <a:latin typeface="Times New Roman" panose="02020603050405020304" pitchFamily="18" charset="0"/>
                <a:cs typeface="Times New Roman" panose="02020603050405020304" pitchFamily="18" charset="0"/>
              </a:rPr>
              <a:t>Trong</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nguyên</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tử</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aluminium</a:t>
            </a:r>
            <a:r>
              <a:rPr lang="en-US" sz="3000" dirty="0">
                <a:solidFill>
                  <a:srgbClr val="263E68"/>
                </a:solidFill>
                <a:latin typeface="Times New Roman" panose="02020603050405020304" pitchFamily="18" charset="0"/>
                <a:cs typeface="Times New Roman" panose="02020603050405020304" pitchFamily="18" charset="0"/>
              </a:rPr>
              <a:t> </a:t>
            </a:r>
            <a:r>
              <a:rPr lang="en-US" sz="3000" dirty="0" err="1">
                <a:solidFill>
                  <a:srgbClr val="263E68"/>
                </a:solidFill>
                <a:latin typeface="Times New Roman" panose="02020603050405020304" pitchFamily="18" charset="0"/>
                <a:cs typeface="Times New Roman" panose="02020603050405020304" pitchFamily="18" charset="0"/>
              </a:rPr>
              <a:t>có</a:t>
            </a:r>
            <a:r>
              <a:rPr lang="en-US" sz="3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3318933" y="3166189"/>
            <a:ext cx="5825067" cy="1938992"/>
          </a:xfrm>
          <a:prstGeom prst="rect">
            <a:avLst/>
          </a:prstGeom>
          <a:noFill/>
        </p:spPr>
        <p:txBody>
          <a:bodyPr wrap="square" rtlCol="0">
            <a:spAutoFit/>
          </a:bodyPr>
          <a:lstStyle/>
          <a:p>
            <a:r>
              <a:rPr lang="en-US" sz="3000" dirty="0">
                <a:solidFill>
                  <a:srgbClr val="263E68"/>
                </a:solidFill>
                <a:latin typeface="Times New Roman" panose="02020603050405020304" pitchFamily="18" charset="0"/>
                <a:cs typeface="Times New Roman" panose="02020603050405020304" pitchFamily="18" charset="0"/>
              </a:rPr>
              <a:t>b. </a:t>
            </a:r>
            <a:r>
              <a:rPr lang="vi-VN" sz="3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3307644" y="3204168"/>
            <a:ext cx="0" cy="1945039"/>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7659" y="4340173"/>
            <a:ext cx="914400" cy="9144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0" y="697274"/>
            <a:ext cx="8987883" cy="23839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527E752-2003-4BA9-857B-E5F316D92321}"/>
              </a:ext>
            </a:extLst>
          </p:cNvPr>
          <p:cNvSpPr txBox="1"/>
          <p:nvPr/>
        </p:nvSpPr>
        <p:spPr>
          <a:xfrm>
            <a:off x="152162" y="690793"/>
            <a:ext cx="8835721" cy="2308324"/>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24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121411" y="-1177"/>
            <a:ext cx="1428960" cy="686311"/>
            <a:chOff x="37088" y="414423"/>
            <a:chExt cx="1428960" cy="686311"/>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14423"/>
              <a:ext cx="1370588" cy="584775"/>
            </a:xfrm>
            <a:prstGeom prst="rect">
              <a:avLst/>
            </a:prstGeom>
            <a:noFill/>
          </p:spPr>
          <p:txBody>
            <a:bodyPr wrap="square" rtlCol="0">
              <a:spAutoFit/>
            </a:bodyPr>
            <a:lstStyle/>
            <a:p>
              <a:pPr algn="l"/>
              <a:r>
                <a:rPr lang="en-US" sz="3200" b="1" dirty="0" err="1">
                  <a:solidFill>
                    <a:srgbClr val="263E68"/>
                  </a:solidFill>
                  <a:latin typeface="Times New Roman" panose="02020603050405020304" pitchFamily="18" charset="0"/>
                  <a:cs typeface="Times New Roman" panose="02020603050405020304" pitchFamily="18" charset="0"/>
                </a:rPr>
                <a:t>Bài</a:t>
              </a:r>
              <a:r>
                <a:rPr lang="en-US" sz="3200"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319434" y="3140971"/>
            <a:ext cx="8679603" cy="1938992"/>
          </a:xfrm>
          <a:prstGeom prst="rect">
            <a:avLst/>
          </a:prstGeom>
          <a:noFill/>
        </p:spPr>
        <p:txBody>
          <a:bodyPr wrap="square" rtlCol="0">
            <a:spAutoFit/>
          </a:bodyPr>
          <a:lstStyle/>
          <a:p>
            <a:pPr algn="l"/>
            <a:r>
              <a:rPr lang="vi-VN" sz="24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24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24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24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24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24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9600" y="3531826"/>
            <a:ext cx="914400" cy="9144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712143" y="505218"/>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VẬN DỤNG</a:t>
            </a:r>
            <a:endParaRPr b="1" dirty="0">
              <a:solidFill>
                <a:schemeClr val="accent3"/>
              </a:solidFill>
            </a:endParaRPr>
          </a:p>
        </p:txBody>
      </p:sp>
      <p:grpSp>
        <p:nvGrpSpPr>
          <p:cNvPr id="2100" name="Google Shape;2100;p71"/>
          <p:cNvGrpSpPr/>
          <p:nvPr/>
        </p:nvGrpSpPr>
        <p:grpSpPr>
          <a:xfrm>
            <a:off x="814038" y="368342"/>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8946" t="22313" r="15980" b="11603"/>
          <a:stretch/>
        </p:blipFill>
        <p:spPr>
          <a:xfrm>
            <a:off x="213816" y="1194544"/>
            <a:ext cx="8952506" cy="3834656"/>
          </a:xfrm>
          <a:prstGeom prst="rect">
            <a:avLst/>
          </a:prstGeom>
          <a:effectLst>
            <a:glow rad="228600">
              <a:schemeClr val="accent2">
                <a:satMod val="175000"/>
                <a:alpha val="40000"/>
              </a:schemeClr>
            </a:glow>
          </a:effectLst>
        </p:spPr>
      </p:pic>
    </p:spTree>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638367" y="1305840"/>
            <a:ext cx="4354897" cy="3801614"/>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4298642" y="1550020"/>
            <a:ext cx="1583474" cy="53525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5882116" y="1232874"/>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3688572" y="2739452"/>
            <a:ext cx="1747495"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5566165" y="3133911"/>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3467170" y="2891854"/>
            <a:ext cx="2180770" cy="501772"/>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5436067" y="2428107"/>
            <a:ext cx="1918009"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1142494" y="97249"/>
            <a:ext cx="7148336" cy="1099419"/>
          </a:xfrm>
          <a:prstGeom prst="rect">
            <a:avLst/>
          </a:prstGeom>
          <a:solidFill>
            <a:schemeClr val="accent6">
              <a:lumMod val="75000"/>
            </a:schemeClr>
          </a:solid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endParaRPr lang="vi-VN"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mô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tử</a:t>
            </a:r>
            <a:r>
              <a:rPr lang="en-US" sz="3200" b="1" dirty="0">
                <a:solidFill>
                  <a:srgbClr val="FF0000"/>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311172" y="201360"/>
            <a:ext cx="365979" cy="467331"/>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0" name="Google Shape;2390;p76"/>
          <p:cNvGrpSpPr/>
          <p:nvPr/>
        </p:nvGrpSpPr>
        <p:grpSpPr>
          <a:xfrm rot="5973186">
            <a:off x="8533377" y="96234"/>
            <a:ext cx="525721" cy="42864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1298435" y="77106"/>
            <a:ext cx="6637106" cy="1077218"/>
          </a:xfrm>
          <a:prstGeom prst="rect">
            <a:avLst/>
          </a:prstGeom>
          <a:noFill/>
        </p:spPr>
        <p:txBody>
          <a:bodyPr wrap="square" rtlCol="0">
            <a:spAutoFit/>
          </a:bodyPr>
          <a:lstStyle/>
          <a:p>
            <a:pPr algn="l"/>
            <a:r>
              <a:rPr lang="en-US" sz="3200" b="1" dirty="0">
                <a:solidFill>
                  <a:srgbClr val="FF0000"/>
                </a:solidFill>
                <a:latin typeface="Times New Roman" panose="02020603050405020304" pitchFamily="18" charset="0"/>
                <a:cs typeface="Times New Roman" panose="02020603050405020304" pitchFamily="18" charset="0"/>
              </a:rPr>
              <a:t>Ý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hiệu</a:t>
            </a:r>
            <a:r>
              <a:rPr lang="en-US" sz="3200" b="1" dirty="0">
                <a:solidFill>
                  <a:srgbClr val="FF0000"/>
                </a:solidFill>
                <a:latin typeface="Times New Roman" panose="02020603050405020304" pitchFamily="18" charset="0"/>
                <a:cs typeface="Times New Roman" panose="02020603050405020304" pitchFamily="18" charset="0"/>
              </a:rPr>
              <a:t> HB, 2B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6B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bút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chì</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rotWithShape="1">
          <a:blip r:embed="rId3"/>
          <a:srcRect l="4620" t="3554" r="2673" b="12466"/>
          <a:stretch/>
        </p:blipFill>
        <p:spPr>
          <a:xfrm>
            <a:off x="91439" y="1263858"/>
            <a:ext cx="5097781" cy="3760470"/>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5189220" y="1384716"/>
            <a:ext cx="3954780" cy="3518754"/>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4611012"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29" name="Google Shape;529;p46"/>
          <p:cNvSpPr/>
          <p:nvPr/>
        </p:nvSpPr>
        <p:spPr>
          <a:xfrm rot="10800000" flipH="1">
            <a:off x="4599248"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0" name="Google Shape;530;p46"/>
          <p:cNvSpPr/>
          <p:nvPr/>
        </p:nvSpPr>
        <p:spPr>
          <a:xfrm>
            <a:off x="938787" y="195397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1" name="Google Shape;531;p46"/>
          <p:cNvSpPr/>
          <p:nvPr/>
        </p:nvSpPr>
        <p:spPr>
          <a:xfrm rot="10800000" flipH="1">
            <a:off x="936249" y="3523990"/>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32" name="Google Shape;532;p46"/>
          <p:cNvSpPr txBox="1">
            <a:spLocks noGrp="1"/>
          </p:cNvSpPr>
          <p:nvPr>
            <p:ph type="title" idx="2"/>
          </p:nvPr>
        </p:nvSpPr>
        <p:spPr>
          <a:xfrm rot="1545">
            <a:off x="4627140" y="2085343"/>
            <a:ext cx="667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II</a:t>
            </a:r>
            <a:endParaRPr sz="3600" b="1" dirty="0"/>
          </a:p>
        </p:txBody>
      </p:sp>
      <p:sp>
        <p:nvSpPr>
          <p:cNvPr id="537" name="Google Shape;537;p46"/>
          <p:cNvSpPr txBox="1">
            <a:spLocks noGrp="1"/>
          </p:cNvSpPr>
          <p:nvPr>
            <p:ph type="title" idx="6"/>
          </p:nvPr>
        </p:nvSpPr>
        <p:spPr>
          <a:xfrm rot="1545">
            <a:off x="4470604" y="3707880"/>
            <a:ext cx="817889" cy="391200"/>
          </a:xfrm>
          <a:prstGeom prst="rect">
            <a:avLst/>
          </a:prstGeom>
          <a:noFill/>
          <a:ln>
            <a:noFill/>
          </a:ln>
        </p:spPr>
        <p:txBody>
          <a:bodyPr spcFirstLastPara="1" wrap="square" lIns="91425" tIns="91425" rIns="91425" bIns="91425" anchor="t" anchorCtr="0">
            <a:noAutofit/>
          </a:bodyPr>
          <a:lstStyle/>
          <a:p>
            <a:r>
              <a:rPr lang="en" sz="3600" b="1" dirty="0"/>
              <a:t>IV</a:t>
            </a:r>
            <a:endParaRPr sz="3600" b="1" dirty="0"/>
          </a:p>
        </p:txBody>
      </p:sp>
      <p:sp>
        <p:nvSpPr>
          <p:cNvPr id="541" name="Google Shape;541;p46"/>
          <p:cNvSpPr txBox="1">
            <a:spLocks noGrp="1"/>
          </p:cNvSpPr>
          <p:nvPr>
            <p:ph type="title" idx="9"/>
          </p:nvPr>
        </p:nvSpPr>
        <p:spPr>
          <a:xfrm rot="1538">
            <a:off x="972684" y="2104553"/>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t>I</a:t>
            </a:r>
            <a:endParaRPr sz="3600" b="1" dirty="0"/>
          </a:p>
        </p:txBody>
      </p:sp>
      <p:sp>
        <p:nvSpPr>
          <p:cNvPr id="542" name="Google Shape;542;p46"/>
          <p:cNvSpPr txBox="1">
            <a:spLocks noGrp="1"/>
          </p:cNvSpPr>
          <p:nvPr>
            <p:ph type="title" idx="13"/>
          </p:nvPr>
        </p:nvSpPr>
        <p:spPr>
          <a:xfrm rot="3107">
            <a:off x="867647" y="3675932"/>
            <a:ext cx="781050" cy="390900"/>
          </a:xfrm>
          <a:prstGeom prst="rect">
            <a:avLst/>
          </a:prstGeom>
          <a:noFill/>
          <a:ln>
            <a:noFill/>
          </a:ln>
        </p:spPr>
        <p:txBody>
          <a:bodyPr spcFirstLastPara="1" wrap="square" lIns="91425" tIns="91425" rIns="91425" bIns="91425" anchor="t" anchorCtr="0">
            <a:noAutofit/>
          </a:bodyPr>
          <a:lstStyle/>
          <a:p>
            <a:r>
              <a:rPr lang="en" sz="3600" b="1" dirty="0"/>
              <a:t>III</a:t>
            </a:r>
            <a:endParaRPr sz="3600" b="1" dirty="0"/>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3379803" y="606363"/>
            <a:ext cx="231176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b="1" dirty="0"/>
              <a:t>NỘI DUNG</a:t>
            </a:r>
            <a:endParaRPr lang="en-US" b="1" dirty="0">
              <a:solidFill>
                <a:schemeClr val="dk2"/>
              </a:solidFill>
            </a:endParaRP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1650508" y="1854898"/>
            <a:ext cx="274971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200"/>
              </a:spcAft>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5529455" y="1854898"/>
            <a:ext cx="2917370" cy="1079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Rơ</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dơ</a:t>
            </a:r>
            <a:r>
              <a:rPr lang="en-US" sz="2800" dirty="0">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1650508" y="3775474"/>
            <a:ext cx="2165862"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5529455" y="3775474"/>
            <a:ext cx="2766198" cy="7836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200"/>
              </a:spcAft>
            </a:pP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2000"/>
                                        <p:tgtEl>
                                          <p:spTgt spid="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1"/>
                                        </p:tgtEl>
                                        <p:attrNameLst>
                                          <p:attrName>style.visibility</p:attrName>
                                        </p:attrNameLst>
                                      </p:cBhvr>
                                      <p:to>
                                        <p:strVal val="visible"/>
                                      </p:to>
                                    </p:set>
                                    <p:animEffect transition="in" filter="fade">
                                      <p:cBhvr>
                                        <p:cTn id="10" dur="2000"/>
                                        <p:tgtEl>
                                          <p:spTgt spid="5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2000"/>
                                        <p:tgtEl>
                                          <p:spTgt spid="5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2"/>
                                        </p:tgtEl>
                                        <p:attrNameLst>
                                          <p:attrName>style.visibility</p:attrName>
                                        </p:attrNameLst>
                                      </p:cBhvr>
                                      <p:to>
                                        <p:strVal val="visible"/>
                                      </p:to>
                                    </p:set>
                                    <p:animEffect transition="in" filter="fade">
                                      <p:cBhvr>
                                        <p:cTn id="21" dur="2000"/>
                                        <p:tgtEl>
                                          <p:spTgt spid="5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20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8"/>
                                        </p:tgtEl>
                                        <p:attrNameLst>
                                          <p:attrName>style.visibility</p:attrName>
                                        </p:attrNameLst>
                                      </p:cBhvr>
                                      <p:to>
                                        <p:strVal val="visible"/>
                                      </p:to>
                                    </p:set>
                                    <p:animEffect transition="in" filter="fade">
                                      <p:cBhvr>
                                        <p:cTn id="29" dur="2000"/>
                                        <p:tgtEl>
                                          <p:spTgt spid="5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fade">
                                      <p:cBhvr>
                                        <p:cTn id="32" dur="2000"/>
                                        <p:tgtEl>
                                          <p:spTgt spid="5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9"/>
                                        </p:tgtEl>
                                        <p:attrNameLst>
                                          <p:attrName>style.visibility</p:attrName>
                                        </p:attrNameLst>
                                      </p:cBhvr>
                                      <p:to>
                                        <p:strVal val="visible"/>
                                      </p:to>
                                    </p:set>
                                    <p:animEffect transition="in" filter="fade">
                                      <p:cBhvr>
                                        <p:cTn id="40" dur="2000"/>
                                        <p:tgtEl>
                                          <p:spTgt spid="5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7"/>
                                        </p:tgtEl>
                                        <p:attrNameLst>
                                          <p:attrName>style.visibility</p:attrName>
                                        </p:attrNameLst>
                                      </p:cBhvr>
                                      <p:to>
                                        <p:strVal val="visible"/>
                                      </p:to>
                                    </p:set>
                                    <p:animEffect transition="in" filter="fade">
                                      <p:cBhvr>
                                        <p:cTn id="43" dur="2000"/>
                                        <p:tgtEl>
                                          <p:spTgt spid="5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29" grpId="0" animBg="1"/>
      <p:bldP spid="530" grpId="0" animBg="1"/>
      <p:bldP spid="531" grpId="0" animBg="1"/>
      <p:bldP spid="532" grpId="0"/>
      <p:bldP spid="537" grpId="0"/>
      <p:bldP spid="541" grpId="0"/>
      <p:bldP spid="542" grpId="0"/>
      <p:bldP spid="59" grpId="0"/>
      <p:bldP spid="60" grpId="0"/>
      <p:bldP spid="61" grpId="0"/>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342900" y="62590"/>
            <a:ext cx="8014939" cy="3095993"/>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786161" y="3141918"/>
            <a:ext cx="7571678" cy="1938992"/>
          </a:xfrm>
          <a:prstGeom prst="rect">
            <a:avLst/>
          </a:prstGeom>
          <a:noFill/>
        </p:spPr>
        <p:txBody>
          <a:bodyPr wrap="square" rtlCol="0">
            <a:spAutoFit/>
          </a:bodyPr>
          <a:lstStyle/>
          <a:p>
            <a:pPr algn="l"/>
            <a:r>
              <a:rPr lang="en-US" sz="3000" dirty="0">
                <a:solidFill>
                  <a:srgbClr val="002060"/>
                </a:solidFill>
                <a:latin typeface="Times New Roman" panose="02020603050405020304" pitchFamily="18" charset="0"/>
                <a:cs typeface="Times New Roman" panose="02020603050405020304" pitchFamily="18" charset="0"/>
              </a:rPr>
              <a:t>H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của</a:t>
            </a:r>
            <a:r>
              <a:rPr lang="en-US" sz="3000" dirty="0">
                <a:solidFill>
                  <a:srgbClr val="002060"/>
                </a:solidFill>
                <a:latin typeface="Times New Roman" panose="02020603050405020304" pitchFamily="18" charset="0"/>
                <a:cs typeface="Times New Roman" panose="02020603050405020304" pitchFamily="18" charset="0"/>
              </a:rPr>
              <a:t> Hard (</a:t>
            </a:r>
            <a:r>
              <a:rPr lang="en-US" sz="3000" dirty="0" err="1">
                <a:solidFill>
                  <a:srgbClr val="002060"/>
                </a:solidFill>
                <a:latin typeface="Times New Roman" panose="02020603050405020304" pitchFamily="18" charset="0"/>
                <a:cs typeface="Times New Roman" panose="02020603050405020304" pitchFamily="18" charset="0"/>
              </a:rPr>
              <a:t>cứng</a:t>
            </a:r>
            <a:r>
              <a:rPr lang="en-US" sz="3000" dirty="0">
                <a:solidFill>
                  <a:srgbClr val="002060"/>
                </a:solidFill>
                <a:latin typeface="Times New Roman" panose="02020603050405020304" pitchFamily="18" charset="0"/>
                <a:cs typeface="Times New Roman" panose="02020603050405020304" pitchFamily="18" charset="0"/>
              </a:rPr>
              <a:t>)</a:t>
            </a:r>
          </a:p>
          <a:p>
            <a:pPr algn="l"/>
            <a:r>
              <a:rPr lang="en-US" sz="3000" dirty="0">
                <a:solidFill>
                  <a:srgbClr val="002060"/>
                </a:solidFill>
                <a:latin typeface="Times New Roman" panose="02020603050405020304" pitchFamily="18" charset="0"/>
                <a:cs typeface="Times New Roman" panose="02020603050405020304" pitchFamily="18" charset="0"/>
              </a:rPr>
              <a:t>B </a:t>
            </a:r>
            <a:r>
              <a:rPr lang="en-US" sz="3000" dirty="0" err="1">
                <a:solidFill>
                  <a:srgbClr val="002060"/>
                </a:solidFill>
                <a:latin typeface="Times New Roman" panose="02020603050405020304" pitchFamily="18" charset="0"/>
                <a:cs typeface="Times New Roman" panose="02020603050405020304" pitchFamily="18" charset="0"/>
              </a:rPr>
              <a:t>viết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tắt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cho</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từ</a:t>
            </a:r>
            <a:r>
              <a:rPr lang="en-US" sz="3000" dirty="0">
                <a:solidFill>
                  <a:srgbClr val="002060"/>
                </a:solidFill>
                <a:latin typeface="Times New Roman" panose="02020603050405020304" pitchFamily="18" charset="0"/>
                <a:cs typeface="Times New Roman" panose="02020603050405020304" pitchFamily="18" charset="0"/>
              </a:rPr>
              <a:t> Black</a:t>
            </a:r>
            <a:r>
              <a:rPr lang="vi-VN" sz="3000" dirty="0">
                <a:solidFill>
                  <a:srgbClr val="002060"/>
                </a:solidFill>
                <a:latin typeface="Times New Roman" panose="02020603050405020304" pitchFamily="18" charset="0"/>
                <a:cs typeface="Times New Roman" panose="02020603050405020304" pitchFamily="18" charset="0"/>
              </a:rPr>
              <a:t> (màu đen)</a:t>
            </a:r>
            <a:endParaRPr lang="en-US" sz="3000" dirty="0">
              <a:solidFill>
                <a:srgbClr val="002060"/>
              </a:solidFill>
              <a:latin typeface="Times New Roman" panose="02020603050405020304" pitchFamily="18" charset="0"/>
              <a:cs typeface="Times New Roman" panose="02020603050405020304" pitchFamily="18" charset="0"/>
            </a:endParaRPr>
          </a:p>
          <a:p>
            <a:pPr algn="l"/>
            <a:r>
              <a:rPr lang="en-US" sz="3000" dirty="0">
                <a:solidFill>
                  <a:srgbClr val="002060"/>
                </a:solidFill>
                <a:latin typeface="Times New Roman" panose="02020603050405020304" pitchFamily="18" charset="0"/>
                <a:cs typeface="Times New Roman" panose="02020603050405020304" pitchFamily="18" charset="0"/>
              </a:rPr>
              <a:t>F </a:t>
            </a:r>
            <a:r>
              <a:rPr lang="en-US" sz="3000" dirty="0" err="1">
                <a:solidFill>
                  <a:srgbClr val="002060"/>
                </a:solidFill>
                <a:latin typeface="Times New Roman" panose="02020603050405020304" pitchFamily="18" charset="0"/>
                <a:cs typeface="Times New Roman" panose="02020603050405020304" pitchFamily="18" charset="0"/>
              </a:rPr>
              <a:t>là</a:t>
            </a:r>
            <a:r>
              <a:rPr lang="en-US" sz="3000" dirty="0">
                <a:solidFill>
                  <a:srgbClr val="002060"/>
                </a:solidFill>
                <a:latin typeface="Times New Roman" panose="02020603050405020304" pitchFamily="18" charset="0"/>
                <a:cs typeface="Times New Roman" panose="02020603050405020304" pitchFamily="18" charset="0"/>
              </a:rPr>
              <a:t> Fine </a:t>
            </a:r>
            <a:r>
              <a:rPr lang="en-US" sz="3000" dirty="0" err="1">
                <a:solidFill>
                  <a:srgbClr val="002060"/>
                </a:solidFill>
                <a:latin typeface="Times New Roman" panose="02020603050405020304" pitchFamily="18" charset="0"/>
                <a:cs typeface="Times New Roman" panose="02020603050405020304" pitchFamily="18" charset="0"/>
              </a:rPr>
              <a:t>có</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thể</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gọt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nhọn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mà</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không</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làm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gãy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đầu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chì</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loại</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bút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này</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rất</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hiếm</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gặp</a:t>
            </a:r>
            <a:r>
              <a:rPr lang="en-US" sz="3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410629" y="2667465"/>
            <a:ext cx="6322741" cy="1569660"/>
          </a:xfrm>
          <a:prstGeom prst="rect">
            <a:avLst/>
          </a:prstGeom>
          <a:noFill/>
        </p:spPr>
        <p:txBody>
          <a:bodyPr wrap="square" rtlCol="0">
            <a:spAutoFit/>
          </a:bodyPr>
          <a:lstStyle/>
          <a:p>
            <a:pPr algn="l"/>
            <a:r>
              <a:rPr lang="en-US" sz="3200" dirty="0" err="1">
                <a:solidFill>
                  <a:srgbClr val="263E68"/>
                </a:solidFill>
                <a:latin typeface="Times New Roman" panose="02020603050405020304" pitchFamily="18" charset="0"/>
                <a:cs typeface="Times New Roman" panose="02020603050405020304" pitchFamily="18" charset="0"/>
              </a:rPr>
              <a:t>Các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bút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chì</a:t>
            </a:r>
            <a:r>
              <a:rPr lang="en-US" sz="3200" dirty="0">
                <a:solidFill>
                  <a:srgbClr val="263E68"/>
                </a:solidFill>
                <a:latin typeface="Times New Roman" panose="02020603050405020304" pitchFamily="18" charset="0"/>
                <a:cs typeface="Times New Roman" panose="02020603050405020304" pitchFamily="18" charset="0"/>
              </a:rPr>
              <a:t> black (B) </a:t>
            </a:r>
            <a:r>
              <a:rPr lang="en-US" sz="3200" dirty="0" err="1">
                <a:solidFill>
                  <a:srgbClr val="263E68"/>
                </a:solidFill>
                <a:latin typeface="Times New Roman" panose="02020603050405020304" pitchFamily="18" charset="0"/>
                <a:cs typeface="Times New Roman" panose="02020603050405020304" pitchFamily="18" charset="0"/>
              </a:rPr>
              <a:t>là</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màu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đậm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nhất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tỉ</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lệ</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nghịch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với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cứng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nhiều</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thì</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độ</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đen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càng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ít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đi</a:t>
            </a:r>
            <a:r>
              <a:rPr lang="en-US" sz="3200"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778263"/>
            <a:ext cx="9144000" cy="169777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720224"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34039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6087611" y="1631700"/>
            <a:ext cx="233617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t>V</a:t>
            </a:r>
            <a:r>
              <a:rPr lang="en" b="1" dirty="0"/>
              <a:t>ề nhà</a:t>
            </a:r>
            <a:endParaRPr b="1" dirty="0"/>
          </a:p>
        </p:txBody>
      </p:sp>
      <p:grpSp>
        <p:nvGrpSpPr>
          <p:cNvPr id="2347" name="Google Shape;2347;p75"/>
          <p:cNvGrpSpPr/>
          <p:nvPr/>
        </p:nvGrpSpPr>
        <p:grpSpPr>
          <a:xfrm>
            <a:off x="5778327" y="534577"/>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113025" y="4389053"/>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BB8D5683-7E1C-4C5C-9D6D-31D54FBDB5B4}"/>
              </a:ext>
            </a:extLst>
          </p:cNvPr>
          <p:cNvSpPr txBox="1"/>
          <p:nvPr/>
        </p:nvSpPr>
        <p:spPr>
          <a:xfrm>
            <a:off x="882838" y="1972402"/>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Học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làm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trong</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sách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tập</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3496816" y="1807545"/>
            <a:ext cx="2243268" cy="2554545"/>
          </a:xfrm>
          <a:prstGeom prst="rect">
            <a:avLst/>
          </a:prstGeom>
          <a:noFill/>
        </p:spPr>
        <p:txBody>
          <a:bodyPr wrap="square" rtlCol="0">
            <a:spAutoFit/>
          </a:bodyPr>
          <a:lstStyle/>
          <a:p>
            <a:pPr algn="l"/>
            <a:r>
              <a:rPr lang="vi-VN" sz="3200">
                <a:solidFill>
                  <a:srgbClr val="263E68"/>
                </a:solidFill>
                <a:latin typeface="Times New Roman" panose="02020603050405020304" pitchFamily="18" charset="0"/>
                <a:cs typeface="Times New Roman" panose="02020603050405020304" pitchFamily="18" charset="0"/>
              </a:rPr>
              <a:t>L</a:t>
            </a:r>
            <a:r>
              <a:rPr lang="en-US" sz="3200">
                <a:solidFill>
                  <a:srgbClr val="263E68"/>
                </a:solidFill>
                <a:latin typeface="Times New Roman" panose="02020603050405020304" pitchFamily="18" charset="0"/>
                <a:cs typeface="Times New Roman" panose="02020603050405020304" pitchFamily="18" charset="0"/>
              </a:rPr>
              <a:t>àm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một</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số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tử</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theo</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mô</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hình</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của</a:t>
            </a:r>
            <a:r>
              <a:rPr lang="en-US" sz="3200"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6266985" y="1807545"/>
            <a:ext cx="2057315" cy="2062103"/>
          </a:xfrm>
          <a:prstGeom prst="rect">
            <a:avLst/>
          </a:prstGeom>
          <a:noFill/>
        </p:spPr>
        <p:txBody>
          <a:bodyPr wrap="square" rtlCol="0">
            <a:spAutoFit/>
          </a:bodyPr>
          <a:lstStyle/>
          <a:p>
            <a:r>
              <a:rPr lang="en-US" sz="3200" dirty="0" err="1">
                <a:solidFill>
                  <a:srgbClr val="263E68"/>
                </a:solidFill>
                <a:latin typeface="Times New Roman" panose="02020603050405020304" pitchFamily="18" charset="0"/>
                <a:cs typeface="Times New Roman" panose="02020603050405020304" pitchFamily="18" charset="0"/>
              </a:rPr>
              <a:t>Xem</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trước</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bài</a:t>
            </a:r>
            <a:r>
              <a:rPr lang="en-US" sz="3200" dirty="0">
                <a:solidFill>
                  <a:srgbClr val="263E68"/>
                </a:solidFill>
                <a:latin typeface="Times New Roman" panose="02020603050405020304" pitchFamily="18" charset="0"/>
                <a:cs typeface="Times New Roman" panose="02020603050405020304" pitchFamily="18" charset="0"/>
              </a:rPr>
              <a:t> 3 – </a:t>
            </a:r>
            <a:r>
              <a:rPr lang="en-US" sz="3200" dirty="0" err="1">
                <a:solidFill>
                  <a:srgbClr val="263E68"/>
                </a:solidFill>
                <a:latin typeface="Times New Roman" panose="02020603050405020304" pitchFamily="18" charset="0"/>
                <a:cs typeface="Times New Roman" panose="02020603050405020304" pitchFamily="18" charset="0"/>
              </a:rPr>
              <a:t>Nguyên</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tố</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hoá</a:t>
            </a:r>
            <a:r>
              <a:rPr lang="en-US" sz="3200" dirty="0">
                <a:solidFill>
                  <a:srgbClr val="263E68"/>
                </a:solidFill>
                <a:latin typeface="Times New Roman" panose="02020603050405020304" pitchFamily="18" charset="0"/>
                <a:cs typeface="Times New Roman" panose="02020603050405020304" pitchFamily="18" charset="0"/>
              </a:rPr>
              <a:t> </a:t>
            </a:r>
            <a:r>
              <a:rPr lang="en-US" sz="3200" dirty="0" err="1">
                <a:solidFill>
                  <a:srgbClr val="263E68"/>
                </a:solidFill>
                <a:latin typeface="Times New Roman" panose="02020603050405020304" pitchFamily="18" charset="0"/>
                <a:cs typeface="Times New Roman" panose="02020603050405020304" pitchFamily="18" charset="0"/>
              </a:rPr>
              <a:t>học</a:t>
            </a:r>
            <a:endParaRPr lang="en-US" sz="3200"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34" name="Google Shape;634;p48"/>
          <p:cNvSpPr/>
          <p:nvPr/>
        </p:nvSpPr>
        <p:spPr>
          <a:xfrm>
            <a:off x="2966531" y="2391420"/>
            <a:ext cx="6177466" cy="15432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68250" y="981250"/>
            <a:ext cx="1255800"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b="1" dirty="0"/>
              <a:t>I</a:t>
            </a:r>
            <a:endParaRPr b="1" dirty="0"/>
          </a:p>
        </p:txBody>
      </p:sp>
      <p:sp>
        <p:nvSpPr>
          <p:cNvPr id="637" name="Google Shape;637;p48"/>
          <p:cNvSpPr txBox="1">
            <a:spLocks noGrp="1"/>
          </p:cNvSpPr>
          <p:nvPr>
            <p:ph type="title" idx="2"/>
          </p:nvPr>
        </p:nvSpPr>
        <p:spPr>
          <a:xfrm>
            <a:off x="3134459" y="2476593"/>
            <a:ext cx="5810744" cy="8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Quan </a:t>
            </a:r>
            <a:r>
              <a:rPr lang="en-US" b="1" dirty="0" err="1"/>
              <a:t>niệm</a:t>
            </a:r>
            <a:r>
              <a:rPr lang="en-US" b="1" dirty="0"/>
              <a:t> ban </a:t>
            </a:r>
            <a:r>
              <a:rPr lang="en-US" b="1" dirty="0" err="1"/>
              <a:t>đầu</a:t>
            </a:r>
            <a:r>
              <a:rPr lang="en-US" b="1" dirty="0"/>
              <a:t> </a:t>
            </a:r>
            <a:r>
              <a:rPr lang="en-US" b="1" dirty="0" err="1"/>
              <a:t>về</a:t>
            </a:r>
            <a:r>
              <a:rPr lang="en-US" b="1" dirty="0"/>
              <a:t> </a:t>
            </a:r>
            <a:r>
              <a:rPr lang="en-US" b="1" dirty="0" err="1"/>
              <a:t>nguyên</a:t>
            </a:r>
            <a:r>
              <a:rPr lang="en-US" b="1" dirty="0"/>
              <a:t> </a:t>
            </a:r>
            <a:r>
              <a:rPr lang="en-US" b="1" dirty="0" err="1"/>
              <a:t>tử</a:t>
            </a:r>
            <a:endParaRPr lang="en-US" b="1" dirty="0"/>
          </a:p>
        </p:txBody>
      </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0;p33">
            <a:extLst>
              <a:ext uri="{FF2B5EF4-FFF2-40B4-BE49-F238E27FC236}">
                <a16:creationId xmlns:a16="http://schemas.microsoft.com/office/drawing/2014/main" id="{FF7298D3-00D8-4228-857D-C9E066F9B893}"/>
              </a:ext>
            </a:extLst>
          </p:cNvPr>
          <p:cNvGrpSpPr/>
          <p:nvPr/>
        </p:nvGrpSpPr>
        <p:grpSpPr>
          <a:xfrm>
            <a:off x="262868" y="1450634"/>
            <a:ext cx="2731185" cy="2456263"/>
            <a:chOff x="2214529" y="2433804"/>
            <a:chExt cx="2706110" cy="2676600"/>
          </a:xfrm>
        </p:grpSpPr>
        <p:sp>
          <p:nvSpPr>
            <p:cNvPr id="82" name="Google Shape;811;p33">
              <a:extLst>
                <a:ext uri="{FF2B5EF4-FFF2-40B4-BE49-F238E27FC236}">
                  <a16:creationId xmlns:a16="http://schemas.microsoft.com/office/drawing/2014/main" id="{47DC0239-898B-47F3-836C-7BCFE249098F}"/>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12;p33">
              <a:extLst>
                <a:ext uri="{FF2B5EF4-FFF2-40B4-BE49-F238E27FC236}">
                  <a16:creationId xmlns:a16="http://schemas.microsoft.com/office/drawing/2014/main" id="{06AEE62C-9E6E-40DE-A72F-3A1C17A2C4F4}"/>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3;p33">
              <a:extLst>
                <a:ext uri="{FF2B5EF4-FFF2-40B4-BE49-F238E27FC236}">
                  <a16:creationId xmlns:a16="http://schemas.microsoft.com/office/drawing/2014/main" id="{1C735D63-B080-4802-A992-6B8078F1E372}"/>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14;p33">
              <a:extLst>
                <a:ext uri="{FF2B5EF4-FFF2-40B4-BE49-F238E27FC236}">
                  <a16:creationId xmlns:a16="http://schemas.microsoft.com/office/drawing/2014/main" id="{7E514E66-73C9-48B1-B1B3-46902522874C}"/>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15;p33">
              <a:extLst>
                <a:ext uri="{FF2B5EF4-FFF2-40B4-BE49-F238E27FC236}">
                  <a16:creationId xmlns:a16="http://schemas.microsoft.com/office/drawing/2014/main" id="{07089C0A-8C77-4A6A-9AB8-7DFCC88DF4D0}"/>
                </a:ext>
              </a:extLst>
            </p:cNvPr>
            <p:cNvGrpSpPr/>
            <p:nvPr/>
          </p:nvGrpSpPr>
          <p:grpSpPr>
            <a:xfrm>
              <a:off x="2343091" y="3325866"/>
              <a:ext cx="301143" cy="95916"/>
              <a:chOff x="5581225" y="1820025"/>
              <a:chExt cx="463725" cy="147700"/>
            </a:xfrm>
          </p:grpSpPr>
          <p:sp>
            <p:nvSpPr>
              <p:cNvPr id="132" name="Google Shape;816;p33">
                <a:extLst>
                  <a:ext uri="{FF2B5EF4-FFF2-40B4-BE49-F238E27FC236}">
                    <a16:creationId xmlns:a16="http://schemas.microsoft.com/office/drawing/2014/main" id="{6FFCDB7B-DDC6-4553-852A-9800F3C31B22}"/>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7;p33">
                <a:extLst>
                  <a:ext uri="{FF2B5EF4-FFF2-40B4-BE49-F238E27FC236}">
                    <a16:creationId xmlns:a16="http://schemas.microsoft.com/office/drawing/2014/main" id="{5D53CBF4-0B2D-4332-8710-221837B8E2F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8;p33">
                <a:extLst>
                  <a:ext uri="{FF2B5EF4-FFF2-40B4-BE49-F238E27FC236}">
                    <a16:creationId xmlns:a16="http://schemas.microsoft.com/office/drawing/2014/main" id="{8E4377AF-9A5E-47FA-A415-6E06C478927C}"/>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9;p33">
                <a:extLst>
                  <a:ext uri="{FF2B5EF4-FFF2-40B4-BE49-F238E27FC236}">
                    <a16:creationId xmlns:a16="http://schemas.microsoft.com/office/drawing/2014/main" id="{224069FE-CC5A-4773-90C6-8CB56B327AC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0;p33">
                <a:extLst>
                  <a:ext uri="{FF2B5EF4-FFF2-40B4-BE49-F238E27FC236}">
                    <a16:creationId xmlns:a16="http://schemas.microsoft.com/office/drawing/2014/main" id="{040FF722-5A41-4AD8-B69B-EB6ADEAD849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21;p33">
                <a:extLst>
                  <a:ext uri="{FF2B5EF4-FFF2-40B4-BE49-F238E27FC236}">
                    <a16:creationId xmlns:a16="http://schemas.microsoft.com/office/drawing/2014/main" id="{C66D494A-458F-4E0D-9990-941C7D1F62A5}"/>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22;p33">
                <a:extLst>
                  <a:ext uri="{FF2B5EF4-FFF2-40B4-BE49-F238E27FC236}">
                    <a16:creationId xmlns:a16="http://schemas.microsoft.com/office/drawing/2014/main" id="{0616E95B-2A52-4766-8F99-EB0F099BA388}"/>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3;p33">
                <a:extLst>
                  <a:ext uri="{FF2B5EF4-FFF2-40B4-BE49-F238E27FC236}">
                    <a16:creationId xmlns:a16="http://schemas.microsoft.com/office/drawing/2014/main" id="{76373DD3-96E4-431E-B5C4-5BC6043CA8E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4;p33">
                <a:extLst>
                  <a:ext uri="{FF2B5EF4-FFF2-40B4-BE49-F238E27FC236}">
                    <a16:creationId xmlns:a16="http://schemas.microsoft.com/office/drawing/2014/main" id="{5316DFA6-E33C-4A70-AD1C-C174E90C07D7}"/>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5;p33">
                <a:extLst>
                  <a:ext uri="{FF2B5EF4-FFF2-40B4-BE49-F238E27FC236}">
                    <a16:creationId xmlns:a16="http://schemas.microsoft.com/office/drawing/2014/main" id="{376DF742-C226-4B82-BB3E-FDEF1A548F39}"/>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6;p33">
                <a:extLst>
                  <a:ext uri="{FF2B5EF4-FFF2-40B4-BE49-F238E27FC236}">
                    <a16:creationId xmlns:a16="http://schemas.microsoft.com/office/drawing/2014/main" id="{753C03DE-68E7-477F-91E0-BBF9C9F80860}"/>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7;p33">
                <a:extLst>
                  <a:ext uri="{FF2B5EF4-FFF2-40B4-BE49-F238E27FC236}">
                    <a16:creationId xmlns:a16="http://schemas.microsoft.com/office/drawing/2014/main" id="{857E6F6F-9F38-400F-8D53-CAC03E213A49}"/>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8;p33">
                <a:extLst>
                  <a:ext uri="{FF2B5EF4-FFF2-40B4-BE49-F238E27FC236}">
                    <a16:creationId xmlns:a16="http://schemas.microsoft.com/office/drawing/2014/main" id="{A02C6113-4294-4F6F-BD45-E92458BCED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29;p33">
              <a:extLst>
                <a:ext uri="{FF2B5EF4-FFF2-40B4-BE49-F238E27FC236}">
                  <a16:creationId xmlns:a16="http://schemas.microsoft.com/office/drawing/2014/main" id="{6017AD9F-E208-4613-A50C-34CDB0D1782F}"/>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30;p33">
              <a:extLst>
                <a:ext uri="{FF2B5EF4-FFF2-40B4-BE49-F238E27FC236}">
                  <a16:creationId xmlns:a16="http://schemas.microsoft.com/office/drawing/2014/main" id="{6BA4D216-4008-4BF6-9C7F-B9498999BC6F}"/>
                </a:ext>
              </a:extLst>
            </p:cNvPr>
            <p:cNvGrpSpPr/>
            <p:nvPr/>
          </p:nvGrpSpPr>
          <p:grpSpPr>
            <a:xfrm>
              <a:off x="4381216" y="3467266"/>
              <a:ext cx="301143" cy="95916"/>
              <a:chOff x="5581225" y="1820025"/>
              <a:chExt cx="463725" cy="147700"/>
            </a:xfrm>
          </p:grpSpPr>
          <p:sp>
            <p:nvSpPr>
              <p:cNvPr id="119" name="Google Shape;831;p33">
                <a:extLst>
                  <a:ext uri="{FF2B5EF4-FFF2-40B4-BE49-F238E27FC236}">
                    <a16:creationId xmlns:a16="http://schemas.microsoft.com/office/drawing/2014/main" id="{4E88A3C8-60AC-49F8-A219-1FA210BC7B0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32;p33">
                <a:extLst>
                  <a:ext uri="{FF2B5EF4-FFF2-40B4-BE49-F238E27FC236}">
                    <a16:creationId xmlns:a16="http://schemas.microsoft.com/office/drawing/2014/main" id="{D2C9A7CF-D07D-4B8B-844E-73BEAD4B19A8}"/>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33;p33">
                <a:extLst>
                  <a:ext uri="{FF2B5EF4-FFF2-40B4-BE49-F238E27FC236}">
                    <a16:creationId xmlns:a16="http://schemas.microsoft.com/office/drawing/2014/main" id="{4091C562-D173-4FF1-B4A5-76635B0A8D3D}"/>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34;p33">
                <a:extLst>
                  <a:ext uri="{FF2B5EF4-FFF2-40B4-BE49-F238E27FC236}">
                    <a16:creationId xmlns:a16="http://schemas.microsoft.com/office/drawing/2014/main" id="{839FE0BA-7E37-4199-8A27-3A675BEA9CF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35;p33">
                <a:extLst>
                  <a:ext uri="{FF2B5EF4-FFF2-40B4-BE49-F238E27FC236}">
                    <a16:creationId xmlns:a16="http://schemas.microsoft.com/office/drawing/2014/main" id="{A6ACC557-48CC-4DFF-B32E-9854B37477B1}"/>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36;p33">
                <a:extLst>
                  <a:ext uri="{FF2B5EF4-FFF2-40B4-BE49-F238E27FC236}">
                    <a16:creationId xmlns:a16="http://schemas.microsoft.com/office/drawing/2014/main" id="{C619AF5A-561A-4AAA-8131-968B9DAA023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37;p33">
                <a:extLst>
                  <a:ext uri="{FF2B5EF4-FFF2-40B4-BE49-F238E27FC236}">
                    <a16:creationId xmlns:a16="http://schemas.microsoft.com/office/drawing/2014/main" id="{EB461EC6-949C-4607-B1C8-C4D5F48937B7}"/>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38;p33">
                <a:extLst>
                  <a:ext uri="{FF2B5EF4-FFF2-40B4-BE49-F238E27FC236}">
                    <a16:creationId xmlns:a16="http://schemas.microsoft.com/office/drawing/2014/main" id="{29F028BD-3BD0-438D-BC1E-4691710AAF1D}"/>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9;p33">
                <a:extLst>
                  <a:ext uri="{FF2B5EF4-FFF2-40B4-BE49-F238E27FC236}">
                    <a16:creationId xmlns:a16="http://schemas.microsoft.com/office/drawing/2014/main" id="{BF314A72-1AF1-482F-BFB3-FB89BEDEAC2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40;p33">
                <a:extLst>
                  <a:ext uri="{FF2B5EF4-FFF2-40B4-BE49-F238E27FC236}">
                    <a16:creationId xmlns:a16="http://schemas.microsoft.com/office/drawing/2014/main" id="{B2E4FFB4-2623-4476-B5CD-BDA0875598DA}"/>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41;p33">
                <a:extLst>
                  <a:ext uri="{FF2B5EF4-FFF2-40B4-BE49-F238E27FC236}">
                    <a16:creationId xmlns:a16="http://schemas.microsoft.com/office/drawing/2014/main" id="{C4104341-9F92-4574-9D37-3D7178AA2B19}"/>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42;p33">
                <a:extLst>
                  <a:ext uri="{FF2B5EF4-FFF2-40B4-BE49-F238E27FC236}">
                    <a16:creationId xmlns:a16="http://schemas.microsoft.com/office/drawing/2014/main" id="{C58FDDB8-C309-4F91-8C92-411B2730CD9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p33">
                <a:extLst>
                  <a:ext uri="{FF2B5EF4-FFF2-40B4-BE49-F238E27FC236}">
                    <a16:creationId xmlns:a16="http://schemas.microsoft.com/office/drawing/2014/main" id="{D31B0820-7BF6-4B53-91C2-631F7224BAB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44;p33">
              <a:extLst>
                <a:ext uri="{FF2B5EF4-FFF2-40B4-BE49-F238E27FC236}">
                  <a16:creationId xmlns:a16="http://schemas.microsoft.com/office/drawing/2014/main" id="{917AE3B2-172D-4D52-8DED-D5ADE165BD2B}"/>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845;p33">
              <a:extLst>
                <a:ext uri="{FF2B5EF4-FFF2-40B4-BE49-F238E27FC236}">
                  <a16:creationId xmlns:a16="http://schemas.microsoft.com/office/drawing/2014/main" id="{16BA6438-5F11-4185-93A2-500F3E2C10AE}"/>
                </a:ext>
              </a:extLst>
            </p:cNvPr>
            <p:cNvGrpSpPr/>
            <p:nvPr/>
          </p:nvGrpSpPr>
          <p:grpSpPr>
            <a:xfrm>
              <a:off x="3189766" y="4732391"/>
              <a:ext cx="301143" cy="95916"/>
              <a:chOff x="5581225" y="1820025"/>
              <a:chExt cx="463725" cy="147700"/>
            </a:xfrm>
          </p:grpSpPr>
          <p:sp>
            <p:nvSpPr>
              <p:cNvPr id="106" name="Google Shape;846;p33">
                <a:extLst>
                  <a:ext uri="{FF2B5EF4-FFF2-40B4-BE49-F238E27FC236}">
                    <a16:creationId xmlns:a16="http://schemas.microsoft.com/office/drawing/2014/main" id="{D2B6389A-48B5-4204-94F0-D0555359FDE4}"/>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47;p33">
                <a:extLst>
                  <a:ext uri="{FF2B5EF4-FFF2-40B4-BE49-F238E27FC236}">
                    <a16:creationId xmlns:a16="http://schemas.microsoft.com/office/drawing/2014/main" id="{303D3C4F-62EC-41C9-9EE6-CE923075CAE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48;p33">
                <a:extLst>
                  <a:ext uri="{FF2B5EF4-FFF2-40B4-BE49-F238E27FC236}">
                    <a16:creationId xmlns:a16="http://schemas.microsoft.com/office/drawing/2014/main" id="{94CC4BF0-FD20-43B9-809F-D448583596E5}"/>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49;p33">
                <a:extLst>
                  <a:ext uri="{FF2B5EF4-FFF2-40B4-BE49-F238E27FC236}">
                    <a16:creationId xmlns:a16="http://schemas.microsoft.com/office/drawing/2014/main" id="{34B106BF-9F8A-4271-BB53-90510CDA813B}"/>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0;p33">
                <a:extLst>
                  <a:ext uri="{FF2B5EF4-FFF2-40B4-BE49-F238E27FC236}">
                    <a16:creationId xmlns:a16="http://schemas.microsoft.com/office/drawing/2014/main" id="{148BFB12-33DC-4262-974C-36AFCED9B1D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1;p33">
                <a:extLst>
                  <a:ext uri="{FF2B5EF4-FFF2-40B4-BE49-F238E27FC236}">
                    <a16:creationId xmlns:a16="http://schemas.microsoft.com/office/drawing/2014/main" id="{775842D6-976A-4EDB-B47F-23CB00D49E34}"/>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52;p33">
                <a:extLst>
                  <a:ext uri="{FF2B5EF4-FFF2-40B4-BE49-F238E27FC236}">
                    <a16:creationId xmlns:a16="http://schemas.microsoft.com/office/drawing/2014/main" id="{D7CDAD58-F1A4-424C-B36A-2482EF2822F0}"/>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53;p33">
                <a:extLst>
                  <a:ext uri="{FF2B5EF4-FFF2-40B4-BE49-F238E27FC236}">
                    <a16:creationId xmlns:a16="http://schemas.microsoft.com/office/drawing/2014/main" id="{3EB3CA98-DE72-4A37-B923-87D7487B708A}"/>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54;p33">
                <a:extLst>
                  <a:ext uri="{FF2B5EF4-FFF2-40B4-BE49-F238E27FC236}">
                    <a16:creationId xmlns:a16="http://schemas.microsoft.com/office/drawing/2014/main" id="{AE2FBC67-4E00-4F36-9BDB-57368BDFDB28}"/>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55;p33">
                <a:extLst>
                  <a:ext uri="{FF2B5EF4-FFF2-40B4-BE49-F238E27FC236}">
                    <a16:creationId xmlns:a16="http://schemas.microsoft.com/office/drawing/2014/main" id="{964B1962-32A8-4073-ACA6-D1E7EE23916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56;p33">
                <a:extLst>
                  <a:ext uri="{FF2B5EF4-FFF2-40B4-BE49-F238E27FC236}">
                    <a16:creationId xmlns:a16="http://schemas.microsoft.com/office/drawing/2014/main" id="{2195F614-32F0-4DC2-8BD8-2378923A780A}"/>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57;p33">
                <a:extLst>
                  <a:ext uri="{FF2B5EF4-FFF2-40B4-BE49-F238E27FC236}">
                    <a16:creationId xmlns:a16="http://schemas.microsoft.com/office/drawing/2014/main" id="{AA568896-E2EC-41BC-84D5-72C49790D202}"/>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58;p33">
                <a:extLst>
                  <a:ext uri="{FF2B5EF4-FFF2-40B4-BE49-F238E27FC236}">
                    <a16:creationId xmlns:a16="http://schemas.microsoft.com/office/drawing/2014/main" id="{5EEEC11A-9ACC-4E4F-966C-BCB3F402190B}"/>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859;p33">
              <a:extLst>
                <a:ext uri="{FF2B5EF4-FFF2-40B4-BE49-F238E27FC236}">
                  <a16:creationId xmlns:a16="http://schemas.microsoft.com/office/drawing/2014/main" id="{11F5E5EF-F956-429E-B0EF-A49E7F129480}"/>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860;p33">
              <a:extLst>
                <a:ext uri="{FF2B5EF4-FFF2-40B4-BE49-F238E27FC236}">
                  <a16:creationId xmlns:a16="http://schemas.microsoft.com/office/drawing/2014/main" id="{BF8F9569-101C-421A-AFEF-040461222E90}"/>
                </a:ext>
              </a:extLst>
            </p:cNvPr>
            <p:cNvGrpSpPr/>
            <p:nvPr/>
          </p:nvGrpSpPr>
          <p:grpSpPr>
            <a:xfrm>
              <a:off x="3390682" y="3715768"/>
              <a:ext cx="353683" cy="112666"/>
              <a:chOff x="5581225" y="1820025"/>
              <a:chExt cx="463725" cy="147700"/>
            </a:xfrm>
          </p:grpSpPr>
          <p:sp>
            <p:nvSpPr>
              <p:cNvPr id="93" name="Google Shape;861;p33">
                <a:extLst>
                  <a:ext uri="{FF2B5EF4-FFF2-40B4-BE49-F238E27FC236}">
                    <a16:creationId xmlns:a16="http://schemas.microsoft.com/office/drawing/2014/main" id="{DA27D05F-4380-426D-B24A-A42FCE22DF6F}"/>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62;p33">
                <a:extLst>
                  <a:ext uri="{FF2B5EF4-FFF2-40B4-BE49-F238E27FC236}">
                    <a16:creationId xmlns:a16="http://schemas.microsoft.com/office/drawing/2014/main" id="{9C83E5AF-5BB4-4547-B1A3-1D67ECC215B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63;p33">
                <a:extLst>
                  <a:ext uri="{FF2B5EF4-FFF2-40B4-BE49-F238E27FC236}">
                    <a16:creationId xmlns:a16="http://schemas.microsoft.com/office/drawing/2014/main" id="{923B6ACA-11CC-4FED-A55B-907548DA68A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64;p33">
                <a:extLst>
                  <a:ext uri="{FF2B5EF4-FFF2-40B4-BE49-F238E27FC236}">
                    <a16:creationId xmlns:a16="http://schemas.microsoft.com/office/drawing/2014/main" id="{011238B5-4137-4A24-96AF-C2DAEF14FBA4}"/>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65;p33">
                <a:extLst>
                  <a:ext uri="{FF2B5EF4-FFF2-40B4-BE49-F238E27FC236}">
                    <a16:creationId xmlns:a16="http://schemas.microsoft.com/office/drawing/2014/main" id="{CC064329-AA32-4A03-BAB5-635BA3AE8B6C}"/>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66;p33">
                <a:extLst>
                  <a:ext uri="{FF2B5EF4-FFF2-40B4-BE49-F238E27FC236}">
                    <a16:creationId xmlns:a16="http://schemas.microsoft.com/office/drawing/2014/main" id="{93DA0C31-810F-4B32-824A-E1F225944E97}"/>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67;p33">
                <a:extLst>
                  <a:ext uri="{FF2B5EF4-FFF2-40B4-BE49-F238E27FC236}">
                    <a16:creationId xmlns:a16="http://schemas.microsoft.com/office/drawing/2014/main" id="{FE4D45ED-FF29-43E9-85C9-9629742CC05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68;p33">
                <a:extLst>
                  <a:ext uri="{FF2B5EF4-FFF2-40B4-BE49-F238E27FC236}">
                    <a16:creationId xmlns:a16="http://schemas.microsoft.com/office/drawing/2014/main" id="{3815306C-DC5D-438D-BF7F-76014413314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69;p33">
                <a:extLst>
                  <a:ext uri="{FF2B5EF4-FFF2-40B4-BE49-F238E27FC236}">
                    <a16:creationId xmlns:a16="http://schemas.microsoft.com/office/drawing/2014/main" id="{D6F5F0A0-7CEC-4476-B8D0-753F8FB33B64}"/>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70;p33">
                <a:extLst>
                  <a:ext uri="{FF2B5EF4-FFF2-40B4-BE49-F238E27FC236}">
                    <a16:creationId xmlns:a16="http://schemas.microsoft.com/office/drawing/2014/main" id="{E5CC107C-E23E-4261-B7BE-5A4C6864556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71;p33">
                <a:extLst>
                  <a:ext uri="{FF2B5EF4-FFF2-40B4-BE49-F238E27FC236}">
                    <a16:creationId xmlns:a16="http://schemas.microsoft.com/office/drawing/2014/main" id="{DC03A6B8-BFA2-4605-A807-75C9DAA3F903}"/>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72;p33">
                <a:extLst>
                  <a:ext uri="{FF2B5EF4-FFF2-40B4-BE49-F238E27FC236}">
                    <a16:creationId xmlns:a16="http://schemas.microsoft.com/office/drawing/2014/main" id="{5E684942-4BE8-4527-B72E-5310FCBD9E5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73;p33">
                <a:extLst>
                  <a:ext uri="{FF2B5EF4-FFF2-40B4-BE49-F238E27FC236}">
                    <a16:creationId xmlns:a16="http://schemas.microsoft.com/office/drawing/2014/main" id="{5A7328CE-9D75-41EE-8D3C-492CB8117D35}"/>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 name="Google Shape;938;p33">
            <a:extLst>
              <a:ext uri="{FF2B5EF4-FFF2-40B4-BE49-F238E27FC236}">
                <a16:creationId xmlns:a16="http://schemas.microsoft.com/office/drawing/2014/main" id="{89CF775E-DB23-4104-BE8F-9DA6D1F89ACC}"/>
              </a:ext>
            </a:extLst>
          </p:cNvPr>
          <p:cNvGrpSpPr/>
          <p:nvPr/>
        </p:nvGrpSpPr>
        <p:grpSpPr>
          <a:xfrm rot="-1147875">
            <a:off x="1158028" y="2922914"/>
            <a:ext cx="166676" cy="166676"/>
            <a:chOff x="2810757" y="1723146"/>
            <a:chExt cx="719700" cy="719700"/>
          </a:xfrm>
        </p:grpSpPr>
        <p:sp>
          <p:nvSpPr>
            <p:cNvPr id="146" name="Google Shape;939;p33">
              <a:extLst>
                <a:ext uri="{FF2B5EF4-FFF2-40B4-BE49-F238E27FC236}">
                  <a16:creationId xmlns:a16="http://schemas.microsoft.com/office/drawing/2014/main" id="{CB39B3E4-EC61-4B86-8CA8-1D76D488E726}"/>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940;p33">
              <a:extLst>
                <a:ext uri="{FF2B5EF4-FFF2-40B4-BE49-F238E27FC236}">
                  <a16:creationId xmlns:a16="http://schemas.microsoft.com/office/drawing/2014/main" id="{C8ABCD4F-7F7E-486C-9C4A-F26F3ECF46DA}"/>
                </a:ext>
              </a:extLst>
            </p:cNvPr>
            <p:cNvGrpSpPr/>
            <p:nvPr/>
          </p:nvGrpSpPr>
          <p:grpSpPr>
            <a:xfrm>
              <a:off x="2938725" y="1995263"/>
              <a:ext cx="463750" cy="159925"/>
              <a:chOff x="5593400" y="2441250"/>
              <a:chExt cx="463750" cy="159925"/>
            </a:xfrm>
          </p:grpSpPr>
          <p:sp>
            <p:nvSpPr>
              <p:cNvPr id="148" name="Google Shape;941;p33">
                <a:extLst>
                  <a:ext uri="{FF2B5EF4-FFF2-40B4-BE49-F238E27FC236}">
                    <a16:creationId xmlns:a16="http://schemas.microsoft.com/office/drawing/2014/main" id="{4FDC5FA4-7A51-4E9A-9E12-2038133C618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p33">
                <a:extLst>
                  <a:ext uri="{FF2B5EF4-FFF2-40B4-BE49-F238E27FC236}">
                    <a16:creationId xmlns:a16="http://schemas.microsoft.com/office/drawing/2014/main" id="{0D8B4013-7431-4A61-988D-78ACC06CE5F3}"/>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3;p33">
                <a:extLst>
                  <a:ext uri="{FF2B5EF4-FFF2-40B4-BE49-F238E27FC236}">
                    <a16:creationId xmlns:a16="http://schemas.microsoft.com/office/drawing/2014/main" id="{31F38D03-7E7D-4E59-846D-521AC090CB1E}"/>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4;p33">
                <a:extLst>
                  <a:ext uri="{FF2B5EF4-FFF2-40B4-BE49-F238E27FC236}">
                    <a16:creationId xmlns:a16="http://schemas.microsoft.com/office/drawing/2014/main" id="{DDFE0C48-AC6F-4563-B58F-A93EDC90F0DF}"/>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5;p33">
                <a:extLst>
                  <a:ext uri="{FF2B5EF4-FFF2-40B4-BE49-F238E27FC236}">
                    <a16:creationId xmlns:a16="http://schemas.microsoft.com/office/drawing/2014/main" id="{B19AB58C-25C1-4619-A733-62F8393E51D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6;p33">
                <a:extLst>
                  <a:ext uri="{FF2B5EF4-FFF2-40B4-BE49-F238E27FC236}">
                    <a16:creationId xmlns:a16="http://schemas.microsoft.com/office/drawing/2014/main" id="{5E834FED-4292-484C-B68B-1A9C8432F3AD}"/>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7;p33">
                <a:extLst>
                  <a:ext uri="{FF2B5EF4-FFF2-40B4-BE49-F238E27FC236}">
                    <a16:creationId xmlns:a16="http://schemas.microsoft.com/office/drawing/2014/main" id="{0703CAD1-E467-470E-9110-0684E914F11D}"/>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8;p33">
                <a:extLst>
                  <a:ext uri="{FF2B5EF4-FFF2-40B4-BE49-F238E27FC236}">
                    <a16:creationId xmlns:a16="http://schemas.microsoft.com/office/drawing/2014/main" id="{B7AF1DC1-CB2E-4B71-8C04-E990B5B0F91D}"/>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9;p33">
                <a:extLst>
                  <a:ext uri="{FF2B5EF4-FFF2-40B4-BE49-F238E27FC236}">
                    <a16:creationId xmlns:a16="http://schemas.microsoft.com/office/drawing/2014/main" id="{9DB9A84E-7C75-4D72-8D91-BE5B81ABE2A1}"/>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0;p33">
                <a:extLst>
                  <a:ext uri="{FF2B5EF4-FFF2-40B4-BE49-F238E27FC236}">
                    <a16:creationId xmlns:a16="http://schemas.microsoft.com/office/drawing/2014/main" id="{0FFC218E-7A25-4381-A5B8-7CBB93EA85B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1;p33">
                <a:extLst>
                  <a:ext uri="{FF2B5EF4-FFF2-40B4-BE49-F238E27FC236}">
                    <a16:creationId xmlns:a16="http://schemas.microsoft.com/office/drawing/2014/main" id="{A64A01B4-4892-489C-9196-3AFC10FD5FC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52;p33">
                <a:extLst>
                  <a:ext uri="{FF2B5EF4-FFF2-40B4-BE49-F238E27FC236}">
                    <a16:creationId xmlns:a16="http://schemas.microsoft.com/office/drawing/2014/main" id="{A043A5F1-40D0-434B-AF36-4C796FDEB2E2}"/>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53;p33">
                <a:extLst>
                  <a:ext uri="{FF2B5EF4-FFF2-40B4-BE49-F238E27FC236}">
                    <a16:creationId xmlns:a16="http://schemas.microsoft.com/office/drawing/2014/main" id="{77BC9246-FAA6-4D2B-89CA-D231F7CCC251}"/>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 name="Google Shape;954;p33">
            <a:extLst>
              <a:ext uri="{FF2B5EF4-FFF2-40B4-BE49-F238E27FC236}">
                <a16:creationId xmlns:a16="http://schemas.microsoft.com/office/drawing/2014/main" id="{2BDF8238-ADBE-4E5D-9CC7-8FF20CAAE878}"/>
              </a:ext>
            </a:extLst>
          </p:cNvPr>
          <p:cNvGrpSpPr/>
          <p:nvPr/>
        </p:nvGrpSpPr>
        <p:grpSpPr>
          <a:xfrm rot="1813784">
            <a:off x="2371743" y="4222111"/>
            <a:ext cx="166678" cy="166678"/>
            <a:chOff x="2810757" y="1723146"/>
            <a:chExt cx="719700" cy="719700"/>
          </a:xfrm>
        </p:grpSpPr>
        <p:sp>
          <p:nvSpPr>
            <p:cNvPr id="162" name="Google Shape;955;p33">
              <a:extLst>
                <a:ext uri="{FF2B5EF4-FFF2-40B4-BE49-F238E27FC236}">
                  <a16:creationId xmlns:a16="http://schemas.microsoft.com/office/drawing/2014/main" id="{375B711D-8A06-47DC-95D4-420C961B629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956;p33">
              <a:extLst>
                <a:ext uri="{FF2B5EF4-FFF2-40B4-BE49-F238E27FC236}">
                  <a16:creationId xmlns:a16="http://schemas.microsoft.com/office/drawing/2014/main" id="{5F3498F7-F391-4927-AD15-A8C72FEBF062}"/>
                </a:ext>
              </a:extLst>
            </p:cNvPr>
            <p:cNvGrpSpPr/>
            <p:nvPr/>
          </p:nvGrpSpPr>
          <p:grpSpPr>
            <a:xfrm>
              <a:off x="2938725" y="1995263"/>
              <a:ext cx="463750" cy="159925"/>
              <a:chOff x="5593400" y="2441250"/>
              <a:chExt cx="463750" cy="159925"/>
            </a:xfrm>
          </p:grpSpPr>
          <p:sp>
            <p:nvSpPr>
              <p:cNvPr id="164" name="Google Shape;957;p33">
                <a:extLst>
                  <a:ext uri="{FF2B5EF4-FFF2-40B4-BE49-F238E27FC236}">
                    <a16:creationId xmlns:a16="http://schemas.microsoft.com/office/drawing/2014/main" id="{3664CE88-2ADC-4C94-9F82-2586D8AB0020}"/>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58;p33">
                <a:extLst>
                  <a:ext uri="{FF2B5EF4-FFF2-40B4-BE49-F238E27FC236}">
                    <a16:creationId xmlns:a16="http://schemas.microsoft.com/office/drawing/2014/main" id="{3721457C-06B9-4DD2-93BC-BE5EE15FB1C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59;p33">
                <a:extLst>
                  <a:ext uri="{FF2B5EF4-FFF2-40B4-BE49-F238E27FC236}">
                    <a16:creationId xmlns:a16="http://schemas.microsoft.com/office/drawing/2014/main" id="{A6249A87-BD60-4CBF-B901-C692B300165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0;p33">
                <a:extLst>
                  <a:ext uri="{FF2B5EF4-FFF2-40B4-BE49-F238E27FC236}">
                    <a16:creationId xmlns:a16="http://schemas.microsoft.com/office/drawing/2014/main" id="{F429D2D0-41DE-4886-ACF0-7880C366FB5A}"/>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1;p33">
                <a:extLst>
                  <a:ext uri="{FF2B5EF4-FFF2-40B4-BE49-F238E27FC236}">
                    <a16:creationId xmlns:a16="http://schemas.microsoft.com/office/drawing/2014/main" id="{D2122888-B62E-402A-8627-FE26971AC25C}"/>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62;p33">
                <a:extLst>
                  <a:ext uri="{FF2B5EF4-FFF2-40B4-BE49-F238E27FC236}">
                    <a16:creationId xmlns:a16="http://schemas.microsoft.com/office/drawing/2014/main" id="{3EFE6057-8996-4E75-9B6A-C546854D5CD2}"/>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63;p33">
                <a:extLst>
                  <a:ext uri="{FF2B5EF4-FFF2-40B4-BE49-F238E27FC236}">
                    <a16:creationId xmlns:a16="http://schemas.microsoft.com/office/drawing/2014/main" id="{8754CD34-4785-4727-8620-92CE79747A47}"/>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64;p33">
                <a:extLst>
                  <a:ext uri="{FF2B5EF4-FFF2-40B4-BE49-F238E27FC236}">
                    <a16:creationId xmlns:a16="http://schemas.microsoft.com/office/drawing/2014/main" id="{5F391A77-7BD6-477C-8897-2A5811F2F77E}"/>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65;p33">
                <a:extLst>
                  <a:ext uri="{FF2B5EF4-FFF2-40B4-BE49-F238E27FC236}">
                    <a16:creationId xmlns:a16="http://schemas.microsoft.com/office/drawing/2014/main" id="{4F7EBF13-2825-41C8-AD32-7335493EA93E}"/>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66;p33">
                <a:extLst>
                  <a:ext uri="{FF2B5EF4-FFF2-40B4-BE49-F238E27FC236}">
                    <a16:creationId xmlns:a16="http://schemas.microsoft.com/office/drawing/2014/main" id="{3DFA869C-546F-4051-91A1-9693323C6B4E}"/>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67;p33">
                <a:extLst>
                  <a:ext uri="{FF2B5EF4-FFF2-40B4-BE49-F238E27FC236}">
                    <a16:creationId xmlns:a16="http://schemas.microsoft.com/office/drawing/2014/main" id="{874E675F-A484-41D7-984A-F9B2AEA1616E}"/>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68;p33">
                <a:extLst>
                  <a:ext uri="{FF2B5EF4-FFF2-40B4-BE49-F238E27FC236}">
                    <a16:creationId xmlns:a16="http://schemas.microsoft.com/office/drawing/2014/main" id="{7FB0946E-6613-4ACB-9A84-CBA95B3BAB77}"/>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69;p33">
                <a:extLst>
                  <a:ext uri="{FF2B5EF4-FFF2-40B4-BE49-F238E27FC236}">
                    <a16:creationId xmlns:a16="http://schemas.microsoft.com/office/drawing/2014/main" id="{D2F75472-95BC-4C5C-9191-B08CA9402FD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oogle Shape;970;p33">
            <a:extLst>
              <a:ext uri="{FF2B5EF4-FFF2-40B4-BE49-F238E27FC236}">
                <a16:creationId xmlns:a16="http://schemas.microsoft.com/office/drawing/2014/main" id="{20E322B9-020F-43F0-AE76-D1E62CF96BC3}"/>
              </a:ext>
            </a:extLst>
          </p:cNvPr>
          <p:cNvGrpSpPr/>
          <p:nvPr/>
        </p:nvGrpSpPr>
        <p:grpSpPr>
          <a:xfrm rot="-1159155">
            <a:off x="1287241" y="845608"/>
            <a:ext cx="166638" cy="166638"/>
            <a:chOff x="2810757" y="1723146"/>
            <a:chExt cx="719700" cy="719700"/>
          </a:xfrm>
        </p:grpSpPr>
        <p:sp>
          <p:nvSpPr>
            <p:cNvPr id="178" name="Google Shape;971;p33">
              <a:extLst>
                <a:ext uri="{FF2B5EF4-FFF2-40B4-BE49-F238E27FC236}">
                  <a16:creationId xmlns:a16="http://schemas.microsoft.com/office/drawing/2014/main" id="{BFB4829A-A20D-4643-BE0C-13FC60A9939F}"/>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972;p33">
              <a:extLst>
                <a:ext uri="{FF2B5EF4-FFF2-40B4-BE49-F238E27FC236}">
                  <a16:creationId xmlns:a16="http://schemas.microsoft.com/office/drawing/2014/main" id="{36602FDA-42D3-449B-8730-7D60BA6D6B0F}"/>
                </a:ext>
              </a:extLst>
            </p:cNvPr>
            <p:cNvGrpSpPr/>
            <p:nvPr/>
          </p:nvGrpSpPr>
          <p:grpSpPr>
            <a:xfrm>
              <a:off x="2938725" y="1995263"/>
              <a:ext cx="463750" cy="159925"/>
              <a:chOff x="5593400" y="2441250"/>
              <a:chExt cx="463750" cy="159925"/>
            </a:xfrm>
          </p:grpSpPr>
          <p:sp>
            <p:nvSpPr>
              <p:cNvPr id="180" name="Google Shape;973;p33">
                <a:extLst>
                  <a:ext uri="{FF2B5EF4-FFF2-40B4-BE49-F238E27FC236}">
                    <a16:creationId xmlns:a16="http://schemas.microsoft.com/office/drawing/2014/main" id="{109AEDB1-E39D-465B-8070-824286C7148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74;p33">
                <a:extLst>
                  <a:ext uri="{FF2B5EF4-FFF2-40B4-BE49-F238E27FC236}">
                    <a16:creationId xmlns:a16="http://schemas.microsoft.com/office/drawing/2014/main" id="{540C0F49-2FEB-4620-96BA-E91B05D682A6}"/>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75;p33">
                <a:extLst>
                  <a:ext uri="{FF2B5EF4-FFF2-40B4-BE49-F238E27FC236}">
                    <a16:creationId xmlns:a16="http://schemas.microsoft.com/office/drawing/2014/main" id="{1B23462A-BE6D-41E8-A258-7D2ED3654E9D}"/>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76;p33">
                <a:extLst>
                  <a:ext uri="{FF2B5EF4-FFF2-40B4-BE49-F238E27FC236}">
                    <a16:creationId xmlns:a16="http://schemas.microsoft.com/office/drawing/2014/main" id="{A950EF79-0078-498F-BB4A-2F386662CF5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77;p33">
                <a:extLst>
                  <a:ext uri="{FF2B5EF4-FFF2-40B4-BE49-F238E27FC236}">
                    <a16:creationId xmlns:a16="http://schemas.microsoft.com/office/drawing/2014/main" id="{649A347D-23E1-4446-8BFF-C75F6C0A831F}"/>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78;p33">
                <a:extLst>
                  <a:ext uri="{FF2B5EF4-FFF2-40B4-BE49-F238E27FC236}">
                    <a16:creationId xmlns:a16="http://schemas.microsoft.com/office/drawing/2014/main" id="{3FD8E13D-27B7-4069-8BF4-6B4351901441}"/>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79;p33">
                <a:extLst>
                  <a:ext uri="{FF2B5EF4-FFF2-40B4-BE49-F238E27FC236}">
                    <a16:creationId xmlns:a16="http://schemas.microsoft.com/office/drawing/2014/main" id="{5177DD1B-E33F-441A-87E4-3ABC70D8B5E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0;p33">
                <a:extLst>
                  <a:ext uri="{FF2B5EF4-FFF2-40B4-BE49-F238E27FC236}">
                    <a16:creationId xmlns:a16="http://schemas.microsoft.com/office/drawing/2014/main" id="{83C0A2CE-DA56-4D61-A642-042E016287C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1;p33">
                <a:extLst>
                  <a:ext uri="{FF2B5EF4-FFF2-40B4-BE49-F238E27FC236}">
                    <a16:creationId xmlns:a16="http://schemas.microsoft.com/office/drawing/2014/main" id="{A1BF50B0-C422-4A20-8E48-FCCDA0A7A66A}"/>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82;p33">
                <a:extLst>
                  <a:ext uri="{FF2B5EF4-FFF2-40B4-BE49-F238E27FC236}">
                    <a16:creationId xmlns:a16="http://schemas.microsoft.com/office/drawing/2014/main" id="{EA6AE0D6-82F8-40C7-8208-31B9E594569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83;p33">
                <a:extLst>
                  <a:ext uri="{FF2B5EF4-FFF2-40B4-BE49-F238E27FC236}">
                    <a16:creationId xmlns:a16="http://schemas.microsoft.com/office/drawing/2014/main" id="{D4C1A9AF-334D-4EB1-A7E0-205AF07449CA}"/>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84;p33">
                <a:extLst>
                  <a:ext uri="{FF2B5EF4-FFF2-40B4-BE49-F238E27FC236}">
                    <a16:creationId xmlns:a16="http://schemas.microsoft.com/office/drawing/2014/main" id="{34D198A2-F478-4876-A2D3-468FB1B034FD}"/>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85;p33">
                <a:extLst>
                  <a:ext uri="{FF2B5EF4-FFF2-40B4-BE49-F238E27FC236}">
                    <a16:creationId xmlns:a16="http://schemas.microsoft.com/office/drawing/2014/main" id="{AD6F2A5C-5966-4181-97C6-A30E4918BC94}"/>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3" name="Google Shape;1018;p33">
            <a:extLst>
              <a:ext uri="{FF2B5EF4-FFF2-40B4-BE49-F238E27FC236}">
                <a16:creationId xmlns:a16="http://schemas.microsoft.com/office/drawing/2014/main" id="{F2F0B063-30F7-4229-B1AD-E7A51650AE58}"/>
              </a:ext>
            </a:extLst>
          </p:cNvPr>
          <p:cNvGrpSpPr/>
          <p:nvPr/>
        </p:nvGrpSpPr>
        <p:grpSpPr>
          <a:xfrm rot="-774445">
            <a:off x="1008143" y="4403683"/>
            <a:ext cx="166573" cy="166573"/>
            <a:chOff x="2810757" y="1723146"/>
            <a:chExt cx="719700" cy="719700"/>
          </a:xfrm>
        </p:grpSpPr>
        <p:sp>
          <p:nvSpPr>
            <p:cNvPr id="194" name="Google Shape;1019;p33">
              <a:extLst>
                <a:ext uri="{FF2B5EF4-FFF2-40B4-BE49-F238E27FC236}">
                  <a16:creationId xmlns:a16="http://schemas.microsoft.com/office/drawing/2014/main" id="{F3E3730E-EE9A-4D0F-B7A9-ECD2BE42CD77}"/>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020;p33">
              <a:extLst>
                <a:ext uri="{FF2B5EF4-FFF2-40B4-BE49-F238E27FC236}">
                  <a16:creationId xmlns:a16="http://schemas.microsoft.com/office/drawing/2014/main" id="{CDED98C5-044A-482F-96AC-D4FD93C97AFD}"/>
                </a:ext>
              </a:extLst>
            </p:cNvPr>
            <p:cNvGrpSpPr/>
            <p:nvPr/>
          </p:nvGrpSpPr>
          <p:grpSpPr>
            <a:xfrm>
              <a:off x="2938725" y="1995263"/>
              <a:ext cx="463750" cy="159925"/>
              <a:chOff x="5593400" y="2441250"/>
              <a:chExt cx="463750" cy="159925"/>
            </a:xfrm>
          </p:grpSpPr>
          <p:sp>
            <p:nvSpPr>
              <p:cNvPr id="196" name="Google Shape;1021;p33">
                <a:extLst>
                  <a:ext uri="{FF2B5EF4-FFF2-40B4-BE49-F238E27FC236}">
                    <a16:creationId xmlns:a16="http://schemas.microsoft.com/office/drawing/2014/main" id="{16590300-137B-4F4B-8F4F-AED4FF69F1F1}"/>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022;p33">
                <a:extLst>
                  <a:ext uri="{FF2B5EF4-FFF2-40B4-BE49-F238E27FC236}">
                    <a16:creationId xmlns:a16="http://schemas.microsoft.com/office/drawing/2014/main" id="{514F9414-F89F-40D6-8242-E45A15EF757E}"/>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23;p33">
                <a:extLst>
                  <a:ext uri="{FF2B5EF4-FFF2-40B4-BE49-F238E27FC236}">
                    <a16:creationId xmlns:a16="http://schemas.microsoft.com/office/drawing/2014/main" id="{665D0A57-C459-48BD-BF30-5809D1C00508}"/>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24;p33">
                <a:extLst>
                  <a:ext uri="{FF2B5EF4-FFF2-40B4-BE49-F238E27FC236}">
                    <a16:creationId xmlns:a16="http://schemas.microsoft.com/office/drawing/2014/main" id="{62320D76-6A2E-48B0-B671-E6C0E3C73523}"/>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25;p33">
                <a:extLst>
                  <a:ext uri="{FF2B5EF4-FFF2-40B4-BE49-F238E27FC236}">
                    <a16:creationId xmlns:a16="http://schemas.microsoft.com/office/drawing/2014/main" id="{57D3041E-D46B-442F-A710-FF85D17530F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26;p33">
                <a:extLst>
                  <a:ext uri="{FF2B5EF4-FFF2-40B4-BE49-F238E27FC236}">
                    <a16:creationId xmlns:a16="http://schemas.microsoft.com/office/drawing/2014/main" id="{71EDEF29-0FF4-4B56-A753-AF11F6D7226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027;p33">
                <a:extLst>
                  <a:ext uri="{FF2B5EF4-FFF2-40B4-BE49-F238E27FC236}">
                    <a16:creationId xmlns:a16="http://schemas.microsoft.com/office/drawing/2014/main" id="{7FEBFD30-9402-4FA7-85B1-68F352553D09}"/>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28;p33">
                <a:extLst>
                  <a:ext uri="{FF2B5EF4-FFF2-40B4-BE49-F238E27FC236}">
                    <a16:creationId xmlns:a16="http://schemas.microsoft.com/office/drawing/2014/main" id="{BE97D717-E546-4B5E-B904-D32708510363}"/>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029;p33">
                <a:extLst>
                  <a:ext uri="{FF2B5EF4-FFF2-40B4-BE49-F238E27FC236}">
                    <a16:creationId xmlns:a16="http://schemas.microsoft.com/office/drawing/2014/main" id="{E0EFFD98-9031-49B3-A599-A3E4AE5FE843}"/>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030;p33">
                <a:extLst>
                  <a:ext uri="{FF2B5EF4-FFF2-40B4-BE49-F238E27FC236}">
                    <a16:creationId xmlns:a16="http://schemas.microsoft.com/office/drawing/2014/main" id="{AB8EC024-06A7-4E57-8A0F-4D8E33FDF480}"/>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031;p33">
                <a:extLst>
                  <a:ext uri="{FF2B5EF4-FFF2-40B4-BE49-F238E27FC236}">
                    <a16:creationId xmlns:a16="http://schemas.microsoft.com/office/drawing/2014/main" id="{20526CF9-4A50-4A90-8D2B-D73BF0DD63F0}"/>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32;p33">
                <a:extLst>
                  <a:ext uri="{FF2B5EF4-FFF2-40B4-BE49-F238E27FC236}">
                    <a16:creationId xmlns:a16="http://schemas.microsoft.com/office/drawing/2014/main" id="{AE505D6E-608B-4336-9B72-9311E457575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33;p33">
                <a:extLst>
                  <a:ext uri="{FF2B5EF4-FFF2-40B4-BE49-F238E27FC236}">
                    <a16:creationId xmlns:a16="http://schemas.microsoft.com/office/drawing/2014/main" id="{D70E1673-76C2-4667-A7E7-3F5D7FA89607}"/>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Effect transition="in" filter="fade">
                                      <p:cBhvr>
                                        <p:cTn id="12" dur="1000"/>
                                        <p:tgtEl>
                                          <p:spTgt spid="634"/>
                                        </p:tgtEl>
                                      </p:cBhvr>
                                    </p:animEffect>
                                    <p:anim calcmode="lin" valueType="num">
                                      <p:cBhvr>
                                        <p:cTn id="13" dur="1000" fill="hold"/>
                                        <p:tgtEl>
                                          <p:spTgt spid="634"/>
                                        </p:tgtEl>
                                        <p:attrNameLst>
                                          <p:attrName>ppt_x</p:attrName>
                                        </p:attrNameLst>
                                      </p:cBhvr>
                                      <p:tavLst>
                                        <p:tav tm="0">
                                          <p:val>
                                            <p:strVal val="#ppt_x"/>
                                          </p:val>
                                        </p:tav>
                                        <p:tav tm="100000">
                                          <p:val>
                                            <p:strVal val="#ppt_x"/>
                                          </p:val>
                                        </p:tav>
                                      </p:tavLst>
                                    </p:anim>
                                    <p:anim calcmode="lin" valueType="num">
                                      <p:cBhvr>
                                        <p:cTn id="14" dur="1000" fill="hold"/>
                                        <p:tgtEl>
                                          <p:spTgt spid="6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1000"/>
                                        <p:tgtEl>
                                          <p:spTgt spid="81"/>
                                        </p:tgtEl>
                                      </p:cBhvr>
                                    </p:animEffect>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10" presetClass="entr" presetSubtype="0" fill="hold" nodeType="with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635"/>
                                        </p:tgtEl>
                                        <p:attrNameLst>
                                          <p:attrName>style.visibility</p:attrName>
                                        </p:attrNameLst>
                                      </p:cBhvr>
                                      <p:to>
                                        <p:strVal val="visible"/>
                                      </p:to>
                                    </p:set>
                                    <p:animEffect transition="in" filter="fade">
                                      <p:cBhvr>
                                        <p:cTn id="32" dur="1000"/>
                                        <p:tgtEl>
                                          <p:spTgt spid="635"/>
                                        </p:tgtEl>
                                      </p:cBhvr>
                                    </p:animEffect>
                                    <p:anim calcmode="lin" valueType="num">
                                      <p:cBhvr>
                                        <p:cTn id="33" dur="1000" fill="hold"/>
                                        <p:tgtEl>
                                          <p:spTgt spid="635"/>
                                        </p:tgtEl>
                                        <p:attrNameLst>
                                          <p:attrName>ppt_x</p:attrName>
                                        </p:attrNameLst>
                                      </p:cBhvr>
                                      <p:tavLst>
                                        <p:tav tm="0">
                                          <p:val>
                                            <p:strVal val="#ppt_x"/>
                                          </p:val>
                                        </p:tav>
                                        <p:tav tm="100000">
                                          <p:val>
                                            <p:strVal val="#ppt_x"/>
                                          </p:val>
                                        </p:tav>
                                      </p:tavLst>
                                    </p:anim>
                                    <p:anim calcmode="lin" valueType="num">
                                      <p:cBhvr>
                                        <p:cTn id="34" dur="1000" fill="hold"/>
                                        <p:tgtEl>
                                          <p:spTgt spid="63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33"/>
                                        </p:tgtEl>
                                        <p:attrNameLst>
                                          <p:attrName>style.visibility</p:attrName>
                                        </p:attrNameLst>
                                      </p:cBhvr>
                                      <p:to>
                                        <p:strVal val="visible"/>
                                      </p:to>
                                    </p:set>
                                    <p:animEffect transition="in" filter="fade">
                                      <p:cBhvr>
                                        <p:cTn id="37" dur="1000"/>
                                        <p:tgtEl>
                                          <p:spTgt spid="633"/>
                                        </p:tgtEl>
                                      </p:cBhvr>
                                    </p:animEffect>
                                    <p:anim calcmode="lin" valueType="num">
                                      <p:cBhvr>
                                        <p:cTn id="38" dur="1000" fill="hold"/>
                                        <p:tgtEl>
                                          <p:spTgt spid="633"/>
                                        </p:tgtEl>
                                        <p:attrNameLst>
                                          <p:attrName>ppt_x</p:attrName>
                                        </p:attrNameLst>
                                      </p:cBhvr>
                                      <p:tavLst>
                                        <p:tav tm="0">
                                          <p:val>
                                            <p:strVal val="#ppt_x"/>
                                          </p:val>
                                        </p:tav>
                                        <p:tav tm="100000">
                                          <p:val>
                                            <p:strVal val="#ppt_x"/>
                                          </p:val>
                                        </p:tav>
                                      </p:tavLst>
                                    </p:anim>
                                    <p:anim calcmode="lin" valueType="num">
                                      <p:cBhvr>
                                        <p:cTn id="39" dur="1000" fill="hold"/>
                                        <p:tgtEl>
                                          <p:spTgt spid="63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700"/>
                                        </p:tgtEl>
                                        <p:attrNameLst>
                                          <p:attrName>style.visibility</p:attrName>
                                        </p:attrNameLst>
                                      </p:cBhvr>
                                      <p:to>
                                        <p:strVal val="visible"/>
                                      </p:to>
                                    </p:set>
                                    <p:animEffect transition="in" filter="fade">
                                      <p:cBhvr>
                                        <p:cTn id="42"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5" grpId="0"/>
      <p:bldP spid="6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5181599" y="1218278"/>
            <a:ext cx="3736623" cy="2868300"/>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38099" y="-88134"/>
            <a:ext cx="5143500" cy="5143500"/>
          </a:xfrm>
          <a:prstGeom prst="rect">
            <a:avLst/>
          </a:prstGeom>
          <a:solidFill>
            <a:srgbClr val="FFC000"/>
          </a:solidFill>
        </p:spPr>
      </p:pic>
      <p:sp>
        <p:nvSpPr>
          <p:cNvPr id="54" name="TextBox 53">
            <a:extLst>
              <a:ext uri="{FF2B5EF4-FFF2-40B4-BE49-F238E27FC236}">
                <a16:creationId xmlns:a16="http://schemas.microsoft.com/office/drawing/2014/main" id="{5A2783B7-FAA4-4915-949D-59D96D982298}"/>
              </a:ext>
            </a:extLst>
          </p:cNvPr>
          <p:cNvSpPr txBox="1"/>
          <p:nvPr/>
        </p:nvSpPr>
        <p:spPr>
          <a:xfrm>
            <a:off x="489773" y="4205903"/>
            <a:ext cx="4240151" cy="523220"/>
          </a:xfrm>
          <a:prstGeom prst="rect">
            <a:avLst/>
          </a:prstGeom>
          <a:solidFill>
            <a:srgbClr val="FFC000"/>
          </a:solidFill>
        </p:spPr>
        <p:txBody>
          <a:bodyPr wrap="square" rtlCol="0">
            <a:spAutoFit/>
          </a:bodyPr>
          <a:lstStyle/>
          <a:p>
            <a:r>
              <a:rPr lang="vi-VN" sz="2800" b="1" dirty="0">
                <a:solidFill>
                  <a:schemeClr val="tx1"/>
                </a:solidFill>
                <a:latin typeface="Times New Roman" panose="02020603050405020304" pitchFamily="18" charset="0"/>
                <a:cs typeface="Times New Roman" panose="02020603050405020304" pitchFamily="18" charset="0"/>
              </a:rPr>
              <a:t>Đê- mô- crit (</a:t>
            </a:r>
            <a:r>
              <a:rPr lang="en-US" sz="2800" b="1" i="0" dirty="0">
                <a:solidFill>
                  <a:schemeClr val="tx1"/>
                </a:solidFill>
                <a:effectLst/>
                <a:latin typeface="Times New Roman" panose="02020603050405020304" pitchFamily="18" charset="0"/>
                <a:cs typeface="Times New Roman" panose="02020603050405020304" pitchFamily="18" charset="0"/>
              </a:rPr>
              <a:t>Democritus</a:t>
            </a:r>
            <a:r>
              <a:rPr lang="vi-VN" sz="2800" b="1" i="0" dirty="0">
                <a:solidFill>
                  <a:schemeClr val="tx1"/>
                </a:solidFill>
                <a:effectLst/>
                <a:latin typeface="Times New Roman" panose="02020603050405020304" pitchFamily="18" charset="0"/>
                <a:cs typeface="Times New Roman" panose="02020603050405020304" pitchFamily="18" charset="0"/>
              </a:rPr>
              <a:t>)</a:t>
            </a:r>
            <a:endParaRPr lang="en-US" sz="2800" b="1" i="0" dirty="0">
              <a:solidFill>
                <a:schemeClr val="tx1"/>
              </a:solidFill>
              <a:effectLst/>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541E627F-316F-47F9-9CDC-DC5205BB8C86}"/>
              </a:ext>
            </a:extLst>
          </p:cNvPr>
          <p:cNvSpPr txBox="1"/>
          <p:nvPr/>
        </p:nvSpPr>
        <p:spPr>
          <a:xfrm>
            <a:off x="5390514" y="1370677"/>
            <a:ext cx="3646311" cy="2554545"/>
          </a:xfrm>
          <a:prstGeom prst="rect">
            <a:avLst/>
          </a:prstGeom>
          <a:noFill/>
        </p:spPr>
        <p:txBody>
          <a:bodyPr wrap="square" rtlCol="0">
            <a:spAutoFit/>
          </a:bodyPr>
          <a:lstStyle/>
          <a:p>
            <a:pPr algn="l"/>
            <a:r>
              <a:rPr lang="vi-VN" sz="3200" i="0" dirty="0">
                <a:solidFill>
                  <a:schemeClr val="bg1"/>
                </a:solidFill>
                <a:effectLst/>
                <a:latin typeface="Times New Roman" panose="02020603050405020304" pitchFamily="18" charset="0"/>
                <a:cs typeface="Times New Roman" panose="02020603050405020304" pitchFamily="18" charset="0"/>
              </a:rPr>
              <a:t>Nguyên tử là những hạt vô cùng nhỏ, không thể phân chia nhỏ hơn được nữa, tạo nên các vật</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693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fade">
                                      <p:cBhvr>
                                        <p:cTn id="10" dur="20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4346223" y="1039590"/>
            <a:ext cx="4572000" cy="325018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rotWithShape="1">
          <a:blip r:embed="rId2"/>
          <a:srcRect t="10826"/>
          <a:stretch/>
        </p:blipFill>
        <p:spPr>
          <a:xfrm>
            <a:off x="55262" y="143218"/>
            <a:ext cx="4164980" cy="4586689"/>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61680" y="3464110"/>
            <a:ext cx="3752144" cy="954107"/>
          </a:xfrm>
          <a:prstGeom prst="rect">
            <a:avLst/>
          </a:prstGeom>
          <a:solidFill>
            <a:srgbClr val="00B050"/>
          </a:solidFill>
        </p:spPr>
        <p:txBody>
          <a:bodyPr wrap="square" rtlCol="0">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Đan- tơn</a:t>
            </a:r>
            <a:endParaRPr lang="vi-VN" sz="2800" b="1" i="0" dirty="0">
              <a:solidFill>
                <a:srgbClr val="FF0000"/>
              </a:solidFill>
              <a:effectLst/>
              <a:latin typeface="Times New Roman" panose="02020603050405020304" pitchFamily="18" charset="0"/>
              <a:cs typeface="Times New Roman" panose="02020603050405020304" pitchFamily="18" charset="0"/>
            </a:endParaRPr>
          </a:p>
          <a:p>
            <a:r>
              <a:rPr lang="en-US" sz="2800" i="0" dirty="0">
                <a:solidFill>
                  <a:schemeClr val="bg1"/>
                </a:solidFill>
                <a:effectLst/>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4753243" y="1039590"/>
            <a:ext cx="4164980" cy="3046988"/>
          </a:xfrm>
          <a:prstGeom prst="rect">
            <a:avLst/>
          </a:prstGeom>
          <a:noFill/>
        </p:spPr>
        <p:txBody>
          <a:bodyPr wrap="square" rtlCol="0">
            <a:spAutoFit/>
          </a:bodyPr>
          <a:lstStyle/>
          <a:p>
            <a:pPr algn="l"/>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chất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dụng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theo</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lượng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xác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định</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có</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các</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đơn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vị</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tối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thiểu</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nguyên</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tử</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để</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chúng</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kết</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hợp</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vừa</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đủ</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với</a:t>
            </a:r>
            <a:r>
              <a:rPr lang="en-US" sz="3200" i="0" dirty="0">
                <a:solidFill>
                  <a:schemeClr val="bg1"/>
                </a:solidFill>
                <a:effectLst/>
                <a:latin typeface="Times New Roman" panose="02020603050405020304" pitchFamily="18" charset="0"/>
                <a:cs typeface="Times New Roman" panose="02020603050405020304" pitchFamily="18" charset="0"/>
              </a:rPr>
              <a:t>  </a:t>
            </a:r>
            <a:r>
              <a:rPr lang="en-US" sz="3200" i="0" dirty="0" err="1">
                <a:solidFill>
                  <a:schemeClr val="bg1"/>
                </a:solidFill>
                <a:effectLst/>
                <a:latin typeface="Times New Roman" panose="02020603050405020304" pitchFamily="18" charset="0"/>
                <a:cs typeface="Times New Roman" panose="02020603050405020304" pitchFamily="18" charset="0"/>
              </a:rPr>
              <a:t>nhau</a:t>
            </a:r>
            <a:endParaRPr lang="en-US" sz="3200"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11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23422083"/>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3200" dirty="0" err="1" smtClean="0">
            <a:solidFill>
              <a:srgbClr val="263E68"/>
            </a:solidFill>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TotalTime>
  <Words>2543</Words>
  <Application>Microsoft Office PowerPoint</Application>
  <PresentationFormat>On-screen Show (16:9)</PresentationFormat>
  <Paragraphs>308</Paragraphs>
  <Slides>62</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Comfortaa Light</vt:lpstr>
      <vt:lpstr>Mali SemiBold</vt:lpstr>
      <vt:lpstr>Comfortaa SemiBold</vt:lpstr>
      <vt:lpstr>Mali</vt:lpstr>
      <vt:lpstr>Times New Roman</vt:lpstr>
      <vt:lpstr>Mali Medium</vt:lpstr>
      <vt:lpstr>Comfortaa Medium</vt:lpstr>
      <vt:lpstr>Comfortaa</vt:lpstr>
      <vt:lpstr>Basic Chemistry for Pre-K by Slidesgo</vt:lpstr>
      <vt:lpstr>PowerPoint Presentation</vt:lpstr>
      <vt:lpstr>PowerPoint Presentation</vt:lpstr>
      <vt:lpstr>PowerPoint Presentation</vt:lpstr>
      <vt:lpstr>NGUYÊN TỬ.  SƠ  LƯỢC VỀ BẢNG TUẦN HOÀN CÁC NGUYÊN TỐ HOÁ HỌC </vt:lpstr>
      <vt:lpstr>NGUYÊN TỬ</vt:lpstr>
      <vt:lpstr>II</vt:lpstr>
      <vt:lpstr>I</vt:lpstr>
      <vt:lpstr>PowerPoint Presentation</vt:lpstr>
      <vt:lpstr>PowerPoint Presentation</vt:lpstr>
      <vt:lpstr>PowerPoint Presentation</vt:lpstr>
      <vt:lpstr>Mô hình nguyên tử của Rơ-dơ-pho - Bo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Chemistry  for Pre-K</dc:title>
  <dc:creator>Dell</dc:creator>
  <cp:lastModifiedBy>HONG ANH</cp:lastModifiedBy>
  <cp:revision>54</cp:revision>
  <dcterms:modified xsi:type="dcterms:W3CDTF">2026-04-03T14:51:43Z</dcterms:modified>
</cp:coreProperties>
</file>