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69" r:id="rId2"/>
    <p:sldId id="272" r:id="rId3"/>
    <p:sldId id="270" r:id="rId4"/>
    <p:sldId id="284" r:id="rId5"/>
    <p:sldId id="285" r:id="rId6"/>
    <p:sldId id="273" r:id="rId7"/>
    <p:sldId id="295" r:id="rId8"/>
    <p:sldId id="281" r:id="rId9"/>
    <p:sldId id="274" r:id="rId10"/>
    <p:sldId id="296" r:id="rId11"/>
    <p:sldId id="275" r:id="rId12"/>
    <p:sldId id="297" r:id="rId13"/>
    <p:sldId id="313" r:id="rId14"/>
    <p:sldId id="316" r:id="rId15"/>
    <p:sldId id="314" r:id="rId16"/>
    <p:sldId id="298" r:id="rId17"/>
    <p:sldId id="271" r:id="rId18"/>
    <p:sldId id="300" r:id="rId19"/>
    <p:sldId id="315" r:id="rId20"/>
    <p:sldId id="301" r:id="rId21"/>
    <p:sldId id="286" r:id="rId22"/>
    <p:sldId id="278" r:id="rId23"/>
    <p:sldId id="302" r:id="rId24"/>
    <p:sldId id="294" r:id="rId25"/>
    <p:sldId id="303" r:id="rId26"/>
    <p:sldId id="288" r:id="rId27"/>
  </p:sldIdLst>
  <p:sldSz cx="18288000" cy="10287000"/>
  <p:notesSz cx="6858000" cy="9144000"/>
  <p:embeddedFontLst>
    <p:embeddedFont>
      <p:font typeface="#9Slide03 Arima Madurai Bold" panose="00000800000000000000" pitchFamily="2" charset="0"/>
      <p:bold r:id="rId29"/>
    </p:embeddedFont>
    <p:embeddedFont>
      <p:font typeface="#9Slide03 Bebas Neue Bold" panose="020B0606020202050201" pitchFamily="34" charset="0"/>
      <p:bold r:id="rId30"/>
    </p:embeddedFont>
    <p:embeddedFont>
      <p:font typeface="#9Slide03 BoosterNextFYBlack" panose="02000A03000000020004" pitchFamily="2" charset="0"/>
      <p:regular r:id="rId31"/>
    </p:embeddedFont>
    <p:embeddedFont>
      <p:font typeface="#9Slide05 Pateglamt Script" panose="02000000000000000000" pitchFamily="2" charset="0"/>
      <p:regular r:id="rId32"/>
    </p:embeddedFont>
    <p:embeddedFont>
      <p:font typeface="#9Slide06 Sarah" panose="02040603050506020204" pitchFamily="18" charset="0"/>
      <p:regular r:id="rId33"/>
    </p:embeddedFont>
    <p:embeddedFont>
      <p:font typeface="#9Slide06 VL Fadilla" panose="020B0604020202020204" charset="0"/>
      <p:regular r:id="rId34"/>
    </p:embeddedFont>
    <p:embeddedFont>
      <p:font typeface="#9Slide07 Bangers" panose="00000500000000000000"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p:scale>
          <a:sx n="33" d="100"/>
          <a:sy n="33" d="100"/>
        </p:scale>
        <p:origin x="1397" y="686"/>
      </p:cViewPr>
      <p:guideLst>
        <p:guide orient="horz" pos="2133"/>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915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Tăng</a:t>
            </a:r>
            <a:r>
              <a:rPr lang="en-US" altLang="zh-CN" dirty="0"/>
              <a:t> </a:t>
            </a:r>
            <a:r>
              <a:rPr lang="en-US" altLang="zh-CN" dirty="0" err="1"/>
              <a:t>cỡ</a:t>
            </a:r>
            <a:r>
              <a:rPr lang="en-US" altLang="zh-CN" dirty="0"/>
              <a:t> </a:t>
            </a:r>
            <a:r>
              <a:rPr lang="en-US" altLang="zh-CN" dirty="0" err="1"/>
              <a:t>chữ</a:t>
            </a:r>
            <a:endParaRPr lang="zh-CN" altLang="en-US" dirty="0"/>
          </a:p>
        </p:txBody>
      </p:sp>
      <p:sp>
        <p:nvSpPr>
          <p:cNvPr id="4" name="灯片编号占位符 3"/>
          <p:cNvSpPr>
            <a:spLocks noGrp="1"/>
          </p:cNvSpPr>
          <p:nvPr>
            <p:ph type="sldNum" sz="quarter" idx="5"/>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0" y="2"/>
            <a:ext cx="18288000" cy="10286997"/>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6" cstate="print"/>
          <a:stretch>
            <a:fillRect/>
          </a:stretch>
        </p:blipFill>
        <p:spPr>
          <a:xfrm>
            <a:off x="0" y="2"/>
            <a:ext cx="18288000" cy="10286997"/>
          </a:xfrm>
          <a:prstGeom prst="rect">
            <a:avLst/>
          </a:prstGeom>
        </p:spPr>
      </p:pic>
      <p:pic>
        <p:nvPicPr>
          <p:cNvPr id="15" name="图片 14"/>
          <p:cNvPicPr>
            <a:picLocks noChangeAspect="1"/>
          </p:cNvPicPr>
          <p:nvPr userDrawn="1"/>
        </p:nvPicPr>
        <p:blipFill rotWithShape="1">
          <a:blip r:embed="rId7" cstate="print"/>
          <a:srcRect l="27621" t="48925" r="27763" b="13136"/>
          <a:stretch>
            <a:fillRect/>
          </a:stretch>
        </p:blipFill>
        <p:spPr>
          <a:xfrm>
            <a:off x="2" y="8160111"/>
            <a:ext cx="6400800" cy="2126889"/>
          </a:xfrm>
          <a:prstGeom prst="rect">
            <a:avLst/>
          </a:prstGeom>
        </p:spPr>
      </p:pic>
      <p:pic>
        <p:nvPicPr>
          <p:cNvPr id="16" name="图片 15"/>
          <p:cNvPicPr>
            <a:picLocks noChangeAspect="1"/>
          </p:cNvPicPr>
          <p:nvPr userDrawn="1"/>
        </p:nvPicPr>
        <p:blipFill rotWithShape="1">
          <a:blip r:embed="rId7" cstate="print"/>
          <a:srcRect l="27621" t="48925" r="27763" b="13136"/>
          <a:stretch>
            <a:fillRect/>
          </a:stretch>
        </p:blipFill>
        <p:spPr>
          <a:xfrm flipH="1">
            <a:off x="11887200" y="8160111"/>
            <a:ext cx="6400800" cy="21268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B5.1.%20PHT%20B&#224;n%20v&#7873;%20&#273;&#7885;c%20s&#225;ch%20-%20Nh&#243;m%203H1K.pptx"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a:off x="0" y="9089100"/>
            <a:ext cx="18288000" cy="1197902"/>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3" name="图片 2"/>
          <p:cNvPicPr>
            <a:picLocks noChangeAspect="1"/>
          </p:cNvPicPr>
          <p:nvPr/>
        </p:nvPicPr>
        <p:blipFill>
          <a:blip r:embed="rId3" cstate="print"/>
          <a:stretch>
            <a:fillRect/>
          </a:stretch>
        </p:blipFill>
        <p:spPr>
          <a:xfrm>
            <a:off x="0" y="3163484"/>
            <a:ext cx="18288000" cy="7146195"/>
          </a:xfrm>
          <a:prstGeom prst="rect">
            <a:avLst/>
          </a:prstGeom>
        </p:spPr>
      </p:pic>
      <p:sp>
        <p:nvSpPr>
          <p:cNvPr id="15" name="TextBox 94"/>
          <p:cNvSpPr txBox="1"/>
          <p:nvPr/>
        </p:nvSpPr>
        <p:spPr>
          <a:xfrm>
            <a:off x="13868400" y="8002928"/>
            <a:ext cx="2278380" cy="641714"/>
          </a:xfrm>
          <a:prstGeom prst="rect">
            <a:avLst/>
          </a:prstGeom>
        </p:spPr>
        <p:txBody>
          <a:bodyPr wrap="square" lIns="0" tIns="0" rIns="0" bIns="0" rtlCol="0" anchor="t">
            <a:spAutoFit/>
          </a:bodyPr>
          <a:lstStyle/>
          <a:p>
            <a:pPr marL="0" marR="0" algn="ctr">
              <a:lnSpc>
                <a:spcPct val="85000"/>
              </a:lnSpc>
              <a:spcBef>
                <a:spcPts val="600"/>
              </a:spcBef>
              <a:spcAft>
                <a:spcPts val="600"/>
              </a:spcAft>
            </a:pPr>
            <a:r>
              <a:rPr lang="en-US" sz="24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Giáo</a:t>
            </a:r>
            <a:r>
              <a:rPr lang="en-US" sz="2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viên</a:t>
            </a:r>
            <a:r>
              <a:rPr lang="en-US" sz="2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Nhóm</a:t>
            </a:r>
            <a:r>
              <a:rPr lang="en-US" sz="2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2400" dirty="0" err="1">
                <a:effectLst/>
                <a:latin typeface="#9Slide03 Arima Madurai Bold" panose="00000800000000000000" pitchFamily="2" charset="0"/>
                <a:ea typeface="Times New Roman" panose="02020603050405020304" charset="0"/>
                <a:cs typeface="#9Slide03 Arima Madurai Bold" panose="00000800000000000000" pitchFamily="2" charset="0"/>
              </a:rPr>
              <a:t>3H1K</a:t>
            </a:r>
            <a:endParaRPr lang="en-US" sz="2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
        <p:nvSpPr>
          <p:cNvPr id="2" name="Text Box 1"/>
          <p:cNvSpPr txBox="1"/>
          <p:nvPr/>
        </p:nvSpPr>
        <p:spPr>
          <a:xfrm>
            <a:off x="3048000" y="2234598"/>
            <a:ext cx="13695045" cy="3169285"/>
          </a:xfrm>
          <a:prstGeom prst="rect">
            <a:avLst/>
          </a:prstGeom>
          <a:noFill/>
        </p:spPr>
        <p:txBody>
          <a:bodyPr wrap="square" rtlCol="0">
            <a:spAutoFit/>
          </a:bodyPr>
          <a:lstStyle/>
          <a:p>
            <a:pPr algn="ctr"/>
            <a:r>
              <a:rPr lang="en-US" sz="20000" b="1" dirty="0" err="1">
                <a:solidFill>
                  <a:srgbClr val="002060"/>
                </a:solidFill>
                <a:latin typeface="#9Slide05 Pateglamt Script" panose="02000000000000000000" charset="0"/>
                <a:cs typeface="#9Slide05 Pateglamt Script" panose="02000000000000000000" charset="0"/>
              </a:rPr>
              <a:t>Bàn</a:t>
            </a:r>
            <a:r>
              <a:rPr lang="en-US" sz="20000" b="1" dirty="0">
                <a:solidFill>
                  <a:srgbClr val="002060"/>
                </a:solidFill>
                <a:latin typeface="#9Slide05 Pateglamt Script" panose="02000000000000000000" charset="0"/>
                <a:cs typeface="#9Slide05 Pateglamt Script" panose="02000000000000000000" charset="0"/>
              </a:rPr>
              <a:t> </a:t>
            </a:r>
            <a:r>
              <a:rPr lang="en-US" sz="20000" b="1" dirty="0" err="1">
                <a:solidFill>
                  <a:srgbClr val="002060"/>
                </a:solidFill>
                <a:latin typeface="#9Slide05 Pateglamt Script" panose="02000000000000000000" charset="0"/>
                <a:cs typeface="#9Slide05 Pateglamt Script" panose="02000000000000000000" charset="0"/>
              </a:rPr>
              <a:t>về</a:t>
            </a:r>
            <a:r>
              <a:rPr lang="en-US" sz="20000" b="1" dirty="0">
                <a:solidFill>
                  <a:srgbClr val="002060"/>
                </a:solidFill>
                <a:latin typeface="#9Slide05 Pateglamt Script" panose="02000000000000000000" charset="0"/>
                <a:cs typeface="#9Slide05 Pateglamt Script" panose="02000000000000000000" charset="0"/>
              </a:rPr>
              <a:t> </a:t>
            </a:r>
            <a:r>
              <a:rPr lang="en-US" sz="20000" b="1" dirty="0" err="1">
                <a:solidFill>
                  <a:srgbClr val="002060"/>
                </a:solidFill>
                <a:latin typeface="#9Slide05 Pateglamt Script" panose="02000000000000000000" charset="0"/>
                <a:cs typeface="#9Slide05 Pateglamt Script" panose="02000000000000000000" charset="0"/>
              </a:rPr>
              <a:t>đọc</a:t>
            </a:r>
            <a:r>
              <a:rPr lang="en-US" sz="20000" b="1" dirty="0">
                <a:solidFill>
                  <a:srgbClr val="002060"/>
                </a:solidFill>
                <a:latin typeface="#9Slide05 Pateglamt Script" panose="02000000000000000000" charset="0"/>
                <a:cs typeface="#9Slide05 Pateglamt Script" panose="02000000000000000000" charset="0"/>
              </a:rPr>
              <a:t> </a:t>
            </a:r>
            <a:r>
              <a:rPr lang="en-US" sz="20000" b="1" dirty="0" err="1">
                <a:solidFill>
                  <a:srgbClr val="002060"/>
                </a:solidFill>
                <a:latin typeface="#9Slide05 Pateglamt Script" panose="02000000000000000000" charset="0"/>
                <a:cs typeface="#9Slide05 Pateglamt Script" panose="02000000000000000000" charset="0"/>
              </a:rPr>
              <a:t>sách</a:t>
            </a:r>
            <a:endParaRPr lang="en-US" sz="20000" b="1" dirty="0">
              <a:solidFill>
                <a:srgbClr val="002060"/>
              </a:solidFill>
              <a:latin typeface="#9Slide05 Pateglamt Script" panose="02000000000000000000" charset="0"/>
              <a:cs typeface="#9Slide05 Pateglamt Script" panose="02000000000000000000" charset="0"/>
            </a:endParaRPr>
          </a:p>
        </p:txBody>
      </p:sp>
      <p:sp>
        <p:nvSpPr>
          <p:cNvPr id="4" name="Text Box 3"/>
          <p:cNvSpPr txBox="1"/>
          <p:nvPr/>
        </p:nvSpPr>
        <p:spPr>
          <a:xfrm>
            <a:off x="6477000" y="4679742"/>
            <a:ext cx="6096000" cy="1446550"/>
          </a:xfrm>
          <a:prstGeom prst="rect">
            <a:avLst/>
          </a:prstGeom>
          <a:noFill/>
        </p:spPr>
        <p:txBody>
          <a:bodyPr wrap="square" rtlCol="0">
            <a:spAutoFit/>
          </a:bodyPr>
          <a:lstStyle/>
          <a:p>
            <a:pPr algn="ctr"/>
            <a:r>
              <a:rPr lang="en-US" sz="8800" dirty="0">
                <a:solidFill>
                  <a:srgbClr val="002060"/>
                </a:solidFill>
                <a:latin typeface="#9Slide06 Sarah" panose="02040603050506020204" pitchFamily="18" charset="0"/>
                <a:cs typeface="#9Slide06 SVNJonitha Script" panose="02000000000000000000" charset="0"/>
              </a:rPr>
              <a:t>Chu Quang </a:t>
            </a:r>
            <a:r>
              <a:rPr lang="en-US" sz="8800" dirty="0" err="1">
                <a:solidFill>
                  <a:srgbClr val="002060"/>
                </a:solidFill>
                <a:latin typeface="#9Slide06 Sarah" panose="02040603050506020204" pitchFamily="18" charset="0"/>
                <a:cs typeface="#9Slide06 SVNJonitha Script" panose="02000000000000000000" charset="0"/>
              </a:rPr>
              <a:t>Tiềm</a:t>
            </a:r>
            <a:endParaRPr lang="en-US" sz="8800" dirty="0">
              <a:solidFill>
                <a:srgbClr val="002060"/>
              </a:solidFill>
              <a:latin typeface="#9Slide06 Sarah" panose="02040603050506020204" pitchFamily="18" charset="0"/>
              <a:cs typeface="#9Slide06 SVNJonitha Script" panose="02000000000000000000"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2285813" y="2019138"/>
            <a:ext cx="5198498" cy="7389498"/>
          </a:xfrm>
          <a:prstGeom prst="rect">
            <a:avLst/>
          </a:prstGeom>
        </p:spPr>
      </p:pic>
      <p:grpSp>
        <p:nvGrpSpPr>
          <p:cNvPr id="7" name="组合 6"/>
          <p:cNvGrpSpPr/>
          <p:nvPr/>
        </p:nvGrpSpPr>
        <p:grpSpPr>
          <a:xfrm>
            <a:off x="9165933" y="5796435"/>
            <a:ext cx="6790535" cy="1400763"/>
            <a:chOff x="5322056" y="3999198"/>
            <a:chExt cx="4527023" cy="933842"/>
          </a:xfrm>
        </p:grpSpPr>
        <p:sp>
          <p:nvSpPr>
            <p:cNvPr id="8" name="矩形 27"/>
            <p:cNvSpPr/>
            <p:nvPr/>
          </p:nvSpPr>
          <p:spPr>
            <a:xfrm>
              <a:off x="5322056"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9" name="矩形 28"/>
            <p:cNvSpPr/>
            <p:nvPr/>
          </p:nvSpPr>
          <p:spPr>
            <a:xfrm>
              <a:off x="5901057"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0" name="矩形 29"/>
            <p:cNvSpPr/>
            <p:nvPr/>
          </p:nvSpPr>
          <p:spPr>
            <a:xfrm>
              <a:off x="6480058"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1" name="矩形 30"/>
            <p:cNvSpPr/>
            <p:nvPr/>
          </p:nvSpPr>
          <p:spPr>
            <a:xfrm>
              <a:off x="7059059"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2" name="矩形 31"/>
            <p:cNvSpPr/>
            <p:nvPr/>
          </p:nvSpPr>
          <p:spPr>
            <a:xfrm>
              <a:off x="7638060"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3" name="矩形 32"/>
            <p:cNvSpPr/>
            <p:nvPr/>
          </p:nvSpPr>
          <p:spPr>
            <a:xfrm>
              <a:off x="8217061"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4" name="矩形 33"/>
            <p:cNvSpPr/>
            <p:nvPr/>
          </p:nvSpPr>
          <p:spPr>
            <a:xfrm>
              <a:off x="8796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5" name="矩形 34"/>
            <p:cNvSpPr/>
            <p:nvPr/>
          </p:nvSpPr>
          <p:spPr>
            <a:xfrm>
              <a:off x="9375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6" name="矩形 19"/>
            <p:cNvSpPr/>
            <p:nvPr/>
          </p:nvSpPr>
          <p:spPr>
            <a:xfrm>
              <a:off x="5322056"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7" name="矩形 20"/>
            <p:cNvSpPr/>
            <p:nvPr/>
          </p:nvSpPr>
          <p:spPr>
            <a:xfrm>
              <a:off x="5901057"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8" name="矩形 21"/>
            <p:cNvSpPr/>
            <p:nvPr/>
          </p:nvSpPr>
          <p:spPr>
            <a:xfrm>
              <a:off x="6480058"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9" name="矩形 22"/>
            <p:cNvSpPr/>
            <p:nvPr/>
          </p:nvSpPr>
          <p:spPr>
            <a:xfrm>
              <a:off x="7059059"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0" name="矩形 23"/>
            <p:cNvSpPr/>
            <p:nvPr/>
          </p:nvSpPr>
          <p:spPr>
            <a:xfrm>
              <a:off x="7638060"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1" name="矩形 24"/>
            <p:cNvSpPr/>
            <p:nvPr/>
          </p:nvSpPr>
          <p:spPr>
            <a:xfrm>
              <a:off x="8217061"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2" name="矩形 25"/>
            <p:cNvSpPr/>
            <p:nvPr/>
          </p:nvSpPr>
          <p:spPr>
            <a:xfrm>
              <a:off x="8796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3" name="矩形 26"/>
            <p:cNvSpPr/>
            <p:nvPr/>
          </p:nvSpPr>
          <p:spPr>
            <a:xfrm>
              <a:off x="9375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grpSp>
      <p:sp>
        <p:nvSpPr>
          <p:cNvPr id="2" name="TextBox 94"/>
          <p:cNvSpPr txBox="1"/>
          <p:nvPr/>
        </p:nvSpPr>
        <p:spPr>
          <a:xfrm>
            <a:off x="3733800" y="3009900"/>
            <a:ext cx="2799715" cy="1430655"/>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5000">
                <a:effectLst/>
                <a:latin typeface="#9Slide03 Bebas Neue Bold" panose="020B0606020202050201" charset="0"/>
                <a:ea typeface="Times New Roman" panose="02020603050405020304" charset="0"/>
                <a:cs typeface="#9Slide03 Bebas Neue Bold" panose="020B0606020202050201" charset="0"/>
              </a:rPr>
              <a:t>Bàn về </a:t>
            </a:r>
          </a:p>
          <a:p>
            <a:pPr marL="0" marR="0" algn="ctr">
              <a:lnSpc>
                <a:spcPct val="150000"/>
              </a:lnSpc>
              <a:spcBef>
                <a:spcPts val="600"/>
              </a:spcBef>
              <a:spcAft>
                <a:spcPts val="600"/>
              </a:spcAft>
            </a:pPr>
            <a:r>
              <a:rPr lang="en-US" sz="5000">
                <a:effectLst/>
                <a:latin typeface="#9Slide03 Bebas Neue Bold" panose="020B0606020202050201" charset="0"/>
                <a:ea typeface="Times New Roman" panose="02020603050405020304" charset="0"/>
                <a:cs typeface="#9Slide03 Bebas Neue Bold" panose="020B0606020202050201" charset="0"/>
              </a:rPr>
              <a:t>đọc sách</a:t>
            </a:r>
          </a:p>
        </p:txBody>
      </p:sp>
      <p:grpSp>
        <p:nvGrpSpPr>
          <p:cNvPr id="24" name="Group 23"/>
          <p:cNvGrpSpPr/>
          <p:nvPr/>
        </p:nvGrpSpPr>
        <p:grpSpPr>
          <a:xfrm>
            <a:off x="2211070" y="2019300"/>
            <a:ext cx="5198110" cy="7388860"/>
            <a:chOff x="3482" y="3180"/>
            <a:chExt cx="8186" cy="11636"/>
          </a:xfrm>
        </p:grpSpPr>
        <p:pic>
          <p:nvPicPr>
            <p:cNvPr id="4" name="图片 4"/>
            <p:cNvPicPr>
              <a:picLocks noChangeAspect="1"/>
            </p:cNvPicPr>
            <p:nvPr/>
          </p:nvPicPr>
          <p:blipFill>
            <a:blip r:embed="rId3" cstate="print"/>
            <a:stretch>
              <a:fillRect/>
            </a:stretch>
          </p:blipFill>
          <p:spPr>
            <a:xfrm>
              <a:off x="3482" y="3180"/>
              <a:ext cx="8187" cy="11637"/>
            </a:xfrm>
            <a:prstGeom prst="rect">
              <a:avLst/>
            </a:prstGeom>
          </p:spPr>
        </p:pic>
        <p:sp>
          <p:nvSpPr>
            <p:cNvPr id="6" name="TextBox 94"/>
            <p:cNvSpPr txBox="1"/>
            <p:nvPr/>
          </p:nvSpPr>
          <p:spPr>
            <a:xfrm>
              <a:off x="5762" y="4740"/>
              <a:ext cx="4409" cy="2253"/>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Bàn về </a:t>
              </a:r>
            </a:p>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đọc sách</a:t>
              </a:r>
            </a:p>
          </p:txBody>
        </p:sp>
      </p:grpSp>
      <p:sp>
        <p:nvSpPr>
          <p:cNvPr id="25" name="Text Box 24"/>
          <p:cNvSpPr txBox="1"/>
          <p:nvPr/>
        </p:nvSpPr>
        <p:spPr>
          <a:xfrm>
            <a:off x="7772400" y="3162300"/>
            <a:ext cx="9787890" cy="2445385"/>
          </a:xfrm>
          <a:prstGeom prst="rect">
            <a:avLst/>
          </a:prstGeom>
          <a:noFill/>
        </p:spPr>
        <p:txBody>
          <a:bodyPr wrap="square" rtlCol="0">
            <a:spAutoFit/>
          </a:bodyPr>
          <a:lstStyle/>
          <a:p>
            <a:pPr algn="ctr">
              <a:lnSpc>
                <a:spcPct val="85000"/>
              </a:lnSpc>
              <a:spcBef>
                <a:spcPts val="0"/>
              </a:spcBef>
              <a:spcAft>
                <a:spcPts val="0"/>
              </a:spcAft>
            </a:pPr>
            <a:r>
              <a:rPr lang="en-US" sz="9000" b="1">
                <a:solidFill>
                  <a:srgbClr val="0070C0"/>
                </a:solidFill>
                <a:latin typeface="#9Slide06 VL Fadilla" charset="0"/>
                <a:cs typeface="#9Slide06 VL Fadilla" charset="0"/>
              </a:rPr>
              <a:t>Phần 2</a:t>
            </a:r>
          </a:p>
          <a:p>
            <a:pPr algn="ctr">
              <a:lnSpc>
                <a:spcPct val="85000"/>
              </a:lnSpc>
              <a:spcBef>
                <a:spcPts val="0"/>
              </a:spcBef>
              <a:spcAft>
                <a:spcPts val="0"/>
              </a:spcAft>
            </a:pPr>
            <a:r>
              <a:rPr lang="en-US" sz="9000" b="1">
                <a:solidFill>
                  <a:srgbClr val="0070C0"/>
                </a:solidFill>
                <a:latin typeface="#9Slide06 VL Fadilla" charset="0"/>
                <a:cs typeface="#9Slide06 VL Fadilla" charset="0"/>
              </a:rPr>
              <a:t>Đọc và tìm hiểu chi tiết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4"/>
          <p:cNvSpPr txBox="1"/>
          <p:nvPr/>
        </p:nvSpPr>
        <p:spPr>
          <a:xfrm>
            <a:off x="3657598" y="339612"/>
            <a:ext cx="11304905" cy="651828"/>
          </a:xfrm>
          <a:prstGeom prst="rect">
            <a:avLst/>
          </a:prstGeom>
        </p:spPr>
        <p:txBody>
          <a:bodyPr wrap="square" lIns="0" tIns="0" rIns="0" bIns="0" rtlCol="0" anchor="t">
            <a:noAutofit/>
          </a:bodyPr>
          <a:lstStyle/>
          <a:p>
            <a:pPr marR="0" algn="ctr">
              <a:spcBef>
                <a:spcPts val="600"/>
              </a:spcBef>
              <a:spcAft>
                <a:spcPts val="600"/>
              </a:spcAft>
            </a:pPr>
            <a:r>
              <a:rPr lang="en-US" sz="3200" dirty="0">
                <a:latin typeface="#9Slide03 BoosterNextFYBlack" panose="02000A03000000020004" charset="0"/>
                <a:ea typeface="Times New Roman" panose="02020603050405020304" charset="0"/>
                <a:cs typeface="#9Slide03 BoosterNextFYBlack" panose="02000A03000000020004" charset="0"/>
              </a:rPr>
              <a:t>1. </a:t>
            </a:r>
            <a:r>
              <a:rPr lang="en-US" sz="3200" dirty="0" err="1">
                <a:latin typeface="#9Slide03 BoosterNextFYBlack" panose="02000A03000000020004" charset="0"/>
                <a:ea typeface="Times New Roman" panose="02020603050405020304" charset="0"/>
                <a:cs typeface="#9Slide03 BoosterNextFYBlack" panose="02000A03000000020004" charset="0"/>
              </a:rPr>
              <a:t>Luận</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đề</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và</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hệ</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thống</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luận</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điểm</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lí</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lẽ</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bằng</a:t>
            </a:r>
            <a:r>
              <a:rPr lang="en-US" sz="3200" dirty="0">
                <a:latin typeface="#9Slide03 BoosterNextFYBlack" panose="02000A03000000020004" charset="0"/>
                <a:ea typeface="Times New Roman" panose="02020603050405020304" charset="0"/>
                <a:cs typeface="#9Slide03 BoosterNextFYBlack" panose="02000A03000000020004" charset="0"/>
              </a:rPr>
              <a:t> </a:t>
            </a:r>
            <a:r>
              <a:rPr lang="en-US" sz="3200" dirty="0" err="1">
                <a:latin typeface="#9Slide03 BoosterNextFYBlack" panose="02000A03000000020004" charset="0"/>
                <a:ea typeface="Times New Roman" panose="02020603050405020304" charset="0"/>
                <a:cs typeface="#9Slide03 BoosterNextFYBlack" panose="02000A03000000020004" charset="0"/>
              </a:rPr>
              <a:t>chứng</a:t>
            </a:r>
            <a:endParaRPr lang="en-US" sz="3200" dirty="0">
              <a:latin typeface="#9Slide03 BoosterNextFYBlack" panose="02000A03000000020004" charset="0"/>
              <a:ea typeface="Times New Roman" panose="02020603050405020304" charset="0"/>
              <a:cs typeface="#9Slide03 BoosterNextFYBlack" panose="02000A03000000020004" charset="0"/>
            </a:endParaRPr>
          </a:p>
        </p:txBody>
      </p:sp>
      <p:sp>
        <p:nvSpPr>
          <p:cNvPr id="4" name="TextBox 94">
            <a:hlinkClick r:id="rId4" action="ppaction://hlinkpres?slideindex=1&amp;slidetitle="/>
          </p:cNvPr>
          <p:cNvSpPr txBox="1"/>
          <p:nvPr/>
        </p:nvSpPr>
        <p:spPr>
          <a:xfrm>
            <a:off x="5568632" y="885285"/>
            <a:ext cx="7150735" cy="809625"/>
          </a:xfrm>
          <a:prstGeom prst="rect">
            <a:avLst/>
          </a:prstGeom>
        </p:spPr>
        <p:txBody>
          <a:bodyPr wrap="square" lIns="0" tIns="0" rIns="0" bIns="0" rtlCol="0" anchor="t">
            <a:noAutofit/>
          </a:bodyPr>
          <a:lstStyle/>
          <a:p>
            <a:pPr marR="0" algn="ctr">
              <a:lnSpc>
                <a:spcPct val="150000"/>
              </a:lnSpc>
              <a:spcBef>
                <a:spcPts val="600"/>
              </a:spcBef>
              <a:spcAft>
                <a:spcPts val="600"/>
              </a:spcAft>
            </a:pPr>
            <a:r>
              <a:rPr lang="en-US" sz="3200" u="sng" dirty="0" err="1">
                <a:solidFill>
                  <a:srgbClr val="0070C0"/>
                </a:solidFill>
                <a:latin typeface="#9Slide03 BoosterNextFYBlack" panose="02000A03000000020004" charset="0"/>
                <a:ea typeface="Times New Roman" panose="02020603050405020304" charset="0"/>
                <a:cs typeface="#9Slide03 BoosterNextFYBlack" panose="02000A03000000020004" charset="0"/>
              </a:rPr>
              <a:t>PHIẾU</a:t>
            </a:r>
            <a:r>
              <a:rPr lang="en-US" sz="3200" u="sng" dirty="0">
                <a:solidFill>
                  <a:srgbClr val="0070C0"/>
                </a:solidFill>
                <a:latin typeface="#9Slide03 BoosterNextFYBlack" panose="02000A03000000020004" charset="0"/>
                <a:ea typeface="Times New Roman" panose="02020603050405020304" charset="0"/>
                <a:cs typeface="#9Slide03 BoosterNextFYBlack" panose="02000A03000000020004" charset="0"/>
              </a:rPr>
              <a:t> </a:t>
            </a:r>
            <a:r>
              <a:rPr lang="en-US" sz="3200" u="sng" dirty="0" err="1">
                <a:solidFill>
                  <a:srgbClr val="0070C0"/>
                </a:solidFill>
                <a:latin typeface="#9Slide03 BoosterNextFYBlack" panose="02000A03000000020004" charset="0"/>
                <a:ea typeface="Times New Roman" panose="02020603050405020304" charset="0"/>
                <a:cs typeface="#9Slide03 BoosterNextFYBlack" panose="02000A03000000020004" charset="0"/>
              </a:rPr>
              <a:t>HỌC</a:t>
            </a:r>
            <a:r>
              <a:rPr lang="en-US" sz="3200" u="sng" dirty="0">
                <a:solidFill>
                  <a:srgbClr val="0070C0"/>
                </a:solidFill>
                <a:latin typeface="#9Slide03 BoosterNextFYBlack" panose="02000A03000000020004" charset="0"/>
                <a:ea typeface="Times New Roman" panose="02020603050405020304" charset="0"/>
                <a:cs typeface="#9Slide03 BoosterNextFYBlack" panose="02000A03000000020004" charset="0"/>
              </a:rPr>
              <a:t> </a:t>
            </a:r>
            <a:r>
              <a:rPr lang="en-US" sz="3200" u="sng" dirty="0" err="1">
                <a:solidFill>
                  <a:srgbClr val="0070C0"/>
                </a:solidFill>
                <a:latin typeface="#9Slide03 BoosterNextFYBlack" panose="02000A03000000020004" charset="0"/>
                <a:ea typeface="Times New Roman" panose="02020603050405020304" charset="0"/>
                <a:cs typeface="#9Slide03 BoosterNextFYBlack" panose="02000A03000000020004" charset="0"/>
              </a:rPr>
              <a:t>TẬP</a:t>
            </a:r>
            <a:r>
              <a:rPr lang="en-US" sz="3200" u="sng" dirty="0">
                <a:solidFill>
                  <a:srgbClr val="0070C0"/>
                </a:solidFill>
                <a:latin typeface="#9Slide03 BoosterNextFYBlack" panose="02000A03000000020004" charset="0"/>
                <a:ea typeface="Times New Roman" panose="02020603050405020304" charset="0"/>
                <a:cs typeface="#9Slide03 BoosterNextFYBlack" panose="02000A03000000020004" charset="0"/>
              </a:rPr>
              <a:t> </a:t>
            </a:r>
            <a:r>
              <a:rPr lang="en-US" sz="3200" u="sng" dirty="0" err="1">
                <a:solidFill>
                  <a:srgbClr val="0070C0"/>
                </a:solidFill>
                <a:latin typeface="#9Slide03 BoosterNextFYBlack" panose="02000A03000000020004" charset="0"/>
                <a:ea typeface="Times New Roman" panose="02020603050405020304" charset="0"/>
                <a:cs typeface="#9Slide03 BoosterNextFYBlack" panose="02000A03000000020004" charset="0"/>
              </a:rPr>
              <a:t>SỐ</a:t>
            </a:r>
            <a:r>
              <a:rPr lang="en-US" sz="3200" u="sng" dirty="0">
                <a:solidFill>
                  <a:srgbClr val="0070C0"/>
                </a:solidFill>
                <a:latin typeface="#9Slide03 BoosterNextFYBlack" panose="02000A03000000020004" charset="0"/>
                <a:ea typeface="Times New Roman" panose="02020603050405020304" charset="0"/>
                <a:cs typeface="#9Slide03 BoosterNextFYBlack" panose="02000A03000000020004" charset="0"/>
              </a:rPr>
              <a:t> 1</a:t>
            </a:r>
          </a:p>
        </p:txBody>
      </p:sp>
      <p:graphicFrame>
        <p:nvGraphicFramePr>
          <p:cNvPr id="5" name="Table 4"/>
          <p:cNvGraphicFramePr/>
          <p:nvPr>
            <p:custDataLst>
              <p:tags r:id="rId1"/>
            </p:custDataLst>
            <p:extLst>
              <p:ext uri="{D42A27DB-BD31-4B8C-83A1-F6EECF244321}">
                <p14:modId xmlns:p14="http://schemas.microsoft.com/office/powerpoint/2010/main" val="3192910155"/>
              </p:ext>
            </p:extLst>
          </p:nvPr>
        </p:nvGraphicFramePr>
        <p:xfrm>
          <a:off x="812760" y="1837030"/>
          <a:ext cx="16865639" cy="7878470"/>
        </p:xfrm>
        <a:graphic>
          <a:graphicData uri="http://schemas.openxmlformats.org/drawingml/2006/table">
            <a:tbl>
              <a:tblPr/>
              <a:tblGrid>
                <a:gridCol w="2082840">
                  <a:extLst>
                    <a:ext uri="{9D8B030D-6E8A-4147-A177-3AD203B41FA5}">
                      <a16:colId xmlns:a16="http://schemas.microsoft.com/office/drawing/2014/main" val="20000"/>
                    </a:ext>
                  </a:extLst>
                </a:gridCol>
                <a:gridCol w="14560464">
                  <a:extLst>
                    <a:ext uri="{9D8B030D-6E8A-4147-A177-3AD203B41FA5}">
                      <a16:colId xmlns:a16="http://schemas.microsoft.com/office/drawing/2014/main" val="20001"/>
                    </a:ext>
                  </a:extLst>
                </a:gridCol>
                <a:gridCol w="222335">
                  <a:extLst>
                    <a:ext uri="{9D8B030D-6E8A-4147-A177-3AD203B41FA5}">
                      <a16:colId xmlns:a16="http://schemas.microsoft.com/office/drawing/2014/main" val="20002"/>
                    </a:ext>
                  </a:extLst>
                </a:gridCol>
              </a:tblGrid>
              <a:tr h="893819">
                <a:tc>
                  <a:txBody>
                    <a:bodyPr/>
                    <a:lstStyle/>
                    <a:p>
                      <a:pPr indent="0" algn="ctr">
                        <a:buNone/>
                      </a:pP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cầu</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dung</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426796991"/>
                  </a:ext>
                </a:extLst>
              </a:tr>
              <a:tr h="6984651">
                <a:tc>
                  <a:txBody>
                    <a:bodyPr/>
                    <a:lstStyle/>
                    <a:p>
                      <a:pPr indent="0" algn="ctr">
                        <a:buNone/>
                      </a:pPr>
                      <a:r>
                        <a:rPr lang="en-US" sz="3000" b="0" dirty="0">
                          <a:solidFill>
                            <a:schemeClr val="tx1"/>
                          </a:solidFill>
                          <a:latin typeface="#9Slide03 Arima Madurai Bold" panose="00000800000000000000" pitchFamily="2" charset="0"/>
                          <a:cs typeface="#9Slide03 Arima Madurai Bold" panose="00000800000000000000" pitchFamily="2" charset="0"/>
                        </a:rPr>
                        <a:t>1. </a:t>
                      </a:r>
                      <a:r>
                        <a:rPr lang="en-US" sz="3000" b="0" dirty="0" err="1">
                          <a:solidFill>
                            <a:schemeClr val="tx1"/>
                          </a:solidFill>
                          <a:latin typeface="#9Slide03 Arima Madurai Bold" panose="00000800000000000000" pitchFamily="2" charset="0"/>
                          <a:cs typeface="#9Slide03 Arima Madurai Bold" panose="00000800000000000000" pitchFamily="2" charset="0"/>
                        </a:rPr>
                        <a:t>Nhận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xét</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về</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mối</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liên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hệ</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giữa</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các</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luận</a:t>
                      </a:r>
                      <a:r>
                        <a:rPr lang="en-US" sz="3000" b="0" dirty="0">
                          <a:solidFill>
                            <a:schemeClr val="tx1"/>
                          </a:solidFill>
                          <a:latin typeface="#9Slide03 Arima Madurai Bold" panose="00000800000000000000" pitchFamily="2"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cs typeface="#9Slide03 Arima Madurai Bold" panose="00000800000000000000" pitchFamily="2" charset="0"/>
                        </a:rPr>
                        <a:t>điểm</a:t>
                      </a:r>
                      <a:r>
                        <a:rPr lang="en-US" sz="3000" b="0" dirty="0">
                          <a:solidFill>
                            <a:schemeClr val="tx1"/>
                          </a:solidFill>
                          <a:latin typeface="#9Slide03 Arima Madurai Bold" panose="00000800000000000000" pitchFamily="2" charset="0"/>
                          <a:cs typeface="#9Slide03 Arima Madurai Bold" panose="00000800000000000000" pitchFamily="2" charset="0"/>
                        </a:rPr>
                        <a:t>.</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TextBox 94"/>
          <p:cNvSpPr txBox="1"/>
          <p:nvPr/>
        </p:nvSpPr>
        <p:spPr>
          <a:xfrm>
            <a:off x="3124200" y="2941049"/>
            <a:ext cx="14097000" cy="3109502"/>
          </a:xfrm>
          <a:prstGeom prst="rect">
            <a:avLst/>
          </a:prstGeom>
        </p:spPr>
        <p:txBody>
          <a:bodyPr wrap="square" lIns="0" tIns="0" rIns="0" bIns="0" rtlCol="0" anchor="t">
            <a:noAutofit/>
          </a:bodyPr>
          <a:lstStyle/>
          <a:p>
            <a:pPr marL="0" marR="0" algn="just">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đề</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Hệ</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thống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điểm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p>
          <a:p>
            <a:pPr marL="0" marR="0" algn="just">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LĐ</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1. Ý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nghĩa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tầm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quan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trọng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việc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endParaRPr>
          </a:p>
          <a:p>
            <a:pPr marL="0" marR="0" algn="just">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LĐ</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2.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khó</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khan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biểu</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hiện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sai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lệch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việc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LĐ</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3.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Phương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pháp</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chọn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hiệu</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quả</a:t>
            </a: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
        <p:nvSpPr>
          <p:cNvPr id="25" name="TextBox 94"/>
          <p:cNvSpPr txBox="1"/>
          <p:nvPr/>
        </p:nvSpPr>
        <p:spPr>
          <a:xfrm>
            <a:off x="3130062" y="6065205"/>
            <a:ext cx="14091138" cy="3664949"/>
          </a:xfrm>
          <a:prstGeom prst="rect">
            <a:avLst/>
          </a:prstGeom>
        </p:spPr>
        <p:txBody>
          <a:bodyPr wrap="square" lIns="0" tIns="0" rIns="0" bIns="0" rtlCol="0" anchor="t">
            <a:noAutofit/>
          </a:bodyPr>
          <a:lstStyle/>
          <a:p>
            <a:pPr marL="0" marR="0" algn="just">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dung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điểm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(3)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liên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quan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mật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thiết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với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điểm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(1)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điểm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(2):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Người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phải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biết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tầm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quan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trọng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nghĩa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(1);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đồng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thời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phải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hiểu</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khó</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khăn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nguy</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hại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dễ</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gặp</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tình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trạng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hiện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nay (2)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thì</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mới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phương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pháp</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chọn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phù</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hợp</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nhất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(3).</a:t>
            </a:r>
          </a:p>
          <a:p>
            <a:pPr marL="0" marR="0" algn="just">
              <a:spcBef>
                <a:spcPts val="600"/>
              </a:spcBef>
              <a:spcAft>
                <a:spcPts val="600"/>
              </a:spcAft>
            </a:pP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=&gt;&gt;</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Mạch</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kết</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nối</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nội</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dung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ba</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điểm</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của</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văn</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bản</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rất</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lô</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gích</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chặt</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chẽ</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làm</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sáng</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tỏ</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vấn</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đề</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nghị</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endParaRPr lang="en-US" sz="32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p:bldP spid="4" grpId="1"/>
      <p:bldP spid="6" grpId="0" build="p"/>
      <p:bldP spid="6" grpId="1"/>
      <p:bldP spid="25" grpId="0" build="p"/>
      <p:bldP spid="2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3F33E8-B61A-2488-E27F-B8181DE4C495}"/>
              </a:ext>
            </a:extLst>
          </p:cNvPr>
          <p:cNvGraphicFramePr/>
          <p:nvPr>
            <p:custDataLst>
              <p:tags r:id="rId1"/>
            </p:custDataLst>
            <p:extLst>
              <p:ext uri="{D42A27DB-BD31-4B8C-83A1-F6EECF244321}">
                <p14:modId xmlns:p14="http://schemas.microsoft.com/office/powerpoint/2010/main" val="3468744631"/>
              </p:ext>
            </p:extLst>
          </p:nvPr>
        </p:nvGraphicFramePr>
        <p:xfrm>
          <a:off x="914400" y="1409700"/>
          <a:ext cx="16865639" cy="7878470"/>
        </p:xfrm>
        <a:graphic>
          <a:graphicData uri="http://schemas.openxmlformats.org/drawingml/2006/table">
            <a:tbl>
              <a:tblPr/>
              <a:tblGrid>
                <a:gridCol w="2895600">
                  <a:extLst>
                    <a:ext uri="{9D8B030D-6E8A-4147-A177-3AD203B41FA5}">
                      <a16:colId xmlns:a16="http://schemas.microsoft.com/office/drawing/2014/main" val="20000"/>
                    </a:ext>
                  </a:extLst>
                </a:gridCol>
                <a:gridCol w="13747704">
                  <a:extLst>
                    <a:ext uri="{9D8B030D-6E8A-4147-A177-3AD203B41FA5}">
                      <a16:colId xmlns:a16="http://schemas.microsoft.com/office/drawing/2014/main" val="20001"/>
                    </a:ext>
                  </a:extLst>
                </a:gridCol>
                <a:gridCol w="222335">
                  <a:extLst>
                    <a:ext uri="{9D8B030D-6E8A-4147-A177-3AD203B41FA5}">
                      <a16:colId xmlns:a16="http://schemas.microsoft.com/office/drawing/2014/main" val="20002"/>
                    </a:ext>
                  </a:extLst>
                </a:gridCol>
              </a:tblGrid>
              <a:tr h="893819">
                <a:tc>
                  <a:txBody>
                    <a:bodyPr/>
                    <a:lstStyle/>
                    <a:p>
                      <a:pPr indent="0" algn="ctr">
                        <a:buNone/>
                      </a:pP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cầu</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dung</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426796991"/>
                  </a:ext>
                </a:extLst>
              </a:tr>
              <a:tr h="6984651">
                <a:tc>
                  <a:txBody>
                    <a:bodyPr/>
                    <a:lstStyle/>
                    <a:p>
                      <a:pPr indent="0" algn="ctr">
                        <a:buNone/>
                      </a:pPr>
                      <a:r>
                        <a:rPr lang="en-US" sz="3200" b="0" dirty="0">
                          <a:solidFill>
                            <a:schemeClr val="tx1"/>
                          </a:solidFill>
                          <a:latin typeface="#9Slide03 Arima Madurai Bold" panose="00000800000000000000" pitchFamily="2" charset="0"/>
                          <a:cs typeface="#9Slide03 Arima Madurai Bold" panose="00000800000000000000" pitchFamily="2" charset="0"/>
                        </a:rPr>
                        <a:t>2. </a:t>
                      </a:r>
                      <a:r>
                        <a:rPr lang="en-US" sz="3200" b="0" dirty="0" err="1">
                          <a:solidFill>
                            <a:schemeClr val="tx1"/>
                          </a:solidFill>
                          <a:latin typeface="#9Slide03 Arima Madurai Bold" panose="00000800000000000000" pitchFamily="2" charset="0"/>
                          <a:cs typeface="#9Slide03 Arima Madurai Bold" panose="00000800000000000000" pitchFamily="2" charset="0"/>
                        </a:rPr>
                        <a:t>Chỉ</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ra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những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lẽ</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được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dụng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trong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luận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điểm</a:t>
                      </a:r>
                      <a:r>
                        <a:rPr lang="en-US" sz="3200" b="0" dirty="0">
                          <a:solidFill>
                            <a:schemeClr val="tx1"/>
                          </a:solidFill>
                          <a:latin typeface="#9Slide03 Arima Madurai Bold" panose="00000800000000000000" pitchFamily="2" charset="0"/>
                          <a:cs typeface="#9Slide03 Arima Madurai Bold" panose="00000800000000000000" pitchFamily="2" charset="0"/>
                        </a:rPr>
                        <a:t> 1 </a:t>
                      </a:r>
                      <a:r>
                        <a:rPr lang="en-US" sz="3200" b="0" dirty="0" err="1">
                          <a:solidFill>
                            <a:schemeClr val="tx1"/>
                          </a:solidFill>
                          <a:latin typeface="#9Slide03 Arima Madurai Bold" panose="00000800000000000000" pitchFamily="2" charset="0"/>
                          <a:cs typeface="#9Slide03 Arima Madurai Bold" panose="00000800000000000000" pitchFamily="2" charset="0"/>
                        </a:rPr>
                        <a:t>của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văn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bản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Nhận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xét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về</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những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lẽ</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đó</a:t>
                      </a:r>
                      <a:r>
                        <a:rPr lang="en-US" sz="3200" b="0" dirty="0">
                          <a:solidFill>
                            <a:schemeClr val="tx1"/>
                          </a:solidFill>
                          <a:latin typeface="#9Slide03 Arima Madurai Bold" panose="00000800000000000000" pitchFamily="2" charset="0"/>
                          <a:cs typeface="#9Slide03 Arima Madurai Bold" panose="00000800000000000000" pitchFamily="2" charset="0"/>
                        </a:rPr>
                        <a:t>.</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extBox 94"/>
          <p:cNvSpPr txBox="1"/>
          <p:nvPr/>
        </p:nvSpPr>
        <p:spPr>
          <a:xfrm>
            <a:off x="4341163" y="3599131"/>
            <a:ext cx="13008991" cy="4361278"/>
          </a:xfrm>
          <a:prstGeom prst="rect">
            <a:avLst/>
          </a:prstGeom>
        </p:spPr>
        <p:txBody>
          <a:bodyPr wrap="square" lIns="0" tIns="0" rIns="0" bIns="0" rtlCol="0" anchor="t">
            <a:noAutofit/>
          </a:bodyPr>
          <a:lstStyle/>
          <a:p>
            <a:pPr marL="0" marR="0" algn="just">
              <a:spcBef>
                <a:spcPts val="1200"/>
              </a:spcBef>
              <a:spcAft>
                <a:spcPts val="1200"/>
              </a:spcAft>
            </a:pP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lẽ</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được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nêu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ở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điểm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(1):</a:t>
            </a:r>
          </a:p>
          <a:p>
            <a:pPr marL="0" marR="0" algn="just">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con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đường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quan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trọng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tiếp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tri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thức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hưởng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thụ</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hoa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của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nhân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loại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spcBef>
                <a:spcPts val="1200"/>
              </a:spcBef>
              <a:spcAft>
                <a:spcPts val="1200"/>
              </a:spcAft>
            </a:pP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=&gt;&gt;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đã</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lựa</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chọn</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xác</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đáng</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thuyết</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phục</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được</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kiểm</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nghiệm</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minh</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trong</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thực</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tiễn</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được</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mọi</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người</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công</a:t>
            </a:r>
            <a:r>
              <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nhận</a:t>
            </a:r>
            <a:endParaRPr lang="en-US" sz="3400" dirty="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
        <p:nvSpPr>
          <p:cNvPr id="8" name="TextBox 94"/>
          <p:cNvSpPr txBox="1"/>
          <p:nvPr/>
        </p:nvSpPr>
        <p:spPr>
          <a:xfrm>
            <a:off x="5638800" y="3238500"/>
            <a:ext cx="10702925" cy="712470"/>
          </a:xfrm>
          <a:prstGeom prst="rect">
            <a:avLst/>
          </a:prstGeom>
        </p:spPr>
        <p:txBody>
          <a:bodyPr wrap="square" lIns="0" tIns="0" rIns="0" bIns="0" rtlCol="0" anchor="t">
            <a:noAutofit/>
          </a:bodyPr>
          <a:lstStyle/>
          <a:p>
            <a:pPr marL="0" marR="0" algn="just">
              <a:lnSpc>
                <a:spcPct val="150000"/>
              </a:lnSpc>
              <a:spcBef>
                <a:spcPts val="600"/>
              </a:spcBef>
              <a:spcAft>
                <a:spcPts val="600"/>
              </a:spcAft>
            </a:pPr>
            <a:endParaRPr lang="en-US" sz="2600">
              <a:solidFill>
                <a:srgbClr val="0070C0"/>
              </a:solidFill>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D8044C-5943-0623-8B6E-93902880ECCA}"/>
              </a:ext>
            </a:extLst>
          </p:cNvPr>
          <p:cNvGraphicFramePr/>
          <p:nvPr>
            <p:custDataLst>
              <p:tags r:id="rId1"/>
            </p:custDataLst>
            <p:extLst>
              <p:ext uri="{D42A27DB-BD31-4B8C-83A1-F6EECF244321}">
                <p14:modId xmlns:p14="http://schemas.microsoft.com/office/powerpoint/2010/main" val="831774726"/>
              </p:ext>
            </p:extLst>
          </p:nvPr>
        </p:nvGraphicFramePr>
        <p:xfrm>
          <a:off x="885092" y="1143000"/>
          <a:ext cx="16865639" cy="8153400"/>
        </p:xfrm>
        <a:graphic>
          <a:graphicData uri="http://schemas.openxmlformats.org/drawingml/2006/table">
            <a:tbl>
              <a:tblPr/>
              <a:tblGrid>
                <a:gridCol w="2895600">
                  <a:extLst>
                    <a:ext uri="{9D8B030D-6E8A-4147-A177-3AD203B41FA5}">
                      <a16:colId xmlns:a16="http://schemas.microsoft.com/office/drawing/2014/main" val="20000"/>
                    </a:ext>
                  </a:extLst>
                </a:gridCol>
                <a:gridCol w="13747704">
                  <a:extLst>
                    <a:ext uri="{9D8B030D-6E8A-4147-A177-3AD203B41FA5}">
                      <a16:colId xmlns:a16="http://schemas.microsoft.com/office/drawing/2014/main" val="20001"/>
                    </a:ext>
                  </a:extLst>
                </a:gridCol>
                <a:gridCol w="222335">
                  <a:extLst>
                    <a:ext uri="{9D8B030D-6E8A-4147-A177-3AD203B41FA5}">
                      <a16:colId xmlns:a16="http://schemas.microsoft.com/office/drawing/2014/main" val="20002"/>
                    </a:ext>
                  </a:extLst>
                </a:gridCol>
              </a:tblGrid>
              <a:tr h="925010">
                <a:tc>
                  <a:txBody>
                    <a:bodyPr/>
                    <a:lstStyle/>
                    <a:p>
                      <a:pPr indent="0" algn="ctr">
                        <a:buNone/>
                      </a:pP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cầu</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dung</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426796991"/>
                  </a:ext>
                </a:extLst>
              </a:tr>
              <a:tr h="7228390">
                <a:tc>
                  <a:txBody>
                    <a:bodyPr/>
                    <a:lstStyle/>
                    <a:p>
                      <a:pPr indent="0" algn="ctr">
                        <a:buNone/>
                      </a:pPr>
                      <a:r>
                        <a:rPr lang="en-US" sz="3200" b="0" dirty="0">
                          <a:solidFill>
                            <a:schemeClr val="tx1"/>
                          </a:solidFill>
                          <a:latin typeface="#9Slide03 Arima Madurai Bold" panose="00000800000000000000" pitchFamily="2" charset="0"/>
                          <a:cs typeface="#9Slide03 Arima Madurai Bold" panose="00000800000000000000" pitchFamily="2" charset="0"/>
                        </a:rPr>
                        <a:t>3. </a:t>
                      </a:r>
                      <a:r>
                        <a:rPr lang="en-US" sz="3200" b="0" dirty="0" err="1">
                          <a:solidFill>
                            <a:schemeClr val="tx1"/>
                          </a:solidFill>
                          <a:latin typeface="#9Slide03 Arima Madurai Bold" panose="00000800000000000000" pitchFamily="2" charset="0"/>
                          <a:cs typeface="#9Slide03 Arima Madurai Bold" panose="00000800000000000000" pitchFamily="2" charset="0"/>
                        </a:rPr>
                        <a:t>Để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làm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sáng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tỏ</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lẽ</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trong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luận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điểm</a:t>
                      </a:r>
                      <a:r>
                        <a:rPr lang="en-US" sz="3200" b="0" dirty="0">
                          <a:solidFill>
                            <a:schemeClr val="tx1"/>
                          </a:solidFill>
                          <a:latin typeface="#9Slide03 Arima Madurai Bold" panose="00000800000000000000" pitchFamily="2" charset="0"/>
                          <a:cs typeface="#9Slide03 Arima Madurai Bold" panose="00000800000000000000" pitchFamily="2" charset="0"/>
                        </a:rPr>
                        <a:t> 2,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đưa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ra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những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bằng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chứng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nào</a:t>
                      </a:r>
                      <a:r>
                        <a:rPr lang="en-US" sz="3200" b="0" dirty="0">
                          <a:solidFill>
                            <a:schemeClr val="tx1"/>
                          </a:solidFill>
                          <a:latin typeface="#9Slide03 Arima Madurai Bold" panose="00000800000000000000" pitchFamily="2" charset="0"/>
                          <a:cs typeface="#9Slide03 Arima Madurai Bold" panose="00000800000000000000" pitchFamily="2" charset="0"/>
                        </a:rPr>
                        <a:t>? Em </a:t>
                      </a:r>
                      <a:r>
                        <a:rPr lang="en-US" sz="3200" b="0" dirty="0" err="1">
                          <a:solidFill>
                            <a:schemeClr val="tx1"/>
                          </a:solidFill>
                          <a:latin typeface="#9Slide03 Arima Madurai Bold" panose="00000800000000000000" pitchFamily="2" charset="0"/>
                          <a:cs typeface="#9Slide03 Arima Madurai Bold" panose="00000800000000000000" pitchFamily="2" charset="0"/>
                        </a:rPr>
                        <a:t>có</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đồng</a:t>
                      </a:r>
                      <a:r>
                        <a:rPr lang="en-US" sz="3200" b="0" dirty="0">
                          <a:solidFill>
                            <a:schemeClr val="tx1"/>
                          </a:solidFill>
                          <a:latin typeface="#9Slide03 Arima Madurai Bold" panose="00000800000000000000" pitchFamily="2" charset="0"/>
                          <a:cs typeface="#9Slide03 Arima Madurai Bold" panose="00000800000000000000" pitchFamily="2" charset="0"/>
                        </a:rPr>
                        <a:t> ý </a:t>
                      </a:r>
                      <a:r>
                        <a:rPr lang="en-US" sz="3200" b="0" dirty="0" err="1">
                          <a:solidFill>
                            <a:schemeClr val="tx1"/>
                          </a:solidFill>
                          <a:latin typeface="#9Slide03 Arima Madurai Bold" panose="00000800000000000000" pitchFamily="2" charset="0"/>
                          <a:cs typeface="#9Slide03 Arima Madurai Bold" panose="00000800000000000000" pitchFamily="2" charset="0"/>
                        </a:rPr>
                        <a:t>với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lẽ</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này</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không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Vì</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sao</a:t>
                      </a:r>
                      <a:r>
                        <a:rPr lang="en-US" sz="3200" b="0" dirty="0">
                          <a:solidFill>
                            <a:schemeClr val="tx1"/>
                          </a:solidFill>
                          <a:latin typeface="#9Slide03 Arima Madurai Bold" panose="00000800000000000000" pitchFamily="2" charset="0"/>
                          <a:cs typeface="#9Slide03 Arima Madurai Bold" panose="00000800000000000000" pitchFamily="2" charset="0"/>
                        </a:rPr>
                        <a:t>?</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TextBox 94"/>
          <p:cNvSpPr txBox="1"/>
          <p:nvPr/>
        </p:nvSpPr>
        <p:spPr>
          <a:xfrm>
            <a:off x="4038600" y="2582008"/>
            <a:ext cx="13182600" cy="6705600"/>
          </a:xfrm>
          <a:prstGeom prst="rect">
            <a:avLst/>
          </a:prstGeom>
        </p:spPr>
        <p:txBody>
          <a:bodyPr wrap="square" lIns="0" tIns="0" rIns="0" bIns="0" rtlCol="0" anchor="t">
            <a:noAutofit/>
          </a:bodyPr>
          <a:lstStyle/>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Dẫn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chứng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tỏ</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lẽ</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điểm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2:</a:t>
            </a: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Trung Hoa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thời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cổ</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đại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do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kiếm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một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đời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đến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đầu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mới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hết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một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kinh</a:t>
            </a: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endParaRP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giống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như</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uống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thứ</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không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tiêu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hoá</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được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tích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càng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thì</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càng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dễ</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sinh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ra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bệnh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đau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dạ</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dày</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phẩm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cơ</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bản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đích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thực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nhất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thiết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phải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chẳng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qua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cũng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mấy</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nghìn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thậm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chỉ</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mấy</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giống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như</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cần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phải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vào</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trì</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cố</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bại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quân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địch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nhuệ</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chiếm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cứ</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mặt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xung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yếu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50000"/>
              </a:lnSpc>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D8044C-5943-0623-8B6E-93902880ECCA}"/>
              </a:ext>
            </a:extLst>
          </p:cNvPr>
          <p:cNvGraphicFramePr/>
          <p:nvPr>
            <p:custDataLst>
              <p:tags r:id="rId1"/>
            </p:custDataLst>
          </p:nvPr>
        </p:nvGraphicFramePr>
        <p:xfrm>
          <a:off x="885092" y="1143000"/>
          <a:ext cx="16865639" cy="8153400"/>
        </p:xfrm>
        <a:graphic>
          <a:graphicData uri="http://schemas.openxmlformats.org/drawingml/2006/table">
            <a:tbl>
              <a:tblPr/>
              <a:tblGrid>
                <a:gridCol w="2895600">
                  <a:extLst>
                    <a:ext uri="{9D8B030D-6E8A-4147-A177-3AD203B41FA5}">
                      <a16:colId xmlns:a16="http://schemas.microsoft.com/office/drawing/2014/main" val="20000"/>
                    </a:ext>
                  </a:extLst>
                </a:gridCol>
                <a:gridCol w="13747704">
                  <a:extLst>
                    <a:ext uri="{9D8B030D-6E8A-4147-A177-3AD203B41FA5}">
                      <a16:colId xmlns:a16="http://schemas.microsoft.com/office/drawing/2014/main" val="20001"/>
                    </a:ext>
                  </a:extLst>
                </a:gridCol>
                <a:gridCol w="222335">
                  <a:extLst>
                    <a:ext uri="{9D8B030D-6E8A-4147-A177-3AD203B41FA5}">
                      <a16:colId xmlns:a16="http://schemas.microsoft.com/office/drawing/2014/main" val="20002"/>
                    </a:ext>
                  </a:extLst>
                </a:gridCol>
              </a:tblGrid>
              <a:tr h="925010">
                <a:tc>
                  <a:txBody>
                    <a:bodyPr/>
                    <a:lstStyle/>
                    <a:p>
                      <a:pPr indent="0" algn="ctr">
                        <a:buNone/>
                      </a:pP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cầu</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dung</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426796991"/>
                  </a:ext>
                </a:extLst>
              </a:tr>
              <a:tr h="7228390">
                <a:tc>
                  <a:txBody>
                    <a:bodyPr/>
                    <a:lstStyle/>
                    <a:p>
                      <a:pPr indent="0" algn="ctr">
                        <a:buNone/>
                      </a:pPr>
                      <a:r>
                        <a:rPr lang="en-US" sz="3200" b="0" dirty="0">
                          <a:solidFill>
                            <a:schemeClr val="tx1"/>
                          </a:solidFill>
                          <a:latin typeface="#9Slide03 Arima Madurai Bold" panose="00000800000000000000" pitchFamily="2" charset="0"/>
                          <a:cs typeface="#9Slide03 Arima Madurai Bold" panose="00000800000000000000" pitchFamily="2" charset="0"/>
                        </a:rPr>
                        <a:t>3. </a:t>
                      </a:r>
                      <a:r>
                        <a:rPr lang="en-US" sz="3200" b="0" dirty="0" err="1">
                          <a:solidFill>
                            <a:schemeClr val="tx1"/>
                          </a:solidFill>
                          <a:latin typeface="#9Slide03 Arima Madurai Bold" panose="00000800000000000000" pitchFamily="2" charset="0"/>
                          <a:cs typeface="#9Slide03 Arima Madurai Bold" panose="00000800000000000000" pitchFamily="2" charset="0"/>
                        </a:rPr>
                        <a:t>Để</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làm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sáng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tỏ</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lẽ</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trong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luận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điểm</a:t>
                      </a:r>
                      <a:r>
                        <a:rPr lang="en-US" sz="3200" b="0" dirty="0">
                          <a:solidFill>
                            <a:schemeClr val="tx1"/>
                          </a:solidFill>
                          <a:latin typeface="#9Slide03 Arima Madurai Bold" panose="00000800000000000000" pitchFamily="2" charset="0"/>
                          <a:cs typeface="#9Slide03 Arima Madurai Bold" panose="00000800000000000000" pitchFamily="2" charset="0"/>
                        </a:rPr>
                        <a:t> 2,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đã</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đưa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ra</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những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bằng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chứng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nào</a:t>
                      </a:r>
                      <a:r>
                        <a:rPr lang="en-US" sz="3200" b="0" dirty="0">
                          <a:solidFill>
                            <a:schemeClr val="tx1"/>
                          </a:solidFill>
                          <a:latin typeface="#9Slide03 Arima Madurai Bold" panose="00000800000000000000" pitchFamily="2" charset="0"/>
                          <a:cs typeface="#9Slide03 Arima Madurai Bold" panose="00000800000000000000" pitchFamily="2" charset="0"/>
                        </a:rPr>
                        <a:t>? Em </a:t>
                      </a:r>
                      <a:r>
                        <a:rPr lang="en-US" sz="3200" b="0" dirty="0" err="1">
                          <a:solidFill>
                            <a:schemeClr val="tx1"/>
                          </a:solidFill>
                          <a:latin typeface="#9Slide03 Arima Madurai Bold" panose="00000800000000000000" pitchFamily="2" charset="0"/>
                          <a:cs typeface="#9Slide03 Arima Madurai Bold" panose="00000800000000000000" pitchFamily="2" charset="0"/>
                        </a:rPr>
                        <a:t>có</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đồng</a:t>
                      </a:r>
                      <a:r>
                        <a:rPr lang="en-US" sz="3200" b="0" dirty="0">
                          <a:solidFill>
                            <a:schemeClr val="tx1"/>
                          </a:solidFill>
                          <a:latin typeface="#9Slide03 Arima Madurai Bold" panose="00000800000000000000" pitchFamily="2" charset="0"/>
                          <a:cs typeface="#9Slide03 Arima Madurai Bold" panose="00000800000000000000" pitchFamily="2" charset="0"/>
                        </a:rPr>
                        <a:t> ý </a:t>
                      </a:r>
                      <a:r>
                        <a:rPr lang="en-US" sz="3200" b="0" dirty="0" err="1">
                          <a:solidFill>
                            <a:schemeClr val="tx1"/>
                          </a:solidFill>
                          <a:latin typeface="#9Slide03 Arima Madurai Bold" panose="00000800000000000000" pitchFamily="2" charset="0"/>
                          <a:cs typeface="#9Slide03 Arima Madurai Bold" panose="00000800000000000000" pitchFamily="2" charset="0"/>
                        </a:rPr>
                        <a:t>với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các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lẽ</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này</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không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Vì</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sao</a:t>
                      </a:r>
                      <a:r>
                        <a:rPr lang="en-US" sz="3200" b="0" dirty="0">
                          <a:solidFill>
                            <a:schemeClr val="tx1"/>
                          </a:solidFill>
                          <a:latin typeface="#9Slide03 Arima Madurai Bold" panose="00000800000000000000" pitchFamily="2" charset="0"/>
                          <a:cs typeface="#9Slide03 Arima Madurai Bold" panose="00000800000000000000" pitchFamily="2" charset="0"/>
                        </a:rPr>
                        <a:t>?</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TextBox 94"/>
          <p:cNvSpPr txBox="1"/>
          <p:nvPr/>
        </p:nvSpPr>
        <p:spPr>
          <a:xfrm>
            <a:off x="3962400" y="2590800"/>
            <a:ext cx="13211908" cy="6553200"/>
          </a:xfrm>
          <a:prstGeom prst="rect">
            <a:avLst/>
          </a:prstGeom>
        </p:spPr>
        <p:txBody>
          <a:bodyPr wrap="square" lIns="0" tIns="0" rIns="0" bIns="0" rtlCol="0" anchor="t">
            <a:noAutofit/>
          </a:bodyPr>
          <a:lstStyle/>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ra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kiến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nhau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đồng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ý hay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không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đồng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phù</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hợp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dụ</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dụng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dẫn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tương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đồng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với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khẳng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định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quan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điểm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Không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dụng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dẫn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phản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nguyên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nhân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tính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chủ</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quan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từ</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phía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người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nếu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biết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lựa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chọn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người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ta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vẫn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tìm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được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cuốn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giá</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trị</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chuyên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sâu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cho</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đúng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mục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đích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1200"/>
              </a:spcBef>
              <a:spcAft>
                <a:spcPts val="12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khoăn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kết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hợp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cả</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dẫn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hiện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sự</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vừa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vừa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không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50000"/>
              </a:lnSpc>
              <a:spcBef>
                <a:spcPts val="1200"/>
              </a:spcBef>
              <a:spcAft>
                <a:spcPts val="12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extLst>
      <p:ext uri="{BB962C8B-B14F-4D97-AF65-F5344CB8AC3E}">
        <p14:creationId xmlns:p14="http://schemas.microsoft.com/office/powerpoint/2010/main" val="449511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0EB843-F13C-E31B-0BB4-49956A83F967}"/>
              </a:ext>
            </a:extLst>
          </p:cNvPr>
          <p:cNvGraphicFramePr/>
          <p:nvPr>
            <p:custDataLst>
              <p:tags r:id="rId1"/>
            </p:custDataLst>
            <p:extLst>
              <p:ext uri="{D42A27DB-BD31-4B8C-83A1-F6EECF244321}">
                <p14:modId xmlns:p14="http://schemas.microsoft.com/office/powerpoint/2010/main" val="2791397413"/>
              </p:ext>
            </p:extLst>
          </p:nvPr>
        </p:nvGraphicFramePr>
        <p:xfrm>
          <a:off x="885092" y="1143000"/>
          <a:ext cx="16865639" cy="8153400"/>
        </p:xfrm>
        <a:graphic>
          <a:graphicData uri="http://schemas.openxmlformats.org/drawingml/2006/table">
            <a:tbl>
              <a:tblPr/>
              <a:tblGrid>
                <a:gridCol w="2895600">
                  <a:extLst>
                    <a:ext uri="{9D8B030D-6E8A-4147-A177-3AD203B41FA5}">
                      <a16:colId xmlns:a16="http://schemas.microsoft.com/office/drawing/2014/main" val="20000"/>
                    </a:ext>
                  </a:extLst>
                </a:gridCol>
                <a:gridCol w="13747704">
                  <a:extLst>
                    <a:ext uri="{9D8B030D-6E8A-4147-A177-3AD203B41FA5}">
                      <a16:colId xmlns:a16="http://schemas.microsoft.com/office/drawing/2014/main" val="20001"/>
                    </a:ext>
                  </a:extLst>
                </a:gridCol>
                <a:gridCol w="222335">
                  <a:extLst>
                    <a:ext uri="{9D8B030D-6E8A-4147-A177-3AD203B41FA5}">
                      <a16:colId xmlns:a16="http://schemas.microsoft.com/office/drawing/2014/main" val="20002"/>
                    </a:ext>
                  </a:extLst>
                </a:gridCol>
              </a:tblGrid>
              <a:tr h="925010">
                <a:tc>
                  <a:txBody>
                    <a:bodyPr/>
                    <a:lstStyle/>
                    <a:p>
                      <a:pPr indent="0" algn="ctr">
                        <a:buNone/>
                      </a:pP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cầu</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dung</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426796991"/>
                  </a:ext>
                </a:extLst>
              </a:tr>
              <a:tr h="7228390">
                <a:tc>
                  <a:txBody>
                    <a:bodyPr/>
                    <a:lstStyle/>
                    <a:p>
                      <a:pPr indent="0" algn="ctr">
                        <a:buNone/>
                      </a:pPr>
                      <a:r>
                        <a:rPr lang="en-US" sz="3200" b="0" dirty="0">
                          <a:solidFill>
                            <a:schemeClr val="tx1"/>
                          </a:solidFill>
                          <a:latin typeface="#9Slide03 Arima Madurai Bold" panose="00000800000000000000" pitchFamily="2" charset="0"/>
                          <a:cs typeface="#9Slide03 Arima Madurai Bold" panose="00000800000000000000" pitchFamily="2" charset="0"/>
                        </a:rPr>
                        <a:t>4. </a:t>
                      </a:r>
                      <a:r>
                        <a:rPr lang="en-US" sz="3200" b="0" dirty="0" err="1">
                          <a:solidFill>
                            <a:schemeClr val="tx1"/>
                          </a:solidFill>
                          <a:latin typeface="#9Slide03 Arima Madurai Bold" panose="00000800000000000000" pitchFamily="2" charset="0"/>
                          <a:cs typeface="#9Slide03 Arima Madurai Bold" panose="00000800000000000000" pitchFamily="2" charset="0"/>
                        </a:rPr>
                        <a:t>Nêu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lên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một</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điều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em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tâm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đắc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trong</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phần</a:t>
                      </a:r>
                      <a:r>
                        <a:rPr lang="en-US" sz="3200" b="0" dirty="0">
                          <a:solidFill>
                            <a:schemeClr val="tx1"/>
                          </a:solidFill>
                          <a:latin typeface="#9Slide03 Arima Madurai Bold" panose="00000800000000000000" pitchFamily="2" charset="0"/>
                          <a:cs typeface="#9Slide03 Arima Madurai Bold" panose="00000800000000000000" pitchFamily="2" charset="0"/>
                        </a:rPr>
                        <a:t> (3) </a:t>
                      </a:r>
                      <a:r>
                        <a:rPr lang="en-US" sz="3200" b="0" dirty="0" err="1">
                          <a:solidFill>
                            <a:schemeClr val="tx1"/>
                          </a:solidFill>
                          <a:latin typeface="#9Slide03 Arima Madurai Bold" panose="00000800000000000000" pitchFamily="2" charset="0"/>
                          <a:cs typeface="#9Slide03 Arima Madurai Bold" panose="00000800000000000000" pitchFamily="2" charset="0"/>
                        </a:rPr>
                        <a:t>và</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lí</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vì</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sao</a:t>
                      </a:r>
                      <a:r>
                        <a:rPr lang="en-US" sz="3200" b="0" dirty="0">
                          <a:solidFill>
                            <a:schemeClr val="tx1"/>
                          </a:solidFill>
                          <a:latin typeface="#9Slide03 Arima Madurai Bold" panose="00000800000000000000" pitchFamily="2" charset="0"/>
                          <a:cs typeface="#9Slide03 Arima Madurai Bold" panose="00000800000000000000" pitchFamily="2" charset="0"/>
                        </a:rPr>
                        <a:t>. </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 name="TextBox 94"/>
          <p:cNvSpPr txBox="1"/>
          <p:nvPr/>
        </p:nvSpPr>
        <p:spPr>
          <a:xfrm>
            <a:off x="4114800" y="2628900"/>
            <a:ext cx="13029565" cy="6324600"/>
          </a:xfrm>
          <a:prstGeom prst="rect">
            <a:avLst/>
          </a:prstGeom>
        </p:spPr>
        <p:txBody>
          <a:bodyPr wrap="square" lIns="0" tIns="0" rIns="0" bIns="0" rtlCol="0" anchor="t">
            <a:noAutofit/>
          </a:bodyPr>
          <a:lstStyle/>
          <a:p>
            <a:pPr marL="0" marR="0" algn="just">
              <a:lnSpc>
                <a:spcPct val="120000"/>
              </a:lnSpc>
              <a:spcBef>
                <a:spcPts val="600"/>
              </a:spcBef>
              <a:spcAft>
                <a:spcPts val="6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em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tâm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đắc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nhất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phần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(3): HS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nêu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tâm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đắc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nhau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miễn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phù</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hợp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a:p>
            <a:pPr marL="0" marR="0" algn="just">
              <a:lnSpc>
                <a:spcPct val="120000"/>
              </a:lnSpc>
              <a:spcBef>
                <a:spcPts val="600"/>
              </a:spcBef>
              <a:spcAft>
                <a:spcPts val="600"/>
              </a:spcAft>
            </a:pP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dụ</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nêu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tâm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đắc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về</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nội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dung: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phải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kĩ</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như</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vậy</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mới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nhớ</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lâu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mới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áp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dụng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cần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mới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thấm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thía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hành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động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theo</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tốt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đẹp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từ</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hoặc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lướt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qua 10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không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bằng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10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lần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một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thật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kỹ</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nghiền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ngẫm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tư</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duy</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một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hay,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chính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phương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pháp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tốt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nhất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nội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dung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mang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đến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lời</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khuyên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hữu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ích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cho</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bản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thân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em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về</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việc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trong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phương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pháp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20000"/>
              </a:lnSpc>
              <a:spcBef>
                <a:spcPts val="600"/>
              </a:spcBef>
              <a:spcAft>
                <a:spcPts val="6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43599D-2349-E9E8-885E-E98CA5F3003A}"/>
              </a:ext>
            </a:extLst>
          </p:cNvPr>
          <p:cNvGraphicFramePr/>
          <p:nvPr>
            <p:custDataLst>
              <p:tags r:id="rId1"/>
            </p:custDataLst>
            <p:extLst>
              <p:ext uri="{D42A27DB-BD31-4B8C-83A1-F6EECF244321}">
                <p14:modId xmlns:p14="http://schemas.microsoft.com/office/powerpoint/2010/main" val="2524625090"/>
              </p:ext>
            </p:extLst>
          </p:nvPr>
        </p:nvGraphicFramePr>
        <p:xfrm>
          <a:off x="1257128" y="2067469"/>
          <a:ext cx="15773743" cy="5867400"/>
        </p:xfrm>
        <a:graphic>
          <a:graphicData uri="http://schemas.openxmlformats.org/drawingml/2006/table">
            <a:tbl>
              <a:tblPr/>
              <a:tblGrid>
                <a:gridCol w="2708077">
                  <a:extLst>
                    <a:ext uri="{9D8B030D-6E8A-4147-A177-3AD203B41FA5}">
                      <a16:colId xmlns:a16="http://schemas.microsoft.com/office/drawing/2014/main" val="20000"/>
                    </a:ext>
                  </a:extLst>
                </a:gridCol>
                <a:gridCol w="12857386">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665661">
                <a:tc>
                  <a:txBody>
                    <a:bodyPr/>
                    <a:lstStyle/>
                    <a:p>
                      <a:pPr indent="0" algn="ctr">
                        <a:buNone/>
                      </a:pP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Yêu</a:t>
                      </a:r>
                      <a:r>
                        <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000" b="0"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cầu</a:t>
                      </a:r>
                      <a:endParaRPr lang="en-US" sz="3000" b="0"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r>
                        <a:rPr lang="en-US" sz="3000" b="1" dirty="0" err="1">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Nội</a:t>
                      </a:r>
                      <a:r>
                        <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rPr>
                        <a:t> dung</a:t>
                      </a: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3426796991"/>
                  </a:ext>
                </a:extLst>
              </a:tr>
              <a:tr h="5201739">
                <a:tc>
                  <a:txBody>
                    <a:bodyPr/>
                    <a:lstStyle/>
                    <a:p>
                      <a:pPr indent="0">
                        <a:buNone/>
                      </a:pPr>
                      <a:r>
                        <a:rPr lang="en-US" sz="3200" b="0" dirty="0">
                          <a:solidFill>
                            <a:schemeClr val="tx1"/>
                          </a:solidFill>
                          <a:latin typeface="#9Slide03 Arima Madurai Bold" panose="00000800000000000000" pitchFamily="2" charset="0"/>
                          <a:cs typeface="#9Slide03 Arima Madurai Bold" panose="00000800000000000000" pitchFamily="2" charset="0"/>
                        </a:rPr>
                        <a:t>5. Qua </a:t>
                      </a:r>
                      <a:r>
                        <a:rPr lang="en-US" sz="3200" b="0" dirty="0" err="1">
                          <a:solidFill>
                            <a:schemeClr val="tx1"/>
                          </a:solidFill>
                          <a:latin typeface="#9Slide03 Arima Madurai Bold" panose="00000800000000000000" pitchFamily="2" charset="0"/>
                          <a:cs typeface="#9Slide03 Arima Madurai Bold" panose="00000800000000000000" pitchFamily="2" charset="0"/>
                        </a:rPr>
                        <a:t>văn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bản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tác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giả</a:t>
                      </a:r>
                      <a:r>
                        <a:rPr lang="en-US" sz="3200" b="0" dirty="0">
                          <a:solidFill>
                            <a:schemeClr val="tx1"/>
                          </a:solidFill>
                          <a:latin typeface="#9Slide03 Arima Madurai Bold" panose="00000800000000000000" pitchFamily="2" charset="0"/>
                          <a:cs typeface="#9Slide03 Arima Madurai Bold" panose="00000800000000000000" pitchFamily="2" charset="0"/>
                        </a:rPr>
                        <a:t> Chu Quang </a:t>
                      </a:r>
                      <a:r>
                        <a:rPr lang="en-US" sz="3200" b="0" dirty="0" err="1">
                          <a:solidFill>
                            <a:schemeClr val="tx1"/>
                          </a:solidFill>
                          <a:latin typeface="#9Slide03 Arima Madurai Bold" panose="00000800000000000000" pitchFamily="2" charset="0"/>
                          <a:cs typeface="#9Slide03 Arima Madurai Bold" panose="00000800000000000000" pitchFamily="2" charset="0"/>
                        </a:rPr>
                        <a:t>Tiềm</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muốn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gửi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đến</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người</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đọc</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điều</a:t>
                      </a:r>
                      <a:r>
                        <a:rPr lang="en-US" sz="3200" b="0" dirty="0">
                          <a:solidFill>
                            <a:schemeClr val="tx1"/>
                          </a:solidFill>
                          <a:latin typeface="#9Slide03 Arima Madurai Bold" panose="00000800000000000000" pitchFamily="2" charset="0"/>
                          <a:cs typeface="#9Slide03 Arima Madurai Bold" panose="00000800000000000000" pitchFamily="2" charset="0"/>
                        </a:rPr>
                        <a:t> </a:t>
                      </a:r>
                      <a:r>
                        <a:rPr lang="en-US" sz="3200" b="0" dirty="0" err="1">
                          <a:solidFill>
                            <a:schemeClr val="tx1"/>
                          </a:solidFill>
                          <a:latin typeface="#9Slide03 Arima Madurai Bold" panose="00000800000000000000" pitchFamily="2" charset="0"/>
                          <a:cs typeface="#9Slide03 Arima Madurai Bold" panose="00000800000000000000" pitchFamily="2" charset="0"/>
                        </a:rPr>
                        <a:t>gì</a:t>
                      </a:r>
                      <a:r>
                        <a:rPr lang="en-US" sz="3200" b="0" dirty="0">
                          <a:solidFill>
                            <a:schemeClr val="tx1"/>
                          </a:solidFill>
                          <a:latin typeface="#9Slide03 Arima Madurai Bold" panose="00000800000000000000" pitchFamily="2" charset="0"/>
                          <a:cs typeface="#9Slide03 Arima Madurai Bold" panose="00000800000000000000" pitchFamily="2" charset="0"/>
                        </a:rPr>
                        <a:t>?</a:t>
                      </a:r>
                      <a:r>
                        <a:rPr lang="en-US" sz="2400" b="0" dirty="0">
                          <a:solidFill>
                            <a:schemeClr val="tx1"/>
                          </a:solidFill>
                          <a:latin typeface="#9Slide03 Arima Madurai Bold" panose="00000800000000000000" pitchFamily="2" charset="0"/>
                          <a:cs typeface="#9Slide03 Arima Madurai Bold" panose="00000800000000000000" pitchFamily="2" charset="0"/>
                        </a:rPr>
                        <a:t> </a:t>
                      </a:r>
                    </a:p>
                  </a:txBody>
                  <a:tcPr marL="68580" marR="68580" marT="0" marB="0" anchor="ctr">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90000"/>
                      </a:schemeClr>
                    </a:solidFill>
                  </a:tcPr>
                </a:tc>
                <a:tc>
                  <a:txBody>
                    <a:bodyPr/>
                    <a:lstStyle/>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p>
                      <a:pPr indent="0" algn="ctr">
                        <a:buNone/>
                      </a:pPr>
                      <a:endParaRPr lang="en-US" sz="3000" b="1" dirty="0">
                        <a:solidFill>
                          <a:schemeClr val="tx1"/>
                        </a:solidFill>
                        <a:latin typeface="#9Slide03 Arima Madurai Bold" panose="00000800000000000000" pitchFamily="2" charset="0"/>
                        <a:ea typeface="Times New Roman" panose="02020603050405020304" charset="0"/>
                        <a:cs typeface="#9Slide03 Arima Madurai Bold" panose="00000800000000000000" pitchFamily="2" charset="0"/>
                      </a:endParaRPr>
                    </a:p>
                  </a:txBody>
                  <a:tcPr marL="68580" marR="68580" marT="0" marB="0" anchor="ctr">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3000" b="0" dirty="0">
                        <a:latin typeface="#9Slide03 Arima Madurai Bold" panose="00000800000000000000" pitchFamily="2" charset="0"/>
                        <a:cs typeface="#9Slide03 Arima Madurai Bold" panose="00000800000000000000" pitchFamily="2" charset="0"/>
                      </a:endParaRPr>
                    </a:p>
                  </a:txBody>
                  <a:tcPr>
                    <a:lnL w="12700" cap="flat" cmpd="sng" algn="ctr">
                      <a:solidFill>
                        <a:srgbClr val="08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94"/>
          <p:cNvSpPr txBox="1"/>
          <p:nvPr/>
        </p:nvSpPr>
        <p:spPr>
          <a:xfrm>
            <a:off x="4419600" y="4229100"/>
            <a:ext cx="12039600" cy="1828800"/>
          </a:xfrm>
          <a:prstGeom prst="rect">
            <a:avLst/>
          </a:prstGeom>
        </p:spPr>
        <p:txBody>
          <a:bodyPr wrap="square" lIns="0" tIns="0" rIns="0" bIns="0" rtlCol="0" anchor="t">
            <a:noAutofit/>
          </a:bodyPr>
          <a:lstStyle/>
          <a:p>
            <a:pPr marL="0" marR="0" algn="just">
              <a:spcBef>
                <a:spcPts val="600"/>
              </a:spcBef>
              <a:spcAft>
                <a:spcPts val="600"/>
              </a:spcAft>
            </a:pP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khẳng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định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một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thuyết</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phục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về</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nghĩa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từ</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ra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tránh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điều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hiệu</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quả</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l="3371" t="5350" r="34594" b="5350"/>
          <a:stretch>
            <a:fillRect/>
          </a:stretch>
        </p:blipFill>
        <p:spPr>
          <a:xfrm flipH="1">
            <a:off x="7162800" y="4029075"/>
            <a:ext cx="11125200" cy="6257925"/>
          </a:xfrm>
          <a:prstGeom prst="rect">
            <a:avLst/>
          </a:prstGeom>
        </p:spPr>
      </p:pic>
      <p:sp>
        <p:nvSpPr>
          <p:cNvPr id="2" name="TextBox 94"/>
          <p:cNvSpPr txBox="1"/>
          <p:nvPr/>
        </p:nvSpPr>
        <p:spPr>
          <a:xfrm>
            <a:off x="885092" y="1172528"/>
            <a:ext cx="10702925" cy="7124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4400" dirty="0">
                <a:effectLst/>
                <a:latin typeface="#9Slide03 BoosterNextFYBlack" panose="02000A03000000020004" charset="0"/>
                <a:ea typeface="Times New Roman" panose="02020603050405020304" charset="0"/>
                <a:cs typeface="#9Slide03 BoosterNextFYBlack" panose="02000A03000000020004" charset="0"/>
              </a:rPr>
              <a:t>2. </a:t>
            </a:r>
            <a:r>
              <a:rPr lang="en-US" sz="4400" dirty="0" err="1">
                <a:effectLst/>
                <a:latin typeface="#9Slide03 BoosterNextFYBlack" panose="02000A03000000020004" charset="0"/>
                <a:ea typeface="Times New Roman" panose="02020603050405020304" charset="0"/>
                <a:cs typeface="#9Slide03 BoosterNextFYBlack" panose="02000A03000000020004" charset="0"/>
              </a:rPr>
              <a:t>Nghệ</a:t>
            </a:r>
            <a:r>
              <a:rPr lang="en-US" sz="4400" dirty="0">
                <a:effectLst/>
                <a:latin typeface="#9Slide03 BoosterNextFYBlack" panose="02000A03000000020004" charset="0"/>
                <a:ea typeface="Times New Roman" panose="02020603050405020304" charset="0"/>
                <a:cs typeface="#9Slide03 BoosterNextFYBlack" panose="02000A03000000020004" charset="0"/>
              </a:rPr>
              <a:t> </a:t>
            </a:r>
            <a:r>
              <a:rPr lang="en-US" sz="4400" dirty="0" err="1">
                <a:effectLst/>
                <a:latin typeface="#9Slide03 BoosterNextFYBlack" panose="02000A03000000020004" charset="0"/>
                <a:ea typeface="Times New Roman" panose="02020603050405020304" charset="0"/>
                <a:cs typeface="#9Slide03 BoosterNextFYBlack" panose="02000A03000000020004" charset="0"/>
              </a:rPr>
              <a:t>thuật</a:t>
            </a:r>
            <a:r>
              <a:rPr lang="en-US" sz="4400" dirty="0">
                <a:effectLst/>
                <a:latin typeface="#9Slide03 BoosterNextFYBlack" panose="02000A03000000020004" charset="0"/>
                <a:ea typeface="Times New Roman" panose="02020603050405020304" charset="0"/>
                <a:cs typeface="#9Slide03 BoosterNextFYBlack" panose="02000A03000000020004" charset="0"/>
              </a:rPr>
              <a:t> </a:t>
            </a:r>
            <a:r>
              <a:rPr lang="en-US" sz="4400" dirty="0" err="1">
                <a:effectLst/>
                <a:latin typeface="#9Slide03 BoosterNextFYBlack" panose="02000A03000000020004" charset="0"/>
                <a:ea typeface="Times New Roman" panose="02020603050405020304" charset="0"/>
                <a:cs typeface="#9Slide03 BoosterNextFYBlack" panose="02000A03000000020004" charset="0"/>
              </a:rPr>
              <a:t>nghị</a:t>
            </a:r>
            <a:r>
              <a:rPr lang="en-US" sz="4400" dirty="0">
                <a:effectLst/>
                <a:latin typeface="#9Slide03 BoosterNextFYBlack" panose="02000A03000000020004" charset="0"/>
                <a:ea typeface="Times New Roman" panose="02020603050405020304" charset="0"/>
                <a:cs typeface="#9Slide03 BoosterNextFYBlack" panose="02000A03000000020004" charset="0"/>
              </a:rPr>
              <a:t> </a:t>
            </a:r>
            <a:r>
              <a:rPr lang="en-US" sz="4400" dirty="0" err="1">
                <a:effectLst/>
                <a:latin typeface="#9Slide03 BoosterNextFYBlack" panose="02000A03000000020004" charset="0"/>
                <a:ea typeface="Times New Roman" panose="02020603050405020304" charset="0"/>
                <a:cs typeface="#9Slide03 BoosterNextFYBlack" panose="02000A03000000020004" charset="0"/>
              </a:rPr>
              <a:t>luận</a:t>
            </a:r>
            <a:endParaRPr lang="en-US" sz="4400" dirty="0">
              <a:effectLst/>
              <a:latin typeface="#9Slide03 BoosterNextFYBlack" panose="02000A03000000020004" charset="0"/>
              <a:ea typeface="Times New Roman" panose="02020603050405020304" charset="0"/>
              <a:cs typeface="#9Slide03 BoosterNextFYBlack" panose="02000A03000000020004" charset="0"/>
            </a:endParaRPr>
          </a:p>
        </p:txBody>
      </p:sp>
      <p:sp>
        <p:nvSpPr>
          <p:cNvPr id="3" name="TextBox 94"/>
          <p:cNvSpPr txBox="1"/>
          <p:nvPr/>
        </p:nvSpPr>
        <p:spPr>
          <a:xfrm>
            <a:off x="873369" y="2362200"/>
            <a:ext cx="12954000" cy="5562600"/>
          </a:xfrm>
          <a:prstGeom prst="rect">
            <a:avLst/>
          </a:prstGeom>
        </p:spPr>
        <p:txBody>
          <a:bodyPr wrap="square" lIns="0" tIns="0" rIns="0" bIns="0" rtlCol="0" anchor="t">
            <a:noAutofit/>
          </a:bodyPr>
          <a:lstStyle/>
          <a:p>
            <a:pPr marL="0" marR="0" algn="just">
              <a:lnSpc>
                <a:spcPct val="100000"/>
              </a:lnSpc>
              <a:spcBef>
                <a:spcPts val="1200"/>
              </a:spcBef>
              <a:spcAft>
                <a:spcPts val="1200"/>
              </a:spcAft>
            </a:pP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Bố</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cục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viết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lô</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gích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lạc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với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cấu</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trúc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ba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phần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phần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(1)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nhấn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mạnh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đến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nghĩa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tầm</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quan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trọng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sang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phần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(2)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tác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ra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khó</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khăn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gặp</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phải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mà</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ngày</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càng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nhiều</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cuối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cùng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phần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(3)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tác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ra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kiến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về</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lựa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chọn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biết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cho</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hiệu</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quả</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a:p>
            <a:pPr marL="0" marR="0" algn="just">
              <a:lnSpc>
                <a:spcPct val="100000"/>
              </a:lnSpc>
              <a:spcBef>
                <a:spcPts val="1200"/>
              </a:spcBef>
              <a:spcAft>
                <a:spcPts val="1200"/>
              </a:spcAft>
            </a:pP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lập</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chặt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chẽ</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sắc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sảo</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nhìn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nhận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vấn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đề</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toàn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diện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lật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xuôi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lật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ngược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luôn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kết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hợp</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nêu</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bằng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phân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tích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bình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1200"/>
              </a:spcBef>
              <a:spcAft>
                <a:spcPts val="1200"/>
              </a:spcAft>
            </a:pP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Ví</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dụ</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Trong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điểm</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(2),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ra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bằng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để</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nêu</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bật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thực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trạng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hiện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nay.</a:t>
            </a:r>
            <a:endPar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1200"/>
              </a:spcBef>
              <a:spcAft>
                <a:spcPts val="1200"/>
              </a:spcAft>
            </a:pPr>
            <a:endPar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50000"/>
              </a:lnSpc>
              <a:spcBef>
                <a:spcPts val="1200"/>
              </a:spcBef>
              <a:spcAft>
                <a:spcPts val="1200"/>
              </a:spcAft>
            </a:pPr>
            <a:endPar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l="3371" t="5350" r="34594" b="5350"/>
          <a:stretch>
            <a:fillRect/>
          </a:stretch>
        </p:blipFill>
        <p:spPr>
          <a:xfrm flipH="1">
            <a:off x="8458200" y="4757736"/>
            <a:ext cx="9829800" cy="5529263"/>
          </a:xfrm>
          <a:prstGeom prst="rect">
            <a:avLst/>
          </a:prstGeom>
        </p:spPr>
      </p:pic>
      <p:sp>
        <p:nvSpPr>
          <p:cNvPr id="2" name="TextBox 94"/>
          <p:cNvSpPr txBox="1"/>
          <p:nvPr/>
        </p:nvSpPr>
        <p:spPr>
          <a:xfrm>
            <a:off x="838200" y="571500"/>
            <a:ext cx="10702925" cy="7124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4000" dirty="0">
                <a:effectLst/>
                <a:latin typeface="#9Slide03 BoosterNextFYBlack" panose="02000A03000000020004" charset="0"/>
                <a:ea typeface="Times New Roman" panose="02020603050405020304" charset="0"/>
                <a:cs typeface="#9Slide03 BoosterNextFYBlack" panose="02000A03000000020004" charset="0"/>
              </a:rPr>
              <a:t>2.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Nghệ</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thuật</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nghị</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luận</a:t>
            </a:r>
            <a:endParaRPr lang="en-US" sz="4000" dirty="0">
              <a:effectLst/>
              <a:latin typeface="#9Slide03 BoosterNextFYBlack" panose="02000A03000000020004" charset="0"/>
              <a:ea typeface="Times New Roman" panose="02020603050405020304" charset="0"/>
              <a:cs typeface="#9Slide03 BoosterNextFYBlack" panose="02000A03000000020004" charset="0"/>
            </a:endParaRPr>
          </a:p>
        </p:txBody>
      </p:sp>
      <p:sp>
        <p:nvSpPr>
          <p:cNvPr id="9" name="TextBox 94"/>
          <p:cNvSpPr txBox="1"/>
          <p:nvPr/>
        </p:nvSpPr>
        <p:spPr>
          <a:xfrm>
            <a:off x="609600" y="1714500"/>
            <a:ext cx="13254355" cy="175260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lẽ</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2. Hai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nhiều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dễ</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khiến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người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hướng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a:p>
            <a:pPr marL="0" marR="0" algn="just">
              <a:lnSpc>
                <a:spcPct val="10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Dẫn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những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phẩm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đích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thực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nhất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thiết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phải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chẳng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qua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cũng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mấy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nghìn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thậm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chỉ</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mấy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quyển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giống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như</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cần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phải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trì</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cố</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bại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quân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địch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nhuệ</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chiếm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cứ</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mặt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xung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yếu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p>
          <a:p>
            <a:pPr marL="0" marR="0" algn="just">
              <a:lnSpc>
                <a:spcPct val="10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mục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tiêu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nhiều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che</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lấp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mất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cố</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chỉ</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đông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đấm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tây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hoá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ra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thành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lối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tự</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tiêu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hao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lực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lượng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9" grpId="0" build="p"/>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l="3371" t="5350" r="34594" b="5350"/>
          <a:stretch>
            <a:fillRect/>
          </a:stretch>
        </p:blipFill>
        <p:spPr>
          <a:xfrm flipH="1">
            <a:off x="9753600" y="5486400"/>
            <a:ext cx="8534400" cy="4800600"/>
          </a:xfrm>
          <a:prstGeom prst="rect">
            <a:avLst/>
          </a:prstGeom>
        </p:spPr>
      </p:pic>
      <p:sp>
        <p:nvSpPr>
          <p:cNvPr id="9" name="TextBox 94"/>
          <p:cNvSpPr txBox="1"/>
          <p:nvPr/>
        </p:nvSpPr>
        <p:spPr>
          <a:xfrm>
            <a:off x="638908" y="2743200"/>
            <a:ext cx="14249400" cy="6362700"/>
          </a:xfrm>
          <a:prstGeom prst="rect">
            <a:avLst/>
          </a:prstGeom>
        </p:spPr>
        <p:txBody>
          <a:bodyPr wrap="square" lIns="0" tIns="0" rIns="0" bIns="0" rtlCol="0" anchor="t">
            <a:noAutofit/>
          </a:bodyPr>
          <a:lstStyle/>
          <a:p>
            <a:pPr marL="0" marR="0" algn="just">
              <a:lnSpc>
                <a:spcPct val="120000"/>
              </a:lnSpc>
              <a:spcBef>
                <a:spcPts val="1200"/>
              </a:spcBef>
              <a:spcAft>
                <a:spcPts val="12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dụng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hình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ảnh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độc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đáo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thể</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hiện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sự</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uyên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thâm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hài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hước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cưỡi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ngựa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qua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tuy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châu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báu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phơi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đầy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chỉ</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tổ</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làm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mắt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hoa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ý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loạn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tay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không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về</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“con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chuột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chui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sừng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trâu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càng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chui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sâu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càng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hẹp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không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tìm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ra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lối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thoát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20000"/>
              </a:lnSpc>
              <a:spcBef>
                <a:spcPts val="1200"/>
              </a:spcBef>
              <a:spcAft>
                <a:spcPts val="12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=&gt;&gt; Qua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nghệ</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thuật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nghị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đặc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sắc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Chu Quang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Tiềm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trình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bày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ý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kiến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về</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vấn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đề</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sách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một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sinh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động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hấp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dẫn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thuyết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phục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20000"/>
              </a:lnSpc>
              <a:spcBef>
                <a:spcPts val="1200"/>
              </a:spcBef>
              <a:spcAft>
                <a:spcPts val="12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20000"/>
              </a:lnSpc>
              <a:spcBef>
                <a:spcPts val="1200"/>
              </a:spcBef>
              <a:spcAft>
                <a:spcPts val="12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20000"/>
              </a:lnSpc>
              <a:spcBef>
                <a:spcPts val="1200"/>
              </a:spcBef>
              <a:spcAft>
                <a:spcPts val="12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20000"/>
              </a:lnSpc>
              <a:spcBef>
                <a:spcPts val="1200"/>
              </a:spcBef>
              <a:spcAft>
                <a:spcPts val="12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20000"/>
              </a:lnSpc>
              <a:spcBef>
                <a:spcPts val="1200"/>
              </a:spcBef>
              <a:spcAft>
                <a:spcPts val="1200"/>
              </a:spcAft>
            </a:pP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
        <p:nvSpPr>
          <p:cNvPr id="2" name="TextBox 94">
            <a:extLst>
              <a:ext uri="{FF2B5EF4-FFF2-40B4-BE49-F238E27FC236}">
                <a16:creationId xmlns:a16="http://schemas.microsoft.com/office/drawing/2014/main" id="{F17CA908-9CE4-1261-AE4B-7FE9376712ED}"/>
              </a:ext>
            </a:extLst>
          </p:cNvPr>
          <p:cNvSpPr txBox="1"/>
          <p:nvPr/>
        </p:nvSpPr>
        <p:spPr>
          <a:xfrm>
            <a:off x="638908" y="1327492"/>
            <a:ext cx="10702925" cy="7124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4000" dirty="0">
                <a:effectLst/>
                <a:latin typeface="#9Slide03 BoosterNextFYBlack" panose="02000A03000000020004" charset="0"/>
                <a:ea typeface="Times New Roman" panose="02020603050405020304" charset="0"/>
                <a:cs typeface="#9Slide03 BoosterNextFYBlack" panose="02000A03000000020004" charset="0"/>
              </a:rPr>
              <a:t>2.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Nghệ</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thuật</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nghị</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luận</a:t>
            </a:r>
            <a:endParaRPr lang="en-US" sz="4000" dirty="0">
              <a:effectLst/>
              <a:latin typeface="#9Slide03 BoosterNextFYBlack" panose="02000A03000000020004" charset="0"/>
              <a:ea typeface="Times New Roman" panose="02020603050405020304" charset="0"/>
              <a:cs typeface="#9Slide03 BoosterNextFYBlack" panose="02000A030000000200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p:nvPr/>
        </p:nvSpPr>
        <p:spPr>
          <a:xfrm>
            <a:off x="762000" y="571500"/>
            <a:ext cx="16773525" cy="9208770"/>
          </a:xfrm>
          <a:custGeom>
            <a:avLst/>
            <a:gdLst/>
            <a:ahLst/>
            <a:cxnLst/>
            <a:rect l="l" t="t" r="r" b="b"/>
            <a:pathLst>
              <a:path w="3895412" h="2555175">
                <a:moveTo>
                  <a:pt x="6703" y="0"/>
                </a:moveTo>
                <a:lnTo>
                  <a:pt x="3888710" y="0"/>
                </a:lnTo>
                <a:cubicBezTo>
                  <a:pt x="3892411" y="0"/>
                  <a:pt x="3895412" y="3001"/>
                  <a:pt x="3895412" y="6703"/>
                </a:cubicBezTo>
                <a:lnTo>
                  <a:pt x="3895412" y="2548473"/>
                </a:lnTo>
                <a:cubicBezTo>
                  <a:pt x="3895412" y="2550250"/>
                  <a:pt x="3894706" y="2551955"/>
                  <a:pt x="3893449" y="2553212"/>
                </a:cubicBezTo>
                <a:cubicBezTo>
                  <a:pt x="3892192" y="2554469"/>
                  <a:pt x="3890487" y="2555175"/>
                  <a:pt x="3888710" y="2555175"/>
                </a:cubicBezTo>
                <a:lnTo>
                  <a:pt x="6703" y="2555175"/>
                </a:lnTo>
                <a:cubicBezTo>
                  <a:pt x="4925" y="2555175"/>
                  <a:pt x="3220" y="2554469"/>
                  <a:pt x="1963" y="2553212"/>
                </a:cubicBezTo>
                <a:cubicBezTo>
                  <a:pt x="706" y="2551955"/>
                  <a:pt x="0" y="2550250"/>
                  <a:pt x="0" y="2548473"/>
                </a:cubicBezTo>
                <a:lnTo>
                  <a:pt x="0" y="6703"/>
                </a:lnTo>
                <a:cubicBezTo>
                  <a:pt x="0" y="4925"/>
                  <a:pt x="706" y="3220"/>
                  <a:pt x="1963" y="1963"/>
                </a:cubicBezTo>
                <a:cubicBezTo>
                  <a:pt x="3220" y="706"/>
                  <a:pt x="4925" y="0"/>
                  <a:pt x="6703" y="0"/>
                </a:cubicBezTo>
                <a:close/>
              </a:path>
            </a:pathLst>
          </a:custGeom>
          <a:solidFill>
            <a:srgbClr val="FFFFFF"/>
          </a:solidFill>
          <a:ln w="19050" cap="sq">
            <a:solidFill>
              <a:srgbClr val="000000"/>
            </a:solidFill>
            <a:prstDash val="solid"/>
            <a:miter/>
          </a:ln>
        </p:spPr>
        <p:txBody>
          <a:bodyPr/>
          <a:lstStyle/>
          <a:p>
            <a:endParaRPr lang="en-US"/>
          </a:p>
        </p:txBody>
      </p:sp>
      <p:sp>
        <p:nvSpPr>
          <p:cNvPr id="33" name="TextBox 17"/>
          <p:cNvSpPr txBox="1"/>
          <p:nvPr/>
        </p:nvSpPr>
        <p:spPr>
          <a:xfrm>
            <a:off x="1219200" y="1980038"/>
            <a:ext cx="15849600" cy="7632859"/>
          </a:xfrm>
          <a:prstGeom prst="rect">
            <a:avLst/>
          </a:prstGeom>
        </p:spPr>
        <p:txBody>
          <a:bodyPr wrap="square" lIns="0" tIns="0" rIns="0" bIns="0" rtlCol="0" anchor="t">
            <a:spAutoFit/>
          </a:bodyPr>
          <a:lstStyle/>
          <a:p>
            <a:pPr algn="just">
              <a:spcBef>
                <a:spcPts val="1200"/>
              </a:spcBef>
              <a:spcAft>
                <a:spcPts val="1200"/>
              </a:spcAft>
            </a:pP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(1)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Tìm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hiểu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phần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Kiến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thức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ngữ</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Bối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cảnh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lịch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sử</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hoá</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xã</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hội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với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việc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hiểu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bản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Bàn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a:t>
            </a:r>
          </a:p>
          <a:p>
            <a:pPr algn="just">
              <a:spcBef>
                <a:spcPts val="1200"/>
              </a:spcBef>
              <a:spcAft>
                <a:spcPts val="1200"/>
              </a:spcAft>
            </a:pP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(2)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Xem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lại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những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yêu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cầu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khi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bản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nghị</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luận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xã</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hội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đã</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ở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các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lớp</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dưới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chú</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ý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tới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luận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luận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điểm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lí</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lẽ</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bằng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chứng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các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biện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pháp</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nghệ</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thuật</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để</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vận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dụng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vào</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hiểu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bản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này</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a:t>
            </a:r>
          </a:p>
          <a:p>
            <a:pPr algn="just">
              <a:spcBef>
                <a:spcPts val="1200"/>
              </a:spcBef>
              <a:spcAft>
                <a:spcPts val="1200"/>
              </a:spcAft>
            </a:pP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(3)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Tìm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hiểu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thêm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thông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tin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tác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giả</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Chu Quang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Tiềm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Chuẩn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bị</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ý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kiến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của</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em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để</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trao</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đổi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trước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lớp</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hiệu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quả</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p>
          <a:p>
            <a:pPr algn="just">
              <a:spcBef>
                <a:spcPts val="1200"/>
              </a:spcBef>
              <a:spcAft>
                <a:spcPts val="1200"/>
              </a:spcAft>
            </a:pP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(4) HS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luyện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diễn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cảm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bản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Bàn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đồng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thời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tìm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hiểu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các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lệnh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câu</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hỏi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phần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chỉ</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dẫn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ở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bên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phải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văn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bản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a:t>
            </a:r>
          </a:p>
          <a:p>
            <a:pPr algn="just">
              <a:spcBef>
                <a:spcPts val="1200"/>
              </a:spcBef>
              <a:spcAft>
                <a:spcPts val="1200"/>
              </a:spcAft>
            </a:pP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(5) Giao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cho</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các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nhóm</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HS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phỏng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vấn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một</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số</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bạn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trong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lớp</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trường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tên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ba</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cuốn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mà</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bạn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đã</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gần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đây</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mục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đích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của</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bạn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là</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gì</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Sau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đó</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cùng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thảo</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luận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và</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đưa</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ra</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nhận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xét</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chung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về</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loại</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và</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mục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đích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đọc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sách</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của</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các</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bạn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HS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trong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lớp</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trường</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a:t>
            </a:r>
            <a:r>
              <a:rPr lang="en-US" sz="3200" dirty="0" err="1">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hiện</a:t>
            </a:r>
            <a:r>
              <a:rPr lang="en-US" sz="3200" dirty="0">
                <a:solidFill>
                  <a:srgbClr val="3F3E3A"/>
                </a:solidFill>
                <a:latin typeface="#9Slide03 Arima Madurai Bold" panose="00000800000000000000" pitchFamily="2" charset="0"/>
                <a:ea typeface="210 달팽이" panose="02020603020101020101" charset="-127"/>
                <a:cs typeface="#9Slide03 Arima Madurai Bold" panose="00000800000000000000" pitchFamily="2" charset="0"/>
                <a:sym typeface="210 달팽이" panose="02020603020101020101" charset="-127"/>
              </a:rPr>
              <a:t> nay. </a:t>
            </a:r>
          </a:p>
        </p:txBody>
      </p:sp>
      <p:sp>
        <p:nvSpPr>
          <p:cNvPr id="36" name="TextBox 17"/>
          <p:cNvSpPr txBox="1"/>
          <p:nvPr/>
        </p:nvSpPr>
        <p:spPr>
          <a:xfrm>
            <a:off x="3936682" y="1031129"/>
            <a:ext cx="10414635" cy="577081"/>
          </a:xfrm>
          <a:prstGeom prst="rect">
            <a:avLst/>
          </a:prstGeom>
        </p:spPr>
        <p:txBody>
          <a:bodyPr wrap="square" lIns="0" tIns="0" rIns="0" bIns="0" rtlCol="0" anchor="t">
            <a:spAutoFit/>
          </a:bodyPr>
          <a:lstStyle/>
          <a:p>
            <a:pPr algn="ctr">
              <a:lnSpc>
                <a:spcPts val="4500"/>
              </a:lnSpc>
            </a:pPr>
            <a:r>
              <a:rPr lang="en-US" sz="4800" dirty="0" err="1">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ĐÓNG</a:t>
            </a:r>
            <a:r>
              <a:rPr lang="en-US" sz="4800" dirty="0">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 VAI </a:t>
            </a:r>
            <a:r>
              <a:rPr lang="en-US" sz="4800" dirty="0" err="1">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PHỎNG</a:t>
            </a:r>
            <a:r>
              <a:rPr lang="en-US" sz="4800" dirty="0">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 </a:t>
            </a:r>
            <a:r>
              <a:rPr lang="en-US" sz="4800" dirty="0" err="1">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VẤN</a:t>
            </a:r>
            <a:r>
              <a:rPr lang="en-US" sz="4800" dirty="0">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 </a:t>
            </a:r>
            <a:r>
              <a:rPr lang="en-US" sz="4800" dirty="0" err="1">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THẢO</a:t>
            </a:r>
            <a:r>
              <a:rPr lang="en-US" sz="4800" dirty="0">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 </a:t>
            </a:r>
            <a:r>
              <a:rPr lang="en-US" sz="4800" dirty="0" err="1">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rPr>
              <a:t>LUẬN</a:t>
            </a:r>
            <a:endParaRPr lang="en-US" sz="4800" dirty="0">
              <a:solidFill>
                <a:srgbClr val="002060"/>
              </a:solidFill>
              <a:latin typeface="#9Slide07 Bangers" panose="00000500000000000000" pitchFamily="2" charset="0"/>
              <a:ea typeface="210 달팽이" panose="02020603020101020101" charset="-127"/>
              <a:cs typeface="#9Slide03 Maven Pro Black" panose="00000A00000000000000" charset="0"/>
              <a:sym typeface="210 달팽이" panose="02020603020101020101" charset="-127"/>
            </a:endParaRPr>
          </a:p>
        </p:txBody>
      </p:sp>
      <p:sp>
        <p:nvSpPr>
          <p:cNvPr id="25" name="Freeform 25"/>
          <p:cNvSpPr/>
          <p:nvPr/>
        </p:nvSpPr>
        <p:spPr>
          <a:xfrm>
            <a:off x="1219200" y="0"/>
            <a:ext cx="1238885" cy="1189355"/>
          </a:xfrm>
          <a:custGeom>
            <a:avLst/>
            <a:gdLst/>
            <a:ahLst/>
            <a:cxnLst/>
            <a:rect l="l" t="t" r="r" b="b"/>
            <a:pathLst>
              <a:path w="1239167" h="1189600">
                <a:moveTo>
                  <a:pt x="0" y="0"/>
                </a:moveTo>
                <a:lnTo>
                  <a:pt x="1239167" y="0"/>
                </a:lnTo>
                <a:lnTo>
                  <a:pt x="1239167" y="1189600"/>
                </a:lnTo>
                <a:lnTo>
                  <a:pt x="0" y="118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6" name="图片 5"/>
          <p:cNvPicPr>
            <a:picLocks noChangeAspect="1"/>
          </p:cNvPicPr>
          <p:nvPr/>
        </p:nvPicPr>
        <p:blipFill>
          <a:blip r:embed="rId5" cstate="print"/>
          <a:stretch>
            <a:fillRect/>
          </a:stretch>
        </p:blipFill>
        <p:spPr>
          <a:xfrm>
            <a:off x="16728439" y="231029"/>
            <a:ext cx="1238885" cy="1600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33" grpId="1"/>
      <p:bldP spid="36" grpId="0"/>
      <p:bldP spid="3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165933" y="5796435"/>
            <a:ext cx="6790535" cy="1400763"/>
            <a:chOff x="5322056" y="3999198"/>
            <a:chExt cx="4527023" cy="933842"/>
          </a:xfrm>
        </p:grpSpPr>
        <p:sp>
          <p:nvSpPr>
            <p:cNvPr id="8" name="矩形 27"/>
            <p:cNvSpPr/>
            <p:nvPr/>
          </p:nvSpPr>
          <p:spPr>
            <a:xfrm>
              <a:off x="5322056"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9" name="矩形 28"/>
            <p:cNvSpPr/>
            <p:nvPr/>
          </p:nvSpPr>
          <p:spPr>
            <a:xfrm>
              <a:off x="5901057"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0" name="矩形 29"/>
            <p:cNvSpPr/>
            <p:nvPr/>
          </p:nvSpPr>
          <p:spPr>
            <a:xfrm>
              <a:off x="6480058"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1" name="矩形 30"/>
            <p:cNvSpPr/>
            <p:nvPr/>
          </p:nvSpPr>
          <p:spPr>
            <a:xfrm>
              <a:off x="7059059"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2" name="矩形 31"/>
            <p:cNvSpPr/>
            <p:nvPr/>
          </p:nvSpPr>
          <p:spPr>
            <a:xfrm>
              <a:off x="7638060"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3" name="矩形 32"/>
            <p:cNvSpPr/>
            <p:nvPr/>
          </p:nvSpPr>
          <p:spPr>
            <a:xfrm>
              <a:off x="8217061"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4" name="矩形 33"/>
            <p:cNvSpPr/>
            <p:nvPr/>
          </p:nvSpPr>
          <p:spPr>
            <a:xfrm>
              <a:off x="8796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5" name="矩形 34"/>
            <p:cNvSpPr/>
            <p:nvPr/>
          </p:nvSpPr>
          <p:spPr>
            <a:xfrm>
              <a:off x="9375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6" name="矩形 19"/>
            <p:cNvSpPr/>
            <p:nvPr/>
          </p:nvSpPr>
          <p:spPr>
            <a:xfrm>
              <a:off x="5322056"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7" name="矩形 20"/>
            <p:cNvSpPr/>
            <p:nvPr/>
          </p:nvSpPr>
          <p:spPr>
            <a:xfrm>
              <a:off x="5901057"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8" name="矩形 21"/>
            <p:cNvSpPr/>
            <p:nvPr/>
          </p:nvSpPr>
          <p:spPr>
            <a:xfrm>
              <a:off x="6480058"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9" name="矩形 22"/>
            <p:cNvSpPr/>
            <p:nvPr/>
          </p:nvSpPr>
          <p:spPr>
            <a:xfrm>
              <a:off x="7059059"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0" name="矩形 23"/>
            <p:cNvSpPr/>
            <p:nvPr/>
          </p:nvSpPr>
          <p:spPr>
            <a:xfrm>
              <a:off x="7638060"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1" name="矩形 24"/>
            <p:cNvSpPr/>
            <p:nvPr/>
          </p:nvSpPr>
          <p:spPr>
            <a:xfrm>
              <a:off x="8217061"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2" name="矩形 25"/>
            <p:cNvSpPr/>
            <p:nvPr/>
          </p:nvSpPr>
          <p:spPr>
            <a:xfrm>
              <a:off x="8796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3" name="矩形 26"/>
            <p:cNvSpPr/>
            <p:nvPr/>
          </p:nvSpPr>
          <p:spPr>
            <a:xfrm>
              <a:off x="9375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grpSp>
      <p:grpSp>
        <p:nvGrpSpPr>
          <p:cNvPr id="6" name="Group 5"/>
          <p:cNvGrpSpPr/>
          <p:nvPr/>
        </p:nvGrpSpPr>
        <p:grpSpPr>
          <a:xfrm>
            <a:off x="2331720" y="1957070"/>
            <a:ext cx="5198110" cy="7388860"/>
            <a:chOff x="3672" y="3082"/>
            <a:chExt cx="8186" cy="11636"/>
          </a:xfrm>
        </p:grpSpPr>
        <p:pic>
          <p:nvPicPr>
            <p:cNvPr id="5" name="图片 4"/>
            <p:cNvPicPr>
              <a:picLocks noChangeAspect="1"/>
            </p:cNvPicPr>
            <p:nvPr/>
          </p:nvPicPr>
          <p:blipFill>
            <a:blip r:embed="rId3" cstate="print"/>
            <a:stretch>
              <a:fillRect/>
            </a:stretch>
          </p:blipFill>
          <p:spPr>
            <a:xfrm>
              <a:off x="3672" y="3082"/>
              <a:ext cx="8187" cy="11637"/>
            </a:xfrm>
            <a:prstGeom prst="rect">
              <a:avLst/>
            </a:prstGeom>
          </p:spPr>
        </p:pic>
        <p:sp>
          <p:nvSpPr>
            <p:cNvPr id="2" name="TextBox 94"/>
            <p:cNvSpPr txBox="1"/>
            <p:nvPr/>
          </p:nvSpPr>
          <p:spPr>
            <a:xfrm>
              <a:off x="5880" y="4740"/>
              <a:ext cx="4409" cy="2253"/>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Bàn về </a:t>
              </a:r>
            </a:p>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đọc sách</a:t>
              </a:r>
            </a:p>
          </p:txBody>
        </p:sp>
      </p:grpSp>
      <p:sp>
        <p:nvSpPr>
          <p:cNvPr id="3" name="Text Box 2"/>
          <p:cNvSpPr txBox="1"/>
          <p:nvPr/>
        </p:nvSpPr>
        <p:spPr>
          <a:xfrm>
            <a:off x="7530465" y="4152900"/>
            <a:ext cx="9787890" cy="1398905"/>
          </a:xfrm>
          <a:prstGeom prst="rect">
            <a:avLst/>
          </a:prstGeom>
          <a:noFill/>
        </p:spPr>
        <p:txBody>
          <a:bodyPr wrap="square" rtlCol="0">
            <a:spAutoFit/>
          </a:bodyPr>
          <a:lstStyle/>
          <a:p>
            <a:pPr algn="ctr">
              <a:lnSpc>
                <a:spcPct val="85000"/>
              </a:lnSpc>
              <a:spcBef>
                <a:spcPts val="0"/>
              </a:spcBef>
              <a:spcAft>
                <a:spcPts val="0"/>
              </a:spcAft>
            </a:pPr>
            <a:r>
              <a:rPr lang="en-US" sz="10000" b="1">
                <a:solidFill>
                  <a:srgbClr val="0070C0"/>
                </a:solidFill>
                <a:latin typeface="#9Slide06 VL Fadilla" charset="0"/>
                <a:cs typeface="#9Slide06 VL Fadilla" charset="0"/>
              </a:rPr>
              <a:t>Tổng kết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0500" y="1860550"/>
            <a:ext cx="10177145" cy="7584440"/>
          </a:xfrm>
          <a:prstGeom prst="rect">
            <a:avLst/>
          </a:prstGeom>
        </p:spPr>
      </p:pic>
      <p:pic>
        <p:nvPicPr>
          <p:cNvPr id="31" name="图片 30"/>
          <p:cNvPicPr>
            <a:picLocks noChangeAspect="1"/>
          </p:cNvPicPr>
          <p:nvPr/>
        </p:nvPicPr>
        <p:blipFill>
          <a:blip r:embed="rId4" cstate="print"/>
          <a:stretch>
            <a:fillRect/>
          </a:stretch>
        </p:blipFill>
        <p:spPr>
          <a:xfrm>
            <a:off x="6139544" y="1443617"/>
            <a:ext cx="6008913" cy="685323"/>
          </a:xfrm>
          <a:prstGeom prst="rect">
            <a:avLst/>
          </a:prstGeom>
        </p:spPr>
      </p:pic>
      <p:sp>
        <p:nvSpPr>
          <p:cNvPr id="36" name="TextBox 94"/>
          <p:cNvSpPr txBox="1"/>
          <p:nvPr/>
        </p:nvSpPr>
        <p:spPr>
          <a:xfrm>
            <a:off x="7467600" y="419100"/>
            <a:ext cx="4475480" cy="712470"/>
          </a:xfrm>
          <a:prstGeom prst="rect">
            <a:avLst/>
          </a:prstGeom>
        </p:spPr>
        <p:txBody>
          <a:bodyPr wrap="square" lIns="0" tIns="0" rIns="0" bIns="0" rtlCol="0" anchor="t">
            <a:noAutofit/>
          </a:bodyPr>
          <a:lstStyle/>
          <a:p>
            <a:pPr marL="0" marR="0" algn="just">
              <a:lnSpc>
                <a:spcPct val="150000"/>
              </a:lnSpc>
              <a:spcBef>
                <a:spcPts val="600"/>
              </a:spcBef>
              <a:spcAft>
                <a:spcPts val="600"/>
              </a:spcAft>
            </a:pPr>
            <a:r>
              <a:rPr lang="en-US" sz="5000">
                <a:effectLst/>
                <a:latin typeface="#9Slide03 BoosterNextFYBlack" panose="02000A03000000020004" charset="0"/>
                <a:ea typeface="Times New Roman" panose="02020603050405020304" charset="0"/>
                <a:cs typeface="#9Slide03 BoosterNextFYBlack" panose="02000A03000000020004" charset="0"/>
              </a:rPr>
              <a:t>Tổng kết</a:t>
            </a:r>
          </a:p>
        </p:txBody>
      </p:sp>
      <p:grpSp>
        <p:nvGrpSpPr>
          <p:cNvPr id="38" name="Group 37"/>
          <p:cNvGrpSpPr/>
          <p:nvPr/>
        </p:nvGrpSpPr>
        <p:grpSpPr>
          <a:xfrm>
            <a:off x="-159385" y="1860550"/>
            <a:ext cx="10155555" cy="7584440"/>
            <a:chOff x="1560" y="3900"/>
            <a:chExt cx="12821" cy="9065"/>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 y="3900"/>
              <a:ext cx="12821" cy="9065"/>
            </a:xfrm>
            <a:prstGeom prst="rect">
              <a:avLst/>
            </a:prstGeom>
          </p:spPr>
        </p:pic>
        <p:sp>
          <p:nvSpPr>
            <p:cNvPr id="37" name="TextBox 94"/>
            <p:cNvSpPr txBox="1"/>
            <p:nvPr/>
          </p:nvSpPr>
          <p:spPr>
            <a:xfrm>
              <a:off x="6474" y="3908"/>
              <a:ext cx="3638" cy="1122"/>
            </a:xfrm>
            <a:prstGeom prst="rect">
              <a:avLst/>
            </a:prstGeom>
          </p:spPr>
          <p:txBody>
            <a:bodyPr wrap="square" lIns="0" tIns="0" rIns="0" bIns="0" rtlCol="0" anchor="t">
              <a:noAutofit/>
            </a:bodyPr>
            <a:lstStyle/>
            <a:p>
              <a:pPr marL="0" marR="0" algn="just">
                <a:lnSpc>
                  <a:spcPct val="150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Nội dung</a:t>
              </a:r>
            </a:p>
          </p:txBody>
        </p:sp>
      </p:grpSp>
      <p:sp>
        <p:nvSpPr>
          <p:cNvPr id="40" name="TextBox 94"/>
          <p:cNvSpPr txBox="1"/>
          <p:nvPr/>
        </p:nvSpPr>
        <p:spPr>
          <a:xfrm>
            <a:off x="11430000" y="1866900"/>
            <a:ext cx="3185160" cy="862330"/>
          </a:xfrm>
          <a:prstGeom prst="rect">
            <a:avLst/>
          </a:prstGeom>
        </p:spPr>
        <p:txBody>
          <a:bodyPr wrap="square" lIns="0" tIns="0" rIns="0" bIns="0" rtlCol="0" anchor="t">
            <a:noAutofit/>
          </a:bodyPr>
          <a:lstStyle/>
          <a:p>
            <a:pPr marL="0" marR="0" algn="just">
              <a:lnSpc>
                <a:spcPct val="150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Nghệ thuật</a:t>
            </a:r>
          </a:p>
        </p:txBody>
      </p:sp>
      <p:sp>
        <p:nvSpPr>
          <p:cNvPr id="45" name="TextBox 94"/>
          <p:cNvSpPr txBox="1"/>
          <p:nvPr/>
        </p:nvSpPr>
        <p:spPr>
          <a:xfrm>
            <a:off x="1473835" y="3415665"/>
            <a:ext cx="6708775" cy="712470"/>
          </a:xfrm>
          <a:prstGeom prst="rect">
            <a:avLst/>
          </a:prstGeom>
        </p:spPr>
        <p:txBody>
          <a:bodyPr wrap="square" lIns="0" tIns="0" rIns="0" bIns="0" rtlCol="0" anchor="t">
            <a:noAutofit/>
          </a:bodyPr>
          <a:lstStyle/>
          <a:p>
            <a:pPr marL="0" marR="0" algn="ctr">
              <a:lnSpc>
                <a:spcPct val="100000"/>
              </a:lnSpc>
              <a:spcBef>
                <a:spcPts val="600"/>
              </a:spcBef>
              <a:spcAft>
                <a:spcPts val="600"/>
              </a:spcAft>
            </a:pPr>
            <a:r>
              <a:rPr lang="en-US" sz="3000">
                <a:effectLst/>
                <a:latin typeface="#9Slide03 Arima Madurai Bold" panose="00000800000000000000" pitchFamily="2" charset="0"/>
                <a:ea typeface="Times New Roman" panose="02020603050405020304" charset="0"/>
                <a:cs typeface="#9Slide03 Arima Madurai Bold" panose="00000800000000000000" pitchFamily="2" charset="0"/>
              </a:rPr>
              <a:t>Bài viết là lời khẳng định của tác giả về tầm quan trọng của đọc sách. Đó là con đường quan trọng để tích lũy, nâng cao tri thức. Tiếp đó tác giả cũng nêu ra các khó khăn, nguy hại dễ gặp của việc đọc sách trong tình hình hiện nay. Sau khi nêu được vấn đề, tác giả cũng đưa phương pháp đọc sách hiệu quả và  ý nghĩa của việc đọc sách. </a:t>
            </a:r>
          </a:p>
        </p:txBody>
      </p:sp>
      <p:sp>
        <p:nvSpPr>
          <p:cNvPr id="46" name="TextBox 94"/>
          <p:cNvSpPr txBox="1"/>
          <p:nvPr/>
        </p:nvSpPr>
        <p:spPr>
          <a:xfrm>
            <a:off x="9937750" y="3390900"/>
            <a:ext cx="5855970" cy="7124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000">
                <a:effectLst/>
                <a:latin typeface="#9Slide03 Arima Madurai Bold" panose="00000800000000000000" pitchFamily="2" charset="0"/>
                <a:ea typeface="Times New Roman" panose="02020603050405020304" charset="0"/>
                <a:cs typeface="#9Slide03 Arima Madurai Bold" panose="00000800000000000000" pitchFamily="2" charset="0"/>
              </a:rPr>
              <a:t>- Hệ thống luận điểm rõ ràng, thuyết phục. </a:t>
            </a:r>
          </a:p>
          <a:p>
            <a:pPr marL="0" marR="0" algn="just">
              <a:lnSpc>
                <a:spcPct val="100000"/>
              </a:lnSpc>
              <a:spcBef>
                <a:spcPts val="600"/>
              </a:spcBef>
              <a:spcAft>
                <a:spcPts val="600"/>
              </a:spcAft>
            </a:pPr>
            <a:r>
              <a:rPr lang="en-US" sz="300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Bố cục hợp lý, chặt chẽ, các luận cứ, dẫn chứng dẫn dắt tự nhiên. </a:t>
            </a:r>
          </a:p>
          <a:p>
            <a:pPr marL="0" marR="0" algn="just">
              <a:lnSpc>
                <a:spcPct val="100000"/>
              </a:lnSpc>
              <a:spcBef>
                <a:spcPts val="600"/>
              </a:spcBef>
              <a:spcAft>
                <a:spcPts val="600"/>
              </a:spcAft>
            </a:pPr>
            <a:r>
              <a:rPr lang="en-US" sz="300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Lối viết giàu hình ảnh với hệ thống các bằng chứng thực tế, phép so sánh thú vị đã tạo ra sức thuyết phục cao và hấp dẫn. </a:t>
            </a:r>
            <a:endParaRPr lang="en-US" sz="300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00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00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40" grpId="0"/>
      <p:bldP spid="40" grpId="1"/>
      <p:bldP spid="45" grpId="0"/>
      <p:bldP spid="45" grpId="1"/>
      <p:bldP spid="46" grpId="0" build="p"/>
      <p:bldP spid="4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091268" y="3321503"/>
            <a:ext cx="6105464" cy="6965498"/>
          </a:xfrm>
          <a:prstGeom prst="rect">
            <a:avLst/>
          </a:prstGeom>
        </p:spPr>
      </p:pic>
      <p:pic>
        <p:nvPicPr>
          <p:cNvPr id="22" name="图片 21"/>
          <p:cNvPicPr>
            <a:picLocks noChangeAspect="1"/>
          </p:cNvPicPr>
          <p:nvPr/>
        </p:nvPicPr>
        <p:blipFill>
          <a:blip r:embed="rId4" cstate="print"/>
          <a:stretch>
            <a:fillRect/>
          </a:stretch>
        </p:blipFill>
        <p:spPr>
          <a:xfrm>
            <a:off x="6139544" y="1443617"/>
            <a:ext cx="6008913" cy="685323"/>
          </a:xfrm>
          <a:prstGeom prst="rect">
            <a:avLst/>
          </a:prstGeom>
        </p:spPr>
      </p:pic>
      <p:sp>
        <p:nvSpPr>
          <p:cNvPr id="36" name="TextBox 94"/>
          <p:cNvSpPr txBox="1"/>
          <p:nvPr/>
        </p:nvSpPr>
        <p:spPr>
          <a:xfrm>
            <a:off x="3772535" y="495300"/>
            <a:ext cx="13025120" cy="712470"/>
          </a:xfrm>
          <a:prstGeom prst="rect">
            <a:avLst/>
          </a:prstGeom>
        </p:spPr>
        <p:txBody>
          <a:bodyPr wrap="square" lIns="0" tIns="0" rIns="0" bIns="0" rtlCol="0" anchor="t">
            <a:noAutofit/>
          </a:bodyPr>
          <a:lstStyle/>
          <a:p>
            <a:pPr marL="0" marR="0" algn="just">
              <a:lnSpc>
                <a:spcPct val="150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3. Kĩ năng đọc hiểu văn bản nghị luận xã hội </a:t>
            </a:r>
          </a:p>
        </p:txBody>
      </p:sp>
      <p:sp>
        <p:nvSpPr>
          <p:cNvPr id="46" name="TextBox 94"/>
          <p:cNvSpPr txBox="1"/>
          <p:nvPr/>
        </p:nvSpPr>
        <p:spPr>
          <a:xfrm>
            <a:off x="1418590" y="3009900"/>
            <a:ext cx="5439410" cy="7124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định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đề</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vấn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đề</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nghị</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chú</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tên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a:p>
            <a:pPr marL="0" marR="0" algn="just">
              <a:lnSpc>
                <a:spcPct val="100000"/>
              </a:lnSpc>
              <a:spcBef>
                <a:spcPts val="600"/>
              </a:spcBef>
              <a:spcAft>
                <a:spcPts val="6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Xác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định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điểm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chú</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ý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bố</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cục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phần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đoạn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của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văn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bản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p>
          <a:p>
            <a:pPr marL="0" marR="0" algn="just">
              <a:lnSpc>
                <a:spcPct val="100000"/>
              </a:lnSpc>
              <a:spcBef>
                <a:spcPts val="600"/>
              </a:spcBef>
              <a:spcAft>
                <a:spcPts val="600"/>
              </a:spcAft>
            </a:pP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Xác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định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đưa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lí</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lẽ</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bằng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cách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tổ</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chức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lập</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luận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để</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khẳng</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định</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quan</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điểm</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của</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tác</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4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giả</a:t>
            </a:r>
            <a:r>
              <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4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
        <p:nvSpPr>
          <p:cNvPr id="25" name="TextBox 94"/>
          <p:cNvSpPr txBox="1"/>
          <p:nvPr/>
        </p:nvSpPr>
        <p:spPr>
          <a:xfrm>
            <a:off x="11430000" y="2297430"/>
            <a:ext cx="5439410" cy="7124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rPr>
              <a:t>- Tìm hiểu nghệ thuật nghị luận đặc sắc được tác giả sử dụng để làm nổi bật các ý kiến được trình bày trong bài nghị luận. </a:t>
            </a:r>
          </a:p>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Rút ra ý nghĩa của văn bản; đánh giá về tính thuyết phục của văn bản đối với người đọc.</a:t>
            </a:r>
          </a:p>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Liên hệ ý nghĩa của văn bản với bản thân, cuộc sống và thời đại.</a:t>
            </a:r>
            <a:endParaRPr lang="en-US" sz="340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40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40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46" grpId="0" build="p"/>
      <p:bldP spid="46" grpId="1"/>
      <p:bldP spid="25" grpId="0" build="p"/>
      <p:bldP spid="2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2331533" y="1956908"/>
            <a:ext cx="5198498" cy="7389498"/>
          </a:xfrm>
          <a:prstGeom prst="rect">
            <a:avLst/>
          </a:prstGeom>
        </p:spPr>
      </p:pic>
      <p:grpSp>
        <p:nvGrpSpPr>
          <p:cNvPr id="7" name="组合 6"/>
          <p:cNvGrpSpPr/>
          <p:nvPr/>
        </p:nvGrpSpPr>
        <p:grpSpPr>
          <a:xfrm>
            <a:off x="9165933" y="5796435"/>
            <a:ext cx="6790535" cy="1400763"/>
            <a:chOff x="5322056" y="3999198"/>
            <a:chExt cx="4527023" cy="933842"/>
          </a:xfrm>
        </p:grpSpPr>
        <p:sp>
          <p:nvSpPr>
            <p:cNvPr id="8" name="矩形 27"/>
            <p:cNvSpPr/>
            <p:nvPr/>
          </p:nvSpPr>
          <p:spPr>
            <a:xfrm>
              <a:off x="5322056"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9" name="矩形 28"/>
            <p:cNvSpPr/>
            <p:nvPr/>
          </p:nvSpPr>
          <p:spPr>
            <a:xfrm>
              <a:off x="5901057"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0" name="矩形 29"/>
            <p:cNvSpPr/>
            <p:nvPr/>
          </p:nvSpPr>
          <p:spPr>
            <a:xfrm>
              <a:off x="6480058"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1" name="矩形 30"/>
            <p:cNvSpPr/>
            <p:nvPr/>
          </p:nvSpPr>
          <p:spPr>
            <a:xfrm>
              <a:off x="7059059"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2" name="矩形 31"/>
            <p:cNvSpPr/>
            <p:nvPr/>
          </p:nvSpPr>
          <p:spPr>
            <a:xfrm>
              <a:off x="7638060"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3" name="矩形 32"/>
            <p:cNvSpPr/>
            <p:nvPr/>
          </p:nvSpPr>
          <p:spPr>
            <a:xfrm>
              <a:off x="8217061"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4" name="矩形 33"/>
            <p:cNvSpPr/>
            <p:nvPr/>
          </p:nvSpPr>
          <p:spPr>
            <a:xfrm>
              <a:off x="8796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5" name="矩形 34"/>
            <p:cNvSpPr/>
            <p:nvPr/>
          </p:nvSpPr>
          <p:spPr>
            <a:xfrm>
              <a:off x="9375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6" name="矩形 19"/>
            <p:cNvSpPr/>
            <p:nvPr/>
          </p:nvSpPr>
          <p:spPr>
            <a:xfrm>
              <a:off x="5322056"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7" name="矩形 20"/>
            <p:cNvSpPr/>
            <p:nvPr/>
          </p:nvSpPr>
          <p:spPr>
            <a:xfrm>
              <a:off x="5901057"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8" name="矩形 21"/>
            <p:cNvSpPr/>
            <p:nvPr/>
          </p:nvSpPr>
          <p:spPr>
            <a:xfrm>
              <a:off x="6480058"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9" name="矩形 22"/>
            <p:cNvSpPr/>
            <p:nvPr/>
          </p:nvSpPr>
          <p:spPr>
            <a:xfrm>
              <a:off x="7059059"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0" name="矩形 23"/>
            <p:cNvSpPr/>
            <p:nvPr/>
          </p:nvSpPr>
          <p:spPr>
            <a:xfrm>
              <a:off x="7638060"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1" name="矩形 24"/>
            <p:cNvSpPr/>
            <p:nvPr/>
          </p:nvSpPr>
          <p:spPr>
            <a:xfrm>
              <a:off x="8217061"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2" name="矩形 25"/>
            <p:cNvSpPr/>
            <p:nvPr/>
          </p:nvSpPr>
          <p:spPr>
            <a:xfrm>
              <a:off x="8796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3" name="矩形 26"/>
            <p:cNvSpPr/>
            <p:nvPr/>
          </p:nvSpPr>
          <p:spPr>
            <a:xfrm>
              <a:off x="9375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grpSp>
      <p:sp>
        <p:nvSpPr>
          <p:cNvPr id="2" name="TextBox 94"/>
          <p:cNvSpPr txBox="1"/>
          <p:nvPr/>
        </p:nvSpPr>
        <p:spPr>
          <a:xfrm>
            <a:off x="3733800" y="3009900"/>
            <a:ext cx="2799715" cy="1430655"/>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Bàn về </a:t>
            </a:r>
          </a:p>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đọc sách</a:t>
            </a:r>
          </a:p>
        </p:txBody>
      </p:sp>
      <p:sp>
        <p:nvSpPr>
          <p:cNvPr id="3" name="Text Box 2"/>
          <p:cNvSpPr txBox="1"/>
          <p:nvPr/>
        </p:nvSpPr>
        <p:spPr>
          <a:xfrm>
            <a:off x="7620000" y="3144520"/>
            <a:ext cx="10405745" cy="2707005"/>
          </a:xfrm>
          <a:prstGeom prst="rect">
            <a:avLst/>
          </a:prstGeom>
          <a:noFill/>
        </p:spPr>
        <p:txBody>
          <a:bodyPr wrap="square" rtlCol="0">
            <a:spAutoFit/>
          </a:bodyPr>
          <a:lstStyle/>
          <a:p>
            <a:pPr algn="ctr">
              <a:lnSpc>
                <a:spcPct val="85000"/>
              </a:lnSpc>
              <a:spcBef>
                <a:spcPts val="0"/>
              </a:spcBef>
              <a:spcAft>
                <a:spcPts val="0"/>
              </a:spcAft>
            </a:pPr>
            <a:r>
              <a:rPr lang="en-US" sz="10000" b="1">
                <a:solidFill>
                  <a:srgbClr val="0070C0"/>
                </a:solidFill>
                <a:latin typeface="#9Slide06 VL Fadilla" charset="0"/>
                <a:cs typeface="#9Slide06 VL Fadilla" charset="0"/>
              </a:rPr>
              <a:t>Luyện tập </a:t>
            </a:r>
          </a:p>
          <a:p>
            <a:pPr algn="ctr">
              <a:lnSpc>
                <a:spcPct val="85000"/>
              </a:lnSpc>
              <a:spcBef>
                <a:spcPts val="0"/>
              </a:spcBef>
              <a:spcAft>
                <a:spcPts val="0"/>
              </a:spcAft>
            </a:pPr>
            <a:r>
              <a:rPr lang="en-US" sz="10000" b="1">
                <a:solidFill>
                  <a:srgbClr val="0070C0"/>
                </a:solidFill>
                <a:latin typeface="#9Slide06 VL Fadilla" charset="0"/>
                <a:cs typeface="#9Slide06 VL Fadilla" charset="0"/>
              </a:rPr>
              <a:t>và vận dụng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a:off x="0" y="9089100"/>
            <a:ext cx="18288000" cy="1197902"/>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3" name="图片 2"/>
          <p:cNvPicPr>
            <a:picLocks noChangeAspect="1"/>
          </p:cNvPicPr>
          <p:nvPr/>
        </p:nvPicPr>
        <p:blipFill>
          <a:blip r:embed="rId3" cstate="print"/>
          <a:stretch>
            <a:fillRect/>
          </a:stretch>
        </p:blipFill>
        <p:spPr>
          <a:xfrm>
            <a:off x="228600" y="4035376"/>
            <a:ext cx="17830800" cy="6461579"/>
          </a:xfrm>
          <a:prstGeom prst="rect">
            <a:avLst/>
          </a:prstGeom>
        </p:spPr>
      </p:pic>
      <p:sp>
        <p:nvSpPr>
          <p:cNvPr id="9" name="TextBox 94"/>
          <p:cNvSpPr txBox="1"/>
          <p:nvPr/>
        </p:nvSpPr>
        <p:spPr>
          <a:xfrm>
            <a:off x="12192000" y="7857884"/>
            <a:ext cx="5128260" cy="124587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5000" dirty="0">
                <a:effectLst/>
                <a:latin typeface="#9Slide03 BoosterNextFYBlack" panose="02000A03000000020004" charset="0"/>
                <a:ea typeface="Times New Roman" panose="02020603050405020304" charset="0"/>
                <a:cs typeface="#9Slide03 BoosterNextFYBlack" panose="02000A03000000020004" charset="0"/>
              </a:rPr>
              <a:t>Ở </a:t>
            </a:r>
            <a:r>
              <a:rPr lang="en-US" sz="5000" dirty="0" err="1">
                <a:effectLst/>
                <a:latin typeface="#9Slide03 BoosterNextFYBlack" panose="02000A03000000020004" charset="0"/>
                <a:ea typeface="Times New Roman" panose="02020603050405020304" charset="0"/>
                <a:cs typeface="#9Slide03 BoosterNextFYBlack" panose="02000A03000000020004" charset="0"/>
              </a:rPr>
              <a:t>LỚP</a:t>
            </a:r>
            <a:endParaRPr lang="en-US" sz="5000" dirty="0">
              <a:effectLst/>
              <a:latin typeface="#9Slide03 BoosterNextFYBlack" panose="02000A03000000020004" charset="0"/>
              <a:ea typeface="Times New Roman" panose="02020603050405020304" charset="0"/>
              <a:cs typeface="#9Slide03 BoosterNextFYBlack" panose="02000A03000000020004" charset="0"/>
            </a:endParaRPr>
          </a:p>
        </p:txBody>
      </p:sp>
      <p:sp>
        <p:nvSpPr>
          <p:cNvPr id="25" name="TextBox 94"/>
          <p:cNvSpPr txBox="1"/>
          <p:nvPr/>
        </p:nvSpPr>
        <p:spPr>
          <a:xfrm>
            <a:off x="4356417" y="2252835"/>
            <a:ext cx="9575165" cy="248793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(1)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Tìm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hiểu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nghệ</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thuật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đặc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sắc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được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dụng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để</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nổi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bật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kiến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được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trình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p:cNvSpPr/>
          <p:nvPr/>
        </p:nvSpPr>
        <p:spPr>
          <a:xfrm>
            <a:off x="0" y="9089100"/>
            <a:ext cx="18288000" cy="1197902"/>
          </a:xfrm>
          <a:custGeom>
            <a:avLst/>
            <a:gdLst>
              <a:gd name="connsiteX0" fmla="*/ 12192000 w 12192000"/>
              <a:gd name="connsiteY0" fmla="*/ 0 h 798601"/>
              <a:gd name="connsiteX1" fmla="*/ 12192000 w 12192000"/>
              <a:gd name="connsiteY1" fmla="*/ 798601 h 798601"/>
              <a:gd name="connsiteX2" fmla="*/ 0 w 12192000"/>
              <a:gd name="connsiteY2" fmla="*/ 798601 h 798601"/>
              <a:gd name="connsiteX3" fmla="*/ 0 w 12192000"/>
              <a:gd name="connsiteY3" fmla="*/ 240838 h 798601"/>
              <a:gd name="connsiteX4" fmla="*/ 72571 w 12192000"/>
              <a:gd name="connsiteY4" fmla="*/ 225287 h 798601"/>
              <a:gd name="connsiteX5" fmla="*/ 2206171 w 12192000"/>
              <a:gd name="connsiteY5" fmla="*/ 515572 h 798601"/>
              <a:gd name="connsiteX6" fmla="*/ 5225143 w 12192000"/>
              <a:gd name="connsiteY6" fmla="*/ 704258 h 798601"/>
              <a:gd name="connsiteX7" fmla="*/ 7329715 w 12192000"/>
              <a:gd name="connsiteY7" fmla="*/ 646201 h 798601"/>
              <a:gd name="connsiteX8" fmla="*/ 8229601 w 12192000"/>
              <a:gd name="connsiteY8" fmla="*/ 588144 h 798601"/>
              <a:gd name="connsiteX9" fmla="*/ 10232571 w 12192000"/>
              <a:gd name="connsiteY9" fmla="*/ 660715 h 798601"/>
              <a:gd name="connsiteX10" fmla="*/ 12090400 w 12192000"/>
              <a:gd name="connsiteY10" fmla="*/ 22087 h 79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98601">
                <a:moveTo>
                  <a:pt x="12192000" y="0"/>
                </a:moveTo>
                <a:lnTo>
                  <a:pt x="12192000" y="798601"/>
                </a:lnTo>
                <a:lnTo>
                  <a:pt x="0" y="798601"/>
                </a:lnTo>
                <a:lnTo>
                  <a:pt x="0" y="240838"/>
                </a:lnTo>
                <a:lnTo>
                  <a:pt x="72571" y="225287"/>
                </a:lnTo>
                <a:lnTo>
                  <a:pt x="2206171" y="515572"/>
                </a:lnTo>
                <a:lnTo>
                  <a:pt x="5225143" y="704258"/>
                </a:lnTo>
                <a:lnTo>
                  <a:pt x="7329715" y="646201"/>
                </a:lnTo>
                <a:lnTo>
                  <a:pt x="8229601" y="588144"/>
                </a:lnTo>
                <a:lnTo>
                  <a:pt x="10232571" y="660715"/>
                </a:lnTo>
                <a:lnTo>
                  <a:pt x="12090400" y="22087"/>
                </a:lnTo>
                <a:close/>
              </a:path>
            </a:pathLst>
          </a:custGeom>
          <a:solidFill>
            <a:srgbClr val="86C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pic>
        <p:nvPicPr>
          <p:cNvPr id="3" name="图片 2"/>
          <p:cNvPicPr>
            <a:picLocks noChangeAspect="1"/>
          </p:cNvPicPr>
          <p:nvPr/>
        </p:nvPicPr>
        <p:blipFill>
          <a:blip r:embed="rId3" cstate="print"/>
          <a:stretch>
            <a:fillRect/>
          </a:stretch>
        </p:blipFill>
        <p:spPr>
          <a:xfrm>
            <a:off x="739140" y="3924300"/>
            <a:ext cx="17221200" cy="6729334"/>
          </a:xfrm>
          <a:prstGeom prst="rect">
            <a:avLst/>
          </a:prstGeom>
        </p:spPr>
      </p:pic>
      <p:sp>
        <p:nvSpPr>
          <p:cNvPr id="9" name="TextBox 94"/>
          <p:cNvSpPr txBox="1"/>
          <p:nvPr/>
        </p:nvSpPr>
        <p:spPr>
          <a:xfrm>
            <a:off x="12192000" y="8061719"/>
            <a:ext cx="5128260" cy="124587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5000" dirty="0" err="1">
                <a:effectLst/>
                <a:latin typeface="#9Slide03 BoosterNextFYBlack" panose="02000A03000000020004" charset="0"/>
                <a:ea typeface="Times New Roman" panose="02020603050405020304" charset="0"/>
                <a:cs typeface="#9Slide03 BoosterNextFYBlack" panose="02000A03000000020004" charset="0"/>
              </a:rPr>
              <a:t>VỀ</a:t>
            </a:r>
            <a:r>
              <a:rPr lang="en-US" sz="5000" dirty="0">
                <a:effectLst/>
                <a:latin typeface="#9Slide03 BoosterNextFYBlack" panose="02000A03000000020004" charset="0"/>
                <a:ea typeface="Times New Roman" panose="02020603050405020304" charset="0"/>
                <a:cs typeface="#9Slide03 BoosterNextFYBlack" panose="02000A03000000020004" charset="0"/>
              </a:rPr>
              <a:t> </a:t>
            </a:r>
            <a:r>
              <a:rPr lang="en-US" sz="5000" dirty="0" err="1">
                <a:effectLst/>
                <a:latin typeface="#9Slide03 BoosterNextFYBlack" panose="02000A03000000020004" charset="0"/>
                <a:ea typeface="Times New Roman" panose="02020603050405020304" charset="0"/>
                <a:cs typeface="#9Slide03 BoosterNextFYBlack" panose="02000A03000000020004" charset="0"/>
              </a:rPr>
              <a:t>NHÀ</a:t>
            </a:r>
            <a:endParaRPr lang="en-US" sz="5000" dirty="0">
              <a:effectLst/>
              <a:latin typeface="#9Slide03 BoosterNextFYBlack" panose="02000A03000000020004" charset="0"/>
              <a:ea typeface="Times New Roman" panose="02020603050405020304" charset="0"/>
              <a:cs typeface="#9Slide03 BoosterNextFYBlack" panose="02000A03000000020004" charset="0"/>
            </a:endParaRPr>
          </a:p>
        </p:txBody>
      </p:sp>
      <p:sp>
        <p:nvSpPr>
          <p:cNvPr id="25" name="TextBox 94"/>
          <p:cNvSpPr txBox="1"/>
          <p:nvPr/>
        </p:nvSpPr>
        <p:spPr>
          <a:xfrm>
            <a:off x="4267200" y="2261115"/>
            <a:ext cx="10655935" cy="248793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(2)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Tìm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1 - 2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dụng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nghệ</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thuật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đặc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sắc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ghi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chép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lại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1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đoạn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em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ấn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tượng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nhất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ấy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194560" y="2305685"/>
            <a:ext cx="1865630" cy="1318260"/>
            <a:chOff x="3456" y="3631"/>
            <a:chExt cx="2938" cy="2076"/>
          </a:xfrm>
        </p:grpSpPr>
        <p:pic>
          <p:nvPicPr>
            <p:cNvPr id="3" name="图片 2"/>
            <p:cNvPicPr>
              <a:picLocks noChangeAspect="1"/>
            </p:cNvPicPr>
            <p:nvPr/>
          </p:nvPicPr>
          <p:blipFill>
            <a:blip r:embed="rId3" cstate="print"/>
            <a:stretch>
              <a:fillRect/>
            </a:stretch>
          </p:blipFill>
          <p:spPr>
            <a:xfrm>
              <a:off x="3456" y="3631"/>
              <a:ext cx="2938" cy="2077"/>
            </a:xfrm>
            <a:prstGeom prst="rect">
              <a:avLst/>
            </a:prstGeom>
          </p:spPr>
        </p:pic>
        <p:sp>
          <p:nvSpPr>
            <p:cNvPr id="31" name="文本框 30"/>
            <p:cNvSpPr txBox="1"/>
            <p:nvPr/>
          </p:nvSpPr>
          <p:spPr>
            <a:xfrm>
              <a:off x="4173" y="4132"/>
              <a:ext cx="1482" cy="1307"/>
            </a:xfrm>
            <a:prstGeom prst="rect">
              <a:avLst/>
            </a:prstGeom>
            <a:noFill/>
          </p:spPr>
          <p:txBody>
            <a:bodyPr wrap="square" rtlCol="0">
              <a:spAutoFit/>
              <a:scene3d>
                <a:camera prst="orthographicFront"/>
                <a:lightRig rig="threePt" dir="t"/>
              </a:scene3d>
              <a:sp3d contourW="12700"/>
            </a:bodyPr>
            <a:lstStyle/>
            <a:p>
              <a:pPr algn="dist"/>
              <a:r>
                <a:rPr lang="en-US" altLang="zh-CN" sz="4800" dirty="0">
                  <a:latin typeface="百变马丁" panose="02010601030101010101" pitchFamily="2" charset="-122"/>
                  <a:ea typeface="百变马丁" panose="02010601030101010101" pitchFamily="2" charset="-122"/>
                </a:rPr>
                <a:t>01</a:t>
              </a:r>
              <a:endParaRPr lang="zh-CN" altLang="en-US" sz="4800" dirty="0">
                <a:latin typeface="百变马丁" panose="02010601030101010101" pitchFamily="2" charset="-122"/>
                <a:ea typeface="百变马丁" panose="02010601030101010101" pitchFamily="2" charset="-122"/>
              </a:endParaRPr>
            </a:p>
          </p:txBody>
        </p:sp>
      </p:grpSp>
      <p:grpSp>
        <p:nvGrpSpPr>
          <p:cNvPr id="27" name="Group 26"/>
          <p:cNvGrpSpPr/>
          <p:nvPr/>
        </p:nvGrpSpPr>
        <p:grpSpPr>
          <a:xfrm>
            <a:off x="2194560" y="3554730"/>
            <a:ext cx="1865630" cy="1318260"/>
            <a:chOff x="3456" y="5598"/>
            <a:chExt cx="2938" cy="2076"/>
          </a:xfrm>
        </p:grpSpPr>
        <p:pic>
          <p:nvPicPr>
            <p:cNvPr id="4" name="图片 3"/>
            <p:cNvPicPr>
              <a:picLocks noChangeAspect="1"/>
            </p:cNvPicPr>
            <p:nvPr/>
          </p:nvPicPr>
          <p:blipFill>
            <a:blip r:embed="rId3" cstate="print"/>
            <a:stretch>
              <a:fillRect/>
            </a:stretch>
          </p:blipFill>
          <p:spPr>
            <a:xfrm>
              <a:off x="3456" y="5598"/>
              <a:ext cx="2938" cy="2077"/>
            </a:xfrm>
            <a:prstGeom prst="rect">
              <a:avLst/>
            </a:prstGeom>
          </p:spPr>
        </p:pic>
        <p:sp>
          <p:nvSpPr>
            <p:cNvPr id="32" name="文本框 31"/>
            <p:cNvSpPr txBox="1"/>
            <p:nvPr/>
          </p:nvSpPr>
          <p:spPr>
            <a:xfrm>
              <a:off x="4173" y="6233"/>
              <a:ext cx="1482" cy="1307"/>
            </a:xfrm>
            <a:prstGeom prst="rect">
              <a:avLst/>
            </a:prstGeom>
            <a:noFill/>
          </p:spPr>
          <p:txBody>
            <a:bodyPr wrap="square" rtlCol="0">
              <a:spAutoFit/>
              <a:scene3d>
                <a:camera prst="orthographicFront"/>
                <a:lightRig rig="threePt" dir="t"/>
              </a:scene3d>
              <a:sp3d contourW="12700"/>
            </a:bodyPr>
            <a:lstStyle/>
            <a:p>
              <a:pPr algn="dist"/>
              <a:r>
                <a:rPr lang="en-US" altLang="zh-CN" sz="4800" dirty="0">
                  <a:latin typeface="百变马丁" panose="02010601030101010101" pitchFamily="2" charset="-122"/>
                  <a:ea typeface="百变马丁" panose="02010601030101010101" pitchFamily="2" charset="-122"/>
                </a:rPr>
                <a:t>02</a:t>
              </a:r>
              <a:endParaRPr lang="zh-CN" altLang="en-US" sz="4800" dirty="0">
                <a:latin typeface="百变马丁" panose="02010601030101010101" pitchFamily="2" charset="-122"/>
                <a:ea typeface="百变马丁" panose="02010601030101010101" pitchFamily="2" charset="-122"/>
              </a:endParaRPr>
            </a:p>
          </p:txBody>
        </p:sp>
      </p:grpSp>
      <p:grpSp>
        <p:nvGrpSpPr>
          <p:cNvPr id="28" name="Group 27"/>
          <p:cNvGrpSpPr/>
          <p:nvPr/>
        </p:nvGrpSpPr>
        <p:grpSpPr>
          <a:xfrm>
            <a:off x="2194560" y="4940935"/>
            <a:ext cx="1865630" cy="1318260"/>
            <a:chOff x="3456" y="7781"/>
            <a:chExt cx="2938" cy="2076"/>
          </a:xfrm>
        </p:grpSpPr>
        <p:pic>
          <p:nvPicPr>
            <p:cNvPr id="5" name="图片 4"/>
            <p:cNvPicPr>
              <a:picLocks noChangeAspect="1"/>
            </p:cNvPicPr>
            <p:nvPr/>
          </p:nvPicPr>
          <p:blipFill>
            <a:blip r:embed="rId3" cstate="print"/>
            <a:stretch>
              <a:fillRect/>
            </a:stretch>
          </p:blipFill>
          <p:spPr>
            <a:xfrm>
              <a:off x="3456" y="7781"/>
              <a:ext cx="2938" cy="2077"/>
            </a:xfrm>
            <a:prstGeom prst="rect">
              <a:avLst/>
            </a:prstGeom>
          </p:spPr>
        </p:pic>
        <p:sp>
          <p:nvSpPr>
            <p:cNvPr id="33" name="文本框 32"/>
            <p:cNvSpPr txBox="1"/>
            <p:nvPr/>
          </p:nvSpPr>
          <p:spPr>
            <a:xfrm>
              <a:off x="4173" y="8406"/>
              <a:ext cx="1482" cy="1307"/>
            </a:xfrm>
            <a:prstGeom prst="rect">
              <a:avLst/>
            </a:prstGeom>
            <a:noFill/>
          </p:spPr>
          <p:txBody>
            <a:bodyPr wrap="square" rtlCol="0">
              <a:spAutoFit/>
              <a:scene3d>
                <a:camera prst="orthographicFront"/>
                <a:lightRig rig="threePt" dir="t"/>
              </a:scene3d>
              <a:sp3d contourW="12700"/>
            </a:bodyPr>
            <a:lstStyle/>
            <a:p>
              <a:pPr algn="dist"/>
              <a:r>
                <a:rPr lang="en-US" altLang="zh-CN" sz="4800" dirty="0">
                  <a:latin typeface="百变马丁" panose="02010601030101010101" pitchFamily="2" charset="-122"/>
                  <a:ea typeface="百变马丁" panose="02010601030101010101" pitchFamily="2" charset="-122"/>
                </a:rPr>
                <a:t>03</a:t>
              </a:r>
              <a:endParaRPr lang="zh-CN" altLang="en-US" sz="4800" dirty="0">
                <a:latin typeface="百变马丁" panose="02010601030101010101" pitchFamily="2" charset="-122"/>
                <a:ea typeface="百变马丁" panose="02010601030101010101" pitchFamily="2" charset="-122"/>
              </a:endParaRPr>
            </a:p>
          </p:txBody>
        </p:sp>
      </p:grpSp>
      <p:sp>
        <p:nvSpPr>
          <p:cNvPr id="36" name="TextBox 94"/>
          <p:cNvSpPr txBox="1"/>
          <p:nvPr/>
        </p:nvSpPr>
        <p:spPr>
          <a:xfrm>
            <a:off x="3086735" y="723900"/>
            <a:ext cx="13025120" cy="712470"/>
          </a:xfrm>
          <a:prstGeom prst="rect">
            <a:avLst/>
          </a:prstGeom>
        </p:spPr>
        <p:txBody>
          <a:bodyPr wrap="square" lIns="0" tIns="0" rIns="0" bIns="0" rtlCol="0" anchor="t">
            <a:noAutofit/>
          </a:bodyPr>
          <a:lstStyle/>
          <a:p>
            <a:pPr marL="0" marR="0" algn="ctr">
              <a:lnSpc>
                <a:spcPct val="100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Chuẩn bị bài sau:</a:t>
            </a:r>
          </a:p>
          <a:p>
            <a:pPr marL="0" marR="0" algn="ctr">
              <a:lnSpc>
                <a:spcPct val="100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Văn bản 2. Khoa học muôn năm (GO-RƠ-KI)</a:t>
            </a:r>
          </a:p>
        </p:txBody>
      </p:sp>
      <p:sp>
        <p:nvSpPr>
          <p:cNvPr id="25" name="TextBox 94"/>
          <p:cNvSpPr txBox="1"/>
          <p:nvPr/>
        </p:nvSpPr>
        <p:spPr>
          <a:xfrm>
            <a:off x="4043045" y="2705100"/>
            <a:ext cx="12597130" cy="107188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rPr>
              <a:t>Đọc trước văn bản “Khoa học muôn năm!”; tìm hiểu thêm thông tin về tác giả Mác-xim Go-rơ-ki. </a:t>
            </a:r>
          </a:p>
        </p:txBody>
      </p:sp>
      <p:sp>
        <p:nvSpPr>
          <p:cNvPr id="2" name="TextBox 94"/>
          <p:cNvSpPr txBox="1"/>
          <p:nvPr/>
        </p:nvSpPr>
        <p:spPr>
          <a:xfrm>
            <a:off x="4114800" y="4000500"/>
            <a:ext cx="12597130" cy="107188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rPr>
              <a:t>Chuẩn bị những ý kiến của em về điểm giống nhau và khác nhau giữa khoa học và nghệ thuật. </a:t>
            </a:r>
          </a:p>
        </p:txBody>
      </p:sp>
      <p:sp>
        <p:nvSpPr>
          <p:cNvPr id="6" name="TextBox 94"/>
          <p:cNvSpPr txBox="1"/>
          <p:nvPr/>
        </p:nvSpPr>
        <p:spPr>
          <a:xfrm>
            <a:off x="4114800" y="5372100"/>
            <a:ext cx="12597130" cy="107188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rPr>
              <a:t>Em hiểu “khoa học” là gì? Nêu một số điều kì diệu mà khoa học mang lại cho con người trong thế kỉ XXI.</a:t>
            </a:r>
          </a:p>
        </p:txBody>
      </p:sp>
      <p:grpSp>
        <p:nvGrpSpPr>
          <p:cNvPr id="30" name="Group 29"/>
          <p:cNvGrpSpPr/>
          <p:nvPr/>
        </p:nvGrpSpPr>
        <p:grpSpPr>
          <a:xfrm>
            <a:off x="2194560" y="6160770"/>
            <a:ext cx="1865630" cy="1318260"/>
            <a:chOff x="3456" y="9702"/>
            <a:chExt cx="2938" cy="2076"/>
          </a:xfrm>
        </p:grpSpPr>
        <p:pic>
          <p:nvPicPr>
            <p:cNvPr id="7" name="图片 4"/>
            <p:cNvPicPr>
              <a:picLocks noChangeAspect="1"/>
            </p:cNvPicPr>
            <p:nvPr/>
          </p:nvPicPr>
          <p:blipFill>
            <a:blip r:embed="rId3" cstate="print"/>
            <a:stretch>
              <a:fillRect/>
            </a:stretch>
          </p:blipFill>
          <p:spPr>
            <a:xfrm>
              <a:off x="3456" y="9702"/>
              <a:ext cx="2938" cy="2077"/>
            </a:xfrm>
            <a:prstGeom prst="rect">
              <a:avLst/>
            </a:prstGeom>
          </p:spPr>
        </p:pic>
        <p:sp>
          <p:nvSpPr>
            <p:cNvPr id="19" name="文本框 32"/>
            <p:cNvSpPr txBox="1"/>
            <p:nvPr/>
          </p:nvSpPr>
          <p:spPr>
            <a:xfrm>
              <a:off x="4173" y="10327"/>
              <a:ext cx="1482" cy="1307"/>
            </a:xfrm>
            <a:prstGeom prst="rect">
              <a:avLst/>
            </a:prstGeom>
            <a:noFill/>
          </p:spPr>
          <p:txBody>
            <a:bodyPr wrap="square" rtlCol="0">
              <a:spAutoFit/>
              <a:scene3d>
                <a:camera prst="orthographicFront"/>
                <a:lightRig rig="threePt" dir="t"/>
              </a:scene3d>
              <a:sp3d contourW="12700"/>
            </a:bodyPr>
            <a:lstStyle/>
            <a:p>
              <a:pPr algn="dist"/>
              <a:r>
                <a:rPr lang="en-US" altLang="zh-CN" sz="4800" dirty="0">
                  <a:latin typeface="百变马丁" panose="02010601030101010101" pitchFamily="2" charset="-122"/>
                  <a:ea typeface="百变马丁" panose="02010601030101010101" pitchFamily="2" charset="-122"/>
                </a:rPr>
                <a:t>04</a:t>
              </a:r>
              <a:endParaRPr lang="zh-CN" altLang="en-US" sz="4800" dirty="0">
                <a:latin typeface="百变马丁" panose="02010601030101010101" pitchFamily="2" charset="-122"/>
                <a:ea typeface="百变马丁" panose="02010601030101010101" pitchFamily="2" charset="-122"/>
              </a:endParaRPr>
            </a:p>
          </p:txBody>
        </p:sp>
      </p:grpSp>
      <p:sp>
        <p:nvSpPr>
          <p:cNvPr id="20" name="TextBox 94"/>
          <p:cNvSpPr txBox="1"/>
          <p:nvPr/>
        </p:nvSpPr>
        <p:spPr>
          <a:xfrm>
            <a:off x="4114800" y="6591935"/>
            <a:ext cx="12597130" cy="107188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rPr>
              <a:t>Luyện đọc diễn cảm văn bản Khoa học muôn năm; đồng thời tìm hiểu các lệnh/câu hỏi phần chỉ dẫn đọc ở bên phải văn bản.</a:t>
            </a:r>
          </a:p>
        </p:txBody>
      </p:sp>
      <p:grpSp>
        <p:nvGrpSpPr>
          <p:cNvPr id="34" name="Group 33"/>
          <p:cNvGrpSpPr/>
          <p:nvPr/>
        </p:nvGrpSpPr>
        <p:grpSpPr>
          <a:xfrm>
            <a:off x="2194560" y="7532370"/>
            <a:ext cx="1865630" cy="1318260"/>
            <a:chOff x="3456" y="11862"/>
            <a:chExt cx="2938" cy="2076"/>
          </a:xfrm>
        </p:grpSpPr>
        <p:pic>
          <p:nvPicPr>
            <p:cNvPr id="21" name="图片 4"/>
            <p:cNvPicPr>
              <a:picLocks noChangeAspect="1"/>
            </p:cNvPicPr>
            <p:nvPr/>
          </p:nvPicPr>
          <p:blipFill>
            <a:blip r:embed="rId3" cstate="print"/>
            <a:stretch>
              <a:fillRect/>
            </a:stretch>
          </p:blipFill>
          <p:spPr>
            <a:xfrm>
              <a:off x="3456" y="11862"/>
              <a:ext cx="2938" cy="2077"/>
            </a:xfrm>
            <a:prstGeom prst="rect">
              <a:avLst/>
            </a:prstGeom>
          </p:spPr>
        </p:pic>
        <p:sp>
          <p:nvSpPr>
            <p:cNvPr id="22" name="文本框 32"/>
            <p:cNvSpPr txBox="1"/>
            <p:nvPr/>
          </p:nvSpPr>
          <p:spPr>
            <a:xfrm>
              <a:off x="4173" y="12487"/>
              <a:ext cx="1482" cy="1307"/>
            </a:xfrm>
            <a:prstGeom prst="rect">
              <a:avLst/>
            </a:prstGeom>
            <a:noFill/>
          </p:spPr>
          <p:txBody>
            <a:bodyPr wrap="square" rtlCol="0">
              <a:spAutoFit/>
              <a:scene3d>
                <a:camera prst="orthographicFront"/>
                <a:lightRig rig="threePt" dir="t"/>
              </a:scene3d>
              <a:sp3d contourW="12700"/>
            </a:bodyPr>
            <a:lstStyle/>
            <a:p>
              <a:pPr algn="dist"/>
              <a:r>
                <a:rPr lang="en-US" altLang="zh-CN" sz="4800" dirty="0">
                  <a:latin typeface="百变马丁" panose="02010601030101010101" pitchFamily="2" charset="-122"/>
                  <a:ea typeface="百变马丁" panose="02010601030101010101" pitchFamily="2" charset="-122"/>
                </a:rPr>
                <a:t>05</a:t>
              </a:r>
              <a:endParaRPr lang="zh-CN" altLang="en-US" sz="4800" dirty="0">
                <a:latin typeface="百变马丁" panose="02010601030101010101" pitchFamily="2" charset="-122"/>
                <a:ea typeface="百变马丁" panose="02010601030101010101" pitchFamily="2" charset="-122"/>
              </a:endParaRPr>
            </a:p>
          </p:txBody>
        </p:sp>
      </p:grpSp>
      <p:sp>
        <p:nvSpPr>
          <p:cNvPr id="23" name="TextBox 94"/>
          <p:cNvSpPr txBox="1"/>
          <p:nvPr/>
        </p:nvSpPr>
        <p:spPr>
          <a:xfrm>
            <a:off x="4114800" y="7963535"/>
            <a:ext cx="12597130" cy="107188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400">
                <a:effectLst/>
                <a:latin typeface="#9Slide03 Arima Madurai Bold" panose="00000800000000000000" pitchFamily="2" charset="0"/>
                <a:ea typeface="Times New Roman" panose="02020603050405020304" charset="0"/>
                <a:cs typeface="#9Slide03 Arima Madurai Bold" panose="00000800000000000000" pitchFamily="2" charset="0"/>
              </a:rPr>
              <a:t>Tìm hiểu các thông tin về những phát minh khoa học có tác động to lớn đến con người.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25" grpId="0"/>
      <p:bldP spid="25" grpId="1"/>
      <p:bldP spid="2" grpId="0"/>
      <p:bldP spid="2" grpId="1"/>
      <p:bldP spid="6" grpId="0"/>
      <p:bldP spid="6" grpId="1"/>
      <p:bldP spid="20" grpId="0"/>
      <p:bldP spid="20" grpId="1"/>
      <p:bldP spid="23" grpId="0"/>
      <p:bldP spid="2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srcRect l="26937" t="1953" r="9211" b="6133"/>
          <a:stretch>
            <a:fillRect/>
          </a:stretch>
        </p:blipFill>
        <p:spPr>
          <a:xfrm flipH="1">
            <a:off x="-2458" y="-23352"/>
            <a:ext cx="18288000" cy="10287000"/>
          </a:xfrm>
          <a:prstGeom prst="rect">
            <a:avLst/>
          </a:prstGeom>
        </p:spPr>
      </p:pic>
      <p:sp>
        <p:nvSpPr>
          <p:cNvPr id="21" name="TextBox 94"/>
          <p:cNvSpPr txBox="1"/>
          <p:nvPr/>
        </p:nvSpPr>
        <p:spPr>
          <a:xfrm>
            <a:off x="6658896" y="2628900"/>
            <a:ext cx="10330815" cy="1430655"/>
          </a:xfrm>
          <a:prstGeom prst="rect">
            <a:avLst/>
          </a:prstGeom>
        </p:spPr>
        <p:txBody>
          <a:bodyPr wrap="square" lIns="0" tIns="0" rIns="0" bIns="0" rtlCol="0" anchor="t">
            <a:noAutofit/>
          </a:bodyPr>
          <a:lstStyle/>
          <a:p>
            <a:pPr marL="0" marR="0" algn="just">
              <a:lnSpc>
                <a:spcPct val="85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1.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Dựa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phần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Kiến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thức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Ngữ</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hãy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biết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bối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cảnh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lịch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hóa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mối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liên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hệ</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như</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thế</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nào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với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hiểu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
        <p:nvSpPr>
          <p:cNvPr id="22" name="TextBox 94"/>
          <p:cNvSpPr txBox="1"/>
          <p:nvPr/>
        </p:nvSpPr>
        <p:spPr>
          <a:xfrm>
            <a:off x="6735097" y="5004620"/>
            <a:ext cx="10254614" cy="1430655"/>
          </a:xfrm>
          <a:prstGeom prst="rect">
            <a:avLst/>
          </a:prstGeom>
        </p:spPr>
        <p:txBody>
          <a:bodyPr wrap="square" lIns="0" tIns="0" rIns="0" bIns="0" rtlCol="0" anchor="t">
            <a:noAutofit/>
          </a:bodyPr>
          <a:lstStyle/>
          <a:p>
            <a:pPr marL="0" marR="0" algn="just">
              <a:lnSpc>
                <a:spcPct val="85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2.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Hãy</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biết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lưu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hiểu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nghị</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về</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1447800" y="2921852"/>
            <a:ext cx="2540403" cy="2495039"/>
          </a:xfrm>
          <a:prstGeom prst="rect">
            <a:avLst/>
          </a:prstGeom>
        </p:spPr>
      </p:pic>
      <p:pic>
        <p:nvPicPr>
          <p:cNvPr id="4" name="图片 3"/>
          <p:cNvPicPr>
            <a:picLocks noChangeAspect="1"/>
          </p:cNvPicPr>
          <p:nvPr/>
        </p:nvPicPr>
        <p:blipFill>
          <a:blip r:embed="rId4" cstate="print"/>
          <a:stretch>
            <a:fillRect/>
          </a:stretch>
        </p:blipFill>
        <p:spPr>
          <a:xfrm>
            <a:off x="13335000" y="6130245"/>
            <a:ext cx="2166965" cy="2509896"/>
          </a:xfrm>
          <a:prstGeom prst="rect">
            <a:avLst/>
          </a:prstGeom>
        </p:spPr>
      </p:pic>
      <p:sp>
        <p:nvSpPr>
          <p:cNvPr id="22" name="TextBox 94"/>
          <p:cNvSpPr txBox="1"/>
          <p:nvPr/>
        </p:nvSpPr>
        <p:spPr>
          <a:xfrm>
            <a:off x="2819400" y="1372223"/>
            <a:ext cx="14171293" cy="653415"/>
          </a:xfrm>
          <a:prstGeom prst="rect">
            <a:avLst/>
          </a:prstGeom>
        </p:spPr>
        <p:txBody>
          <a:bodyPr wrap="square" lIns="0" tIns="0" rIns="0" bIns="0" rtlCol="0" anchor="t">
            <a:noAutofit/>
          </a:bodyPr>
          <a:lstStyle/>
          <a:p>
            <a:pPr marL="0" marR="0" algn="just">
              <a:lnSpc>
                <a:spcPct val="85000"/>
              </a:lnSpc>
              <a:spcBef>
                <a:spcPts val="600"/>
              </a:spcBef>
              <a:spcAft>
                <a:spcPts val="600"/>
              </a:spcAft>
            </a:pP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Bối</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cảnh</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lịch</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sử</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văn</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hoá</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xã</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hội</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với</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việc</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đọc</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hiểu</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văn</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 </a:t>
            </a:r>
            <a:r>
              <a:rPr lang="en-US" sz="4000" dirty="0" err="1">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bản</a:t>
            </a:r>
            <a:r>
              <a:rPr lang="en-US" sz="4000" dirty="0">
                <a:solidFill>
                  <a:srgbClr val="C00000"/>
                </a:solidFill>
                <a:effectLst/>
                <a:latin typeface="#9Slide03 BoosterNextFYBlack" panose="02000A03000000020004" pitchFamily="2" charset="0"/>
                <a:ea typeface="Times New Roman" panose="02020603050405020304" charset="0"/>
                <a:cs typeface="#9Slide03 Arima Madurai Bold" panose="00000800000000000000" pitchFamily="2" charset="0"/>
              </a:rPr>
              <a:t>:</a:t>
            </a:r>
          </a:p>
        </p:txBody>
      </p:sp>
      <p:sp>
        <p:nvSpPr>
          <p:cNvPr id="3" name="TextBox 94"/>
          <p:cNvSpPr txBox="1"/>
          <p:nvPr/>
        </p:nvSpPr>
        <p:spPr>
          <a:xfrm>
            <a:off x="4191000" y="3085482"/>
            <a:ext cx="12494895" cy="1430655"/>
          </a:xfrm>
          <a:prstGeom prst="rect">
            <a:avLst/>
          </a:prstGeom>
        </p:spPr>
        <p:txBody>
          <a:bodyPr wrap="square" lIns="0" tIns="0" rIns="0" bIns="0" rtlCol="0" anchor="t">
            <a:noAutofit/>
          </a:bodyPr>
          <a:lstStyle/>
          <a:p>
            <a:pPr marL="0" marR="0" algn="just">
              <a:lnSpc>
                <a:spcPct val="85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Bối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cảnh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lịch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hoá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toàn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bộ</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sự</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kiện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lịch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hoá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diễn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ra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một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thời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gian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không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gian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nhất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định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động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đến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sự</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tồn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tại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phát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triển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một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hiện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tượng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cụ</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thể</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p:txBody>
      </p:sp>
      <p:sp>
        <p:nvSpPr>
          <p:cNvPr id="13" name="TextBox 94"/>
          <p:cNvSpPr txBox="1"/>
          <p:nvPr/>
        </p:nvSpPr>
        <p:spPr>
          <a:xfrm>
            <a:off x="1600200" y="6961981"/>
            <a:ext cx="11582400" cy="1430655"/>
          </a:xfrm>
          <a:prstGeom prst="rect">
            <a:avLst/>
          </a:prstGeom>
        </p:spPr>
        <p:txBody>
          <a:bodyPr wrap="square" lIns="0" tIns="0" rIns="0" bIns="0" rtlCol="0" anchor="t">
            <a:noAutofit/>
          </a:bodyPr>
          <a:lstStyle/>
          <a:p>
            <a:pPr marL="0" marR="0" algn="just">
              <a:lnSpc>
                <a:spcPct val="85000"/>
              </a:lnSpc>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tìm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hiểu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bối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cảnh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lịch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hoá</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hội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liên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quan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hoàn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cảnh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ra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đời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phẩm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sẽ</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giúp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người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hiểu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thấu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đáo</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sâu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sắc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 grpId="0"/>
      <p:bldP spid="3"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165933" y="5796435"/>
            <a:ext cx="6790535" cy="1400763"/>
            <a:chOff x="5322056" y="3999198"/>
            <a:chExt cx="4527023" cy="933842"/>
          </a:xfrm>
        </p:grpSpPr>
        <p:sp>
          <p:nvSpPr>
            <p:cNvPr id="8" name="矩形 27"/>
            <p:cNvSpPr/>
            <p:nvPr/>
          </p:nvSpPr>
          <p:spPr>
            <a:xfrm>
              <a:off x="5322056"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9" name="矩形 28"/>
            <p:cNvSpPr/>
            <p:nvPr/>
          </p:nvSpPr>
          <p:spPr>
            <a:xfrm>
              <a:off x="5901057"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0" name="矩形 29"/>
            <p:cNvSpPr/>
            <p:nvPr/>
          </p:nvSpPr>
          <p:spPr>
            <a:xfrm>
              <a:off x="6480058"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1" name="矩形 30"/>
            <p:cNvSpPr/>
            <p:nvPr/>
          </p:nvSpPr>
          <p:spPr>
            <a:xfrm>
              <a:off x="7059059"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2" name="矩形 31"/>
            <p:cNvSpPr/>
            <p:nvPr/>
          </p:nvSpPr>
          <p:spPr>
            <a:xfrm>
              <a:off x="7638060"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3" name="矩形 32"/>
            <p:cNvSpPr/>
            <p:nvPr/>
          </p:nvSpPr>
          <p:spPr>
            <a:xfrm>
              <a:off x="8217061" y="3999198"/>
              <a:ext cx="474017" cy="138303"/>
            </a:xfrm>
            <a:prstGeom prst="flowChartTerminator">
              <a:avLst/>
            </a:prstGeom>
            <a:solidFill>
              <a:srgbClr val="E11B49"/>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4" name="矩形 33"/>
            <p:cNvSpPr/>
            <p:nvPr/>
          </p:nvSpPr>
          <p:spPr>
            <a:xfrm>
              <a:off x="8796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5" name="矩形 34"/>
            <p:cNvSpPr/>
            <p:nvPr/>
          </p:nvSpPr>
          <p:spPr>
            <a:xfrm>
              <a:off x="9375062" y="3999198"/>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16" name="矩形 19"/>
            <p:cNvSpPr/>
            <p:nvPr/>
          </p:nvSpPr>
          <p:spPr>
            <a:xfrm>
              <a:off x="5322056"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7" name="矩形 20"/>
            <p:cNvSpPr/>
            <p:nvPr/>
          </p:nvSpPr>
          <p:spPr>
            <a:xfrm>
              <a:off x="5901057"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8" name="矩形 21"/>
            <p:cNvSpPr/>
            <p:nvPr/>
          </p:nvSpPr>
          <p:spPr>
            <a:xfrm>
              <a:off x="6480058"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p>
          </p:txBody>
        </p:sp>
        <p:sp>
          <p:nvSpPr>
            <p:cNvPr id="19" name="矩形 22"/>
            <p:cNvSpPr/>
            <p:nvPr/>
          </p:nvSpPr>
          <p:spPr>
            <a:xfrm>
              <a:off x="7059059"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0" name="矩形 23"/>
            <p:cNvSpPr/>
            <p:nvPr/>
          </p:nvSpPr>
          <p:spPr>
            <a:xfrm>
              <a:off x="7638060" y="4794737"/>
              <a:ext cx="474017" cy="138303"/>
            </a:xfrm>
            <a:prstGeom prst="flowChartTerminator">
              <a:avLst/>
            </a:prstGeom>
            <a:solidFill>
              <a:srgbClr val="572612"/>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1" name="矩形 24"/>
            <p:cNvSpPr/>
            <p:nvPr/>
          </p:nvSpPr>
          <p:spPr>
            <a:xfrm>
              <a:off x="8217061"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2" name="矩形 25"/>
            <p:cNvSpPr/>
            <p:nvPr/>
          </p:nvSpPr>
          <p:spPr>
            <a:xfrm>
              <a:off x="8796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sp>
          <p:nvSpPr>
            <p:cNvPr id="23" name="矩形 26"/>
            <p:cNvSpPr/>
            <p:nvPr/>
          </p:nvSpPr>
          <p:spPr>
            <a:xfrm>
              <a:off x="9375062" y="4794737"/>
              <a:ext cx="474017" cy="138303"/>
            </a:xfrm>
            <a:prstGeom prst="flowChartTerminator">
              <a:avLst/>
            </a:prstGeom>
            <a:solidFill>
              <a:srgbClr val="64AF2F"/>
            </a:solidFill>
            <a:ln w="25400" cap="rnd" cmpd="thickThin">
              <a:noFill/>
              <a:prstDash val="sysDash"/>
              <a:round/>
            </a:ln>
          </p:spPr>
          <p:txBody>
            <a:bodyPr wrap="square" lIns="137160" tIns="68580" rIns="137160" bIns="68580" anchor="ctr">
              <a:normAutofit fontScale="25000" lnSpcReduction="20000"/>
            </a:bodyPr>
            <a:lstStyle/>
            <a:p>
              <a:pPr algn="ctr"/>
              <a:endParaRPr lang="zh-CN" altLang="en-US" sz="2700">
                <a:solidFill>
                  <a:schemeClr val="tx1"/>
                </a:solidFill>
              </a:endParaRPr>
            </a:p>
          </p:txBody>
        </p:sp>
      </p:grpSp>
      <p:grpSp>
        <p:nvGrpSpPr>
          <p:cNvPr id="37" name="Group 36"/>
          <p:cNvGrpSpPr/>
          <p:nvPr/>
        </p:nvGrpSpPr>
        <p:grpSpPr>
          <a:xfrm>
            <a:off x="2331720" y="1957070"/>
            <a:ext cx="5198110" cy="7388860"/>
            <a:chOff x="3672" y="3082"/>
            <a:chExt cx="8186" cy="11636"/>
          </a:xfrm>
        </p:grpSpPr>
        <p:pic>
          <p:nvPicPr>
            <p:cNvPr id="5" name="图片 4"/>
            <p:cNvPicPr>
              <a:picLocks noChangeAspect="1"/>
            </p:cNvPicPr>
            <p:nvPr/>
          </p:nvPicPr>
          <p:blipFill>
            <a:blip r:embed="rId3" cstate="print"/>
            <a:stretch>
              <a:fillRect/>
            </a:stretch>
          </p:blipFill>
          <p:spPr>
            <a:xfrm>
              <a:off x="3672" y="3082"/>
              <a:ext cx="8187" cy="11637"/>
            </a:xfrm>
            <a:prstGeom prst="rect">
              <a:avLst/>
            </a:prstGeom>
          </p:spPr>
        </p:pic>
        <p:sp>
          <p:nvSpPr>
            <p:cNvPr id="2" name="TextBox 94"/>
            <p:cNvSpPr txBox="1"/>
            <p:nvPr/>
          </p:nvSpPr>
          <p:spPr>
            <a:xfrm>
              <a:off x="5880" y="4740"/>
              <a:ext cx="4409" cy="2253"/>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Bàn về </a:t>
              </a:r>
            </a:p>
            <a:p>
              <a:pPr marL="0" marR="0" algn="ctr">
                <a:lnSpc>
                  <a:spcPct val="150000"/>
                </a:lnSpc>
                <a:spcBef>
                  <a:spcPts val="600"/>
                </a:spcBef>
                <a:spcAft>
                  <a:spcPts val="600"/>
                </a:spcAft>
              </a:pPr>
              <a:r>
                <a:rPr lang="en-US" sz="6000">
                  <a:effectLst/>
                  <a:latin typeface="#9Slide03 Bebas Neue Bold" panose="020B0606020202050201" charset="0"/>
                  <a:ea typeface="Times New Roman" panose="02020603050405020304" charset="0"/>
                  <a:cs typeface="#9Slide03 Bebas Neue Bold" panose="020B0606020202050201" charset="0"/>
                </a:rPr>
                <a:t>đọc sách</a:t>
              </a:r>
            </a:p>
          </p:txBody>
        </p:sp>
      </p:grpSp>
      <p:sp>
        <p:nvSpPr>
          <p:cNvPr id="3" name="Text Box 2"/>
          <p:cNvSpPr txBox="1"/>
          <p:nvPr/>
        </p:nvSpPr>
        <p:spPr>
          <a:xfrm>
            <a:off x="7703820" y="3162300"/>
            <a:ext cx="9787890" cy="2707005"/>
          </a:xfrm>
          <a:prstGeom prst="rect">
            <a:avLst/>
          </a:prstGeom>
          <a:noFill/>
        </p:spPr>
        <p:txBody>
          <a:bodyPr wrap="square" rtlCol="0">
            <a:spAutoFit/>
          </a:bodyPr>
          <a:lstStyle/>
          <a:p>
            <a:pPr algn="ctr">
              <a:lnSpc>
                <a:spcPct val="85000"/>
              </a:lnSpc>
              <a:spcBef>
                <a:spcPts val="0"/>
              </a:spcBef>
              <a:spcAft>
                <a:spcPts val="0"/>
              </a:spcAft>
            </a:pPr>
            <a:r>
              <a:rPr lang="en-US" sz="10000" b="1" dirty="0" err="1">
                <a:solidFill>
                  <a:srgbClr val="0070C0"/>
                </a:solidFill>
                <a:latin typeface="#9Slide06 VL Fadilla" charset="0"/>
                <a:cs typeface="#9Slide06 VL Fadilla" charset="0"/>
              </a:rPr>
              <a:t>Phần</a:t>
            </a:r>
            <a:r>
              <a:rPr lang="en-US" sz="10000" b="1" dirty="0">
                <a:solidFill>
                  <a:srgbClr val="0070C0"/>
                </a:solidFill>
                <a:latin typeface="#9Slide06 VL Fadilla" charset="0"/>
                <a:cs typeface="#9Slide06 VL Fadilla" charset="0"/>
              </a:rPr>
              <a:t> 1</a:t>
            </a:r>
          </a:p>
          <a:p>
            <a:pPr algn="ctr">
              <a:lnSpc>
                <a:spcPct val="85000"/>
              </a:lnSpc>
              <a:spcBef>
                <a:spcPts val="0"/>
              </a:spcBef>
              <a:spcAft>
                <a:spcPts val="0"/>
              </a:spcAft>
            </a:pPr>
            <a:r>
              <a:rPr lang="en-US" sz="10000" b="1" dirty="0" err="1">
                <a:solidFill>
                  <a:srgbClr val="0070C0"/>
                </a:solidFill>
                <a:latin typeface="#9Slide06 VL Fadilla" charset="0"/>
                <a:cs typeface="#9Slide06 VL Fadilla" charset="0"/>
              </a:rPr>
              <a:t>Đọc</a:t>
            </a:r>
            <a:r>
              <a:rPr lang="en-US" sz="10000" b="1" dirty="0">
                <a:solidFill>
                  <a:srgbClr val="0070C0"/>
                </a:solidFill>
                <a:latin typeface="#9Slide06 VL Fadilla" charset="0"/>
                <a:cs typeface="#9Slide06 VL Fadilla" charset="0"/>
              </a:rPr>
              <a:t> </a:t>
            </a:r>
            <a:r>
              <a:rPr lang="en-US" sz="10000" b="1" dirty="0" err="1">
                <a:solidFill>
                  <a:srgbClr val="0070C0"/>
                </a:solidFill>
                <a:latin typeface="#9Slide06 VL Fadilla" charset="0"/>
                <a:cs typeface="#9Slide06 VL Fadilla" charset="0"/>
              </a:rPr>
              <a:t>và</a:t>
            </a:r>
            <a:r>
              <a:rPr lang="en-US" sz="10000" b="1" dirty="0">
                <a:solidFill>
                  <a:srgbClr val="0070C0"/>
                </a:solidFill>
                <a:latin typeface="#9Slide06 VL Fadilla" charset="0"/>
                <a:cs typeface="#9Slide06 VL Fadilla" charset="0"/>
              </a:rPr>
              <a:t> </a:t>
            </a:r>
            <a:r>
              <a:rPr lang="en-US" sz="10000" b="1" dirty="0" err="1">
                <a:solidFill>
                  <a:srgbClr val="0070C0"/>
                </a:solidFill>
                <a:latin typeface="#9Slide06 VL Fadilla" charset="0"/>
                <a:cs typeface="#9Slide06 VL Fadilla" charset="0"/>
              </a:rPr>
              <a:t>tìm</a:t>
            </a:r>
            <a:r>
              <a:rPr lang="en-US" sz="10000" b="1" dirty="0">
                <a:solidFill>
                  <a:srgbClr val="0070C0"/>
                </a:solidFill>
                <a:latin typeface="#9Slide06 VL Fadilla" charset="0"/>
                <a:cs typeface="#9Slide06 VL Fadilla" charset="0"/>
              </a:rPr>
              <a:t> </a:t>
            </a:r>
            <a:r>
              <a:rPr lang="en-US" sz="10000" b="1" dirty="0" err="1">
                <a:solidFill>
                  <a:srgbClr val="0070C0"/>
                </a:solidFill>
                <a:latin typeface="#9Slide06 VL Fadilla" charset="0"/>
                <a:cs typeface="#9Slide06 VL Fadilla" charset="0"/>
              </a:rPr>
              <a:t>hiểu</a:t>
            </a:r>
            <a:r>
              <a:rPr lang="en-US" sz="10000" b="1" dirty="0">
                <a:solidFill>
                  <a:srgbClr val="0070C0"/>
                </a:solidFill>
                <a:latin typeface="#9Slide06 VL Fadilla" charset="0"/>
                <a:cs typeface="#9Slide06 VL Fadilla" charset="0"/>
              </a:rPr>
              <a:t> </a:t>
            </a:r>
            <a:r>
              <a:rPr lang="en-US" sz="10000" b="1" dirty="0" err="1">
                <a:solidFill>
                  <a:srgbClr val="0070C0"/>
                </a:solidFill>
                <a:latin typeface="#9Slide06 VL Fadilla" charset="0"/>
                <a:cs typeface="#9Slide06 VL Fadilla" charset="0"/>
              </a:rPr>
              <a:t>chung</a:t>
            </a:r>
            <a:endParaRPr lang="en-US" sz="10000" b="1" dirty="0">
              <a:solidFill>
                <a:srgbClr val="0070C0"/>
              </a:solidFill>
              <a:latin typeface="#9Slide06 VL Fadilla" charset="0"/>
              <a:cs typeface="#9Slide06 VL Fadill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228600" y="1333500"/>
            <a:ext cx="5868035" cy="6538595"/>
            <a:chOff x="15462" y="4198"/>
            <a:chExt cx="9241" cy="10297"/>
          </a:xfrm>
        </p:grpSpPr>
        <p:pic>
          <p:nvPicPr>
            <p:cNvPr id="3" name="图片 2"/>
            <p:cNvPicPr>
              <a:picLocks noChangeAspect="1"/>
            </p:cNvPicPr>
            <p:nvPr/>
          </p:nvPicPr>
          <p:blipFill>
            <a:blip r:embed="rId4" cstate="print"/>
            <a:stretch>
              <a:fillRect/>
            </a:stretch>
          </p:blipFill>
          <p:spPr>
            <a:xfrm>
              <a:off x="15462" y="4198"/>
              <a:ext cx="9241" cy="10297"/>
            </a:xfrm>
            <a:prstGeom prst="rect">
              <a:avLst/>
            </a:prstGeom>
          </p:spPr>
        </p:pic>
        <p:sp>
          <p:nvSpPr>
            <p:cNvPr id="2" name="TextBox 94"/>
            <p:cNvSpPr txBox="1"/>
            <p:nvPr/>
          </p:nvSpPr>
          <p:spPr>
            <a:xfrm>
              <a:off x="17895" y="7304"/>
              <a:ext cx="4359" cy="2689"/>
            </a:xfrm>
            <a:prstGeom prst="rect">
              <a:avLst/>
            </a:prstGeom>
          </p:spPr>
          <p:txBody>
            <a:bodyPr wrap="square" lIns="0" tIns="0" rIns="0" bIns="0" rtlCol="0" anchor="t">
              <a:noAutofit/>
            </a:bodyPr>
            <a:lstStyle/>
            <a:p>
              <a:pPr marL="0" marR="0" algn="ctr">
                <a:lnSpc>
                  <a:spcPct val="85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1. Tác </a:t>
              </a:r>
            </a:p>
            <a:p>
              <a:pPr marL="0" marR="0" algn="ctr">
                <a:lnSpc>
                  <a:spcPct val="85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giả</a:t>
              </a:r>
            </a:p>
          </p:txBody>
        </p:sp>
      </p:grpSp>
      <p:sp>
        <p:nvSpPr>
          <p:cNvPr id="9" name="TextBox 94"/>
          <p:cNvSpPr txBox="1"/>
          <p:nvPr/>
        </p:nvSpPr>
        <p:spPr>
          <a:xfrm>
            <a:off x="5715000" y="7505700"/>
            <a:ext cx="11658600" cy="1245870"/>
          </a:xfrm>
          <a:prstGeom prst="rect">
            <a:avLst/>
          </a:prstGeom>
        </p:spPr>
        <p:txBody>
          <a:bodyPr wrap="square" lIns="0" tIns="0" rIns="0" bIns="0" rtlCol="0" anchor="t">
            <a:noAutofit/>
          </a:bodyPr>
          <a:lstStyle/>
          <a:p>
            <a:pPr marL="0" marR="0" algn="ctr">
              <a:spcBef>
                <a:spcPts val="600"/>
              </a:spcBef>
              <a:spcAft>
                <a:spcPts val="600"/>
              </a:spcAft>
            </a:pP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Chu Quang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Tiềm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(1897 -1986)</a:t>
            </a:r>
          </a:p>
          <a:p>
            <a:pPr marL="0" marR="0" algn="ctr">
              <a:spcBef>
                <a:spcPts val="600"/>
              </a:spcBef>
              <a:spcAft>
                <a:spcPts val="600"/>
              </a:spcAft>
            </a:pP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một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giả</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một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nhà</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lí</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luận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nổi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tiếng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Trung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Quốc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p:txBody>
      </p:sp>
      <p:pic>
        <p:nvPicPr>
          <p:cNvPr id="5" name="Picture 4" descr="A person writing on a book&#10;&#10;Description automatically generated">
            <a:extLst>
              <a:ext uri="{FF2B5EF4-FFF2-40B4-BE49-F238E27FC236}">
                <a16:creationId xmlns:a16="http://schemas.microsoft.com/office/drawing/2014/main" id="{5BBADDD1-4D6F-3738-E9A2-1CB08FA1B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1104900"/>
            <a:ext cx="7848600" cy="57608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228600" y="1333500"/>
            <a:ext cx="5867400" cy="6537960"/>
            <a:chOff x="15462" y="4198"/>
            <a:chExt cx="9240" cy="10296"/>
          </a:xfrm>
        </p:grpSpPr>
        <p:pic>
          <p:nvPicPr>
            <p:cNvPr id="3" name="图片 2"/>
            <p:cNvPicPr>
              <a:picLocks noChangeAspect="1"/>
            </p:cNvPicPr>
            <p:nvPr/>
          </p:nvPicPr>
          <p:blipFill>
            <a:blip r:embed="rId4" cstate="print"/>
            <a:stretch>
              <a:fillRect/>
            </a:stretch>
          </p:blipFill>
          <p:spPr>
            <a:xfrm>
              <a:off x="15462" y="4198"/>
              <a:ext cx="9241" cy="10297"/>
            </a:xfrm>
            <a:prstGeom prst="rect">
              <a:avLst/>
            </a:prstGeom>
          </p:spPr>
        </p:pic>
        <p:sp>
          <p:nvSpPr>
            <p:cNvPr id="2" name="TextBox 94"/>
            <p:cNvSpPr txBox="1"/>
            <p:nvPr/>
          </p:nvSpPr>
          <p:spPr>
            <a:xfrm>
              <a:off x="18600" y="7740"/>
              <a:ext cx="3654" cy="2253"/>
            </a:xfrm>
            <a:prstGeom prst="rect">
              <a:avLst/>
            </a:prstGeom>
          </p:spPr>
          <p:txBody>
            <a:bodyPr wrap="square" lIns="0" tIns="0" rIns="0" bIns="0" rtlCol="0" anchor="t">
              <a:noAutofit/>
            </a:bodyPr>
            <a:lstStyle/>
            <a:p>
              <a:pPr marL="0" marR="0" algn="ctr">
                <a:lnSpc>
                  <a:spcPct val="85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2. Văn </a:t>
              </a:r>
            </a:p>
            <a:p>
              <a:pPr marL="0" marR="0" algn="ctr">
                <a:lnSpc>
                  <a:spcPct val="85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bản</a:t>
              </a:r>
            </a:p>
          </p:txBody>
        </p:sp>
      </p:grpSp>
      <p:sp>
        <p:nvSpPr>
          <p:cNvPr id="9" name="TextBox 94"/>
          <p:cNvSpPr txBox="1"/>
          <p:nvPr/>
        </p:nvSpPr>
        <p:spPr>
          <a:xfrm>
            <a:off x="5791200" y="2776855"/>
            <a:ext cx="5578475" cy="124587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Hướng</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dẫn</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đọc</a:t>
            </a:r>
            <a:r>
              <a:rPr lang="en-US" sz="4000" dirty="0">
                <a:effectLst/>
                <a:latin typeface="#9Slide03 BoosterNextFYBlack" panose="02000A03000000020004" charset="0"/>
                <a:ea typeface="Times New Roman" panose="02020603050405020304" charset="0"/>
                <a:cs typeface="#9Slide03 BoosterNextFYBlack" panose="02000A03000000020004" charset="0"/>
              </a:rPr>
              <a:t>:</a:t>
            </a:r>
          </a:p>
        </p:txBody>
      </p:sp>
      <p:sp>
        <p:nvSpPr>
          <p:cNvPr id="5" name="TextBox 94"/>
          <p:cNvSpPr txBox="1"/>
          <p:nvPr/>
        </p:nvSpPr>
        <p:spPr>
          <a:xfrm>
            <a:off x="5257800" y="1759585"/>
            <a:ext cx="11624310" cy="124587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dirty="0">
                <a:effectLst/>
                <a:latin typeface="#9Slide03 BoosterNextFYBlack" panose="02000A03000000020004" charset="0"/>
                <a:ea typeface="Times New Roman" panose="02020603050405020304" charset="0"/>
                <a:cs typeface="#9Slide03 BoosterNextFYBlack" panose="02000A03000000020004" charset="0"/>
              </a:rPr>
              <a:t>a.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Hướng</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dẫn</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đọc</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và</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giải</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thích</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từ</a:t>
            </a:r>
            <a:r>
              <a:rPr lang="en-US" sz="4000" dirty="0">
                <a:effectLst/>
                <a:latin typeface="#9Slide03 BoosterNextFYBlack" panose="02000A03000000020004" charset="0"/>
                <a:ea typeface="Times New Roman" panose="02020603050405020304" charset="0"/>
                <a:cs typeface="#9Slide03 BoosterNextFYBlack" panose="02000A03000000020004" charset="0"/>
              </a:rPr>
              <a:t> </a:t>
            </a:r>
            <a:r>
              <a:rPr lang="en-US" sz="4000" dirty="0" err="1">
                <a:effectLst/>
                <a:latin typeface="#9Slide03 BoosterNextFYBlack" panose="02000A03000000020004" charset="0"/>
                <a:ea typeface="Times New Roman" panose="02020603050405020304" charset="0"/>
                <a:cs typeface="#9Slide03 BoosterNextFYBlack" panose="02000A03000000020004" charset="0"/>
              </a:rPr>
              <a:t>khó</a:t>
            </a:r>
            <a:endParaRPr lang="en-US" sz="4000" dirty="0">
              <a:effectLst/>
              <a:latin typeface="#9Slide03 BoosterNextFYBlack" panose="02000A03000000020004" charset="0"/>
              <a:ea typeface="Times New Roman" panose="02020603050405020304" charset="0"/>
              <a:cs typeface="#9Slide03 BoosterNextFYBlack" panose="02000A03000000020004" charset="0"/>
            </a:endParaRPr>
          </a:p>
        </p:txBody>
      </p:sp>
      <p:sp>
        <p:nvSpPr>
          <p:cNvPr id="6" name="TextBox 94"/>
          <p:cNvSpPr txBox="1"/>
          <p:nvPr/>
        </p:nvSpPr>
        <p:spPr>
          <a:xfrm>
            <a:off x="6705600" y="3767455"/>
            <a:ext cx="10340975" cy="1245870"/>
          </a:xfrm>
          <a:prstGeom prst="rect">
            <a:avLst/>
          </a:prstGeom>
        </p:spPr>
        <p:txBody>
          <a:bodyPr wrap="square" lIns="0" tIns="0" rIns="0" bIns="0" rtlCol="0" anchor="t">
            <a:noAutofit/>
          </a:bodyPr>
          <a:lstStyle/>
          <a:p>
            <a:pPr marL="0" marR="0" algn="just">
              <a:lnSpc>
                <a:spcPct val="150000"/>
              </a:lnSpc>
              <a:spcBef>
                <a:spcPts val="600"/>
              </a:spcBef>
              <a:spcAft>
                <a:spcPts val="600"/>
              </a:spcAft>
            </a:pP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Giọng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rõ</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ràng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mạch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lưu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chuyển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ngữ</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điệu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phù</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hợp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với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từng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đoạn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đoạn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đầu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chậm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rãi</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bình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thản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đoạn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sau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nhanh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hơn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thể</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hiện</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ngữ</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điệu</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Chú</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ý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phát</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âm</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chính</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xác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từ</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ngoặc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kép</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stretch>
            <a:fillRect/>
          </a:stretch>
        </p:blipFill>
        <p:spPr>
          <a:xfrm>
            <a:off x="6139544" y="1443617"/>
            <a:ext cx="6008913" cy="685323"/>
          </a:xfrm>
          <a:prstGeom prst="rect">
            <a:avLst/>
          </a:prstGeom>
        </p:spPr>
      </p:pic>
      <p:sp>
        <p:nvSpPr>
          <p:cNvPr id="2" name="TextBox 94"/>
          <p:cNvSpPr txBox="1"/>
          <p:nvPr/>
        </p:nvSpPr>
        <p:spPr>
          <a:xfrm>
            <a:off x="6019800" y="571500"/>
            <a:ext cx="5128260" cy="1245870"/>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a:effectLst/>
                <a:latin typeface="#9Slide03 BoosterNextFYBlack" panose="02000A03000000020004" charset="0"/>
                <a:ea typeface="Times New Roman" panose="02020603050405020304" charset="0"/>
                <a:cs typeface="#9Slide03 BoosterNextFYBlack" panose="02000A03000000020004" charset="0"/>
              </a:rPr>
              <a:t>Giải thích từ khó:</a:t>
            </a:r>
          </a:p>
        </p:txBody>
      </p:sp>
      <p:grpSp>
        <p:nvGrpSpPr>
          <p:cNvPr id="26" name="Group 25"/>
          <p:cNvGrpSpPr/>
          <p:nvPr/>
        </p:nvGrpSpPr>
        <p:grpSpPr>
          <a:xfrm>
            <a:off x="1031240" y="1574165"/>
            <a:ext cx="6479540" cy="6477000"/>
            <a:chOff x="1624" y="2479"/>
            <a:chExt cx="10204" cy="10200"/>
          </a:xfrm>
        </p:grpSpPr>
        <p:pic>
          <p:nvPicPr>
            <p:cNvPr id="3" name="图片 2"/>
            <p:cNvPicPr>
              <a:picLocks noChangeAspect="1"/>
            </p:cNvPicPr>
            <p:nvPr/>
          </p:nvPicPr>
          <p:blipFill>
            <a:blip r:embed="rId4" cstate="print"/>
            <a:stretch>
              <a:fillRect/>
            </a:stretch>
          </p:blipFill>
          <p:spPr>
            <a:xfrm>
              <a:off x="1624" y="2479"/>
              <a:ext cx="10205" cy="10201"/>
            </a:xfrm>
            <a:prstGeom prst="rect">
              <a:avLst/>
            </a:prstGeom>
          </p:spPr>
        </p:pic>
        <p:sp>
          <p:nvSpPr>
            <p:cNvPr id="20" name="TextBox 94"/>
            <p:cNvSpPr txBox="1"/>
            <p:nvPr/>
          </p:nvSpPr>
          <p:spPr>
            <a:xfrm>
              <a:off x="5645" y="5940"/>
              <a:ext cx="2450" cy="1962"/>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Học</a:t>
              </a:r>
              <a:r>
                <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a:p>
              <a:pPr marL="0" marR="0" algn="ctr">
                <a:lnSpc>
                  <a:spcPct val="150000"/>
                </a:lnSpc>
                <a:spcBef>
                  <a:spcPts val="600"/>
                </a:spcBef>
                <a:spcAft>
                  <a:spcPts val="600"/>
                </a:spcAft>
              </a:pPr>
              <a:r>
                <a:rPr lang="en-US" sz="40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thuật</a:t>
              </a:r>
              <a:endParaRPr lang="en-US" sz="40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grpSp>
      <p:grpSp>
        <p:nvGrpSpPr>
          <p:cNvPr id="27" name="Group 26"/>
          <p:cNvGrpSpPr/>
          <p:nvPr/>
        </p:nvGrpSpPr>
        <p:grpSpPr>
          <a:xfrm>
            <a:off x="6334760" y="1574165"/>
            <a:ext cx="6479540" cy="6477000"/>
            <a:chOff x="9976" y="2479"/>
            <a:chExt cx="10204" cy="10200"/>
          </a:xfrm>
        </p:grpSpPr>
        <p:pic>
          <p:nvPicPr>
            <p:cNvPr id="4" name="图片 3"/>
            <p:cNvPicPr>
              <a:picLocks noChangeAspect="1"/>
            </p:cNvPicPr>
            <p:nvPr/>
          </p:nvPicPr>
          <p:blipFill>
            <a:blip r:embed="rId4" cstate="print"/>
            <a:stretch>
              <a:fillRect/>
            </a:stretch>
          </p:blipFill>
          <p:spPr>
            <a:xfrm>
              <a:off x="9976" y="2479"/>
              <a:ext cx="10205" cy="10201"/>
            </a:xfrm>
            <a:prstGeom prst="rect">
              <a:avLst/>
            </a:prstGeom>
          </p:spPr>
        </p:pic>
        <p:sp>
          <p:nvSpPr>
            <p:cNvPr id="21" name="TextBox 94"/>
            <p:cNvSpPr txBox="1"/>
            <p:nvPr/>
          </p:nvSpPr>
          <p:spPr>
            <a:xfrm>
              <a:off x="13920" y="6540"/>
              <a:ext cx="2450" cy="1962"/>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a:effectLst/>
                  <a:latin typeface="#9Slide03 Arima Madurai Bold" panose="00000800000000000000" pitchFamily="2" charset="0"/>
                  <a:ea typeface="Times New Roman" panose="02020603050405020304" charset="0"/>
                  <a:cs typeface="#9Slide03 Arima Madurai Bold" panose="00000800000000000000" pitchFamily="2" charset="0"/>
                </a:rPr>
                <a:t>Kinh</a:t>
              </a:r>
            </a:p>
          </p:txBody>
        </p:sp>
      </p:grpSp>
      <p:grpSp>
        <p:nvGrpSpPr>
          <p:cNvPr id="28" name="Group 27"/>
          <p:cNvGrpSpPr/>
          <p:nvPr/>
        </p:nvGrpSpPr>
        <p:grpSpPr>
          <a:xfrm>
            <a:off x="11638915" y="1574165"/>
            <a:ext cx="6480175" cy="6477635"/>
            <a:chOff x="18329" y="2479"/>
            <a:chExt cx="10205" cy="10201"/>
          </a:xfrm>
        </p:grpSpPr>
        <p:pic>
          <p:nvPicPr>
            <p:cNvPr id="5" name="图片 4"/>
            <p:cNvPicPr>
              <a:picLocks noChangeAspect="1"/>
            </p:cNvPicPr>
            <p:nvPr/>
          </p:nvPicPr>
          <p:blipFill>
            <a:blip r:embed="rId4" cstate="print"/>
            <a:stretch>
              <a:fillRect/>
            </a:stretch>
          </p:blipFill>
          <p:spPr>
            <a:xfrm>
              <a:off x="18329" y="2479"/>
              <a:ext cx="10205" cy="10201"/>
            </a:xfrm>
            <a:prstGeom prst="rect">
              <a:avLst/>
            </a:prstGeom>
          </p:spPr>
        </p:pic>
        <p:sp>
          <p:nvSpPr>
            <p:cNvPr id="22" name="TextBox 94"/>
            <p:cNvSpPr txBox="1"/>
            <p:nvPr/>
          </p:nvSpPr>
          <p:spPr>
            <a:xfrm>
              <a:off x="22080" y="5220"/>
              <a:ext cx="2948" cy="1962"/>
            </a:xfrm>
            <a:prstGeom prst="rect">
              <a:avLst/>
            </a:prstGeom>
          </p:spPr>
          <p:txBody>
            <a:bodyPr wrap="square" lIns="0" tIns="0" rIns="0" bIns="0" rtlCol="0" anchor="t">
              <a:noAutofit/>
            </a:bodyPr>
            <a:lstStyle/>
            <a:p>
              <a:pPr marL="0" marR="0" algn="ctr">
                <a:lnSpc>
                  <a:spcPct val="150000"/>
                </a:lnSpc>
                <a:spcBef>
                  <a:spcPts val="600"/>
                </a:spcBef>
                <a:spcAft>
                  <a:spcPts val="600"/>
                </a:spcAft>
              </a:pPr>
              <a:r>
                <a:rPr lang="en-US" sz="4000">
                  <a:effectLst/>
                  <a:latin typeface="#9Slide03 Arima Madurai Bold" panose="00000800000000000000" pitchFamily="2" charset="0"/>
                  <a:ea typeface="Times New Roman" panose="02020603050405020304" charset="0"/>
                  <a:cs typeface="#9Slide03 Arima Madurai Bold" panose="00000800000000000000" pitchFamily="2" charset="0"/>
                </a:rPr>
                <a:t>Vô thưởng vô phạt</a:t>
              </a:r>
            </a:p>
          </p:txBody>
        </p:sp>
      </p:grpSp>
      <p:sp>
        <p:nvSpPr>
          <p:cNvPr id="23" name="TextBox 94"/>
          <p:cNvSpPr txBox="1"/>
          <p:nvPr/>
        </p:nvSpPr>
        <p:spPr>
          <a:xfrm>
            <a:off x="1752600" y="7048500"/>
            <a:ext cx="4747260" cy="1245870"/>
          </a:xfrm>
          <a:prstGeom prst="rect">
            <a:avLst/>
          </a:prstGeom>
        </p:spPr>
        <p:txBody>
          <a:bodyPr wrap="square" lIns="0" tIns="0" rIns="0" bIns="0" rtlCol="0" anchor="t">
            <a:noAutofit/>
          </a:bodyPr>
          <a:lstStyle/>
          <a:p>
            <a:pPr marL="0" marR="0" algn="ctr">
              <a:lnSpc>
                <a:spcPct val="100000"/>
              </a:lnSpc>
              <a:spcBef>
                <a:spcPts val="600"/>
              </a:spcBef>
              <a:spcAft>
                <a:spcPts val="600"/>
              </a:spcAft>
            </a:pP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Hệ</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thống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kiến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thức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khoa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học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những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giá</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trị</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cốt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lõi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một</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nền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khoa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học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p>
        </p:txBody>
      </p:sp>
      <p:sp>
        <p:nvSpPr>
          <p:cNvPr id="24" name="TextBox 94"/>
          <p:cNvSpPr txBox="1"/>
          <p:nvPr/>
        </p:nvSpPr>
        <p:spPr>
          <a:xfrm>
            <a:off x="7162800" y="7048500"/>
            <a:ext cx="4747260" cy="1245870"/>
          </a:xfrm>
          <a:prstGeom prst="rect">
            <a:avLst/>
          </a:prstGeom>
        </p:spPr>
        <p:txBody>
          <a:bodyPr wrap="square" lIns="0" tIns="0" rIns="0" bIns="0" rtlCol="0" anchor="t">
            <a:noAutofit/>
          </a:bodyPr>
          <a:lstStyle/>
          <a:p>
            <a:pPr marL="0" marR="0" algn="ctr">
              <a:lnSpc>
                <a:spcPct val="100000"/>
              </a:lnSpc>
              <a:spcBef>
                <a:spcPts val="600"/>
              </a:spcBef>
              <a:spcAft>
                <a:spcPts val="600"/>
              </a:spcAft>
            </a:pP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Các</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kinh</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điển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làm</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nền</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tảng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cho</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Nho</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giáo</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nghĩa</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p:txBody>
      </p:sp>
      <p:sp>
        <p:nvSpPr>
          <p:cNvPr id="25" name="TextBox 94"/>
          <p:cNvSpPr txBox="1"/>
          <p:nvPr/>
        </p:nvSpPr>
        <p:spPr>
          <a:xfrm>
            <a:off x="13074209" y="7048500"/>
            <a:ext cx="3898265" cy="1245870"/>
          </a:xfrm>
          <a:prstGeom prst="rect">
            <a:avLst/>
          </a:prstGeom>
        </p:spPr>
        <p:txBody>
          <a:bodyPr wrap="square" lIns="0" tIns="0" rIns="0" bIns="0" rtlCol="0" anchor="t">
            <a:noAutofit/>
          </a:bodyPr>
          <a:lstStyle/>
          <a:p>
            <a:pPr marL="0" marR="0" algn="ctr">
              <a:lnSpc>
                <a:spcPct val="100000"/>
              </a:lnSpc>
              <a:spcBef>
                <a:spcPts val="600"/>
              </a:spcBef>
              <a:spcAft>
                <a:spcPts val="600"/>
              </a:spcAft>
            </a:pP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Không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lợi</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không</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có</a:t>
            </a:r>
            <a:r>
              <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600" dirty="0" err="1">
                <a:effectLst/>
                <a:latin typeface="#9Slide03 Arima Madurai Bold" panose="00000800000000000000" pitchFamily="2" charset="0"/>
                <a:ea typeface="Times New Roman" panose="02020603050405020304" charset="0"/>
                <a:cs typeface="#9Slide03 Arima Madurai Bold" panose="00000800000000000000" pitchFamily="2" charset="0"/>
              </a:rPr>
              <a:t>hại</a:t>
            </a:r>
            <a:endParaRPr lang="en-US" sz="36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3" grpId="0"/>
      <p:bldP spid="23" grpId="1"/>
      <p:bldP spid="24" grpId="0"/>
      <p:bldP spid="24" grpId="1"/>
      <p:bldP spid="25" grpId="0"/>
      <p:bldP spid="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0"/>
            <a:ext cx="17935575" cy="9682480"/>
          </a:xfrm>
          <a:prstGeom prst="rect">
            <a:avLst/>
          </a:prstGeom>
        </p:spPr>
      </p:pic>
      <p:sp>
        <p:nvSpPr>
          <p:cNvPr id="29" name="TextBox 94"/>
          <p:cNvSpPr txBox="1"/>
          <p:nvPr/>
        </p:nvSpPr>
        <p:spPr>
          <a:xfrm>
            <a:off x="5486400" y="2552700"/>
            <a:ext cx="9333865" cy="1245870"/>
          </a:xfrm>
          <a:prstGeom prst="rect">
            <a:avLst/>
          </a:prstGeom>
        </p:spPr>
        <p:txBody>
          <a:bodyPr wrap="square" lIns="0" tIns="0" rIns="0" bIns="0" rtlCol="0" anchor="t">
            <a:noAutofit/>
          </a:bodyPr>
          <a:lstStyle/>
          <a:p>
            <a:pPr marL="0" marR="0" algn="just">
              <a:lnSpc>
                <a:spcPct val="100000"/>
              </a:lnSpc>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Xuất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xứ</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trích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trong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“Danh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nhân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Trung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Quốc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bàn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niềm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vui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nỗi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buồn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sách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xuất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bản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tại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Bắc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Kinh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năm</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1995,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được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dịch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sang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Tiếng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Việt</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bởi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Trần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Đình</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rPr>
              <a:t>Sử</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rPr>
              <a:t>.</a:t>
            </a:r>
          </a:p>
          <a:p>
            <a:pPr marL="0" marR="0" algn="just">
              <a:lnSpc>
                <a:spcPct val="100000"/>
              </a:lnSpc>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Bố</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cục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3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phần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p>
          <a:p>
            <a:pPr marL="0" marR="0" algn="just">
              <a:lnSpc>
                <a:spcPct val="100000"/>
              </a:lnSpc>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Phần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1: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Từ</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Học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vấn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đến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Thế</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giới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mới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p>
          <a:p>
            <a:pPr marL="0" marR="0" algn="just">
              <a:lnSpc>
                <a:spcPct val="100000"/>
              </a:lnSpc>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Phần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2: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Tiếp</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đến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tiêu</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hao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lực</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lượng</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p>
          <a:p>
            <a:pPr marL="0" marR="0" algn="just">
              <a:lnSpc>
                <a:spcPct val="100000"/>
              </a:lnSpc>
              <a:spcBef>
                <a:spcPts val="600"/>
              </a:spcBef>
              <a:spcAft>
                <a:spcPts val="600"/>
              </a:spcAft>
            </a:pP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Phần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3: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Đoạn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còn</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 </a:t>
            </a:r>
            <a:r>
              <a:rPr lang="en-US" sz="3200" dirty="0" err="1">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lại</a:t>
            </a:r>
            <a:r>
              <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sym typeface="+mn-ea"/>
              </a:rPr>
              <a:t>.</a:t>
            </a: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00000"/>
              </a:lnSpc>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a:p>
            <a:pPr marL="0" marR="0" algn="just">
              <a:lnSpc>
                <a:spcPct val="150000"/>
              </a:lnSpc>
              <a:spcBef>
                <a:spcPts val="600"/>
              </a:spcBef>
              <a:spcAft>
                <a:spcPts val="600"/>
              </a:spcAft>
            </a:pPr>
            <a:endParaRPr lang="en-US" sz="3200" dirty="0">
              <a:effectLst/>
              <a:latin typeface="#9Slide03 Arima Madurai Bold" panose="00000800000000000000" pitchFamily="2" charset="0"/>
              <a:ea typeface="Times New Roman" panose="02020603050405020304" charset="0"/>
              <a:cs typeface="#9Slide03 Arima Madurai Bold" panose="00000800000000000000"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29" grpId="1"/>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1244*492"/>
  <p:tag name="TABLE_ENDDRAG_RECT" val="104*219*1244*492"/>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1244*492"/>
  <p:tag name="TABLE_ENDDRAG_RECT" val="104*219*1244*492"/>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1244*492"/>
  <p:tag name="TABLE_ENDDRAG_RECT" val="104*219*1244*492"/>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1244*492"/>
  <p:tag name="TABLE_ENDDRAG_RECT" val="104*219*1244*492"/>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1244*492"/>
  <p:tag name="TABLE_ENDDRAG_RECT" val="104*219*1244*492"/>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1244*492"/>
  <p:tag name="TABLE_ENDDRAG_RECT" val="104*219*1244*492"/>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2452</Words>
  <Application>Microsoft Office PowerPoint</Application>
  <PresentationFormat>Custom</PresentationFormat>
  <Paragraphs>235</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#9Slide07 Bangers</vt:lpstr>
      <vt:lpstr>#9Slide03 Arima Madurai Bold</vt:lpstr>
      <vt:lpstr>#9Slide06 Sarah</vt:lpstr>
      <vt:lpstr>#9Slide05 Pateglamt Script</vt:lpstr>
      <vt:lpstr>#9Slide03 BoosterNextFYBlack</vt:lpstr>
      <vt:lpstr>Arial</vt:lpstr>
      <vt:lpstr>百变马丁</vt:lpstr>
      <vt:lpstr>#9Slide03 Bebas Neue Bold</vt:lpstr>
      <vt:lpstr>Calibri</vt:lpstr>
      <vt:lpstr>#9Slide06 VL Fadilla</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trinhngoctran.tn</cp:lastModifiedBy>
  <cp:revision>14</cp:revision>
  <dcterms:created xsi:type="dcterms:W3CDTF">2006-08-16T00:00:00Z</dcterms:created>
  <dcterms:modified xsi:type="dcterms:W3CDTF">2024-09-24T17:31:13Z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AF9177FF35014FB1A96991CAEEBAABF2_13</vt:lpwstr>
  </property>
  <property fmtid="{D5CDD505-2E9C-101B-9397-08002B2CF9AE}" pid="3" name="KSOProductBuildVer">
    <vt:lpwstr>1033-12.2.0.18283</vt:lpwstr>
  </property>
</Properties>
</file>