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341" r:id="rId2"/>
    <p:sldId id="395" r:id="rId3"/>
    <p:sldId id="398" r:id="rId4"/>
  </p:sldIdLst>
  <p:sldSz cx="12192000" cy="6858000"/>
  <p:notesSz cx="6858000" cy="9144000"/>
  <p:embeddedFontLst>
    <p:embeddedFont>
      <p:font typeface="Playfair Display" panose="00000500000000000000" pitchFamily="2" charset="0"/>
      <p:regular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2187" userDrawn="1">
          <p15:clr>
            <a:srgbClr val="A4A3A4"/>
          </p15:clr>
        </p15:guide>
        <p15:guide id="2" pos="384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E5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8"/>
      </p:cViewPr>
      <p:guideLst>
        <p:guide orient="horz" pos="2187"/>
        <p:guide pos="38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8606480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v2">
  <p:cSld name="CUSTOM_21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6"/>
          <p:cNvSpPr/>
          <p:nvPr/>
        </p:nvSpPr>
        <p:spPr>
          <a:xfrm>
            <a:off x="170850" y="188700"/>
            <a:ext cx="4308000" cy="2148000"/>
          </a:xfrm>
          <a:prstGeom prst="rect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6"/>
          <p:cNvSpPr/>
          <p:nvPr/>
        </p:nvSpPr>
        <p:spPr>
          <a:xfrm>
            <a:off x="170850" y="2336700"/>
            <a:ext cx="4308000" cy="4332600"/>
          </a:xfrm>
          <a:prstGeom prst="rect">
            <a:avLst/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6"/>
          <p:cNvSpPr/>
          <p:nvPr/>
        </p:nvSpPr>
        <p:spPr>
          <a:xfrm>
            <a:off x="170850" y="4168075"/>
            <a:ext cx="2500200" cy="2501100"/>
          </a:xfrm>
          <a:prstGeom prst="rect">
            <a:avLst/>
          </a:prstGeom>
          <a:solidFill>
            <a:schemeClr val="accent6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6"/>
          <p:cNvSpPr/>
          <p:nvPr/>
        </p:nvSpPr>
        <p:spPr>
          <a:xfrm>
            <a:off x="4478850" y="188700"/>
            <a:ext cx="7542300" cy="6480600"/>
          </a:xfrm>
          <a:prstGeom prst="rect">
            <a:avLst/>
          </a:prstGeom>
          <a:gradFill>
            <a:gsLst>
              <a:gs pos="0">
                <a:schemeClr val="accent3"/>
              </a:gs>
              <a:gs pos="50000">
                <a:schemeClr val="accent4"/>
              </a:gs>
              <a:gs pos="100000">
                <a:schemeClr val="accent5"/>
              </a:gs>
            </a:gsLst>
            <a:lin ang="0" scaled="0"/>
          </a:gra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490775" y="560625"/>
            <a:ext cx="11210400" cy="57726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6"/>
          <p:cNvSpPr/>
          <p:nvPr/>
        </p:nvSpPr>
        <p:spPr>
          <a:xfrm rot="-5400000">
            <a:off x="11165725" y="188900"/>
            <a:ext cx="855600" cy="855300"/>
          </a:xfrm>
          <a:prstGeom prst="rect">
            <a:avLst/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6"/>
          <p:cNvSpPr txBox="1">
            <a:spLocks noGrp="1"/>
          </p:cNvSpPr>
          <p:nvPr>
            <p:ph type="sldNum" idx="12"/>
          </p:nvPr>
        </p:nvSpPr>
        <p:spPr>
          <a:xfrm>
            <a:off x="11227670" y="354059"/>
            <a:ext cx="731700" cy="525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 rtl="0">
              <a:buNone/>
              <a:defRPr sz="1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buNone/>
              <a:defRPr sz="1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lvl="2" algn="ctr" rtl="0">
              <a:buNone/>
              <a:defRPr sz="1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lvl="3" algn="ctr" rtl="0">
              <a:buNone/>
              <a:defRPr sz="1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lvl="4" algn="ctr" rtl="0">
              <a:buNone/>
              <a:defRPr sz="1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lvl="5" algn="ctr" rtl="0">
              <a:buNone/>
              <a:defRPr sz="1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lvl="6" algn="ctr" rtl="0">
              <a:buNone/>
              <a:defRPr sz="1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lvl="7" algn="ctr" rtl="0">
              <a:buNone/>
              <a:defRPr sz="1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lvl="8" algn="ctr" rtl="0">
              <a:buNone/>
              <a:defRPr sz="1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  <p:sp>
        <p:nvSpPr>
          <p:cNvPr id="69" name="Google Shape;69;p6"/>
          <p:cNvSpPr txBox="1">
            <a:spLocks noGrp="1"/>
          </p:cNvSpPr>
          <p:nvPr>
            <p:ph type="title"/>
          </p:nvPr>
        </p:nvSpPr>
        <p:spPr>
          <a:xfrm>
            <a:off x="1707000" y="876425"/>
            <a:ext cx="87780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6"/>
          <p:cNvSpPr txBox="1">
            <a:spLocks noGrp="1"/>
          </p:cNvSpPr>
          <p:nvPr>
            <p:ph type="body" idx="1"/>
          </p:nvPr>
        </p:nvSpPr>
        <p:spPr>
          <a:xfrm>
            <a:off x="1707000" y="1889875"/>
            <a:ext cx="5058600" cy="4091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71" name="Google Shape;71;p6"/>
          <p:cNvSpPr txBox="1">
            <a:spLocks noGrp="1"/>
          </p:cNvSpPr>
          <p:nvPr>
            <p:ph type="body" idx="2"/>
          </p:nvPr>
        </p:nvSpPr>
        <p:spPr>
          <a:xfrm>
            <a:off x="9736200" y="1889875"/>
            <a:ext cx="748800" cy="4091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algn="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r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4 Section Title">
  <p:cSld name="CUSTOM_3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"/>
          <p:cNvSpPr/>
          <p:nvPr/>
        </p:nvSpPr>
        <p:spPr>
          <a:xfrm flipH="1">
            <a:off x="7713150" y="188700"/>
            <a:ext cx="4308000" cy="2148000"/>
          </a:xfrm>
          <a:prstGeom prst="rect">
            <a:avLst/>
          </a:prstGeom>
          <a:solidFill>
            <a:schemeClr val="accen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7"/>
          <p:cNvSpPr/>
          <p:nvPr/>
        </p:nvSpPr>
        <p:spPr>
          <a:xfrm flipH="1">
            <a:off x="7713150" y="2336700"/>
            <a:ext cx="4308000" cy="4332600"/>
          </a:xfrm>
          <a:prstGeom prst="rect">
            <a:avLst/>
          </a:prstGeom>
          <a:solidFill>
            <a:schemeClr val="accent2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7"/>
          <p:cNvSpPr/>
          <p:nvPr/>
        </p:nvSpPr>
        <p:spPr>
          <a:xfrm flipH="1">
            <a:off x="170850" y="188700"/>
            <a:ext cx="7542300" cy="6480600"/>
          </a:xfrm>
          <a:prstGeom prst="rect">
            <a:avLst/>
          </a:prstGeom>
          <a:gradFill>
            <a:gsLst>
              <a:gs pos="0">
                <a:schemeClr val="accent3"/>
              </a:gs>
              <a:gs pos="50000">
                <a:schemeClr val="accent4"/>
              </a:gs>
              <a:gs pos="100000">
                <a:schemeClr val="accent5"/>
              </a:gs>
            </a:gsLst>
            <a:lin ang="0" scaled="0"/>
          </a:gra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7"/>
          <p:cNvSpPr/>
          <p:nvPr/>
        </p:nvSpPr>
        <p:spPr>
          <a:xfrm>
            <a:off x="490775" y="560625"/>
            <a:ext cx="11210400" cy="57726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7"/>
          <p:cNvSpPr/>
          <p:nvPr/>
        </p:nvSpPr>
        <p:spPr>
          <a:xfrm rot="-5400000">
            <a:off x="11165725" y="188900"/>
            <a:ext cx="855600" cy="855300"/>
          </a:xfrm>
          <a:prstGeom prst="rect">
            <a:avLst/>
          </a:prstGeom>
          <a:solidFill>
            <a:schemeClr val="accent6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7"/>
          <p:cNvSpPr txBox="1">
            <a:spLocks noGrp="1"/>
          </p:cNvSpPr>
          <p:nvPr>
            <p:ph type="sldNum" idx="12"/>
          </p:nvPr>
        </p:nvSpPr>
        <p:spPr>
          <a:xfrm>
            <a:off x="11227670" y="354059"/>
            <a:ext cx="731700" cy="525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 rtl="0">
              <a:buNone/>
              <a:defRPr sz="1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buNone/>
              <a:defRPr sz="1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lvl="2" algn="ctr" rtl="0">
              <a:buNone/>
              <a:defRPr sz="1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lvl="3" algn="ctr" rtl="0">
              <a:buNone/>
              <a:defRPr sz="1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lvl="4" algn="ctr" rtl="0">
              <a:buNone/>
              <a:defRPr sz="1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lvl="5" algn="ctr" rtl="0">
              <a:buNone/>
              <a:defRPr sz="1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lvl="6" algn="ctr" rtl="0">
              <a:buNone/>
              <a:defRPr sz="1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lvl="7" algn="ctr" rtl="0">
              <a:buNone/>
              <a:defRPr sz="1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lvl="8" algn="ctr" rtl="0">
              <a:buNone/>
              <a:defRPr sz="15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  <p:sp>
        <p:nvSpPr>
          <p:cNvPr id="79" name="Google Shape;79;p7"/>
          <p:cNvSpPr txBox="1">
            <a:spLocks noGrp="1"/>
          </p:cNvSpPr>
          <p:nvPr>
            <p:ph type="title"/>
          </p:nvPr>
        </p:nvSpPr>
        <p:spPr>
          <a:xfrm>
            <a:off x="2401350" y="2621650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ldrich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 panose="02000503000000020003"/>
              <a:buNone/>
              <a:defRPr sz="6000">
                <a:solidFill>
                  <a:schemeClr val="dk1"/>
                </a:solidFill>
                <a:latin typeface="Abril Fatface" panose="02000503000000020003"/>
                <a:ea typeface="Abril Fatface" panose="02000503000000020003"/>
                <a:cs typeface="Abril Fatface" panose="02000503000000020003"/>
                <a:sym typeface="Abril Fatface" panose="02000503000000020003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 panose="02000503000000020003"/>
              <a:buNone/>
              <a:defRPr sz="6000">
                <a:solidFill>
                  <a:schemeClr val="dk1"/>
                </a:solidFill>
                <a:latin typeface="Abril Fatface" panose="02000503000000020003"/>
                <a:ea typeface="Abril Fatface" panose="02000503000000020003"/>
                <a:cs typeface="Abril Fatface" panose="02000503000000020003"/>
                <a:sym typeface="Abril Fatface" panose="02000503000000020003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 panose="02000503000000020003"/>
              <a:buNone/>
              <a:defRPr sz="6000">
                <a:solidFill>
                  <a:schemeClr val="dk1"/>
                </a:solidFill>
                <a:latin typeface="Abril Fatface" panose="02000503000000020003"/>
                <a:ea typeface="Abril Fatface" panose="02000503000000020003"/>
                <a:cs typeface="Abril Fatface" panose="02000503000000020003"/>
                <a:sym typeface="Abril Fatface" panose="02000503000000020003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 panose="02000503000000020003"/>
              <a:buNone/>
              <a:defRPr sz="6000">
                <a:solidFill>
                  <a:schemeClr val="dk1"/>
                </a:solidFill>
                <a:latin typeface="Abril Fatface" panose="02000503000000020003"/>
                <a:ea typeface="Abril Fatface" panose="02000503000000020003"/>
                <a:cs typeface="Abril Fatface" panose="02000503000000020003"/>
                <a:sym typeface="Abril Fatface" panose="02000503000000020003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 panose="02000503000000020003"/>
              <a:buNone/>
              <a:defRPr sz="6000">
                <a:solidFill>
                  <a:schemeClr val="dk1"/>
                </a:solidFill>
                <a:latin typeface="Abril Fatface" panose="02000503000000020003"/>
                <a:ea typeface="Abril Fatface" panose="02000503000000020003"/>
                <a:cs typeface="Abril Fatface" panose="02000503000000020003"/>
                <a:sym typeface="Abril Fatface" panose="02000503000000020003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 panose="02000503000000020003"/>
              <a:buNone/>
              <a:defRPr sz="6000">
                <a:solidFill>
                  <a:schemeClr val="dk1"/>
                </a:solidFill>
                <a:latin typeface="Abril Fatface" panose="02000503000000020003"/>
                <a:ea typeface="Abril Fatface" panose="02000503000000020003"/>
                <a:cs typeface="Abril Fatface" panose="02000503000000020003"/>
                <a:sym typeface="Abril Fatface" panose="02000503000000020003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 panose="02000503000000020003"/>
              <a:buNone/>
              <a:defRPr sz="6000">
                <a:solidFill>
                  <a:schemeClr val="dk1"/>
                </a:solidFill>
                <a:latin typeface="Abril Fatface" panose="02000503000000020003"/>
                <a:ea typeface="Abril Fatface" panose="02000503000000020003"/>
                <a:cs typeface="Abril Fatface" panose="02000503000000020003"/>
                <a:sym typeface="Abril Fatface" panose="02000503000000020003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 panose="02000503000000020003"/>
              <a:buNone/>
              <a:defRPr sz="6000">
                <a:solidFill>
                  <a:schemeClr val="dk1"/>
                </a:solidFill>
                <a:latin typeface="Abril Fatface" panose="02000503000000020003"/>
                <a:ea typeface="Abril Fatface" panose="02000503000000020003"/>
                <a:cs typeface="Abril Fatface" panose="02000503000000020003"/>
                <a:sym typeface="Abril Fatface" panose="02000503000000020003"/>
              </a:defRPr>
            </a:lvl9pPr>
          </a:lstStyle>
          <a:p>
            <a:endParaRPr/>
          </a:p>
        </p:txBody>
      </p:sp>
      <p:sp>
        <p:nvSpPr>
          <p:cNvPr id="80" name="Google Shape;80;p7"/>
          <p:cNvSpPr txBox="1">
            <a:spLocks noGrp="1"/>
          </p:cNvSpPr>
          <p:nvPr>
            <p:ph type="body" idx="1"/>
          </p:nvPr>
        </p:nvSpPr>
        <p:spPr>
          <a:xfrm>
            <a:off x="2401350" y="4705300"/>
            <a:ext cx="73893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81" name="Google Shape;81;p7"/>
          <p:cNvSpPr/>
          <p:nvPr/>
        </p:nvSpPr>
        <p:spPr>
          <a:xfrm rot="10800000" flipH="1">
            <a:off x="-1940625" y="4537600"/>
            <a:ext cx="4242000" cy="4242000"/>
          </a:xfrm>
          <a:prstGeom prst="pie">
            <a:avLst>
              <a:gd name="adj1" fmla="val 21572307"/>
              <a:gd name="adj2" fmla="val 5412299"/>
            </a:avLst>
          </a:prstGeom>
          <a:solidFill>
            <a:schemeClr val="accent6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/>
          <a:p>
            <a:pPr lvl="0">
              <a:buClrTx/>
              <a:buSzTx/>
              <a:buNone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/>
          <a:p>
            <a:pPr lvl="0">
              <a:buClrTx/>
              <a:buSz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buClrTx/>
              <a:buSzTx/>
              <a:buNone/>
            </a:pPr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FDE934FF-F4E1-47C5-9CA5-30A81DDE2BE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Playfair Display"/>
              <a:buNone/>
              <a:defRPr sz="4000" b="1" i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ank Ruhl Libre" panose="00000500000000000000"/>
              <a:buNone/>
              <a:defRPr sz="4000">
                <a:solidFill>
                  <a:schemeClr val="dk1"/>
                </a:solidFill>
                <a:latin typeface="Frank Ruhl Libre" panose="00000500000000000000"/>
                <a:ea typeface="Frank Ruhl Libre" panose="00000500000000000000"/>
                <a:cs typeface="Frank Ruhl Libre" panose="00000500000000000000"/>
                <a:sym typeface="Frank Ruhl Libre" panose="00000500000000000000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ank Ruhl Libre" panose="00000500000000000000"/>
              <a:buNone/>
              <a:defRPr sz="4000">
                <a:solidFill>
                  <a:schemeClr val="dk1"/>
                </a:solidFill>
                <a:latin typeface="Frank Ruhl Libre" panose="00000500000000000000"/>
                <a:ea typeface="Frank Ruhl Libre" panose="00000500000000000000"/>
                <a:cs typeface="Frank Ruhl Libre" panose="00000500000000000000"/>
                <a:sym typeface="Frank Ruhl Libre" panose="00000500000000000000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ank Ruhl Libre" panose="00000500000000000000"/>
              <a:buNone/>
              <a:defRPr sz="4000">
                <a:solidFill>
                  <a:schemeClr val="dk1"/>
                </a:solidFill>
                <a:latin typeface="Frank Ruhl Libre" panose="00000500000000000000"/>
                <a:ea typeface="Frank Ruhl Libre" panose="00000500000000000000"/>
                <a:cs typeface="Frank Ruhl Libre" panose="00000500000000000000"/>
                <a:sym typeface="Frank Ruhl Libre" panose="00000500000000000000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ank Ruhl Libre" panose="00000500000000000000"/>
              <a:buNone/>
              <a:defRPr sz="4000">
                <a:solidFill>
                  <a:schemeClr val="dk1"/>
                </a:solidFill>
                <a:latin typeface="Frank Ruhl Libre" panose="00000500000000000000"/>
                <a:ea typeface="Frank Ruhl Libre" panose="00000500000000000000"/>
                <a:cs typeface="Frank Ruhl Libre" panose="00000500000000000000"/>
                <a:sym typeface="Frank Ruhl Libre" panose="00000500000000000000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ank Ruhl Libre" panose="00000500000000000000"/>
              <a:buNone/>
              <a:defRPr sz="4000">
                <a:solidFill>
                  <a:schemeClr val="dk1"/>
                </a:solidFill>
                <a:latin typeface="Frank Ruhl Libre" panose="00000500000000000000"/>
                <a:ea typeface="Frank Ruhl Libre" panose="00000500000000000000"/>
                <a:cs typeface="Frank Ruhl Libre" panose="00000500000000000000"/>
                <a:sym typeface="Frank Ruhl Libre" panose="00000500000000000000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ank Ruhl Libre" panose="00000500000000000000"/>
              <a:buNone/>
              <a:defRPr sz="4000">
                <a:solidFill>
                  <a:schemeClr val="dk1"/>
                </a:solidFill>
                <a:latin typeface="Frank Ruhl Libre" panose="00000500000000000000"/>
                <a:ea typeface="Frank Ruhl Libre" panose="00000500000000000000"/>
                <a:cs typeface="Frank Ruhl Libre" panose="00000500000000000000"/>
                <a:sym typeface="Frank Ruhl Libre" panose="00000500000000000000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ank Ruhl Libre" panose="00000500000000000000"/>
              <a:buNone/>
              <a:defRPr sz="4000">
                <a:solidFill>
                  <a:schemeClr val="dk1"/>
                </a:solidFill>
                <a:latin typeface="Frank Ruhl Libre" panose="00000500000000000000"/>
                <a:ea typeface="Frank Ruhl Libre" panose="00000500000000000000"/>
                <a:cs typeface="Frank Ruhl Libre" panose="00000500000000000000"/>
                <a:sym typeface="Frank Ruhl Libre" panose="00000500000000000000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Frank Ruhl Libre" panose="00000500000000000000"/>
              <a:buNone/>
              <a:defRPr sz="4000">
                <a:solidFill>
                  <a:schemeClr val="dk1"/>
                </a:solidFill>
                <a:latin typeface="Frank Ruhl Libre" panose="00000500000000000000"/>
                <a:ea typeface="Frank Ruhl Libre" panose="00000500000000000000"/>
                <a:cs typeface="Frank Ruhl Libre" panose="00000500000000000000"/>
                <a:sym typeface="Frank Ruhl Libre" panose="00000500000000000000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Quicksand Medium"/>
              <a:buChar char="●"/>
              <a:defRPr sz="19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marL="914400" lvl="1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Quicksand Medium"/>
              <a:buChar char="○"/>
              <a:defRPr sz="19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marL="1371600" lvl="2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Quicksand Medium"/>
              <a:buChar char="■"/>
              <a:defRPr sz="19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marL="1828800" lvl="3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Quicksand Medium"/>
              <a:buChar char="●"/>
              <a:defRPr sz="19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marL="2286000" lvl="4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Quicksand Medium"/>
              <a:buChar char="○"/>
              <a:defRPr sz="19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marL="2743200" lvl="5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Quicksand Medium"/>
              <a:buChar char="■"/>
              <a:defRPr sz="19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marL="3200400" lvl="6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Quicksand Medium"/>
              <a:buChar char="●"/>
              <a:defRPr sz="19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marL="3657600" lvl="7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Quicksand Medium"/>
              <a:buChar char="○"/>
              <a:defRPr sz="19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marL="4114800" lvl="8" indent="-34925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900"/>
              <a:buFont typeface="Quicksand Medium"/>
              <a:buChar char="■"/>
              <a:defRPr sz="19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318810" y="24377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  <p:sp>
        <p:nvSpPr>
          <p:cNvPr id="9" name="Google Shape;9;p1"/>
          <p:cNvSpPr/>
          <p:nvPr/>
        </p:nvSpPr>
        <p:spPr>
          <a:xfrm rot="5400000">
            <a:off x="-462658" y="6119355"/>
            <a:ext cx="1131345" cy="114589"/>
          </a:xfrm>
          <a:custGeom>
            <a:avLst/>
            <a:gdLst/>
            <a:ahLst/>
            <a:cxnLst/>
            <a:rect l="l" t="t" r="r" b="b"/>
            <a:pathLst>
              <a:path w="919793" h="87640" extrusionOk="0">
                <a:moveTo>
                  <a:pt x="657321" y="73442"/>
                </a:moveTo>
                <a:cubicBezTo>
                  <a:pt x="659149" y="73404"/>
                  <a:pt x="660912" y="74128"/>
                  <a:pt x="662179" y="75442"/>
                </a:cubicBezTo>
                <a:cubicBezTo>
                  <a:pt x="663493" y="76709"/>
                  <a:pt x="664217" y="78471"/>
                  <a:pt x="664179" y="80300"/>
                </a:cubicBezTo>
                <a:cubicBezTo>
                  <a:pt x="664198" y="82148"/>
                  <a:pt x="663474" y="83939"/>
                  <a:pt x="662179" y="85253"/>
                </a:cubicBezTo>
                <a:cubicBezTo>
                  <a:pt x="660912" y="86568"/>
                  <a:pt x="659149" y="87291"/>
                  <a:pt x="657321" y="87253"/>
                </a:cubicBezTo>
                <a:cubicBezTo>
                  <a:pt x="655492" y="87291"/>
                  <a:pt x="653730" y="86568"/>
                  <a:pt x="652463" y="85253"/>
                </a:cubicBezTo>
                <a:cubicBezTo>
                  <a:pt x="651168" y="83939"/>
                  <a:pt x="650444" y="82148"/>
                  <a:pt x="650463" y="80300"/>
                </a:cubicBezTo>
                <a:cubicBezTo>
                  <a:pt x="650425" y="78471"/>
                  <a:pt x="651149" y="76709"/>
                  <a:pt x="652463" y="75442"/>
                </a:cubicBezTo>
                <a:cubicBezTo>
                  <a:pt x="653730" y="74128"/>
                  <a:pt x="655492" y="73404"/>
                  <a:pt x="657321" y="73442"/>
                </a:cubicBezTo>
                <a:close/>
                <a:moveTo>
                  <a:pt x="783051" y="31056"/>
                </a:moveTo>
                <a:cubicBezTo>
                  <a:pt x="776688" y="30989"/>
                  <a:pt x="770602" y="33618"/>
                  <a:pt x="766287" y="38295"/>
                </a:cubicBezTo>
                <a:cubicBezTo>
                  <a:pt x="761677" y="42876"/>
                  <a:pt x="759134" y="49134"/>
                  <a:pt x="759238" y="55630"/>
                </a:cubicBezTo>
                <a:cubicBezTo>
                  <a:pt x="759229" y="59935"/>
                  <a:pt x="760343" y="64174"/>
                  <a:pt x="762477" y="67917"/>
                </a:cubicBezTo>
                <a:cubicBezTo>
                  <a:pt x="764468" y="71632"/>
                  <a:pt x="767468" y="74709"/>
                  <a:pt x="771144" y="76776"/>
                </a:cubicBezTo>
                <a:cubicBezTo>
                  <a:pt x="774783" y="78804"/>
                  <a:pt x="778888" y="79852"/>
                  <a:pt x="783051" y="79824"/>
                </a:cubicBezTo>
                <a:cubicBezTo>
                  <a:pt x="787213" y="79843"/>
                  <a:pt x="791319" y="78795"/>
                  <a:pt x="794957" y="76776"/>
                </a:cubicBezTo>
                <a:cubicBezTo>
                  <a:pt x="798586" y="74652"/>
                  <a:pt x="801587" y="71594"/>
                  <a:pt x="803625" y="67917"/>
                </a:cubicBezTo>
                <a:cubicBezTo>
                  <a:pt x="805730" y="64165"/>
                  <a:pt x="806816" y="59926"/>
                  <a:pt x="806768" y="55630"/>
                </a:cubicBezTo>
                <a:cubicBezTo>
                  <a:pt x="806873" y="49134"/>
                  <a:pt x="804330" y="42876"/>
                  <a:pt x="799719" y="38295"/>
                </a:cubicBezTo>
                <a:cubicBezTo>
                  <a:pt x="795452" y="33608"/>
                  <a:pt x="789385" y="30979"/>
                  <a:pt x="783051" y="31056"/>
                </a:cubicBezTo>
                <a:close/>
                <a:moveTo>
                  <a:pt x="124778" y="30960"/>
                </a:moveTo>
                <a:cubicBezTo>
                  <a:pt x="120558" y="30922"/>
                  <a:pt x="116405" y="32046"/>
                  <a:pt x="112776" y="34198"/>
                </a:cubicBezTo>
                <a:cubicBezTo>
                  <a:pt x="109090" y="36332"/>
                  <a:pt x="106061" y="39428"/>
                  <a:pt x="104013" y="43152"/>
                </a:cubicBezTo>
                <a:cubicBezTo>
                  <a:pt x="101851" y="46886"/>
                  <a:pt x="100708" y="51124"/>
                  <a:pt x="100680" y="55439"/>
                </a:cubicBezTo>
                <a:cubicBezTo>
                  <a:pt x="100708" y="59754"/>
                  <a:pt x="101851" y="63993"/>
                  <a:pt x="104013" y="67726"/>
                </a:cubicBezTo>
                <a:cubicBezTo>
                  <a:pt x="106099" y="71489"/>
                  <a:pt x="109157" y="74613"/>
                  <a:pt x="112872" y="76775"/>
                </a:cubicBezTo>
                <a:cubicBezTo>
                  <a:pt x="116462" y="78956"/>
                  <a:pt x="120577" y="80109"/>
                  <a:pt x="124778" y="80109"/>
                </a:cubicBezTo>
                <a:cubicBezTo>
                  <a:pt x="129017" y="80080"/>
                  <a:pt x="133188" y="78966"/>
                  <a:pt x="136875" y="76870"/>
                </a:cubicBezTo>
                <a:cubicBezTo>
                  <a:pt x="140580" y="74822"/>
                  <a:pt x="143638" y="71784"/>
                  <a:pt x="145733" y="68107"/>
                </a:cubicBezTo>
                <a:cubicBezTo>
                  <a:pt x="147857" y="64297"/>
                  <a:pt x="148943" y="59992"/>
                  <a:pt x="148876" y="55630"/>
                </a:cubicBezTo>
                <a:cubicBezTo>
                  <a:pt x="149019" y="49057"/>
                  <a:pt x="146514" y="42714"/>
                  <a:pt x="141923" y="38008"/>
                </a:cubicBezTo>
                <a:cubicBezTo>
                  <a:pt x="137513" y="33484"/>
                  <a:pt x="131474" y="30950"/>
                  <a:pt x="125159" y="30960"/>
                </a:cubicBezTo>
                <a:close/>
                <a:moveTo>
                  <a:pt x="202407" y="30865"/>
                </a:moveTo>
                <a:cubicBezTo>
                  <a:pt x="196739" y="30751"/>
                  <a:pt x="191243" y="32836"/>
                  <a:pt x="187072" y="36675"/>
                </a:cubicBezTo>
                <a:cubicBezTo>
                  <a:pt x="183538" y="40104"/>
                  <a:pt x="181061" y="44467"/>
                  <a:pt x="179928" y="49248"/>
                </a:cubicBezTo>
                <a:lnTo>
                  <a:pt x="225267" y="49248"/>
                </a:lnTo>
                <a:cubicBezTo>
                  <a:pt x="224486" y="45619"/>
                  <a:pt x="222923" y="42209"/>
                  <a:pt x="220695" y="39247"/>
                </a:cubicBezTo>
                <a:cubicBezTo>
                  <a:pt x="218580" y="36618"/>
                  <a:pt x="215875" y="34522"/>
                  <a:pt x="212789" y="33151"/>
                </a:cubicBezTo>
                <a:cubicBezTo>
                  <a:pt x="209541" y="31636"/>
                  <a:pt x="205988" y="30865"/>
                  <a:pt x="202407" y="30865"/>
                </a:cubicBezTo>
                <a:close/>
                <a:moveTo>
                  <a:pt x="599885" y="30675"/>
                </a:moveTo>
                <a:cubicBezTo>
                  <a:pt x="595665" y="30637"/>
                  <a:pt x="591512" y="31761"/>
                  <a:pt x="587883" y="33914"/>
                </a:cubicBezTo>
                <a:cubicBezTo>
                  <a:pt x="584197" y="36047"/>
                  <a:pt x="581168" y="39143"/>
                  <a:pt x="579120" y="42867"/>
                </a:cubicBezTo>
                <a:cubicBezTo>
                  <a:pt x="576958" y="46601"/>
                  <a:pt x="575815" y="50839"/>
                  <a:pt x="575787" y="55154"/>
                </a:cubicBezTo>
                <a:cubicBezTo>
                  <a:pt x="575815" y="59469"/>
                  <a:pt x="576958" y="63708"/>
                  <a:pt x="579120" y="67442"/>
                </a:cubicBezTo>
                <a:cubicBezTo>
                  <a:pt x="581206" y="71204"/>
                  <a:pt x="584264" y="74328"/>
                  <a:pt x="587979" y="76490"/>
                </a:cubicBezTo>
                <a:cubicBezTo>
                  <a:pt x="591569" y="78672"/>
                  <a:pt x="595684" y="79824"/>
                  <a:pt x="599885" y="79824"/>
                </a:cubicBezTo>
                <a:cubicBezTo>
                  <a:pt x="604124" y="79796"/>
                  <a:pt x="608295" y="78681"/>
                  <a:pt x="611982" y="76586"/>
                </a:cubicBezTo>
                <a:cubicBezTo>
                  <a:pt x="615658" y="74509"/>
                  <a:pt x="618725" y="71480"/>
                  <a:pt x="620840" y="67823"/>
                </a:cubicBezTo>
                <a:cubicBezTo>
                  <a:pt x="622964" y="64013"/>
                  <a:pt x="624050" y="59707"/>
                  <a:pt x="623983" y="55345"/>
                </a:cubicBezTo>
                <a:cubicBezTo>
                  <a:pt x="624126" y="48773"/>
                  <a:pt x="621621" y="42429"/>
                  <a:pt x="617030" y="37724"/>
                </a:cubicBezTo>
                <a:cubicBezTo>
                  <a:pt x="612486" y="33209"/>
                  <a:pt x="606286" y="30770"/>
                  <a:pt x="599885" y="30961"/>
                </a:cubicBezTo>
                <a:close/>
                <a:moveTo>
                  <a:pt x="429673" y="30675"/>
                </a:moveTo>
                <a:cubicBezTo>
                  <a:pt x="425425" y="30627"/>
                  <a:pt x="421234" y="31751"/>
                  <a:pt x="417576" y="33913"/>
                </a:cubicBezTo>
                <a:cubicBezTo>
                  <a:pt x="413890" y="36047"/>
                  <a:pt x="410861" y="39142"/>
                  <a:pt x="408813" y="42867"/>
                </a:cubicBezTo>
                <a:cubicBezTo>
                  <a:pt x="406680" y="46610"/>
                  <a:pt x="405565" y="50848"/>
                  <a:pt x="405575" y="55154"/>
                </a:cubicBezTo>
                <a:cubicBezTo>
                  <a:pt x="405565" y="59459"/>
                  <a:pt x="406680" y="63698"/>
                  <a:pt x="408813" y="67441"/>
                </a:cubicBezTo>
                <a:cubicBezTo>
                  <a:pt x="410899" y="71203"/>
                  <a:pt x="413957" y="74328"/>
                  <a:pt x="417672" y="76490"/>
                </a:cubicBezTo>
                <a:cubicBezTo>
                  <a:pt x="421262" y="78671"/>
                  <a:pt x="425377" y="79823"/>
                  <a:pt x="429578" y="79823"/>
                </a:cubicBezTo>
                <a:cubicBezTo>
                  <a:pt x="433855" y="79785"/>
                  <a:pt x="438046" y="78671"/>
                  <a:pt x="441770" y="76585"/>
                </a:cubicBezTo>
                <a:cubicBezTo>
                  <a:pt x="445446" y="74528"/>
                  <a:pt x="448476" y="71499"/>
                  <a:pt x="450533" y="67822"/>
                </a:cubicBezTo>
                <a:cubicBezTo>
                  <a:pt x="452667" y="64012"/>
                  <a:pt x="453743" y="59707"/>
                  <a:pt x="453676" y="55344"/>
                </a:cubicBezTo>
                <a:cubicBezTo>
                  <a:pt x="453819" y="48772"/>
                  <a:pt x="451314" y="42428"/>
                  <a:pt x="446723" y="37723"/>
                </a:cubicBezTo>
                <a:cubicBezTo>
                  <a:pt x="442122" y="33122"/>
                  <a:pt x="435798" y="30665"/>
                  <a:pt x="429292" y="30960"/>
                </a:cubicBezTo>
                <a:close/>
                <a:moveTo>
                  <a:pt x="71723" y="24959"/>
                </a:moveTo>
                <a:lnTo>
                  <a:pt x="79819" y="24959"/>
                </a:lnTo>
                <a:lnTo>
                  <a:pt x="79819" y="85729"/>
                </a:lnTo>
                <a:lnTo>
                  <a:pt x="72009" y="85729"/>
                </a:lnTo>
                <a:close/>
                <a:moveTo>
                  <a:pt x="546544" y="24674"/>
                </a:moveTo>
                <a:lnTo>
                  <a:pt x="554355" y="24674"/>
                </a:lnTo>
                <a:lnTo>
                  <a:pt x="554355" y="85443"/>
                </a:lnTo>
                <a:lnTo>
                  <a:pt x="546544" y="85443"/>
                </a:lnTo>
                <a:close/>
                <a:moveTo>
                  <a:pt x="202311" y="23626"/>
                </a:moveTo>
                <a:cubicBezTo>
                  <a:pt x="211979" y="23283"/>
                  <a:pt x="221209" y="27655"/>
                  <a:pt x="227076" y="35342"/>
                </a:cubicBezTo>
                <a:cubicBezTo>
                  <a:pt x="231639" y="41285"/>
                  <a:pt x="234030" y="48620"/>
                  <a:pt x="233839" y="56106"/>
                </a:cubicBezTo>
                <a:lnTo>
                  <a:pt x="179166" y="56106"/>
                </a:lnTo>
                <a:cubicBezTo>
                  <a:pt x="179080" y="62545"/>
                  <a:pt x="181509" y="68765"/>
                  <a:pt x="185929" y="73442"/>
                </a:cubicBezTo>
                <a:cubicBezTo>
                  <a:pt x="190100" y="77937"/>
                  <a:pt x="195987" y="80433"/>
                  <a:pt x="202121" y="80300"/>
                </a:cubicBezTo>
                <a:cubicBezTo>
                  <a:pt x="205179" y="80290"/>
                  <a:pt x="208207" y="79738"/>
                  <a:pt x="211074" y="78680"/>
                </a:cubicBezTo>
                <a:cubicBezTo>
                  <a:pt x="213799" y="77661"/>
                  <a:pt x="216332" y="76213"/>
                  <a:pt x="218599" y="74394"/>
                </a:cubicBezTo>
                <a:cubicBezTo>
                  <a:pt x="221238" y="71784"/>
                  <a:pt x="223486" y="68793"/>
                  <a:pt x="225267" y="65536"/>
                </a:cubicBezTo>
                <a:lnTo>
                  <a:pt x="231839" y="69060"/>
                </a:lnTo>
                <a:cubicBezTo>
                  <a:pt x="229953" y="72880"/>
                  <a:pt x="227410" y="76328"/>
                  <a:pt x="224314" y="79252"/>
                </a:cubicBezTo>
                <a:cubicBezTo>
                  <a:pt x="221542" y="81824"/>
                  <a:pt x="218314" y="83862"/>
                  <a:pt x="214789" y="85253"/>
                </a:cubicBezTo>
                <a:cubicBezTo>
                  <a:pt x="210941" y="86643"/>
                  <a:pt x="206874" y="87320"/>
                  <a:pt x="202788" y="87253"/>
                </a:cubicBezTo>
                <a:cubicBezTo>
                  <a:pt x="193987" y="87834"/>
                  <a:pt x="185405" y="84319"/>
                  <a:pt x="179547" y="77728"/>
                </a:cubicBezTo>
                <a:cubicBezTo>
                  <a:pt x="174108" y="71699"/>
                  <a:pt x="171117" y="63850"/>
                  <a:pt x="171165" y="55725"/>
                </a:cubicBezTo>
                <a:cubicBezTo>
                  <a:pt x="171098" y="48267"/>
                  <a:pt x="173584" y="41000"/>
                  <a:pt x="178213" y="35151"/>
                </a:cubicBezTo>
                <a:cubicBezTo>
                  <a:pt x="183842" y="27560"/>
                  <a:pt x="192863" y="23245"/>
                  <a:pt x="202311" y="23626"/>
                </a:cubicBezTo>
                <a:close/>
                <a:moveTo>
                  <a:pt x="783051" y="23436"/>
                </a:moveTo>
                <a:cubicBezTo>
                  <a:pt x="791909" y="23207"/>
                  <a:pt x="800415" y="26903"/>
                  <a:pt x="806292" y="33532"/>
                </a:cubicBezTo>
                <a:cubicBezTo>
                  <a:pt x="811816" y="39514"/>
                  <a:pt x="814817" y="47391"/>
                  <a:pt x="814674" y="55535"/>
                </a:cubicBezTo>
                <a:cubicBezTo>
                  <a:pt x="814760" y="63812"/>
                  <a:pt x="811578" y="71785"/>
                  <a:pt x="805816" y="77728"/>
                </a:cubicBezTo>
                <a:cubicBezTo>
                  <a:pt x="799977" y="84062"/>
                  <a:pt x="791662" y="87539"/>
                  <a:pt x="783051" y="87253"/>
                </a:cubicBezTo>
                <a:cubicBezTo>
                  <a:pt x="774412" y="87558"/>
                  <a:pt x="766058" y="84081"/>
                  <a:pt x="760191" y="77728"/>
                </a:cubicBezTo>
                <a:cubicBezTo>
                  <a:pt x="754428" y="71785"/>
                  <a:pt x="751247" y="63812"/>
                  <a:pt x="751333" y="55535"/>
                </a:cubicBezTo>
                <a:cubicBezTo>
                  <a:pt x="751237" y="47429"/>
                  <a:pt x="754228" y="39600"/>
                  <a:pt x="759715" y="33627"/>
                </a:cubicBezTo>
                <a:cubicBezTo>
                  <a:pt x="765620" y="26969"/>
                  <a:pt x="774154" y="23236"/>
                  <a:pt x="783051" y="23436"/>
                </a:cubicBezTo>
                <a:close/>
                <a:moveTo>
                  <a:pt x="711804" y="23436"/>
                </a:moveTo>
                <a:cubicBezTo>
                  <a:pt x="715747" y="23407"/>
                  <a:pt x="719671" y="24017"/>
                  <a:pt x="723424" y="25246"/>
                </a:cubicBezTo>
                <a:cubicBezTo>
                  <a:pt x="726853" y="26322"/>
                  <a:pt x="730072" y="27960"/>
                  <a:pt x="732949" y="30103"/>
                </a:cubicBezTo>
                <a:cubicBezTo>
                  <a:pt x="735540" y="32170"/>
                  <a:pt x="737712" y="34732"/>
                  <a:pt x="739331" y="37628"/>
                </a:cubicBezTo>
                <a:lnTo>
                  <a:pt x="733139" y="41438"/>
                </a:lnTo>
                <a:cubicBezTo>
                  <a:pt x="728063" y="34466"/>
                  <a:pt x="719852" y="30475"/>
                  <a:pt x="711232" y="30770"/>
                </a:cubicBezTo>
                <a:cubicBezTo>
                  <a:pt x="704364" y="30570"/>
                  <a:pt x="697697" y="33142"/>
                  <a:pt x="692754" y="37914"/>
                </a:cubicBezTo>
                <a:cubicBezTo>
                  <a:pt x="687991" y="42410"/>
                  <a:pt x="685334" y="48696"/>
                  <a:pt x="685419" y="55249"/>
                </a:cubicBezTo>
                <a:cubicBezTo>
                  <a:pt x="685400" y="59640"/>
                  <a:pt x="686591" y="63955"/>
                  <a:pt x="688848" y="67727"/>
                </a:cubicBezTo>
                <a:cubicBezTo>
                  <a:pt x="691039" y="71756"/>
                  <a:pt x="694344" y="75061"/>
                  <a:pt x="698373" y="77252"/>
                </a:cubicBezTo>
                <a:cubicBezTo>
                  <a:pt x="702412" y="79414"/>
                  <a:pt x="706936" y="80529"/>
                  <a:pt x="711518" y="80491"/>
                </a:cubicBezTo>
                <a:cubicBezTo>
                  <a:pt x="720100" y="80624"/>
                  <a:pt x="728234" y="76661"/>
                  <a:pt x="733425" y="69823"/>
                </a:cubicBezTo>
                <a:lnTo>
                  <a:pt x="739616" y="73823"/>
                </a:lnTo>
                <a:cubicBezTo>
                  <a:pt x="736683" y="78205"/>
                  <a:pt x="732644" y="81719"/>
                  <a:pt x="727901" y="84015"/>
                </a:cubicBezTo>
                <a:cubicBezTo>
                  <a:pt x="722662" y="86482"/>
                  <a:pt x="716928" y="87720"/>
                  <a:pt x="711137" y="87634"/>
                </a:cubicBezTo>
                <a:cubicBezTo>
                  <a:pt x="702240" y="87806"/>
                  <a:pt x="693649" y="84367"/>
                  <a:pt x="687324" y="78109"/>
                </a:cubicBezTo>
                <a:cubicBezTo>
                  <a:pt x="681114" y="72375"/>
                  <a:pt x="677647" y="64270"/>
                  <a:pt x="677799" y="55821"/>
                </a:cubicBezTo>
                <a:cubicBezTo>
                  <a:pt x="677790" y="50058"/>
                  <a:pt x="679342" y="44400"/>
                  <a:pt x="682276" y="39438"/>
                </a:cubicBezTo>
                <a:cubicBezTo>
                  <a:pt x="685162" y="34437"/>
                  <a:pt x="689382" y="30351"/>
                  <a:pt x="694468" y="27627"/>
                </a:cubicBezTo>
                <a:cubicBezTo>
                  <a:pt x="699802" y="24808"/>
                  <a:pt x="705765" y="23369"/>
                  <a:pt x="711804" y="23436"/>
                </a:cubicBezTo>
                <a:close/>
                <a:moveTo>
                  <a:pt x="262414" y="23245"/>
                </a:moveTo>
                <a:cubicBezTo>
                  <a:pt x="268786" y="23798"/>
                  <a:pt x="274692" y="26807"/>
                  <a:pt x="278892" y="31627"/>
                </a:cubicBezTo>
                <a:lnTo>
                  <a:pt x="273939" y="36771"/>
                </a:lnTo>
                <a:cubicBezTo>
                  <a:pt x="270777" y="33246"/>
                  <a:pt x="266376" y="31094"/>
                  <a:pt x="261652" y="30770"/>
                </a:cubicBezTo>
                <a:cubicBezTo>
                  <a:pt x="259223" y="30732"/>
                  <a:pt x="256871" y="31618"/>
                  <a:pt x="255080" y="33246"/>
                </a:cubicBezTo>
                <a:cubicBezTo>
                  <a:pt x="253394" y="34704"/>
                  <a:pt x="252422" y="36828"/>
                  <a:pt x="252413" y="39056"/>
                </a:cubicBezTo>
                <a:cubicBezTo>
                  <a:pt x="252499" y="41152"/>
                  <a:pt x="253261" y="43162"/>
                  <a:pt x="254604" y="44772"/>
                </a:cubicBezTo>
                <a:cubicBezTo>
                  <a:pt x="257385" y="47439"/>
                  <a:pt x="260604" y="49601"/>
                  <a:pt x="264129" y="51153"/>
                </a:cubicBezTo>
                <a:cubicBezTo>
                  <a:pt x="268643" y="53201"/>
                  <a:pt x="272701" y="56154"/>
                  <a:pt x="276035" y="59821"/>
                </a:cubicBezTo>
                <a:cubicBezTo>
                  <a:pt x="278016" y="62602"/>
                  <a:pt x="279073" y="65936"/>
                  <a:pt x="279083" y="69346"/>
                </a:cubicBezTo>
                <a:cubicBezTo>
                  <a:pt x="279130" y="74109"/>
                  <a:pt x="277235" y="78681"/>
                  <a:pt x="273844" y="82014"/>
                </a:cubicBezTo>
                <a:cubicBezTo>
                  <a:pt x="270339" y="85434"/>
                  <a:pt x="265595" y="87291"/>
                  <a:pt x="260699" y="87158"/>
                </a:cubicBezTo>
                <a:cubicBezTo>
                  <a:pt x="257204" y="87158"/>
                  <a:pt x="253756" y="86377"/>
                  <a:pt x="250603" y="84872"/>
                </a:cubicBezTo>
                <a:cubicBezTo>
                  <a:pt x="247526" y="83405"/>
                  <a:pt x="244821" y="81262"/>
                  <a:pt x="242697" y="78585"/>
                </a:cubicBezTo>
                <a:lnTo>
                  <a:pt x="247650" y="72966"/>
                </a:lnTo>
                <a:cubicBezTo>
                  <a:pt x="250651" y="76995"/>
                  <a:pt x="255299" y="79471"/>
                  <a:pt x="260319" y="79728"/>
                </a:cubicBezTo>
                <a:cubicBezTo>
                  <a:pt x="263262" y="79814"/>
                  <a:pt x="266129" y="78757"/>
                  <a:pt x="268320" y="76776"/>
                </a:cubicBezTo>
                <a:cubicBezTo>
                  <a:pt x="270406" y="74985"/>
                  <a:pt x="271625" y="72385"/>
                  <a:pt x="271653" y="69632"/>
                </a:cubicBezTo>
                <a:cubicBezTo>
                  <a:pt x="271634" y="67441"/>
                  <a:pt x="270863" y="65317"/>
                  <a:pt x="269463" y="63631"/>
                </a:cubicBezTo>
                <a:cubicBezTo>
                  <a:pt x="266653" y="60983"/>
                  <a:pt x="263433" y="58802"/>
                  <a:pt x="259938" y="57154"/>
                </a:cubicBezTo>
                <a:cubicBezTo>
                  <a:pt x="255623" y="55259"/>
                  <a:pt x="251784" y="52430"/>
                  <a:pt x="248698" y="48867"/>
                </a:cubicBezTo>
                <a:cubicBezTo>
                  <a:pt x="246698" y="46105"/>
                  <a:pt x="245660" y="42752"/>
                  <a:pt x="245745" y="39342"/>
                </a:cubicBezTo>
                <a:cubicBezTo>
                  <a:pt x="245631" y="34999"/>
                  <a:pt x="247355" y="30808"/>
                  <a:pt x="250508" y="27817"/>
                </a:cubicBezTo>
                <a:cubicBezTo>
                  <a:pt x="253699" y="24760"/>
                  <a:pt x="257994" y="23112"/>
                  <a:pt x="262414" y="23245"/>
                </a:cubicBezTo>
                <a:close/>
                <a:moveTo>
                  <a:pt x="19813" y="23245"/>
                </a:moveTo>
                <a:cubicBezTo>
                  <a:pt x="26146" y="23845"/>
                  <a:pt x="32005" y="26836"/>
                  <a:pt x="36196" y="31627"/>
                </a:cubicBezTo>
                <a:lnTo>
                  <a:pt x="31147" y="36771"/>
                </a:lnTo>
                <a:cubicBezTo>
                  <a:pt x="28023" y="33256"/>
                  <a:pt x="23651" y="31104"/>
                  <a:pt x="18955" y="30770"/>
                </a:cubicBezTo>
                <a:cubicBezTo>
                  <a:pt x="16526" y="30732"/>
                  <a:pt x="14174" y="31618"/>
                  <a:pt x="12383" y="33247"/>
                </a:cubicBezTo>
                <a:cubicBezTo>
                  <a:pt x="10697" y="34704"/>
                  <a:pt x="9725" y="36828"/>
                  <a:pt x="9716" y="39057"/>
                </a:cubicBezTo>
                <a:cubicBezTo>
                  <a:pt x="9802" y="41152"/>
                  <a:pt x="10564" y="43162"/>
                  <a:pt x="11907" y="44772"/>
                </a:cubicBezTo>
                <a:cubicBezTo>
                  <a:pt x="14688" y="47439"/>
                  <a:pt x="17907" y="49601"/>
                  <a:pt x="21432" y="51154"/>
                </a:cubicBezTo>
                <a:cubicBezTo>
                  <a:pt x="25928" y="53201"/>
                  <a:pt x="29947" y="56145"/>
                  <a:pt x="33243" y="59821"/>
                </a:cubicBezTo>
                <a:cubicBezTo>
                  <a:pt x="35291" y="62574"/>
                  <a:pt x="36396" y="65917"/>
                  <a:pt x="36386" y="69346"/>
                </a:cubicBezTo>
                <a:cubicBezTo>
                  <a:pt x="36443" y="74128"/>
                  <a:pt x="34510" y="78710"/>
                  <a:pt x="31052" y="82015"/>
                </a:cubicBezTo>
                <a:cubicBezTo>
                  <a:pt x="27594" y="85453"/>
                  <a:pt x="22880" y="87311"/>
                  <a:pt x="18003" y="87158"/>
                </a:cubicBezTo>
                <a:cubicBezTo>
                  <a:pt x="14507" y="87158"/>
                  <a:pt x="11059" y="86377"/>
                  <a:pt x="7906" y="84872"/>
                </a:cubicBezTo>
                <a:cubicBezTo>
                  <a:pt x="4820" y="83405"/>
                  <a:pt x="2124" y="81262"/>
                  <a:pt x="0" y="78586"/>
                </a:cubicBezTo>
                <a:lnTo>
                  <a:pt x="4954" y="72966"/>
                </a:lnTo>
                <a:cubicBezTo>
                  <a:pt x="7954" y="76995"/>
                  <a:pt x="12602" y="79472"/>
                  <a:pt x="17622" y="79729"/>
                </a:cubicBezTo>
                <a:cubicBezTo>
                  <a:pt x="20574" y="79814"/>
                  <a:pt x="23432" y="78757"/>
                  <a:pt x="25623" y="76776"/>
                </a:cubicBezTo>
                <a:cubicBezTo>
                  <a:pt x="27718" y="74985"/>
                  <a:pt x="28928" y="72385"/>
                  <a:pt x="28956" y="69632"/>
                </a:cubicBezTo>
                <a:cubicBezTo>
                  <a:pt x="28937" y="67441"/>
                  <a:pt x="28166" y="65317"/>
                  <a:pt x="26766" y="63631"/>
                </a:cubicBezTo>
                <a:cubicBezTo>
                  <a:pt x="23956" y="60974"/>
                  <a:pt x="20746" y="58793"/>
                  <a:pt x="17241" y="57154"/>
                </a:cubicBezTo>
                <a:cubicBezTo>
                  <a:pt x="12973" y="55230"/>
                  <a:pt x="9163" y="52401"/>
                  <a:pt x="6097" y="48868"/>
                </a:cubicBezTo>
                <a:cubicBezTo>
                  <a:pt x="4096" y="46105"/>
                  <a:pt x="3058" y="42753"/>
                  <a:pt x="3144" y="39343"/>
                </a:cubicBezTo>
                <a:cubicBezTo>
                  <a:pt x="2991" y="34990"/>
                  <a:pt x="4725" y="30789"/>
                  <a:pt x="7906" y="27817"/>
                </a:cubicBezTo>
                <a:cubicBezTo>
                  <a:pt x="11088" y="24741"/>
                  <a:pt x="15383" y="23083"/>
                  <a:pt x="19813" y="23245"/>
                </a:cubicBezTo>
                <a:close/>
                <a:moveTo>
                  <a:pt x="857726" y="23150"/>
                </a:moveTo>
                <a:cubicBezTo>
                  <a:pt x="860612" y="23141"/>
                  <a:pt x="863460" y="23722"/>
                  <a:pt x="866108" y="24865"/>
                </a:cubicBezTo>
                <a:cubicBezTo>
                  <a:pt x="868594" y="25865"/>
                  <a:pt x="870813" y="27427"/>
                  <a:pt x="872585" y="29437"/>
                </a:cubicBezTo>
                <a:cubicBezTo>
                  <a:pt x="874576" y="31885"/>
                  <a:pt x="876071" y="34695"/>
                  <a:pt x="876966" y="37724"/>
                </a:cubicBezTo>
                <a:cubicBezTo>
                  <a:pt x="879157" y="33352"/>
                  <a:pt x="882443" y="29608"/>
                  <a:pt x="886491" y="26865"/>
                </a:cubicBezTo>
                <a:cubicBezTo>
                  <a:pt x="890235" y="24436"/>
                  <a:pt x="894607" y="23141"/>
                  <a:pt x="899065" y="23150"/>
                </a:cubicBezTo>
                <a:cubicBezTo>
                  <a:pt x="903008" y="23065"/>
                  <a:pt x="906894" y="24160"/>
                  <a:pt x="910209" y="26294"/>
                </a:cubicBezTo>
                <a:cubicBezTo>
                  <a:pt x="913438" y="28446"/>
                  <a:pt x="915933" y="31542"/>
                  <a:pt x="917352" y="35152"/>
                </a:cubicBezTo>
                <a:cubicBezTo>
                  <a:pt x="919219" y="40667"/>
                  <a:pt x="920029" y="46486"/>
                  <a:pt x="919734" y="52297"/>
                </a:cubicBezTo>
                <a:lnTo>
                  <a:pt x="919734" y="85444"/>
                </a:lnTo>
                <a:lnTo>
                  <a:pt x="911733" y="85444"/>
                </a:lnTo>
                <a:lnTo>
                  <a:pt x="911733" y="52297"/>
                </a:lnTo>
                <a:cubicBezTo>
                  <a:pt x="911990" y="47772"/>
                  <a:pt x="911504" y="43239"/>
                  <a:pt x="910304" y="38867"/>
                </a:cubicBezTo>
                <a:cubicBezTo>
                  <a:pt x="909428" y="36419"/>
                  <a:pt x="907751" y="34333"/>
                  <a:pt x="905541" y="32961"/>
                </a:cubicBezTo>
                <a:cubicBezTo>
                  <a:pt x="903170" y="31418"/>
                  <a:pt x="900369" y="30646"/>
                  <a:pt x="897541" y="30770"/>
                </a:cubicBezTo>
                <a:cubicBezTo>
                  <a:pt x="893807" y="30713"/>
                  <a:pt x="890159" y="31885"/>
                  <a:pt x="887158" y="34104"/>
                </a:cubicBezTo>
                <a:cubicBezTo>
                  <a:pt x="884034" y="36304"/>
                  <a:pt x="881643" y="39390"/>
                  <a:pt x="880300" y="42962"/>
                </a:cubicBezTo>
                <a:cubicBezTo>
                  <a:pt x="878500" y="49144"/>
                  <a:pt x="877757" y="55583"/>
                  <a:pt x="878109" y="62012"/>
                </a:cubicBezTo>
                <a:lnTo>
                  <a:pt x="878109" y="85825"/>
                </a:lnTo>
                <a:lnTo>
                  <a:pt x="870394" y="85825"/>
                </a:lnTo>
                <a:lnTo>
                  <a:pt x="870394" y="54678"/>
                </a:lnTo>
                <a:cubicBezTo>
                  <a:pt x="870623" y="49687"/>
                  <a:pt x="870175" y="44686"/>
                  <a:pt x="869061" y="39819"/>
                </a:cubicBezTo>
                <a:cubicBezTo>
                  <a:pt x="868194" y="37238"/>
                  <a:pt x="866527" y="34999"/>
                  <a:pt x="864298" y="33437"/>
                </a:cubicBezTo>
                <a:cubicBezTo>
                  <a:pt x="861888" y="31875"/>
                  <a:pt x="859069" y="31075"/>
                  <a:pt x="856202" y="31151"/>
                </a:cubicBezTo>
                <a:cubicBezTo>
                  <a:pt x="852554" y="31142"/>
                  <a:pt x="848991" y="32275"/>
                  <a:pt x="846010" y="34390"/>
                </a:cubicBezTo>
                <a:cubicBezTo>
                  <a:pt x="842867" y="36552"/>
                  <a:pt x="840447" y="39600"/>
                  <a:pt x="839057" y="43153"/>
                </a:cubicBezTo>
                <a:cubicBezTo>
                  <a:pt x="837276" y="48620"/>
                  <a:pt x="836504" y="54364"/>
                  <a:pt x="836771" y="60107"/>
                </a:cubicBezTo>
                <a:lnTo>
                  <a:pt x="836771" y="85825"/>
                </a:lnTo>
                <a:lnTo>
                  <a:pt x="828960" y="85825"/>
                </a:lnTo>
                <a:lnTo>
                  <a:pt x="829056" y="24674"/>
                </a:lnTo>
                <a:lnTo>
                  <a:pt x="836866" y="24674"/>
                </a:lnTo>
                <a:lnTo>
                  <a:pt x="836866" y="35152"/>
                </a:lnTo>
                <a:cubicBezTo>
                  <a:pt x="839105" y="31828"/>
                  <a:pt x="841953" y="28951"/>
                  <a:pt x="845248" y="26675"/>
                </a:cubicBezTo>
                <a:cubicBezTo>
                  <a:pt x="849011" y="24379"/>
                  <a:pt x="853325" y="23160"/>
                  <a:pt x="857726" y="23150"/>
                </a:cubicBezTo>
                <a:close/>
                <a:moveTo>
                  <a:pt x="321373" y="23149"/>
                </a:moveTo>
                <a:cubicBezTo>
                  <a:pt x="324259" y="23140"/>
                  <a:pt x="327107" y="23721"/>
                  <a:pt x="329755" y="24864"/>
                </a:cubicBezTo>
                <a:cubicBezTo>
                  <a:pt x="332222" y="25893"/>
                  <a:pt x="334442" y="27455"/>
                  <a:pt x="336232" y="29436"/>
                </a:cubicBezTo>
                <a:cubicBezTo>
                  <a:pt x="338194" y="31903"/>
                  <a:pt x="339671" y="34713"/>
                  <a:pt x="340614" y="37723"/>
                </a:cubicBezTo>
                <a:cubicBezTo>
                  <a:pt x="342804" y="33351"/>
                  <a:pt x="346091" y="29608"/>
                  <a:pt x="350139" y="26864"/>
                </a:cubicBezTo>
                <a:cubicBezTo>
                  <a:pt x="353882" y="24435"/>
                  <a:pt x="358254" y="23140"/>
                  <a:pt x="362712" y="23149"/>
                </a:cubicBezTo>
                <a:cubicBezTo>
                  <a:pt x="366655" y="23083"/>
                  <a:pt x="370532" y="24178"/>
                  <a:pt x="373856" y="26293"/>
                </a:cubicBezTo>
                <a:cubicBezTo>
                  <a:pt x="377047" y="28493"/>
                  <a:pt x="379523" y="31570"/>
                  <a:pt x="381000" y="35151"/>
                </a:cubicBezTo>
                <a:cubicBezTo>
                  <a:pt x="382781" y="40685"/>
                  <a:pt x="383552" y="46486"/>
                  <a:pt x="383286" y="52296"/>
                </a:cubicBezTo>
                <a:lnTo>
                  <a:pt x="383286" y="85443"/>
                </a:lnTo>
                <a:lnTo>
                  <a:pt x="375380" y="85443"/>
                </a:lnTo>
                <a:lnTo>
                  <a:pt x="375380" y="52296"/>
                </a:lnTo>
                <a:cubicBezTo>
                  <a:pt x="375637" y="47772"/>
                  <a:pt x="375152" y="43238"/>
                  <a:pt x="373951" y="38866"/>
                </a:cubicBezTo>
                <a:cubicBezTo>
                  <a:pt x="373046" y="36437"/>
                  <a:pt x="371370" y="34360"/>
                  <a:pt x="369189" y="32960"/>
                </a:cubicBezTo>
                <a:cubicBezTo>
                  <a:pt x="366808" y="31436"/>
                  <a:pt x="364017" y="30674"/>
                  <a:pt x="361188" y="30769"/>
                </a:cubicBezTo>
                <a:cubicBezTo>
                  <a:pt x="357454" y="30712"/>
                  <a:pt x="353806" y="31884"/>
                  <a:pt x="350806" y="34103"/>
                </a:cubicBezTo>
                <a:cubicBezTo>
                  <a:pt x="347681" y="36303"/>
                  <a:pt x="345291" y="39390"/>
                  <a:pt x="343948" y="42961"/>
                </a:cubicBezTo>
                <a:cubicBezTo>
                  <a:pt x="342100" y="49134"/>
                  <a:pt x="341357" y="55582"/>
                  <a:pt x="341757" y="62011"/>
                </a:cubicBezTo>
                <a:lnTo>
                  <a:pt x="341757" y="85824"/>
                </a:lnTo>
                <a:lnTo>
                  <a:pt x="333946" y="85824"/>
                </a:lnTo>
                <a:lnTo>
                  <a:pt x="333946" y="54677"/>
                </a:lnTo>
                <a:cubicBezTo>
                  <a:pt x="334213" y="49677"/>
                  <a:pt x="333727" y="44676"/>
                  <a:pt x="332518" y="39818"/>
                </a:cubicBezTo>
                <a:cubicBezTo>
                  <a:pt x="331679" y="37218"/>
                  <a:pt x="330003" y="34980"/>
                  <a:pt x="327755" y="33436"/>
                </a:cubicBezTo>
                <a:cubicBezTo>
                  <a:pt x="325345" y="31874"/>
                  <a:pt x="322526" y="31074"/>
                  <a:pt x="319659" y="31150"/>
                </a:cubicBezTo>
                <a:cubicBezTo>
                  <a:pt x="316039" y="31141"/>
                  <a:pt x="312505" y="32274"/>
                  <a:pt x="309562" y="34389"/>
                </a:cubicBezTo>
                <a:cubicBezTo>
                  <a:pt x="306419" y="36551"/>
                  <a:pt x="304000" y="39599"/>
                  <a:pt x="302609" y="43152"/>
                </a:cubicBezTo>
                <a:cubicBezTo>
                  <a:pt x="300828" y="48619"/>
                  <a:pt x="300056" y="54363"/>
                  <a:pt x="300323" y="60107"/>
                </a:cubicBezTo>
                <a:lnTo>
                  <a:pt x="300323" y="85824"/>
                </a:lnTo>
                <a:lnTo>
                  <a:pt x="292512" y="85824"/>
                </a:lnTo>
                <a:lnTo>
                  <a:pt x="292703" y="24674"/>
                </a:lnTo>
                <a:lnTo>
                  <a:pt x="300514" y="24674"/>
                </a:lnTo>
                <a:lnTo>
                  <a:pt x="300514" y="35151"/>
                </a:lnTo>
                <a:cubicBezTo>
                  <a:pt x="302752" y="31827"/>
                  <a:pt x="305600" y="28950"/>
                  <a:pt x="308895" y="26674"/>
                </a:cubicBezTo>
                <a:cubicBezTo>
                  <a:pt x="312648" y="24359"/>
                  <a:pt x="316963" y="23140"/>
                  <a:pt x="321373" y="23149"/>
                </a:cubicBezTo>
                <a:close/>
                <a:moveTo>
                  <a:pt x="508635" y="22959"/>
                </a:moveTo>
                <a:cubicBezTo>
                  <a:pt x="512921" y="22883"/>
                  <a:pt x="517131" y="24073"/>
                  <a:pt x="520731" y="26388"/>
                </a:cubicBezTo>
                <a:cubicBezTo>
                  <a:pt x="524237" y="28703"/>
                  <a:pt x="526961" y="32017"/>
                  <a:pt x="528542" y="35913"/>
                </a:cubicBezTo>
                <a:cubicBezTo>
                  <a:pt x="530475" y="41809"/>
                  <a:pt x="531314" y="48000"/>
                  <a:pt x="531018" y="54201"/>
                </a:cubicBezTo>
                <a:lnTo>
                  <a:pt x="531018" y="85443"/>
                </a:lnTo>
                <a:lnTo>
                  <a:pt x="523208" y="85443"/>
                </a:lnTo>
                <a:lnTo>
                  <a:pt x="523208" y="56868"/>
                </a:lnTo>
                <a:cubicBezTo>
                  <a:pt x="523379" y="52182"/>
                  <a:pt x="523094" y="47495"/>
                  <a:pt x="522351" y="42866"/>
                </a:cubicBezTo>
                <a:cubicBezTo>
                  <a:pt x="521789" y="39171"/>
                  <a:pt x="519931" y="35799"/>
                  <a:pt x="517112" y="33341"/>
                </a:cubicBezTo>
                <a:cubicBezTo>
                  <a:pt x="514216" y="31217"/>
                  <a:pt x="510692" y="30150"/>
                  <a:pt x="507111" y="30293"/>
                </a:cubicBezTo>
                <a:cubicBezTo>
                  <a:pt x="502415" y="30255"/>
                  <a:pt x="497872" y="31951"/>
                  <a:pt x="494347" y="35056"/>
                </a:cubicBezTo>
                <a:cubicBezTo>
                  <a:pt x="490709" y="37989"/>
                  <a:pt x="488127" y="42038"/>
                  <a:pt x="487013" y="46581"/>
                </a:cubicBezTo>
                <a:cubicBezTo>
                  <a:pt x="486060" y="52048"/>
                  <a:pt x="485670" y="57601"/>
                  <a:pt x="485870" y="63154"/>
                </a:cubicBezTo>
                <a:lnTo>
                  <a:pt x="485870" y="85443"/>
                </a:lnTo>
                <a:lnTo>
                  <a:pt x="478059" y="85443"/>
                </a:lnTo>
                <a:lnTo>
                  <a:pt x="478059" y="24673"/>
                </a:lnTo>
                <a:lnTo>
                  <a:pt x="485870" y="24673"/>
                </a:lnTo>
                <a:lnTo>
                  <a:pt x="485870" y="35532"/>
                </a:lnTo>
                <a:cubicBezTo>
                  <a:pt x="488623" y="31665"/>
                  <a:pt x="492166" y="28417"/>
                  <a:pt x="496252" y="26007"/>
                </a:cubicBezTo>
                <a:cubicBezTo>
                  <a:pt x="500062" y="23988"/>
                  <a:pt x="504320" y="22940"/>
                  <a:pt x="508635" y="22959"/>
                </a:cubicBezTo>
                <a:close/>
                <a:moveTo>
                  <a:pt x="599218" y="22769"/>
                </a:moveTo>
                <a:cubicBezTo>
                  <a:pt x="603914" y="22712"/>
                  <a:pt x="608553" y="23788"/>
                  <a:pt x="612744" y="25913"/>
                </a:cubicBezTo>
                <a:cubicBezTo>
                  <a:pt x="616954" y="28227"/>
                  <a:pt x="620573" y="31485"/>
                  <a:pt x="623316" y="35438"/>
                </a:cubicBezTo>
                <a:lnTo>
                  <a:pt x="623316" y="24674"/>
                </a:lnTo>
                <a:lnTo>
                  <a:pt x="631127" y="24674"/>
                </a:lnTo>
                <a:lnTo>
                  <a:pt x="631127" y="85444"/>
                </a:lnTo>
                <a:lnTo>
                  <a:pt x="623412" y="85444"/>
                </a:lnTo>
                <a:lnTo>
                  <a:pt x="623412" y="74966"/>
                </a:lnTo>
                <a:cubicBezTo>
                  <a:pt x="620449" y="78700"/>
                  <a:pt x="616716" y="81758"/>
                  <a:pt x="612458" y="83920"/>
                </a:cubicBezTo>
                <a:cubicBezTo>
                  <a:pt x="608295" y="86015"/>
                  <a:pt x="603685" y="87063"/>
                  <a:pt x="599028" y="86968"/>
                </a:cubicBezTo>
                <a:cubicBezTo>
                  <a:pt x="590684" y="87015"/>
                  <a:pt x="582702" y="83558"/>
                  <a:pt x="577025" y="77443"/>
                </a:cubicBezTo>
                <a:cubicBezTo>
                  <a:pt x="570862" y="71480"/>
                  <a:pt x="567414" y="63251"/>
                  <a:pt x="567500" y="54678"/>
                </a:cubicBezTo>
                <a:cubicBezTo>
                  <a:pt x="567424" y="46220"/>
                  <a:pt x="570872" y="38105"/>
                  <a:pt x="577025" y="32294"/>
                </a:cubicBezTo>
                <a:cubicBezTo>
                  <a:pt x="582740" y="26122"/>
                  <a:pt x="590808" y="22655"/>
                  <a:pt x="599218" y="22769"/>
                </a:cubicBezTo>
                <a:close/>
                <a:moveTo>
                  <a:pt x="428911" y="22769"/>
                </a:moveTo>
                <a:cubicBezTo>
                  <a:pt x="433607" y="22712"/>
                  <a:pt x="438246" y="23788"/>
                  <a:pt x="442437" y="25912"/>
                </a:cubicBezTo>
                <a:cubicBezTo>
                  <a:pt x="446647" y="28227"/>
                  <a:pt x="450266" y="31484"/>
                  <a:pt x="453009" y="35437"/>
                </a:cubicBezTo>
                <a:lnTo>
                  <a:pt x="453009" y="24674"/>
                </a:lnTo>
                <a:lnTo>
                  <a:pt x="460820" y="24674"/>
                </a:lnTo>
                <a:lnTo>
                  <a:pt x="460820" y="85443"/>
                </a:lnTo>
                <a:lnTo>
                  <a:pt x="453105" y="85443"/>
                </a:lnTo>
                <a:lnTo>
                  <a:pt x="453105" y="74966"/>
                </a:lnTo>
                <a:cubicBezTo>
                  <a:pt x="450162" y="78719"/>
                  <a:pt x="446418" y="81786"/>
                  <a:pt x="442151" y="83919"/>
                </a:cubicBezTo>
                <a:cubicBezTo>
                  <a:pt x="437988" y="86015"/>
                  <a:pt x="433378" y="87063"/>
                  <a:pt x="428721" y="86967"/>
                </a:cubicBezTo>
                <a:cubicBezTo>
                  <a:pt x="420377" y="87015"/>
                  <a:pt x="412395" y="83557"/>
                  <a:pt x="406718" y="77442"/>
                </a:cubicBezTo>
                <a:cubicBezTo>
                  <a:pt x="400555" y="71480"/>
                  <a:pt x="397107" y="63250"/>
                  <a:pt x="397193" y="54677"/>
                </a:cubicBezTo>
                <a:cubicBezTo>
                  <a:pt x="397155" y="46229"/>
                  <a:pt x="400603" y="38132"/>
                  <a:pt x="406718" y="32294"/>
                </a:cubicBezTo>
                <a:cubicBezTo>
                  <a:pt x="412452" y="26141"/>
                  <a:pt x="420501" y="22683"/>
                  <a:pt x="428911" y="22769"/>
                </a:cubicBezTo>
                <a:close/>
                <a:moveTo>
                  <a:pt x="48863" y="1529"/>
                </a:moveTo>
                <a:lnTo>
                  <a:pt x="56674" y="1529"/>
                </a:lnTo>
                <a:lnTo>
                  <a:pt x="56674" y="85730"/>
                </a:lnTo>
                <a:lnTo>
                  <a:pt x="48863" y="85730"/>
                </a:lnTo>
                <a:close/>
                <a:moveTo>
                  <a:pt x="148209" y="1147"/>
                </a:moveTo>
                <a:lnTo>
                  <a:pt x="156020" y="1528"/>
                </a:lnTo>
                <a:lnTo>
                  <a:pt x="156020" y="85729"/>
                </a:lnTo>
                <a:lnTo>
                  <a:pt x="148305" y="85729"/>
                </a:lnTo>
                <a:lnTo>
                  <a:pt x="148305" y="75251"/>
                </a:lnTo>
                <a:cubicBezTo>
                  <a:pt x="145342" y="78985"/>
                  <a:pt x="141609" y="82042"/>
                  <a:pt x="137351" y="84205"/>
                </a:cubicBezTo>
                <a:cubicBezTo>
                  <a:pt x="133188" y="86300"/>
                  <a:pt x="128578" y="87348"/>
                  <a:pt x="123921" y="87253"/>
                </a:cubicBezTo>
                <a:cubicBezTo>
                  <a:pt x="115577" y="87300"/>
                  <a:pt x="107595" y="83843"/>
                  <a:pt x="101918" y="77728"/>
                </a:cubicBezTo>
                <a:cubicBezTo>
                  <a:pt x="95755" y="71765"/>
                  <a:pt x="92307" y="63535"/>
                  <a:pt x="92393" y="54963"/>
                </a:cubicBezTo>
                <a:cubicBezTo>
                  <a:pt x="92355" y="46514"/>
                  <a:pt x="95803" y="38418"/>
                  <a:pt x="101918" y="32579"/>
                </a:cubicBezTo>
                <a:cubicBezTo>
                  <a:pt x="107633" y="26407"/>
                  <a:pt x="115701" y="22940"/>
                  <a:pt x="124111" y="23054"/>
                </a:cubicBezTo>
                <a:cubicBezTo>
                  <a:pt x="128807" y="22997"/>
                  <a:pt x="133446" y="24073"/>
                  <a:pt x="137637" y="26197"/>
                </a:cubicBezTo>
                <a:cubicBezTo>
                  <a:pt x="141847" y="28512"/>
                  <a:pt x="145466" y="31769"/>
                  <a:pt x="148209" y="35722"/>
                </a:cubicBezTo>
                <a:close/>
                <a:moveTo>
                  <a:pt x="550450" y="4"/>
                </a:moveTo>
                <a:cubicBezTo>
                  <a:pt x="552183" y="-63"/>
                  <a:pt x="553850" y="633"/>
                  <a:pt x="555022" y="1909"/>
                </a:cubicBezTo>
                <a:cubicBezTo>
                  <a:pt x="556260" y="3109"/>
                  <a:pt x="556946" y="4757"/>
                  <a:pt x="556927" y="6481"/>
                </a:cubicBezTo>
                <a:cubicBezTo>
                  <a:pt x="556927" y="8167"/>
                  <a:pt x="556241" y="9786"/>
                  <a:pt x="555022" y="10958"/>
                </a:cubicBezTo>
                <a:cubicBezTo>
                  <a:pt x="553822" y="12196"/>
                  <a:pt x="552174" y="12882"/>
                  <a:pt x="550450" y="12863"/>
                </a:cubicBezTo>
                <a:cubicBezTo>
                  <a:pt x="548764" y="12863"/>
                  <a:pt x="547144" y="12177"/>
                  <a:pt x="545973" y="10958"/>
                </a:cubicBezTo>
                <a:cubicBezTo>
                  <a:pt x="544754" y="9786"/>
                  <a:pt x="544068" y="8167"/>
                  <a:pt x="544068" y="6481"/>
                </a:cubicBezTo>
                <a:cubicBezTo>
                  <a:pt x="544049" y="4757"/>
                  <a:pt x="544735" y="3109"/>
                  <a:pt x="545973" y="1909"/>
                </a:cubicBezTo>
                <a:cubicBezTo>
                  <a:pt x="547116" y="652"/>
                  <a:pt x="548754" y="-44"/>
                  <a:pt x="550450" y="4"/>
                </a:cubicBezTo>
                <a:close/>
                <a:moveTo>
                  <a:pt x="75628" y="4"/>
                </a:moveTo>
                <a:cubicBezTo>
                  <a:pt x="77362" y="-63"/>
                  <a:pt x="79029" y="633"/>
                  <a:pt x="80200" y="1909"/>
                </a:cubicBezTo>
                <a:cubicBezTo>
                  <a:pt x="81439" y="3109"/>
                  <a:pt x="82124" y="4757"/>
                  <a:pt x="82105" y="6481"/>
                </a:cubicBezTo>
                <a:cubicBezTo>
                  <a:pt x="82105" y="8167"/>
                  <a:pt x="81420" y="9786"/>
                  <a:pt x="80200" y="10958"/>
                </a:cubicBezTo>
                <a:cubicBezTo>
                  <a:pt x="79000" y="12196"/>
                  <a:pt x="77352" y="12882"/>
                  <a:pt x="75628" y="12863"/>
                </a:cubicBezTo>
                <a:cubicBezTo>
                  <a:pt x="73942" y="12863"/>
                  <a:pt x="72323" y="12177"/>
                  <a:pt x="71152" y="10958"/>
                </a:cubicBezTo>
                <a:cubicBezTo>
                  <a:pt x="69932" y="9786"/>
                  <a:pt x="69247" y="8167"/>
                  <a:pt x="69247" y="6481"/>
                </a:cubicBezTo>
                <a:cubicBezTo>
                  <a:pt x="69228" y="4757"/>
                  <a:pt x="69913" y="3109"/>
                  <a:pt x="71152" y="1909"/>
                </a:cubicBezTo>
                <a:cubicBezTo>
                  <a:pt x="72295" y="652"/>
                  <a:pt x="73933" y="-44"/>
                  <a:pt x="75628" y="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 lang="en-GB"/>
          </a:p>
        </p:txBody>
      </p:sp>
      <p:sp>
        <p:nvSpPr>
          <p:cNvPr id="339" name="Google Shape;339;p27"/>
          <p:cNvSpPr txBox="1"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073275" y="638175"/>
            <a:ext cx="6878955" cy="123761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rgbClr val="51E5CF"/>
            </a:solidFill>
          </a:ln>
          <a:effectLst>
            <a:softEdge rad="12700"/>
          </a:effectLst>
          <a:scene3d>
            <a:camera prst="perspectiveRelaxedModerately"/>
            <a:lightRig rig="threePt" dir="t"/>
          </a:scene3d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5400" dirty="0">
                <a:gradFill>
                  <a:gsLst>
                    <a:gs pos="0">
                      <a:srgbClr val="FBFB11"/>
                    </a:gs>
                    <a:gs pos="100000">
                      <a:srgbClr val="838309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NÓI VÀ NGHE </a:t>
            </a:r>
          </a:p>
        </p:txBody>
      </p:sp>
      <p:sp>
        <p:nvSpPr>
          <p:cNvPr id="5" name="Google Shape;339;p27"/>
          <p:cNvSpPr txBox="1">
            <a:spLocks noGrp="1"/>
          </p:cNvSpPr>
          <p:nvPr>
            <p:custDataLst>
              <p:tags r:id="rId2"/>
            </p:custDataLst>
          </p:nvPr>
        </p:nvSpPr>
        <p:spPr>
          <a:xfrm>
            <a:off x="847090" y="2534920"/>
            <a:ext cx="10702290" cy="1237615"/>
          </a:xfrm>
          <a:prstGeom prst="rect">
            <a:avLst/>
          </a:prstGeom>
          <a:noFill/>
          <a:ln>
            <a:noFill/>
          </a:ln>
        </p:spPr>
        <p:txBody>
          <a:bodyPr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ldrich"/>
              <a:buNone/>
              <a:defRPr sz="6000" b="1" i="1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 panose="02000503000000020003"/>
              <a:buNone/>
              <a:defRPr sz="6000" b="0" i="0" u="none" strike="noStrike" cap="none">
                <a:solidFill>
                  <a:schemeClr val="dk1"/>
                </a:solidFill>
                <a:latin typeface="Abril Fatface" panose="02000503000000020003"/>
                <a:ea typeface="Abril Fatface" panose="02000503000000020003"/>
                <a:cs typeface="Abril Fatface" panose="02000503000000020003"/>
                <a:sym typeface="Abril Fatface" panose="02000503000000020003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 panose="02000503000000020003"/>
              <a:buNone/>
              <a:defRPr sz="6000" b="0" i="0" u="none" strike="noStrike" cap="none">
                <a:solidFill>
                  <a:schemeClr val="dk1"/>
                </a:solidFill>
                <a:latin typeface="Abril Fatface" panose="02000503000000020003"/>
                <a:ea typeface="Abril Fatface" panose="02000503000000020003"/>
                <a:cs typeface="Abril Fatface" panose="02000503000000020003"/>
                <a:sym typeface="Abril Fatface" panose="02000503000000020003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 panose="02000503000000020003"/>
              <a:buNone/>
              <a:defRPr sz="6000" b="0" i="0" u="none" strike="noStrike" cap="none">
                <a:solidFill>
                  <a:schemeClr val="dk1"/>
                </a:solidFill>
                <a:latin typeface="Abril Fatface" panose="02000503000000020003"/>
                <a:ea typeface="Abril Fatface" panose="02000503000000020003"/>
                <a:cs typeface="Abril Fatface" panose="02000503000000020003"/>
                <a:sym typeface="Abril Fatface" panose="02000503000000020003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 panose="02000503000000020003"/>
              <a:buNone/>
              <a:defRPr sz="6000" b="0" i="0" u="none" strike="noStrike" cap="none">
                <a:solidFill>
                  <a:schemeClr val="dk1"/>
                </a:solidFill>
                <a:latin typeface="Abril Fatface" panose="02000503000000020003"/>
                <a:ea typeface="Abril Fatface" panose="02000503000000020003"/>
                <a:cs typeface="Abril Fatface" panose="02000503000000020003"/>
                <a:sym typeface="Abril Fatface" panose="02000503000000020003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 panose="02000503000000020003"/>
              <a:buNone/>
              <a:defRPr sz="6000" b="0" i="0" u="none" strike="noStrike" cap="none">
                <a:solidFill>
                  <a:schemeClr val="dk1"/>
                </a:solidFill>
                <a:latin typeface="Abril Fatface" panose="02000503000000020003"/>
                <a:ea typeface="Abril Fatface" panose="02000503000000020003"/>
                <a:cs typeface="Abril Fatface" panose="02000503000000020003"/>
                <a:sym typeface="Abril Fatface" panose="02000503000000020003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 panose="02000503000000020003"/>
              <a:buNone/>
              <a:defRPr sz="6000" b="0" i="0" u="none" strike="noStrike" cap="none">
                <a:solidFill>
                  <a:schemeClr val="dk1"/>
                </a:solidFill>
                <a:latin typeface="Abril Fatface" panose="02000503000000020003"/>
                <a:ea typeface="Abril Fatface" panose="02000503000000020003"/>
                <a:cs typeface="Abril Fatface" panose="02000503000000020003"/>
                <a:sym typeface="Abril Fatface" panose="02000503000000020003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 panose="02000503000000020003"/>
              <a:buNone/>
              <a:defRPr sz="6000" b="0" i="0" u="none" strike="noStrike" cap="none">
                <a:solidFill>
                  <a:schemeClr val="dk1"/>
                </a:solidFill>
                <a:latin typeface="Abril Fatface" panose="02000503000000020003"/>
                <a:ea typeface="Abril Fatface" panose="02000503000000020003"/>
                <a:cs typeface="Abril Fatface" panose="02000503000000020003"/>
                <a:sym typeface="Abril Fatface" panose="02000503000000020003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 panose="02000503000000020003"/>
              <a:buNone/>
              <a:defRPr sz="6000" b="0" i="0" u="none" strike="noStrike" cap="none">
                <a:solidFill>
                  <a:schemeClr val="dk1"/>
                </a:solidFill>
                <a:latin typeface="Abril Fatface" panose="02000503000000020003"/>
                <a:ea typeface="Abril Fatface" panose="02000503000000020003"/>
                <a:cs typeface="Abril Fatface" panose="02000503000000020003"/>
                <a:sym typeface="Abril Fatface" panose="02000503000000020003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THUYẾT MINH VỀ MỘT DANH LAM THẮNG CẢNH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" grpId="0" bldLvl="0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 lang="en-GB"/>
          </a:p>
        </p:txBody>
      </p:sp>
      <p:sp>
        <p:nvSpPr>
          <p:cNvPr id="8" name="Text Box 7"/>
          <p:cNvSpPr txBox="1"/>
          <p:nvPr/>
        </p:nvSpPr>
        <p:spPr>
          <a:xfrm>
            <a:off x="4627245" y="1010920"/>
            <a:ext cx="2961005" cy="583565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scaled="0"/>
          </a:gradFill>
          <a:ln>
            <a:solidFill>
              <a:srgbClr val="92D050"/>
            </a:solidFill>
          </a:ln>
          <a:effectLst>
            <a:softEdge rad="12700"/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sz="3200" dirty="0">
                <a:ln/>
                <a:solidFill>
                  <a:schemeClr val="accent4">
                    <a:lumMod val="9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480060" y="2212340"/>
            <a:ext cx="111810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Trong thực tế cuộc sống, theo em, trong những tình huống nào chúng ta sẽ sử dụng kĩ năng thuyết minh về một danh lam thắng cảnh ?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em, làm thế nào để thuyết minh về một danh lam thắng cảnh hay một cách hấp dẫn, sinh động?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8" grpId="1" animBg="1"/>
      <p:bldP spid="9" grpId="0"/>
      <p:bldP spid="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 lang="en-GB"/>
          </a:p>
        </p:txBody>
      </p:sp>
      <p:graphicFrame>
        <p:nvGraphicFramePr>
          <p:cNvPr id="6" name="Table 5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82732109"/>
              </p:ext>
            </p:extLst>
          </p:nvPr>
        </p:nvGraphicFramePr>
        <p:xfrm>
          <a:off x="601980" y="878205"/>
          <a:ext cx="11003280" cy="57042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2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5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4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8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8325"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 NÓI 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 NGHE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gradFill>
                            <a:gsLst>
                              <a:gs pos="0">
                                <a:srgbClr val="007BD3"/>
                              </a:gs>
                              <a:gs pos="100000">
                                <a:srgbClr val="034373"/>
                              </a:gs>
                            </a:gsLst>
                            <a:lin scaled="0"/>
                          </a:gra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 KHI NÓI 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gradFill>
                            <a:gsLst>
                              <a:gs pos="0">
                                <a:srgbClr val="007BD3"/>
                              </a:gs>
                              <a:gs pos="100000">
                                <a:srgbClr val="034373"/>
                              </a:gs>
                            </a:gsLst>
                            <a:lin scaled="0"/>
                          </a:gra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 BÀY NÓI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gradFill>
                            <a:gsLst>
                              <a:gs pos="0">
                                <a:srgbClr val="007BD3"/>
                              </a:gs>
                              <a:gs pos="100000">
                                <a:srgbClr val="034373"/>
                              </a:gs>
                            </a:gsLst>
                            <a:lin scaled="0"/>
                          </a:gra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 KHI NÓI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95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Chuẩn bị:</a:t>
                      </a:r>
                    </a:p>
                    <a:p>
                      <a:pPr>
                        <a:buNone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Xác định mục đích nói và đối tượng nghe</a:t>
                      </a:r>
                    </a:p>
                    <a:p>
                      <a:pPr>
                        <a:buNone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Xác định hình thức trình bày </a:t>
                      </a:r>
                    </a:p>
                    <a:p>
                      <a:pPr>
                        <a:buNone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Đánh dấu từ ngữ và câu văn quan trọng</a:t>
                      </a:r>
                    </a:p>
                    <a:p>
                      <a:pPr>
                        <a:buNone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Ghi ra giấy những câu văn quan trọng </a:t>
                      </a:r>
                    </a:p>
                    <a:p>
                      <a:pPr>
                        <a:buNone/>
                      </a:pPr>
                      <a:r>
                        <a:rPr lang="en-US" sz="2000" b="1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2. Tập luyện </a:t>
                      </a:r>
                    </a:p>
                    <a:p>
                      <a:pPr>
                        <a:buNone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Luyện tập trước gương, người thân, hoặc nhóm nhỏ, tự quay video...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1.Phong thái tự tin, thoải mái. Chú ý lời chào hỏi khi bắt đầu,cảm ơn khi kết thúc.</a:t>
                      </a:r>
                    </a:p>
                    <a:p>
                      <a:pPr>
                        <a:buNone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2.Bám sát mục đích bài nói, thống nhất cách xưng hô</a:t>
                      </a:r>
                    </a:p>
                    <a:p>
                      <a:pPr>
                        <a:buNone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Điều chỉnh giọng nói, tốc độ nói  và sử dụng cử chỉ điệu bộ cho phù hợp</a:t>
                      </a:r>
                    </a:p>
                    <a:p>
                      <a:pPr>
                        <a:buNone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Sử dụng hiệu quả phương tiện phi ngôn ngữ</a:t>
                      </a:r>
                    </a:p>
                    <a:p>
                      <a:pPr>
                        <a:buNone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Sử dụng các phương tiện hỗ trợ để bài nói thú vị hấp dẫn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Lắng nghe</a:t>
                      </a:r>
                    </a:p>
                    <a:p>
                      <a:pPr>
                        <a:buNone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Tiếp thu ý kiến</a:t>
                      </a:r>
                    </a:p>
                    <a:p>
                      <a:pPr>
                        <a:buNone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Phản hồi những ý kiến của người nghe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lắng nghe, quan sát, nhận xét phần trình bày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Tương tác với người nói bằng ánh mắt, nét mặt...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 Box 7"/>
          <p:cNvSpPr txBox="1"/>
          <p:nvPr>
            <p:custDataLst>
              <p:tags r:id="rId2"/>
            </p:custDataLst>
          </p:nvPr>
        </p:nvSpPr>
        <p:spPr>
          <a:xfrm>
            <a:off x="2258291" y="304799"/>
            <a:ext cx="6913418" cy="387927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scaled="0"/>
          </a:gradFill>
          <a:ln>
            <a:solidFill>
              <a:srgbClr val="92D050"/>
            </a:solidFill>
          </a:ln>
          <a:effectLst>
            <a:softEdge rad="12700"/>
          </a:effectLst>
        </p:spPr>
        <p:txBody>
          <a:bodyPr wrap="square" rtlCol="0">
            <a:no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sz="2400" dirty="0">
                <a:solidFill>
                  <a:schemeClr val="accent4">
                    <a:lumMod val="9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LƯU Ý KHI THỰC HÀNH BÀI NÓI VÀ NGHE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  <p:bldP spid="4" grpId="2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66*429"/>
  <p:tag name="TABLE_ENDDRAG_RECT" val="47*69*866*42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SlidesMania">
  <a:themeElements>
    <a:clrScheme name="Simple Light">
      <a:dk1>
        <a:srgbClr val="000000"/>
      </a:dk1>
      <a:lt1>
        <a:srgbClr val="FFFFFF"/>
      </a:lt1>
      <a:dk2>
        <a:srgbClr val="434343"/>
      </a:dk2>
      <a:lt2>
        <a:srgbClr val="F2D5C3"/>
      </a:lt2>
      <a:accent1>
        <a:srgbClr val="CEECEC"/>
      </a:accent1>
      <a:accent2>
        <a:srgbClr val="B8D8E7"/>
      </a:accent2>
      <a:accent3>
        <a:srgbClr val="E6EFC2"/>
      </a:accent3>
      <a:accent4>
        <a:srgbClr val="FDF4C9"/>
      </a:accent4>
      <a:accent5>
        <a:srgbClr val="FBCCDE"/>
      </a:accent5>
      <a:accent6>
        <a:srgbClr val="EBE0F1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283</Words>
  <Application>Microsoft Office PowerPoint</Application>
  <PresentationFormat>Widescreen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Times New Roman</vt:lpstr>
      <vt:lpstr>Quicksand Medium</vt:lpstr>
      <vt:lpstr>Calibri</vt:lpstr>
      <vt:lpstr>Playfair Display</vt:lpstr>
      <vt:lpstr>Abril Fatface</vt:lpstr>
      <vt:lpstr>Quicksand</vt:lpstr>
      <vt:lpstr>Arial</vt:lpstr>
      <vt:lpstr>Aldrich</vt:lpstr>
      <vt:lpstr>SlidesMania</vt:lpstr>
      <vt:lpstr>NÓI VÀ NGHE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Tuan HOANG</cp:lastModifiedBy>
  <cp:revision>74</cp:revision>
  <dcterms:created xsi:type="dcterms:W3CDTF">2024-07-06T14:52:00Z</dcterms:created>
  <dcterms:modified xsi:type="dcterms:W3CDTF">2026-04-02T15:58:06Z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752CD11F80764FBDA5EF7E0C65960ABC_13</vt:lpwstr>
  </property>
  <property fmtid="{D5CDD505-2E9C-101B-9397-08002B2CF9AE}" pid="3" name="KSOProductBuildVer">
    <vt:lpwstr>1033-12.2.0.17119</vt:lpwstr>
  </property>
</Properties>
</file>