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257" r:id="rId4"/>
    <p:sldId id="260" r:id="rId5"/>
    <p:sldId id="261" r:id="rId6"/>
    <p:sldId id="262" r:id="rId7"/>
    <p:sldId id="263" r:id="rId8"/>
    <p:sldId id="265" r:id="rId9"/>
    <p:sldId id="266" r:id="rId10"/>
    <p:sldId id="264" r:id="rId11"/>
    <p:sldId id="259" r:id="rId12"/>
    <p:sldId id="270" r:id="rId13"/>
    <p:sldId id="275" r:id="rId14"/>
    <p:sldId id="271" r:id="rId15"/>
    <p:sldId id="274" r:id="rId16"/>
    <p:sldId id="272" r:id="rId17"/>
    <p:sldId id="276" r:id="rId18"/>
    <p:sldId id="277" r:id="rId19"/>
    <p:sldId id="278" r:id="rId20"/>
    <p:sldId id="280"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7" r:id="rId36"/>
    <p:sldId id="298" r:id="rId37"/>
    <p:sldId id="299" r:id="rId38"/>
    <p:sldId id="300" r:id="rId39"/>
    <p:sldId id="296" r:id="rId40"/>
    <p:sldId id="301" r:id="rId41"/>
    <p:sldId id="302" r:id="rId42"/>
    <p:sldId id="303" r:id="rId43"/>
    <p:sldId id="304" r:id="rId44"/>
    <p:sldId id="3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3" autoAdjust="0"/>
  </p:normalViewPr>
  <p:slideViewPr>
    <p:cSldViewPr snapToGrid="0" showGuides="1">
      <p:cViewPr varScale="1">
        <p:scale>
          <a:sx n="55" d="100"/>
          <a:sy n="55" d="100"/>
        </p:scale>
        <p:origin x="102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AB3A7-61F6-4BF2-9ECB-7BE410F3ACCD}"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4D535-F277-42FC-8E58-AC1A7C1D3233}" type="slidenum">
              <a:rPr lang="en-US" smtClean="0"/>
              <a:t>‹#›</a:t>
            </a:fld>
            <a:endParaRPr lang="en-US"/>
          </a:p>
        </p:txBody>
      </p:sp>
    </p:spTree>
    <p:extLst>
      <p:ext uri="{BB962C8B-B14F-4D97-AF65-F5344CB8AC3E}">
        <p14:creationId xmlns:p14="http://schemas.microsoft.com/office/powerpoint/2010/main" val="188577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4D535-F277-42FC-8E58-AC1A7C1D3233}" type="slidenum">
              <a:rPr lang="en-US" smtClean="0"/>
              <a:t>41</a:t>
            </a:fld>
            <a:endParaRPr lang="en-US"/>
          </a:p>
        </p:txBody>
      </p:sp>
    </p:spTree>
    <p:extLst>
      <p:ext uri="{BB962C8B-B14F-4D97-AF65-F5344CB8AC3E}">
        <p14:creationId xmlns:p14="http://schemas.microsoft.com/office/powerpoint/2010/main" val="221950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64D06D-0FC4-47D1-BBBB-890323FDF67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89867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4D06D-0FC4-47D1-BBBB-890323FDF67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8252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4D06D-0FC4-47D1-BBBB-890323FDF67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246354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4D06D-0FC4-47D1-BBBB-890323FDF67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543322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64D06D-0FC4-47D1-BBBB-890323FDF67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42576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64D06D-0FC4-47D1-BBBB-890323FDF67A}"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09110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64D06D-0FC4-47D1-BBBB-890323FDF67A}"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9783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64D06D-0FC4-47D1-BBBB-890323FDF67A}"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499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4D06D-0FC4-47D1-BBBB-890323FDF67A}"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1921467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64D06D-0FC4-47D1-BBBB-890323FDF67A}"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348853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64D06D-0FC4-47D1-BBBB-890323FDF67A}"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6FE30-D6D9-45B9-A910-7890203D37A5}" type="slidenum">
              <a:rPr lang="en-US" smtClean="0"/>
              <a:t>‹#›</a:t>
            </a:fld>
            <a:endParaRPr lang="en-US"/>
          </a:p>
        </p:txBody>
      </p:sp>
    </p:spTree>
    <p:extLst>
      <p:ext uri="{BB962C8B-B14F-4D97-AF65-F5344CB8AC3E}">
        <p14:creationId xmlns:p14="http://schemas.microsoft.com/office/powerpoint/2010/main" val="24530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4D06D-0FC4-47D1-BBBB-890323FDF67A}"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6FE30-D6D9-45B9-A910-7890203D37A5}" type="slidenum">
              <a:rPr lang="en-US" smtClean="0"/>
              <a:t>‹#›</a:t>
            </a:fld>
            <a:endParaRPr lang="en-US"/>
          </a:p>
        </p:txBody>
      </p:sp>
    </p:spTree>
    <p:extLst>
      <p:ext uri="{BB962C8B-B14F-4D97-AF65-F5344CB8AC3E}">
        <p14:creationId xmlns:p14="http://schemas.microsoft.com/office/powerpoint/2010/main" val="1882192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43.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6" Type="http://schemas.openxmlformats.org/officeDocument/2006/relationships/image" Target="../media/image6.jpeg"/><Relationship Id="rId1" Type="http://schemas.openxmlformats.org/officeDocument/2006/relationships/slideLayout" Target="../slideLayouts/slideLayout7.xml"/><Relationship Id="rId15" Type="http://schemas.openxmlformats.org/officeDocument/2006/relationships/image" Target="../media/image5.jpeg"/><Relationship Id="rId4" Type="http://schemas.openxmlformats.org/officeDocument/2006/relationships/image" Target="../media/image4.png"/><Relationship Id="rId14"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4.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28.png"/><Relationship Id="rId4" Type="http://schemas.openxmlformats.org/officeDocument/2006/relationships/image" Target="../media/image580.sv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29.png"/><Relationship Id="rId4" Type="http://schemas.openxmlformats.org/officeDocument/2006/relationships/image" Target="../media/image580.sv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31.png"/><Relationship Id="rId4" Type="http://schemas.openxmlformats.org/officeDocument/2006/relationships/image" Target="../media/image580.sv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32.png"/><Relationship Id="rId4" Type="http://schemas.openxmlformats.org/officeDocument/2006/relationships/image" Target="../media/image580.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3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14" Type="http://schemas.openxmlformats.org/officeDocument/2006/relationships/image" Target="../media/image13.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6" Type="http://schemas.openxmlformats.org/officeDocument/2006/relationships/image" Target="../media/image6.jpeg"/><Relationship Id="rId1" Type="http://schemas.openxmlformats.org/officeDocument/2006/relationships/slideLayout" Target="../slideLayouts/slideLayout7.xml"/><Relationship Id="rId15" Type="http://schemas.openxmlformats.org/officeDocument/2006/relationships/image" Target="../media/image5.jpeg"/><Relationship Id="rId4" Type="http://schemas.openxmlformats.org/officeDocument/2006/relationships/image" Target="../media/image4.pn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hyperlink" Target="https://www.vietjack.com/soan-van-lop-9-cd/thuyet-minh-gioi-thieu-mot-danh-lam-thang-canh.jsp" TargetMode="External"/><Relationship Id="rId14" Type="http://schemas.openxmlformats.org/officeDocument/2006/relationships/image" Target="../media/image13.sv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6" Type="http://schemas.openxmlformats.org/officeDocument/2006/relationships/image" Target="../media/image6.jpeg"/><Relationship Id="rId1" Type="http://schemas.openxmlformats.org/officeDocument/2006/relationships/slideLayout" Target="../slideLayouts/slideLayout7.xml"/><Relationship Id="rId15" Type="http://schemas.openxmlformats.org/officeDocument/2006/relationships/image" Target="../media/image5.jpeg"/><Relationship Id="rId4" Type="http://schemas.openxmlformats.org/officeDocument/2006/relationships/image" Target="../media/image4.png"/><Relationship Id="rId14" Type="http://schemas.openxmlformats.org/officeDocument/2006/relationships/image" Target="../media/image35.sv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14" Type="http://schemas.openxmlformats.org/officeDocument/2006/relationships/image" Target="../media/image13.sv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0.svg"/><Relationship Id="rId3" Type="http://schemas.openxmlformats.org/officeDocument/2006/relationships/image" Target="../media/image6.jpe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4.svg"/><Relationship Id="rId5" Type="http://schemas.openxmlformats.org/officeDocument/2006/relationships/image" Target="../media/image5.jpeg"/><Relationship Id="rId4" Type="http://schemas.openxmlformats.org/officeDocument/2006/relationships/image" Target="../media/image15.jpe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61574"/>
          </a:xfrm>
          <a:prstGeom prst="rect">
            <a:avLst/>
          </a:prstGeom>
        </p:spPr>
      </p:pic>
    </p:spTree>
    <p:extLst>
      <p:ext uri="{BB962C8B-B14F-4D97-AF65-F5344CB8AC3E}">
        <p14:creationId xmlns:p14="http://schemas.microsoft.com/office/powerpoint/2010/main" val="4068516049"/>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Quad 47">
            <a:extLst>
              <a:ext uri="{FF2B5EF4-FFF2-40B4-BE49-F238E27FC236}">
                <a16:creationId xmlns:a16="http://schemas.microsoft.com/office/drawing/2014/main" id="{A77120C8-DE84-B968-DBEF-1FAA751A6FD1}"/>
              </a:ext>
            </a:extLst>
          </p:cNvPr>
          <p:cNvSpPr/>
          <p:nvPr/>
        </p:nvSpPr>
        <p:spPr>
          <a:xfrm>
            <a:off x="6512618" y="843309"/>
            <a:ext cx="5418667" cy="5171381"/>
          </a:xfrm>
          <a:prstGeom prst="quadArrow">
            <a:avLst>
              <a:gd name="adj1" fmla="val 2000"/>
              <a:gd name="adj2" fmla="val 2374"/>
              <a:gd name="adj3" fmla="val 5000"/>
            </a:avLst>
          </a:prstGeom>
          <a:solidFill>
            <a:srgbClr val="FF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6810702" y="1124607"/>
            <a:ext cx="2322787" cy="2196661"/>
          </a:xfrm>
          <a:prstGeom prst="rect">
            <a:avLst/>
          </a:prstGeom>
        </p:spPr>
      </p:pic>
      <p:pic>
        <p:nvPicPr>
          <p:cNvPr id="6" name="Picture 5"/>
          <p:cNvPicPr>
            <a:picLocks noChangeAspect="1"/>
          </p:cNvPicPr>
          <p:nvPr/>
        </p:nvPicPr>
        <p:blipFill>
          <a:blip r:embed="rId3"/>
          <a:stretch>
            <a:fillRect/>
          </a:stretch>
        </p:blipFill>
        <p:spPr>
          <a:xfrm>
            <a:off x="9315983" y="1124607"/>
            <a:ext cx="2318969" cy="2196661"/>
          </a:xfrm>
          <a:prstGeom prst="rect">
            <a:avLst/>
          </a:prstGeom>
        </p:spPr>
      </p:pic>
      <p:pic>
        <p:nvPicPr>
          <p:cNvPr id="7" name="Picture 6"/>
          <p:cNvPicPr>
            <a:picLocks noChangeAspect="1"/>
          </p:cNvPicPr>
          <p:nvPr/>
        </p:nvPicPr>
        <p:blipFill>
          <a:blip r:embed="rId4"/>
          <a:stretch>
            <a:fillRect/>
          </a:stretch>
        </p:blipFill>
        <p:spPr>
          <a:xfrm>
            <a:off x="6810701" y="3526223"/>
            <a:ext cx="2322787" cy="2159873"/>
          </a:xfrm>
          <a:prstGeom prst="rect">
            <a:avLst/>
          </a:prstGeom>
        </p:spPr>
      </p:pic>
      <p:pic>
        <p:nvPicPr>
          <p:cNvPr id="8" name="Picture 7"/>
          <p:cNvPicPr>
            <a:picLocks noChangeAspect="1"/>
          </p:cNvPicPr>
          <p:nvPr/>
        </p:nvPicPr>
        <p:blipFill>
          <a:blip r:embed="rId5"/>
          <a:stretch>
            <a:fillRect/>
          </a:stretch>
        </p:blipFill>
        <p:spPr>
          <a:xfrm>
            <a:off x="9315983" y="3526223"/>
            <a:ext cx="2318969" cy="2159873"/>
          </a:xfrm>
          <a:prstGeom prst="rect">
            <a:avLst/>
          </a:prstGeom>
        </p:spPr>
      </p:pic>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1" name="TextBox 43"/>
          <p:cNvSpPr txBox="1"/>
          <p:nvPr/>
        </p:nvSpPr>
        <p:spPr>
          <a:xfrm>
            <a:off x="470052" y="436947"/>
            <a:ext cx="5587120" cy="731419"/>
          </a:xfrm>
          <a:prstGeom prst="rect">
            <a:avLst/>
          </a:prstGeom>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THỰC HÀNH</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43"/>
          <p:cNvSpPr txBox="1"/>
          <p:nvPr/>
        </p:nvSpPr>
        <p:spPr>
          <a:xfrm>
            <a:off x="470052" y="1455249"/>
            <a:ext cx="5587120" cy="650178"/>
          </a:xfrm>
          <a:prstGeom prst="rect">
            <a:avLst/>
          </a:prstGeom>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en-US" sz="3200" b="1" spc="-145"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3200" b="1" spc="-145"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sz="3200" b="1" spc="-145"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spc="-145"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sz="3200" b="1" spc="-145"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spc="-145"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spc="-145"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spc="-145"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mẫu</a:t>
            </a:r>
            <a:r>
              <a:rPr lang="en-US" sz="3200" b="1" spc="-145"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spc="-145"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5"/>
          <p:cNvSpPr txBox="1"/>
          <p:nvPr/>
        </p:nvSpPr>
        <p:spPr>
          <a:xfrm>
            <a:off x="470052" y="2456153"/>
            <a:ext cx="5587120" cy="1861535"/>
          </a:xfrm>
          <a:prstGeom prst="rect">
            <a:avLst/>
          </a:prstGeom>
        </p:spPr>
        <p:txBody>
          <a:bodyPr wrap="square" lIns="0" tIns="0" rIns="0" bIns="0" rtlCol="0" anchor="t">
            <a:spAutoFit/>
          </a:bodyPr>
          <a:lstStyle/>
          <a:p>
            <a:pPr algn="just">
              <a:lnSpc>
                <a:spcPct val="150000"/>
              </a:lnSpc>
            </a:pP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1</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415" y="2359930"/>
            <a:ext cx="961338" cy="961338"/>
          </a:xfrm>
          <a:prstGeom prst="rect">
            <a:avLst/>
          </a:prstGeom>
        </p:spPr>
      </p:pic>
    </p:spTree>
    <p:extLst>
      <p:ext uri="{BB962C8B-B14F-4D97-AF65-F5344CB8AC3E}">
        <p14:creationId xmlns:p14="http://schemas.microsoft.com/office/powerpoint/2010/main" val="599597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23374" cy="6858000"/>
          </a:xfrm>
          <a:prstGeom prst="rect">
            <a:avLst/>
          </a:prstGeom>
        </p:spPr>
      </p:pic>
      <p:sp>
        <p:nvSpPr>
          <p:cNvPr id="5" name="Freeform 4"/>
          <p:cNvSpPr/>
          <p:nvPr/>
        </p:nvSpPr>
        <p:spPr>
          <a:xfrm>
            <a:off x="706311" y="320171"/>
            <a:ext cx="5405376" cy="6331352"/>
          </a:xfrm>
          <a:custGeom>
            <a:avLst/>
            <a:gdLst/>
            <a:ahLst/>
            <a:cxnLst/>
            <a:rect l="l" t="t" r="r" b="b"/>
            <a:pathLst>
              <a:path w="5115335" h="7012263">
                <a:moveTo>
                  <a:pt x="0" y="0"/>
                </a:moveTo>
                <a:lnTo>
                  <a:pt x="5115335" y="0"/>
                </a:lnTo>
                <a:lnTo>
                  <a:pt x="5115335" y="7012263"/>
                </a:lnTo>
                <a:lnTo>
                  <a:pt x="0" y="7012263"/>
                </a:lnTo>
                <a:lnTo>
                  <a:pt x="0" y="0"/>
                </a:lnTo>
                <a:close/>
              </a:path>
            </a:pathLst>
          </a:custGeom>
          <a:blipFill>
            <a:blip r:embed="rId3"/>
            <a:stretch>
              <a:fillRect b="-3194"/>
            </a:stretch>
          </a:blipFill>
        </p:spPr>
      </p:sp>
      <p:sp>
        <p:nvSpPr>
          <p:cNvPr id="6"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7" name="Freeform 3"/>
          <p:cNvSpPr/>
          <p:nvPr/>
        </p:nvSpPr>
        <p:spPr>
          <a:xfrm>
            <a:off x="6205935" y="320171"/>
            <a:ext cx="5090956" cy="6331352"/>
          </a:xfrm>
          <a:custGeom>
            <a:avLst/>
            <a:gdLst/>
            <a:ahLst/>
            <a:cxnLst/>
            <a:rect l="l" t="t" r="r" b="b"/>
            <a:pathLst>
              <a:path w="4956998" h="7012263">
                <a:moveTo>
                  <a:pt x="0" y="0"/>
                </a:moveTo>
                <a:lnTo>
                  <a:pt x="4956998" y="0"/>
                </a:lnTo>
                <a:lnTo>
                  <a:pt x="4956998" y="7012263"/>
                </a:lnTo>
                <a:lnTo>
                  <a:pt x="0" y="7012263"/>
                </a:lnTo>
                <a:lnTo>
                  <a:pt x="0" y="0"/>
                </a:lnTo>
                <a:close/>
              </a:path>
            </a:pathLst>
          </a:custGeom>
          <a:blipFill>
            <a:blip r:embed="rId4"/>
            <a:stretch>
              <a:fillRect/>
            </a:stretch>
          </a:blipFill>
        </p:spPr>
      </p:sp>
    </p:spTree>
    <p:extLst>
      <p:ext uri="{BB962C8B-B14F-4D97-AF65-F5344CB8AC3E}">
        <p14:creationId xmlns:p14="http://schemas.microsoft.com/office/powerpoint/2010/main" val="344973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0098991"/>
              </p:ext>
            </p:extLst>
          </p:nvPr>
        </p:nvGraphicFramePr>
        <p:xfrm>
          <a:off x="15687" y="810230"/>
          <a:ext cx="12192000" cy="5835414"/>
        </p:xfrm>
        <a:graphic>
          <a:graphicData uri="http://schemas.openxmlformats.org/drawingml/2006/table">
            <a:tbl>
              <a:tblPr firstRow="1" bandRow="1">
                <a:tableStyleId>{5C22544A-7EE6-4342-B048-85BDC9FD1C3A}</a:tableStyleId>
              </a:tblPr>
              <a:tblGrid>
                <a:gridCol w="6143379">
                  <a:extLst>
                    <a:ext uri="{9D8B030D-6E8A-4147-A177-3AD203B41FA5}">
                      <a16:colId xmlns:a16="http://schemas.microsoft.com/office/drawing/2014/main" val="3924843495"/>
                    </a:ext>
                  </a:extLst>
                </a:gridCol>
                <a:gridCol w="6048621">
                  <a:extLst>
                    <a:ext uri="{9D8B030D-6E8A-4147-A177-3AD203B41FA5}">
                      <a16:colId xmlns:a16="http://schemas.microsoft.com/office/drawing/2014/main" val="2562185589"/>
                    </a:ext>
                  </a:extLst>
                </a:gridCol>
              </a:tblGrid>
              <a:tr h="436327">
                <a:tc>
                  <a:txBody>
                    <a:bodyPr/>
                    <a:lstStyle/>
                    <a:p>
                      <a:pPr algn="ctr"/>
                      <a:r>
                        <a:rPr lang="en-US" sz="2400" dirty="0"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HỎI</a:t>
                      </a:r>
                      <a:endParaRPr lang="en-US" sz="2400" dirty="0">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2400" dirty="0" smtClean="0">
                          <a:latin typeface="Times New Roman" panose="02020603050405020304" pitchFamily="18" charset="0"/>
                          <a:cs typeface="Times New Roman" panose="02020603050405020304" pitchFamily="18" charset="0"/>
                        </a:rPr>
                        <a:t>BIỂU</a:t>
                      </a:r>
                      <a:r>
                        <a:rPr lang="en-US" sz="2400" baseline="0" dirty="0" smtClean="0">
                          <a:latin typeface="Times New Roman" panose="02020603050405020304" pitchFamily="18" charset="0"/>
                          <a:cs typeface="Times New Roman" panose="02020603050405020304" pitchFamily="18" charset="0"/>
                        </a:rPr>
                        <a:t> HIỆN TRONG VĂN BẢN</a:t>
                      </a:r>
                      <a:endParaRPr lang="en-US" sz="2400" dirty="0">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3851039738"/>
                  </a:ext>
                </a:extLst>
              </a:tr>
              <a:tr h="72721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latin typeface="Times New Roman" panose="02020603050405020304" pitchFamily="18" charset="0"/>
                          <a:cs typeface="Times New Roman" panose="02020603050405020304" pitchFamily="18" charset="0"/>
                        </a:rPr>
                        <a:t>1. </a:t>
                      </a:r>
                      <a:r>
                        <a:rPr lang="en-US" sz="2200" dirty="0" err="1" smtClean="0">
                          <a:solidFill>
                            <a:schemeClr val="tx1"/>
                          </a:solidFill>
                          <a:latin typeface="Times New Roman" panose="02020603050405020304" pitchFamily="18" charset="0"/>
                          <a:cs typeface="Times New Roman" panose="02020603050405020304" pitchFamily="18" charset="0"/>
                        </a:rPr>
                        <a:t>Văn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bản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trên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giới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thiệu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về</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danh</a:t>
                      </a:r>
                      <a:r>
                        <a:rPr lang="en-US" sz="2200" dirty="0" smtClean="0">
                          <a:solidFill>
                            <a:schemeClr val="tx1"/>
                          </a:solidFill>
                          <a:latin typeface="Times New Roman" panose="02020603050405020304" pitchFamily="18" charset="0"/>
                          <a:cs typeface="Times New Roman" panose="02020603050405020304" pitchFamily="18" charset="0"/>
                        </a:rPr>
                        <a:t> lam </a:t>
                      </a:r>
                      <a:r>
                        <a:rPr lang="en-US" sz="2200" dirty="0" err="1" smtClean="0">
                          <a:solidFill>
                            <a:schemeClr val="tx1"/>
                          </a:solidFill>
                          <a:latin typeface="Times New Roman" panose="02020603050405020304" pitchFamily="18" charset="0"/>
                          <a:cs typeface="Times New Roman" panose="02020603050405020304" pitchFamily="18" charset="0"/>
                        </a:rPr>
                        <a:t>thắng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cảnh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nào</a:t>
                      </a:r>
                      <a:r>
                        <a:rPr lang="en-US" sz="2200" dirty="0" smtClean="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1525105"/>
                  </a:ext>
                </a:extLst>
              </a:tr>
              <a:tr h="72721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latin typeface="Times New Roman" panose="02020603050405020304" pitchFamily="18" charset="0"/>
                          <a:cs typeface="Times New Roman" panose="02020603050405020304" pitchFamily="18" charset="0"/>
                        </a:rPr>
                        <a:t>2. </a:t>
                      </a:r>
                      <a:r>
                        <a:rPr lang="en-US" sz="2200" dirty="0" err="1" smtClean="0">
                          <a:solidFill>
                            <a:schemeClr val="tx1"/>
                          </a:solidFill>
                          <a:latin typeface="Times New Roman" panose="02020603050405020304" pitchFamily="18" charset="0"/>
                          <a:cs typeface="Times New Roman" panose="02020603050405020304" pitchFamily="18" charset="0"/>
                        </a:rPr>
                        <a:t>Xác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định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những</a:t>
                      </a:r>
                      <a:r>
                        <a:rPr lang="en-US" sz="2200" dirty="0" smtClean="0">
                          <a:solidFill>
                            <a:schemeClr val="tx1"/>
                          </a:solidFill>
                          <a:latin typeface="Times New Roman" panose="02020603050405020304" pitchFamily="18" charset="0"/>
                          <a:cs typeface="Times New Roman" panose="02020603050405020304" pitchFamily="18" charset="0"/>
                        </a:rPr>
                        <a:t> ý </a:t>
                      </a:r>
                      <a:r>
                        <a:rPr lang="en-US" sz="2200" dirty="0" err="1" smtClean="0">
                          <a:solidFill>
                            <a:schemeClr val="tx1"/>
                          </a:solidFill>
                          <a:latin typeface="Times New Roman" panose="02020603050405020304" pitchFamily="18" charset="0"/>
                          <a:cs typeface="Times New Roman" panose="02020603050405020304" pitchFamily="18" charset="0"/>
                        </a:rPr>
                        <a:t>chính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của</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văn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bản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trên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và</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những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thông</a:t>
                      </a:r>
                      <a:r>
                        <a:rPr lang="en-US" sz="2200" dirty="0" smtClean="0">
                          <a:solidFill>
                            <a:schemeClr val="tx1"/>
                          </a:solidFill>
                          <a:latin typeface="Times New Roman" panose="02020603050405020304" pitchFamily="18" charset="0"/>
                          <a:cs typeface="Times New Roman" panose="02020603050405020304" pitchFamily="18" charset="0"/>
                        </a:rPr>
                        <a:t> tin chi </a:t>
                      </a:r>
                      <a:r>
                        <a:rPr lang="en-US" sz="2200" dirty="0" err="1" smtClean="0">
                          <a:solidFill>
                            <a:schemeClr val="tx1"/>
                          </a:solidFill>
                          <a:latin typeface="Times New Roman" panose="02020603050405020304" pitchFamily="18" charset="0"/>
                          <a:cs typeface="Times New Roman" panose="02020603050405020304" pitchFamily="18" charset="0"/>
                        </a:rPr>
                        <a:t>tiết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làm</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rõ</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cho</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từng</a:t>
                      </a:r>
                      <a:r>
                        <a:rPr lang="en-US" sz="2200" dirty="0" smtClean="0">
                          <a:solidFill>
                            <a:schemeClr val="tx1"/>
                          </a:solidFill>
                          <a:latin typeface="Times New Roman" panose="02020603050405020304" pitchFamily="18" charset="0"/>
                          <a:cs typeface="Times New Roman" panose="02020603050405020304" pitchFamily="18" charset="0"/>
                        </a:rPr>
                        <a:t> ý </a:t>
                      </a:r>
                      <a:r>
                        <a:rPr lang="en-US" sz="2200" dirty="0" err="1" smtClean="0">
                          <a:solidFill>
                            <a:schemeClr val="tx1"/>
                          </a:solidFill>
                          <a:latin typeface="Times New Roman" panose="02020603050405020304" pitchFamily="18" charset="0"/>
                          <a:cs typeface="Times New Roman" panose="02020603050405020304" pitchFamily="18" charset="0"/>
                        </a:rPr>
                        <a:t>chính</a:t>
                      </a:r>
                      <a:r>
                        <a:rPr lang="en-US" sz="2200" dirty="0" smtClean="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26306654"/>
                  </a:ext>
                </a:extLst>
              </a:tr>
              <a:tr h="727212">
                <a:tc>
                  <a:txBody>
                    <a:bodyPr/>
                    <a:lstStyle/>
                    <a:p>
                      <a:pPr algn="just"/>
                      <a:r>
                        <a:rPr lang="en-US" sz="2200" dirty="0" smtClean="0">
                          <a:solidFill>
                            <a:schemeClr val="tx1"/>
                          </a:solidFill>
                          <a:latin typeface="Times New Roman" panose="02020603050405020304" pitchFamily="18" charset="0"/>
                          <a:cs typeface="Times New Roman" panose="02020603050405020304" pitchFamily="18" charset="0"/>
                        </a:rPr>
                        <a:t>3. Cho </a:t>
                      </a:r>
                      <a:r>
                        <a:rPr lang="en-US" sz="2200" dirty="0" err="1" smtClean="0">
                          <a:solidFill>
                            <a:schemeClr val="tx1"/>
                          </a:solidFill>
                          <a:latin typeface="Times New Roman" panose="02020603050405020304" pitchFamily="18" charset="0"/>
                          <a:cs typeface="Times New Roman" panose="02020603050405020304" pitchFamily="18" charset="0"/>
                        </a:rPr>
                        <a:t>biết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văn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bản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được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trình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bày</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theo</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cách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thức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nào</a:t>
                      </a:r>
                      <a:r>
                        <a:rPr lang="en-US" sz="2200" dirty="0" smtClean="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97404673"/>
                  </a:ext>
                </a:extLst>
              </a:tr>
              <a:tr h="1047185">
                <a:tc>
                  <a:txBody>
                    <a:bodyPr/>
                    <a:lstStyle/>
                    <a:p>
                      <a:pPr algn="just">
                        <a:lnSpc>
                          <a:spcPct val="100000"/>
                        </a:lnSpc>
                      </a:pPr>
                      <a:r>
                        <a:rPr lang="en-US" sz="2200" dirty="0" smtClean="0">
                          <a:solidFill>
                            <a:schemeClr val="tx1"/>
                          </a:solidFill>
                          <a:latin typeface="Times New Roman" panose="02020603050405020304" pitchFamily="18" charset="0"/>
                          <a:cs typeface="Times New Roman" panose="02020603050405020304" pitchFamily="18" charset="0"/>
                        </a:rPr>
                        <a:t>4. </a:t>
                      </a:r>
                      <a:r>
                        <a:rPr lang="en-US" sz="2200" dirty="0" err="1" smtClean="0">
                          <a:solidFill>
                            <a:schemeClr val="tx1"/>
                          </a:solidFill>
                          <a:latin typeface="Times New Roman" panose="02020603050405020304" pitchFamily="18" charset="0"/>
                          <a:cs typeface="Times New Roman" panose="02020603050405020304" pitchFamily="18" charset="0"/>
                        </a:rPr>
                        <a:t>Trong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bài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viết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có</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sử</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dụng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phương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thức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biểu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đạt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nào</a:t>
                      </a:r>
                      <a:r>
                        <a:rPr lang="en-US" sz="2200" dirty="0" smtClean="0">
                          <a:solidFill>
                            <a:schemeClr val="tx1"/>
                          </a:solidFill>
                          <a:latin typeface="Times New Roman" panose="02020603050405020304" pitchFamily="18" charset="0"/>
                          <a:cs typeface="Times New Roman" panose="02020603050405020304" pitchFamily="18" charset="0"/>
                        </a:rPr>
                        <a:t>?</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Lấy</a:t>
                      </a:r>
                      <a:r>
                        <a:rPr lang="en-US" sz="2200" dirty="0" smtClean="0">
                          <a:solidFill>
                            <a:schemeClr val="tx1"/>
                          </a:solidFill>
                          <a:latin typeface="Times New Roman" panose="02020603050405020304" pitchFamily="18" charset="0"/>
                          <a:cs typeface="Times New Roman" panose="02020603050405020304" pitchFamily="18" charset="0"/>
                        </a:rPr>
                        <a:t> 01 </a:t>
                      </a:r>
                      <a:r>
                        <a:rPr lang="en-US" sz="2200" dirty="0" err="1" smtClean="0">
                          <a:solidFill>
                            <a:schemeClr val="tx1"/>
                          </a:solidFill>
                          <a:latin typeface="Times New Roman" panose="02020603050405020304" pitchFamily="18" charset="0"/>
                          <a:cs typeface="Times New Roman" panose="02020603050405020304" pitchFamily="18" charset="0"/>
                        </a:rPr>
                        <a:t>dẫn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chứng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kèm</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theo</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và</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nêu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hiệu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quả</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biểu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đạt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của</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nó</a:t>
                      </a:r>
                      <a:endParaRPr lang="en-US" sz="22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7472348"/>
                  </a:ext>
                </a:extLst>
              </a:tr>
              <a:tr h="72721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latin typeface="Times New Roman" panose="02020603050405020304" pitchFamily="18" charset="0"/>
                          <a:cs typeface="Times New Roman" panose="02020603050405020304" pitchFamily="18" charset="0"/>
                        </a:rPr>
                        <a:t>5. </a:t>
                      </a:r>
                      <a:r>
                        <a:rPr lang="en-US" sz="2200" dirty="0" err="1" smtClean="0">
                          <a:solidFill>
                            <a:schemeClr val="tx1"/>
                          </a:solidFill>
                          <a:latin typeface="Times New Roman" panose="02020603050405020304" pitchFamily="18" charset="0"/>
                          <a:cs typeface="Times New Roman" panose="02020603050405020304" pitchFamily="18" charset="0"/>
                        </a:rPr>
                        <a:t>Nhận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xét</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về</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cách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sử</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dụng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phương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tiện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ngôn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ngữ</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và</a:t>
                      </a:r>
                      <a:r>
                        <a:rPr lang="en-US" sz="2200" dirty="0" smtClean="0">
                          <a:solidFill>
                            <a:schemeClr val="tx1"/>
                          </a:solidFill>
                          <a:latin typeface="Times New Roman" panose="02020603050405020304" pitchFamily="18" charset="0"/>
                          <a:cs typeface="Times New Roman" panose="02020603050405020304" pitchFamily="18" charset="0"/>
                        </a:rPr>
                        <a:t> phi </a:t>
                      </a:r>
                      <a:r>
                        <a:rPr lang="en-US" sz="2200" dirty="0" err="1" smtClean="0">
                          <a:solidFill>
                            <a:schemeClr val="tx1"/>
                          </a:solidFill>
                          <a:latin typeface="Times New Roman" panose="02020603050405020304" pitchFamily="18" charset="0"/>
                          <a:cs typeface="Times New Roman" panose="02020603050405020304" pitchFamily="18" charset="0"/>
                        </a:rPr>
                        <a:t>ngôn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ngữ</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trong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văn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bản</a:t>
                      </a:r>
                      <a:r>
                        <a:rPr lang="en-US" sz="2200" dirty="0" smtClean="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5698349"/>
                  </a:ext>
                </a:extLst>
              </a:tr>
              <a:tr h="123293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latin typeface="Times New Roman" panose="02020603050405020304" pitchFamily="18" charset="0"/>
                          <a:cs typeface="Times New Roman" panose="02020603050405020304" pitchFamily="18" charset="0"/>
                        </a:rPr>
                        <a:t>6. So </a:t>
                      </a:r>
                      <a:r>
                        <a:rPr lang="en-US" sz="2200" dirty="0" err="1" smtClean="0">
                          <a:solidFill>
                            <a:schemeClr val="tx1"/>
                          </a:solidFill>
                          <a:latin typeface="Times New Roman" panose="02020603050405020304" pitchFamily="18" charset="0"/>
                          <a:cs typeface="Times New Roman" panose="02020603050405020304" pitchFamily="18" charset="0"/>
                        </a:rPr>
                        <a:t>sánh</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đối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chiếu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thông</a:t>
                      </a:r>
                      <a:r>
                        <a:rPr lang="en-US" sz="2200" dirty="0" smtClean="0">
                          <a:solidFill>
                            <a:schemeClr val="tx1"/>
                          </a:solidFill>
                          <a:latin typeface="Times New Roman" panose="02020603050405020304" pitchFamily="18" charset="0"/>
                          <a:cs typeface="Times New Roman" panose="02020603050405020304" pitchFamily="18" charset="0"/>
                        </a:rPr>
                        <a:t> tin </a:t>
                      </a:r>
                      <a:r>
                        <a:rPr lang="en-US" sz="2200" dirty="0" err="1" smtClean="0">
                          <a:solidFill>
                            <a:schemeClr val="tx1"/>
                          </a:solidFill>
                          <a:latin typeface="Times New Roman" panose="02020603050405020304" pitchFamily="18" charset="0"/>
                          <a:cs typeface="Times New Roman" panose="02020603050405020304" pitchFamily="18" charset="0"/>
                        </a:rPr>
                        <a:t>với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văn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bản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Vườn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quốc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gia</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Tràm</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Chim</a:t>
                      </a:r>
                      <a:r>
                        <a:rPr lang="en-US" sz="2200" dirty="0" smtClean="0">
                          <a:solidFill>
                            <a:schemeClr val="tx1"/>
                          </a:solidFill>
                          <a:latin typeface="Times New Roman" panose="02020603050405020304" pitchFamily="18" charset="0"/>
                          <a:cs typeface="Times New Roman" panose="02020603050405020304" pitchFamily="18" charset="0"/>
                        </a:rPr>
                        <a:t> – Tam </a:t>
                      </a:r>
                      <a:r>
                        <a:rPr lang="en-US" sz="2200" dirty="0" err="1" smtClean="0">
                          <a:solidFill>
                            <a:schemeClr val="tx1"/>
                          </a:solidFill>
                          <a:latin typeface="Times New Roman" panose="02020603050405020304" pitchFamily="18" charset="0"/>
                          <a:cs typeface="Times New Roman" panose="02020603050405020304" pitchFamily="18" charset="0"/>
                        </a:rPr>
                        <a:t>Nông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đã</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được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học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tìm</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ra</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điểm</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giống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và</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khác</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nhau</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giữa</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hai</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văn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bản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này</a:t>
                      </a:r>
                      <a:r>
                        <a:rPr lang="en-US" sz="2200" dirty="0" smtClean="0">
                          <a:solidFill>
                            <a:schemeClr val="tx1"/>
                          </a:solidFill>
                          <a:latin typeface="Times New Roman" panose="02020603050405020304" pitchFamily="18" charset="0"/>
                          <a:cs typeface="Times New Roman" panose="02020603050405020304" pitchFamily="18" charset="0"/>
                        </a:rPr>
                        <a:t>.</a:t>
                      </a:r>
                    </a:p>
                  </a:txBody>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7687656"/>
                  </a:ext>
                </a:extLst>
              </a:tr>
            </a:tbl>
          </a:graphicData>
        </a:graphic>
      </p:graphicFrame>
      <p:sp>
        <p:nvSpPr>
          <p:cNvPr id="3" name="Rectangle 2"/>
          <p:cNvSpPr/>
          <p:nvPr/>
        </p:nvSpPr>
        <p:spPr>
          <a:xfrm>
            <a:off x="4083708" y="151200"/>
            <a:ext cx="3983846" cy="579967"/>
          </a:xfrm>
          <a:prstGeom prst="rect">
            <a:avLst/>
          </a:prstGeom>
          <a:solidFill>
            <a:schemeClr val="accent5">
              <a:lumMod val="20000"/>
              <a:lumOff val="80000"/>
            </a:schemeClr>
          </a:solidFill>
        </p:spPr>
        <p:txBody>
          <a:bodyPr wrap="square">
            <a:spAutoFit/>
          </a:bodyPr>
          <a:lstStyle/>
          <a:p>
            <a:pPr algn="ctr">
              <a:lnSpc>
                <a:spcPct val="150000"/>
              </a:lnSpc>
            </a:pPr>
            <a:r>
              <a:rPr lang="en-US" sz="24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PHIẾU HỌC TẬP SỐ 1</a:t>
            </a:r>
            <a:endParaRPr lang="en-US" sz="24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0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9" name="Freeform 5"/>
          <p:cNvSpPr/>
          <p:nvPr/>
        </p:nvSpPr>
        <p:spPr>
          <a:xfrm>
            <a:off x="8156767" y="-2143"/>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2" name="Freeform 4"/>
          <p:cNvSpPr/>
          <p:nvPr/>
        </p:nvSpPr>
        <p:spPr>
          <a:xfrm>
            <a:off x="0" y="4213186"/>
            <a:ext cx="3715473" cy="264481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
        <p:nvSpPr>
          <p:cNvPr id="17" name="Freeform 4"/>
          <p:cNvSpPr/>
          <p:nvPr/>
        </p:nvSpPr>
        <p:spPr>
          <a:xfrm>
            <a:off x="2656387" y="4352081"/>
            <a:ext cx="3715473" cy="2478878"/>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
        <p:nvSpPr>
          <p:cNvPr id="18" name="Freeform 4"/>
          <p:cNvSpPr/>
          <p:nvPr/>
        </p:nvSpPr>
        <p:spPr>
          <a:xfrm>
            <a:off x="5455534" y="4213187"/>
            <a:ext cx="3715473" cy="261777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
        <p:nvSpPr>
          <p:cNvPr id="19" name="Freeform 4"/>
          <p:cNvSpPr/>
          <p:nvPr/>
        </p:nvSpPr>
        <p:spPr>
          <a:xfrm>
            <a:off x="8858260" y="4213186"/>
            <a:ext cx="3715473" cy="2617775"/>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grpSp>
        <p:nvGrpSpPr>
          <p:cNvPr id="13" name="Group 4"/>
          <p:cNvGrpSpPr/>
          <p:nvPr/>
        </p:nvGrpSpPr>
        <p:grpSpPr>
          <a:xfrm>
            <a:off x="1616453" y="1664096"/>
            <a:ext cx="8959094" cy="3075706"/>
            <a:chOff x="259418" y="516605"/>
            <a:chExt cx="17554614" cy="9682338"/>
          </a:xfrm>
        </p:grpSpPr>
        <p:grpSp>
          <p:nvGrpSpPr>
            <p:cNvPr id="14" name="Group 5"/>
            <p:cNvGrpSpPr/>
            <p:nvPr/>
          </p:nvGrpSpPr>
          <p:grpSpPr>
            <a:xfrm rot="-208414">
              <a:off x="259418" y="516605"/>
              <a:ext cx="17328616" cy="9088764"/>
              <a:chOff x="0" y="0"/>
              <a:chExt cx="3077638" cy="1614204"/>
            </a:xfrm>
          </p:grpSpPr>
          <p:sp>
            <p:nvSpPr>
              <p:cNvPr id="27"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8"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8"/>
            <p:cNvGrpSpPr/>
            <p:nvPr/>
          </p:nvGrpSpPr>
          <p:grpSpPr>
            <a:xfrm rot="191834">
              <a:off x="485416" y="742603"/>
              <a:ext cx="17328616" cy="9088764"/>
              <a:chOff x="0" y="0"/>
              <a:chExt cx="3077638" cy="1614204"/>
            </a:xfrm>
          </p:grpSpPr>
          <p:sp>
            <p:nvSpPr>
              <p:cNvPr id="25"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6"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6" name="Group 11"/>
            <p:cNvGrpSpPr/>
            <p:nvPr/>
          </p:nvGrpSpPr>
          <p:grpSpPr>
            <a:xfrm rot="-66823">
              <a:off x="485416" y="742603"/>
              <a:ext cx="17328616" cy="9088764"/>
              <a:chOff x="0" y="0"/>
              <a:chExt cx="3077638" cy="1614204"/>
            </a:xfrm>
          </p:grpSpPr>
          <p:sp>
            <p:nvSpPr>
              <p:cNvPr id="23"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4"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14"/>
            <p:cNvGrpSpPr/>
            <p:nvPr/>
          </p:nvGrpSpPr>
          <p:grpSpPr>
            <a:xfrm>
              <a:off x="386657" y="581712"/>
              <a:ext cx="17328616" cy="9617231"/>
              <a:chOff x="-17540" y="-28575"/>
              <a:chExt cx="3077638" cy="1708062"/>
            </a:xfrm>
          </p:grpSpPr>
          <p:sp>
            <p:nvSpPr>
              <p:cNvPr id="21" name="Freeform 15"/>
              <p:cNvSpPr/>
              <p:nvPr/>
            </p:nvSpPr>
            <p:spPr>
              <a:xfrm>
                <a:off x="-17540" y="65283"/>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2"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 name="Rectangle 2"/>
          <p:cNvSpPr/>
          <p:nvPr/>
        </p:nvSpPr>
        <p:spPr>
          <a:xfrm>
            <a:off x="1675600" y="1945909"/>
            <a:ext cx="8704563" cy="878574"/>
          </a:xfrm>
          <a:prstGeom prst="rect">
            <a:avLst/>
          </a:prstGeom>
        </p:spPr>
        <p:txBody>
          <a:bodyPr wrap="none">
            <a:spAutoFit/>
          </a:bodyPr>
          <a:lstStyle/>
          <a:p>
            <a:pPr algn="ctr">
              <a:lnSpc>
                <a:spcPts val="7337"/>
              </a:lnSpc>
              <a:spcBef>
                <a:spcPct val="0"/>
              </a:spcBef>
            </a:pP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lam </a:t>
            </a:r>
            <a:r>
              <a:rPr lang="en-US" sz="2800" b="1" dirty="0" err="1">
                <a:solidFill>
                  <a:srgbClr val="FF0000"/>
                </a:solidFill>
                <a:latin typeface="Times New Roman" panose="02020603050405020304" pitchFamily="18" charset="0"/>
                <a:cs typeface="Times New Roman" panose="02020603050405020304" pitchFamily="18" charset="0"/>
              </a:rPr>
              <a:t>thắng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2449969" y="2958677"/>
            <a:ext cx="7292061" cy="913070"/>
          </a:xfrm>
          <a:prstGeom prst="rect">
            <a:avLst/>
          </a:prstGeom>
        </p:spPr>
        <p:txBody>
          <a:bodyPr wrap="none">
            <a:spAutoFit/>
          </a:bodyPr>
          <a:lstStyle/>
          <a:p>
            <a:pPr algn="ctr">
              <a:lnSpc>
                <a:spcPts val="6444"/>
              </a:lnSpc>
              <a:spcBef>
                <a:spcPct val="0"/>
              </a:spcBef>
            </a:pPr>
            <a:r>
              <a:rPr lang="en-US" sz="2400" b="1" dirty="0" err="1">
                <a:solidFill>
                  <a:srgbClr val="758B66"/>
                </a:solidFill>
                <a:latin typeface="Times New Roman" panose="02020603050405020304" pitchFamily="18" charset="0"/>
                <a:cs typeface="Times New Roman" panose="02020603050405020304" pitchFamily="18" charset="0"/>
              </a:rPr>
              <a:t>Văn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bản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trên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giới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thiệu</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về</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Vườn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Quốc</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gia</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Tràm</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Chim</a:t>
            </a:r>
            <a:endParaRPr lang="en-US" sz="2400" b="1" dirty="0">
              <a:solidFill>
                <a:srgbClr val="758B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511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4" name="Rectangle 3"/>
          <p:cNvSpPr/>
          <p:nvPr/>
        </p:nvSpPr>
        <p:spPr>
          <a:xfrm>
            <a:off x="582311" y="443419"/>
            <a:ext cx="10949721" cy="830997"/>
          </a:xfrm>
          <a:prstGeom prst="rect">
            <a:avLst/>
          </a:prstGeom>
        </p:spPr>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Xác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tin chi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rõ</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3" name="TextBox 5"/>
          <p:cNvSpPr txBox="1"/>
          <p:nvPr/>
        </p:nvSpPr>
        <p:spPr>
          <a:xfrm>
            <a:off x="505287" y="1698805"/>
            <a:ext cx="11103768" cy="5060360"/>
          </a:xfrm>
          <a:prstGeom prst="rect">
            <a:avLst/>
          </a:prstGeom>
        </p:spPr>
        <p:txBody>
          <a:bodyPr wrap="square" lIns="0" tIns="0" rIns="0" bIns="0" rtlCol="0" anchor="t">
            <a:spAutoFit/>
          </a:bodyPr>
          <a:lstStyle/>
          <a:p>
            <a:pPr marL="377825" lvl="1" algn="l"/>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phú</a:t>
            </a:r>
            <a:r>
              <a:rPr lang="en-US" sz="2400"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-&gt; </a:t>
            </a:r>
            <a:r>
              <a:rPr lang="en-US" sz="2400" b="1" dirty="0" err="1">
                <a:solidFill>
                  <a:srgbClr val="C00000"/>
                </a:solidFill>
                <a:latin typeface="Times New Roman" panose="02020603050405020304" pitchFamily="18" charset="0"/>
                <a:cs typeface="Times New Roman" panose="02020603050405020304" pitchFamily="18" charset="0"/>
              </a:rPr>
              <a:t>Mở</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endParaRPr lang="en-US" sz="2400" b="1" dirty="0">
              <a:latin typeface="Times New Roman" panose="02020603050405020304" pitchFamily="18" charset="0"/>
              <a:cs typeface="Times New Roman" panose="02020603050405020304" pitchFamily="18" charset="0"/>
            </a:endParaRPr>
          </a:p>
          <a:p>
            <a:pPr marL="377825" lvl="1" algn="just"/>
            <a:endParaRPr lang="en-US" sz="2400" b="1" dirty="0" smtClean="0">
              <a:solidFill>
                <a:srgbClr val="FF0000"/>
              </a:solidFill>
              <a:latin typeface="Times New Roman" panose="02020603050405020304" pitchFamily="18" charset="0"/>
              <a:cs typeface="Times New Roman" panose="02020603050405020304" pitchFamily="18" charset="0"/>
            </a:endParaRPr>
          </a:p>
          <a:p>
            <a:pPr marL="377825" lvl="1"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tọa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tràm</a:t>
            </a:r>
            <a:r>
              <a:rPr lang="en-US" sz="2400" i="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thông</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tin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a:t>
            </a: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tọa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Tràm</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Chi</a:t>
            </a:r>
            <a:endParaRPr lang="en-US" sz="2400" b="1" dirty="0">
              <a:latin typeface="Times New Roman" panose="02020603050405020304" pitchFamily="18" charset="0"/>
              <a:cs typeface="Times New Roman" panose="02020603050405020304" pitchFamily="18" charset="0"/>
            </a:endParaRP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Chim</a:t>
            </a:r>
            <a:endParaRPr lang="en-US" sz="2400" b="1" dirty="0">
              <a:latin typeface="Times New Roman" panose="02020603050405020304" pitchFamily="18" charset="0"/>
              <a:cs typeface="Times New Roman" panose="02020603050405020304" pitchFamily="18" charset="0"/>
            </a:endParaRP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Chim</a:t>
            </a:r>
            <a:endParaRPr lang="en-US" sz="2400" b="1" dirty="0">
              <a:latin typeface="Times New Roman" panose="02020603050405020304" pitchFamily="18" charset="0"/>
              <a:cs typeface="Times New Roman" panose="02020603050405020304" pitchFamily="18" charset="0"/>
            </a:endParaRPr>
          </a:p>
          <a:p>
            <a:pPr algn="l"/>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4.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a:t>
            </a:r>
          </a:p>
          <a:p>
            <a:pPr marL="755649" lvl="1" indent="-377824" algn="l">
              <a:buFont typeface="Arial"/>
              <a:buChar char="•"/>
            </a:pP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Đoạn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đưa</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a:t>
            </a:r>
          </a:p>
          <a:p>
            <a:pPr algn="l">
              <a:lnSpc>
                <a:spcPts val="4899"/>
              </a:lnSpc>
            </a:pPr>
            <a:endParaRPr lang="en-US" sz="3499" dirty="0">
              <a:solidFill>
                <a:srgbClr val="518475"/>
              </a:solidFill>
              <a:latin typeface="Roboto Condensed"/>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311" y="1698805"/>
            <a:ext cx="513823" cy="54638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699" y="2389946"/>
            <a:ext cx="513823" cy="519888"/>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133" y="5300463"/>
            <a:ext cx="513823" cy="546386"/>
          </a:xfrm>
          <a:prstGeom prst="rect">
            <a:avLst/>
          </a:prstGeom>
        </p:spPr>
      </p:pic>
    </p:spTree>
    <p:extLst>
      <p:ext uri="{BB962C8B-B14F-4D97-AF65-F5344CB8AC3E}">
        <p14:creationId xmlns:p14="http://schemas.microsoft.com/office/powerpoint/2010/main" val="421486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640" y="3962736"/>
            <a:ext cx="12277640" cy="4066968"/>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
        <p:nvSpPr>
          <p:cNvPr id="3" name="Freeform 3"/>
          <p:cNvSpPr/>
          <p:nvPr/>
        </p:nvSpPr>
        <p:spPr>
          <a:xfrm>
            <a:off x="5691876" y="4442834"/>
            <a:ext cx="6744715" cy="2411236"/>
          </a:xfrm>
          <a:custGeom>
            <a:avLst/>
            <a:gdLst/>
            <a:ahLst/>
            <a:cxnLst/>
            <a:rect l="l" t="t" r="r" b="b"/>
            <a:pathLst>
              <a:path w="10117073" h="3616854">
                <a:moveTo>
                  <a:pt x="0" y="0"/>
                </a:moveTo>
                <a:lnTo>
                  <a:pt x="10117074" y="0"/>
                </a:lnTo>
                <a:lnTo>
                  <a:pt x="10117074" y="3616853"/>
                </a:lnTo>
                <a:lnTo>
                  <a:pt x="0" y="3616853"/>
                </a:lnTo>
                <a:lnTo>
                  <a:pt x="0" y="0"/>
                </a:lnTo>
                <a:close/>
              </a:path>
            </a:pathLst>
          </a:custGeom>
          <a:blipFill>
            <a:blip r:embed="rId3">
              <a:alphaModFix amt="58000"/>
            </a:blip>
            <a:stretch>
              <a:fillRect/>
            </a:stretch>
          </a:blipFill>
        </p:spPr>
      </p:sp>
      <p:sp>
        <p:nvSpPr>
          <p:cNvPr id="4" name="Freeform 4"/>
          <p:cNvSpPr/>
          <p:nvPr/>
        </p:nvSpPr>
        <p:spPr>
          <a:xfrm>
            <a:off x="0" y="4446764"/>
            <a:ext cx="3695077" cy="2411236"/>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58000"/>
            </a:blip>
            <a:stretch>
              <a:fillRect l="-82532"/>
            </a:stretch>
          </a:blipFill>
        </p:spPr>
      </p:sp>
      <p:sp>
        <p:nvSpPr>
          <p:cNvPr id="5" name="Freeform 5"/>
          <p:cNvSpPr/>
          <p:nvPr/>
        </p:nvSpPr>
        <p:spPr>
          <a:xfrm>
            <a:off x="8234423" y="367662"/>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314268" y="577407"/>
            <a:ext cx="6432022" cy="861774"/>
          </a:xfrm>
          <a:prstGeom prst="rect">
            <a:avLst/>
          </a:prstGeom>
        </p:spPr>
        <p:txBody>
          <a:bodyPr wrap="square" lIns="0" tIns="0" rIns="0" bIns="0" rtlCol="0" anchor="t">
            <a:spAutoFit/>
          </a:bodyPr>
          <a:lstStyle/>
          <a:p>
            <a:pPr algn="ctr">
              <a:spcBef>
                <a:spcPct val="0"/>
              </a:spcBef>
            </a:pPr>
            <a:r>
              <a:rPr lang="en-US" sz="2800" b="1" dirty="0">
                <a:solidFill>
                  <a:srgbClr val="FF0000"/>
                </a:solidFill>
                <a:latin typeface="Times New Roman" panose="02020603050405020304" pitchFamily="18" charset="0"/>
                <a:cs typeface="Times New Roman" panose="02020603050405020304" pitchFamily="18" charset="0"/>
              </a:rPr>
              <a:t>3.  Cho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7"/>
          <p:cNvSpPr txBox="1"/>
          <p:nvPr/>
        </p:nvSpPr>
        <p:spPr>
          <a:xfrm>
            <a:off x="1210521" y="1700823"/>
            <a:ext cx="5440101" cy="1037143"/>
          </a:xfrm>
          <a:prstGeom prst="rect">
            <a:avLst/>
          </a:prstGeom>
        </p:spPr>
        <p:txBody>
          <a:bodyPr wrap="square" lIns="0" tIns="0" rIns="0" bIns="0" rtlCol="0" anchor="t">
            <a:spAutoFit/>
          </a:bodyPr>
          <a:lstStyle/>
          <a:p>
            <a:pPr algn="just">
              <a:lnSpc>
                <a:spcPts val="4296"/>
              </a:lnSpc>
              <a:spcBef>
                <a:spcPct val="0"/>
              </a:spcBef>
            </a:pPr>
            <a:r>
              <a:rPr lang="en-US" sz="2400" b="1" dirty="0" err="1">
                <a:solidFill>
                  <a:srgbClr val="758B66"/>
                </a:solidFill>
                <a:latin typeface="Times New Roman" panose="02020603050405020304" pitchFamily="18" charset="0"/>
                <a:cs typeface="Times New Roman" panose="02020603050405020304" pitchFamily="18" charset="0"/>
              </a:rPr>
              <a:t>Cách</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triển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khai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văn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bản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Phân</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loại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đối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tượng</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kết</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hợp</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với</a:t>
            </a:r>
            <a:r>
              <a:rPr lang="en-US" sz="2400" b="1" dirty="0">
                <a:solidFill>
                  <a:srgbClr val="758B66"/>
                </a:solidFill>
                <a:latin typeface="Times New Roman" panose="02020603050405020304" pitchFamily="18" charset="0"/>
                <a:cs typeface="Times New Roman" panose="02020603050405020304" pitchFamily="18" charset="0"/>
              </a:rPr>
              <a:t> </a:t>
            </a:r>
            <a:r>
              <a:rPr lang="en-US" sz="2400" b="1" dirty="0" err="1">
                <a:solidFill>
                  <a:srgbClr val="758B66"/>
                </a:solidFill>
                <a:latin typeface="Times New Roman" panose="02020603050405020304" pitchFamily="18" charset="0"/>
                <a:cs typeface="Times New Roman" panose="02020603050405020304" pitchFamily="18" charset="0"/>
              </a:rPr>
              <a:t>chính</a:t>
            </a:r>
            <a:r>
              <a:rPr lang="en-US" sz="2400" b="1" dirty="0">
                <a:solidFill>
                  <a:srgbClr val="758B66"/>
                </a:solidFill>
                <a:latin typeface="Times New Roman" panose="02020603050405020304" pitchFamily="18" charset="0"/>
                <a:cs typeface="Times New Roman" panose="02020603050405020304" pitchFamily="18" charset="0"/>
              </a:rPr>
              <a:t> – </a:t>
            </a:r>
            <a:r>
              <a:rPr lang="en-US" sz="2400" b="1" dirty="0" err="1">
                <a:solidFill>
                  <a:srgbClr val="758B66"/>
                </a:solidFill>
                <a:latin typeface="Times New Roman" panose="02020603050405020304" pitchFamily="18" charset="0"/>
                <a:cs typeface="Times New Roman" panose="02020603050405020304" pitchFamily="18" charset="0"/>
              </a:rPr>
              <a:t>phụ</a:t>
            </a:r>
            <a:endParaRPr lang="en-US" sz="2400" b="1" dirty="0">
              <a:solidFill>
                <a:srgbClr val="758B66"/>
              </a:solidFill>
              <a:latin typeface="Times New Roman" panose="02020603050405020304" pitchFamily="18" charset="0"/>
              <a:cs typeface="Times New Roman" panose="02020603050405020304" pitchFamily="18" charset="0"/>
            </a:endParaRPr>
          </a:p>
        </p:txBody>
      </p:sp>
      <p:sp>
        <p:nvSpPr>
          <p:cNvPr id="8" name="Freeform 5"/>
          <p:cNvSpPr/>
          <p:nvPr/>
        </p:nvSpPr>
        <p:spPr>
          <a:xfrm>
            <a:off x="6650622" y="2999609"/>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83" y="1605622"/>
            <a:ext cx="961338" cy="961338"/>
          </a:xfrm>
          <a:prstGeom prst="rect">
            <a:avLst/>
          </a:prstGeom>
        </p:spPr>
      </p:pic>
    </p:spTree>
    <p:extLst>
      <p:ext uri="{BB962C8B-B14F-4D97-AF65-F5344CB8AC3E}">
        <p14:creationId xmlns:p14="http://schemas.microsoft.com/office/powerpoint/2010/main" val="409194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Rectangle 1"/>
          <p:cNvSpPr/>
          <p:nvPr/>
        </p:nvSpPr>
        <p:spPr>
          <a:xfrm>
            <a:off x="92595" y="367662"/>
            <a:ext cx="8843059" cy="830997"/>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p>
          <a:p>
            <a:pPr algn="ctr"/>
            <a:r>
              <a:rPr lang="en-US" sz="2400" b="1" dirty="0" err="1">
                <a:solidFill>
                  <a:srgbClr val="FF0000"/>
                </a:solidFill>
                <a:latin typeface="Times New Roman" panose="02020603050405020304" pitchFamily="18" charset="0"/>
                <a:cs typeface="Times New Roman" panose="02020603050405020304" pitchFamily="18" charset="0"/>
              </a:rPr>
              <a:t>Lấy</a:t>
            </a:r>
            <a:r>
              <a:rPr lang="en-US" sz="2400" b="1" dirty="0">
                <a:solidFill>
                  <a:srgbClr val="FF0000"/>
                </a:solidFill>
                <a:latin typeface="Times New Roman" panose="02020603050405020304" pitchFamily="18" charset="0"/>
                <a:cs typeface="Times New Roman" panose="02020603050405020304" pitchFamily="18" charset="0"/>
              </a:rPr>
              <a:t> 01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chứng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kèm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Freeform 5"/>
          <p:cNvSpPr/>
          <p:nvPr/>
        </p:nvSpPr>
        <p:spPr>
          <a:xfrm>
            <a:off x="8156767" y="-2143"/>
            <a:ext cx="3957577" cy="1281265"/>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1" name="TextBox 7"/>
          <p:cNvSpPr txBox="1"/>
          <p:nvPr/>
        </p:nvSpPr>
        <p:spPr>
          <a:xfrm>
            <a:off x="453406" y="1458560"/>
            <a:ext cx="11207532" cy="3693319"/>
          </a:xfrm>
          <a:prstGeom prst="rect">
            <a:avLst/>
          </a:prstGeom>
          <a:ln>
            <a:solidFill>
              <a:schemeClr val="accent5">
                <a:lumMod val="50000"/>
              </a:schemeClr>
            </a:solidFill>
          </a:ln>
        </p:spPr>
        <p:txBody>
          <a:bodyPr wrap="square" lIns="0" tIns="0" rIns="0" bIns="0" rtlCol="0" anchor="t">
            <a:spAutoFit/>
          </a:bodyPr>
          <a:lstStyle/>
          <a:p>
            <a:pPr algn="just"/>
            <a:r>
              <a:rPr lang="en-US" sz="2400"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Bài</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viết</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sử</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dụng</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phương</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thức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biểu</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đạt</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chính</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thuyết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minh</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kết</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hợp</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với</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các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phương</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thức</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biểu</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đạt</a:t>
            </a:r>
            <a:r>
              <a:rPr lang="en-US" sz="2400" b="1" dirty="0">
                <a:solidFill>
                  <a:srgbClr val="3E3B3C"/>
                </a:solidFill>
                <a:latin typeface="Times New Roman" panose="02020603050405020304" pitchFamily="18" charset="0"/>
                <a:cs typeface="Times New Roman" panose="02020603050405020304" pitchFamily="18" charset="0"/>
              </a:rPr>
              <a:t> </a:t>
            </a:r>
            <a:r>
              <a:rPr lang="en-US" sz="2400" b="1" dirty="0" err="1">
                <a:solidFill>
                  <a:srgbClr val="3E3B3C"/>
                </a:solidFill>
                <a:latin typeface="Times New Roman" panose="02020603050405020304" pitchFamily="18" charset="0"/>
                <a:cs typeface="Times New Roman" panose="02020603050405020304" pitchFamily="18" charset="0"/>
              </a:rPr>
              <a:t>khác</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miêu</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tả</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biểu</a:t>
            </a:r>
            <a:r>
              <a:rPr lang="en-US" sz="2400" b="1" dirty="0" smtClean="0">
                <a:solidFill>
                  <a:srgbClr val="3E3B3C"/>
                </a:solidFill>
                <a:latin typeface="Times New Roman" panose="02020603050405020304" pitchFamily="18" charset="0"/>
                <a:cs typeface="Times New Roman" panose="02020603050405020304" pitchFamily="18" charset="0"/>
              </a:rPr>
              <a:t> </a:t>
            </a:r>
            <a:r>
              <a:rPr lang="en-US" sz="2400" b="1" dirty="0" err="1" smtClean="0">
                <a:solidFill>
                  <a:srgbClr val="3E3B3C"/>
                </a:solidFill>
                <a:latin typeface="Times New Roman" panose="02020603050405020304" pitchFamily="18" charset="0"/>
                <a:cs typeface="Times New Roman" panose="02020603050405020304" pitchFamily="18" charset="0"/>
              </a:rPr>
              <a:t>cảm</a:t>
            </a:r>
            <a:r>
              <a:rPr lang="en-US" sz="2400" b="1" dirty="0">
                <a:solidFill>
                  <a:srgbClr val="3E3B3C"/>
                </a:solidFill>
                <a:latin typeface="Times New Roman" panose="02020603050405020304" pitchFamily="18" charset="0"/>
                <a:cs typeface="Times New Roman" panose="02020603050405020304" pitchFamily="18" charset="0"/>
              </a:rPr>
              <a:t>:</a:t>
            </a:r>
          </a:p>
          <a:p>
            <a:pPr marL="855845" lvl="1" indent="-427922" algn="just">
              <a:buFont typeface="Arial"/>
              <a:buChar char="•"/>
            </a:pPr>
            <a:r>
              <a:rPr lang="en-US" sz="2400" dirty="0">
                <a:solidFill>
                  <a:srgbClr val="3E3B3C"/>
                </a:solidFill>
                <a:latin typeface="Times New Roman" panose="02020603050405020304" pitchFamily="18" charset="0"/>
                <a:cs typeface="Times New Roman" panose="02020603050405020304" pitchFamily="18" charset="0"/>
              </a:rPr>
              <a:t>PTBĐ </a:t>
            </a:r>
            <a:r>
              <a:rPr lang="en-US" sz="2400" dirty="0" err="1">
                <a:solidFill>
                  <a:srgbClr val="3E3B3C"/>
                </a:solidFill>
                <a:latin typeface="Times New Roman" panose="02020603050405020304" pitchFamily="18" charset="0"/>
                <a:cs typeface="Times New Roman" panose="02020603050405020304" pitchFamily="18" charset="0"/>
              </a:rPr>
              <a:t>miêu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tả</a:t>
            </a:r>
            <a:r>
              <a:rPr lang="en-US" sz="2400" dirty="0">
                <a:solidFill>
                  <a:srgbClr val="3E3B3C"/>
                </a:solidFill>
                <a:latin typeface="Times New Roman" panose="02020603050405020304" pitchFamily="18" charset="0"/>
                <a:cs typeface="Times New Roman" panose="02020603050405020304" pitchFamily="18" charset="0"/>
              </a:rPr>
              <a:t> (Chi </a:t>
            </a:r>
            <a:r>
              <a:rPr lang="en-US" sz="2400" dirty="0" err="1">
                <a:solidFill>
                  <a:srgbClr val="3E3B3C"/>
                </a:solidFill>
                <a:latin typeface="Times New Roman" panose="02020603050405020304" pitchFamily="18" charset="0"/>
                <a:cs typeface="Times New Roman" panose="02020603050405020304" pitchFamily="18" charset="0"/>
              </a:rPr>
              <a:t>tiết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Sếu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đầu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đỏ</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có</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đủ</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bộ</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lông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xám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mượt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chân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và</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cổ</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cao</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đôi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cánh</a:t>
            </a:r>
            <a:r>
              <a:rPr lang="en-US" sz="2400" dirty="0">
                <a:solidFill>
                  <a:srgbClr val="3E3B3C"/>
                </a:solidFill>
                <a:latin typeface="Times New Roman" panose="02020603050405020304" pitchFamily="18" charset="0"/>
                <a:cs typeface="Times New Roman" panose="02020603050405020304" pitchFamily="18" charset="0"/>
              </a:rPr>
              <a:t> dang </a:t>
            </a:r>
            <a:r>
              <a:rPr lang="en-US" sz="2400" dirty="0" err="1">
                <a:solidFill>
                  <a:srgbClr val="3E3B3C"/>
                </a:solidFill>
                <a:latin typeface="Times New Roman" panose="02020603050405020304" pitchFamily="18" charset="0"/>
                <a:cs typeface="Times New Roman" panose="02020603050405020304" pitchFamily="18" charset="0"/>
              </a:rPr>
              <a:t>rộng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khi</a:t>
            </a:r>
            <a:r>
              <a:rPr lang="en-US" sz="2400" dirty="0">
                <a:solidFill>
                  <a:srgbClr val="3E3B3C"/>
                </a:solidFill>
                <a:latin typeface="Times New Roman" panose="02020603050405020304" pitchFamily="18" charset="0"/>
                <a:cs typeface="Times New Roman" panose="02020603050405020304" pitchFamily="18" charset="0"/>
              </a:rPr>
              <a:t> bay, </a:t>
            </a:r>
            <a:r>
              <a:rPr lang="en-US" sz="2400" dirty="0" err="1">
                <a:solidFill>
                  <a:srgbClr val="3E3B3C"/>
                </a:solidFill>
                <a:latin typeface="Times New Roman" panose="02020603050405020304" pitchFamily="18" charset="0"/>
                <a:cs typeface="Times New Roman" panose="02020603050405020304" pitchFamily="18" charset="0"/>
              </a:rPr>
              <a:t>dáng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khoan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khoai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chậm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rãi</a:t>
            </a:r>
            <a:r>
              <a:rPr lang="en-US" sz="2400" dirty="0">
                <a:solidFill>
                  <a:srgbClr val="3E3B3C"/>
                </a:solidFill>
                <a:latin typeface="Times New Roman" panose="02020603050405020304" pitchFamily="18" charset="0"/>
                <a:cs typeface="Times New Roman" panose="02020603050405020304" pitchFamily="18" charset="0"/>
              </a:rPr>
              <a:t>.”,....) </a:t>
            </a:r>
          </a:p>
          <a:p>
            <a:pPr algn="just"/>
            <a:r>
              <a:rPr lang="en-US" sz="2400" dirty="0">
                <a:solidFill>
                  <a:srgbClr val="3E3B3C"/>
                </a:solidFill>
                <a:latin typeface="Times New Roman" panose="02020603050405020304" pitchFamily="18" charset="0"/>
                <a:cs typeface="Times New Roman" panose="02020603050405020304" pitchFamily="18" charset="0"/>
              </a:rPr>
              <a:t> =</a:t>
            </a:r>
            <a:r>
              <a:rPr lang="en-US" sz="2400" dirty="0" smtClean="0">
                <a:solidFill>
                  <a:srgbClr val="3E3B3C"/>
                </a:solidFill>
                <a:latin typeface="Times New Roman" panose="02020603050405020304" pitchFamily="18" charset="0"/>
                <a:cs typeface="Times New Roman" panose="02020603050405020304" pitchFamily="18" charset="0"/>
              </a:rPr>
              <a:t>&gt; </a:t>
            </a:r>
            <a:r>
              <a:rPr lang="en-US" sz="2400" dirty="0" err="1">
                <a:solidFill>
                  <a:srgbClr val="3E3B3C"/>
                </a:solidFill>
                <a:latin typeface="Times New Roman" panose="02020603050405020304" pitchFamily="18" charset="0"/>
                <a:cs typeface="Times New Roman" panose="02020603050405020304" pitchFamily="18" charset="0"/>
              </a:rPr>
              <a:t>Mô</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tả</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cụ</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thể</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nét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đặc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trưng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của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loài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sếu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đầu</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đỏ</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từ</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đó</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giúp</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người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đọc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hình</a:t>
            </a:r>
            <a:r>
              <a:rPr lang="en-US" sz="2400" dirty="0">
                <a:solidFill>
                  <a:srgbClr val="3E3B3C"/>
                </a:solidFill>
                <a:latin typeface="Times New Roman" panose="02020603050405020304" pitchFamily="18" charset="0"/>
                <a:cs typeface="Times New Roman" panose="02020603050405020304" pitchFamily="18" charset="0"/>
              </a:rPr>
              <a:t> dung </a:t>
            </a:r>
            <a:r>
              <a:rPr lang="en-US" sz="2400" dirty="0" err="1">
                <a:solidFill>
                  <a:srgbClr val="3E3B3C"/>
                </a:solidFill>
                <a:latin typeface="Times New Roman" panose="02020603050405020304" pitchFamily="18" charset="0"/>
                <a:cs typeface="Times New Roman" panose="02020603050405020304" pitchFamily="18" charset="0"/>
              </a:rPr>
              <a:t>cụ</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thể</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tại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ấn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tượng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về</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vẻ</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đẹp</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đặc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trưng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của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loài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vật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này</a:t>
            </a:r>
            <a:r>
              <a:rPr lang="en-US" sz="2400" dirty="0">
                <a:solidFill>
                  <a:srgbClr val="3E3B3C"/>
                </a:solidFill>
                <a:latin typeface="Times New Roman" panose="02020603050405020304" pitchFamily="18" charset="0"/>
                <a:cs typeface="Times New Roman" panose="02020603050405020304" pitchFamily="18" charset="0"/>
              </a:rPr>
              <a:t>.</a:t>
            </a:r>
          </a:p>
          <a:p>
            <a:pPr marL="855845" lvl="1" indent="-427922" algn="just">
              <a:buFont typeface="Arial"/>
              <a:buChar char="•"/>
            </a:pPr>
            <a:r>
              <a:rPr lang="en-US" sz="2400" dirty="0">
                <a:solidFill>
                  <a:srgbClr val="3E3B3C"/>
                </a:solidFill>
                <a:latin typeface="Times New Roman" panose="02020603050405020304" pitchFamily="18" charset="0"/>
                <a:cs typeface="Times New Roman" panose="02020603050405020304" pitchFamily="18" charset="0"/>
              </a:rPr>
              <a:t>PTBĐ </a:t>
            </a:r>
            <a:r>
              <a:rPr lang="en-US" sz="2400" dirty="0" err="1">
                <a:solidFill>
                  <a:srgbClr val="3E3B3C"/>
                </a:solidFill>
                <a:latin typeface="Times New Roman" panose="02020603050405020304" pitchFamily="18" charset="0"/>
                <a:cs typeface="Times New Roman" panose="02020603050405020304" pitchFamily="18" charset="0"/>
              </a:rPr>
              <a:t>tự</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sự</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đoạn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văn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Cách</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tham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Vườn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quốc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gia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Tràm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Chim</a:t>
            </a:r>
            <a:r>
              <a:rPr lang="en-US" sz="2400" dirty="0">
                <a:solidFill>
                  <a:srgbClr val="3E3B3C"/>
                </a:solidFill>
                <a:latin typeface="Times New Roman" panose="02020603050405020304" pitchFamily="18" charset="0"/>
                <a:cs typeface="Times New Roman" panose="02020603050405020304" pitchFamily="18" charset="0"/>
              </a:rPr>
              <a:t>) </a:t>
            </a:r>
          </a:p>
          <a:p>
            <a:pPr algn="just"/>
            <a:r>
              <a:rPr lang="en-US" sz="2400" dirty="0" smtClean="0">
                <a:solidFill>
                  <a:srgbClr val="3E3B3C"/>
                </a:solidFill>
                <a:latin typeface="Times New Roman" panose="02020603050405020304" pitchFamily="18" charset="0"/>
                <a:cs typeface="Times New Roman" panose="02020603050405020304" pitchFamily="18" charset="0"/>
              </a:rPr>
              <a:t> =&gt;  </a:t>
            </a:r>
            <a:r>
              <a:rPr lang="en-US" sz="2400" dirty="0" err="1">
                <a:solidFill>
                  <a:srgbClr val="3E3B3C"/>
                </a:solidFill>
                <a:latin typeface="Times New Roman" panose="02020603050405020304" pitchFamily="18" charset="0"/>
                <a:cs typeface="Times New Roman" panose="02020603050405020304" pitchFamily="18" charset="0"/>
              </a:rPr>
              <a:t>Thuật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lại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trải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nghiệm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khám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phá</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tham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vườn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quốc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gia</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Tràm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Chim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từ</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đó</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đưa</a:t>
            </a:r>
            <a:r>
              <a:rPr lang="en-US" sz="2400" dirty="0">
                <a:solidFill>
                  <a:srgbClr val="3E3B3C"/>
                </a:solidFill>
                <a:latin typeface="Times New Roman" panose="02020603050405020304" pitchFamily="18" charset="0"/>
                <a:cs typeface="Times New Roman" panose="02020603050405020304" pitchFamily="18" charset="0"/>
              </a:rPr>
              <a:t> ra </a:t>
            </a:r>
            <a:r>
              <a:rPr lang="en-US" sz="2400" dirty="0" err="1">
                <a:solidFill>
                  <a:srgbClr val="3E3B3C"/>
                </a:solidFill>
                <a:latin typeface="Times New Roman" panose="02020603050405020304" pitchFamily="18" charset="0"/>
                <a:cs typeface="Times New Roman" panose="02020603050405020304" pitchFamily="18" charset="0"/>
              </a:rPr>
              <a:t>sự</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chỉ</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dẫn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cách</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thức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tham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quan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để</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người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đọc</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dễ</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nắm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bắt</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tạo</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hứng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thú</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mong</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muốn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đến</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nơi</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đây</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khám</a:t>
            </a:r>
            <a:r>
              <a:rPr lang="en-US" sz="2400" dirty="0">
                <a:solidFill>
                  <a:srgbClr val="3E3B3C"/>
                </a:solidFill>
                <a:latin typeface="Times New Roman" panose="02020603050405020304" pitchFamily="18" charset="0"/>
                <a:cs typeface="Times New Roman" panose="02020603050405020304" pitchFamily="18" charset="0"/>
              </a:rPr>
              <a:t> </a:t>
            </a:r>
            <a:r>
              <a:rPr lang="en-US" sz="2400" dirty="0" err="1">
                <a:solidFill>
                  <a:srgbClr val="3E3B3C"/>
                </a:solidFill>
                <a:latin typeface="Times New Roman" panose="02020603050405020304" pitchFamily="18" charset="0"/>
                <a:cs typeface="Times New Roman" panose="02020603050405020304" pitchFamily="18" charset="0"/>
              </a:rPr>
              <a:t>phá</a:t>
            </a:r>
            <a:r>
              <a:rPr lang="en-US" sz="2400" dirty="0">
                <a:solidFill>
                  <a:srgbClr val="3E3B3C"/>
                </a:solidFill>
                <a:latin typeface="Times New Roman" panose="02020603050405020304" pitchFamily="18" charset="0"/>
                <a:cs typeface="Times New Roman" panose="02020603050405020304" pitchFamily="18" charset="0"/>
              </a:rPr>
              <a:t>.</a:t>
            </a:r>
          </a:p>
        </p:txBody>
      </p:sp>
      <p:sp>
        <p:nvSpPr>
          <p:cNvPr id="12" name="Freeform 4"/>
          <p:cNvSpPr/>
          <p:nvPr/>
        </p:nvSpPr>
        <p:spPr>
          <a:xfrm>
            <a:off x="0" y="4919240"/>
            <a:ext cx="3715473" cy="1938759"/>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
        <p:nvSpPr>
          <p:cNvPr id="17" name="Freeform 4"/>
          <p:cNvSpPr/>
          <p:nvPr/>
        </p:nvSpPr>
        <p:spPr>
          <a:xfrm>
            <a:off x="2656387" y="5069711"/>
            <a:ext cx="3715473" cy="1761248"/>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
        <p:nvSpPr>
          <p:cNvPr id="18" name="Freeform 4"/>
          <p:cNvSpPr/>
          <p:nvPr/>
        </p:nvSpPr>
        <p:spPr>
          <a:xfrm>
            <a:off x="5455534" y="4892201"/>
            <a:ext cx="3715473" cy="1938759"/>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
        <p:nvSpPr>
          <p:cNvPr id="19" name="Freeform 4"/>
          <p:cNvSpPr/>
          <p:nvPr/>
        </p:nvSpPr>
        <p:spPr>
          <a:xfrm>
            <a:off x="8476527" y="5069711"/>
            <a:ext cx="3715473" cy="1761250"/>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6">
              <a:alphaModFix amt="58000"/>
            </a:blip>
            <a:stretch>
              <a:fillRect l="-82532"/>
            </a:stretch>
          </a:blipFill>
        </p:spPr>
      </p:sp>
    </p:spTree>
    <p:extLst>
      <p:ext uri="{BB962C8B-B14F-4D97-AF65-F5344CB8AC3E}">
        <p14:creationId xmlns:p14="http://schemas.microsoft.com/office/powerpoint/2010/main" val="188412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27556" y="260389"/>
            <a:ext cx="9659232" cy="1357764"/>
            <a:chOff x="-164860" y="-38100"/>
            <a:chExt cx="4478132" cy="444500"/>
          </a:xfrm>
          <a:scene3d>
            <a:camera prst="orthographicFront">
              <a:rot lat="0" lon="0" rev="0"/>
            </a:camera>
            <a:lightRig rig="contrasting" dir="t">
              <a:rot lat="0" lon="0" rev="1500000"/>
            </a:lightRig>
          </a:scene3d>
        </p:grpSpPr>
        <p:sp>
          <p:nvSpPr>
            <p:cNvPr id="4" name="Freeform 4"/>
            <p:cNvSpPr/>
            <p:nvPr/>
          </p:nvSpPr>
          <p:spPr>
            <a:xfrm>
              <a:off x="-164860" y="-14263"/>
              <a:ext cx="4478132" cy="354693"/>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33867" tIns="33867" rIns="33867" bIns="33867" rtlCol="0" anchor="ctr"/>
            <a:lstStyle/>
            <a:p>
              <a:pPr algn="ctr">
                <a:lnSpc>
                  <a:spcPts val="1832"/>
                </a:lnSpc>
              </a:pPr>
              <a:endParaRPr sz="1200">
                <a:solidFill>
                  <a:prstClr val="black"/>
                </a:solidFill>
              </a:endParaRPr>
            </a:p>
          </p:txBody>
        </p:sp>
      </p:grpSp>
      <p:sp>
        <p:nvSpPr>
          <p:cNvPr id="6" name="TextBox 6"/>
          <p:cNvSpPr txBox="1"/>
          <p:nvPr/>
        </p:nvSpPr>
        <p:spPr>
          <a:xfrm>
            <a:off x="1774911" y="453928"/>
            <a:ext cx="7923260" cy="861774"/>
          </a:xfrm>
          <a:prstGeom prst="rect">
            <a:avLst/>
          </a:prstGeom>
        </p:spPr>
        <p:txBody>
          <a:bodyPr wrap="square" lIns="0" tIns="0" rIns="0" bIns="0" rtlCol="0" anchor="t">
            <a:spAutoFit/>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5. </a:t>
            </a:r>
            <a:r>
              <a:rPr lang="en-US" sz="2800" b="1" dirty="0" err="1" smtClean="0">
                <a:solidFill>
                  <a:schemeClr val="bg1"/>
                </a:solidFill>
                <a:latin typeface="Times New Roman" panose="02020603050405020304" pitchFamily="18" charset="0"/>
                <a:cs typeface="Times New Roman" panose="02020603050405020304" pitchFamily="18" charset="0"/>
              </a:rPr>
              <a:t>Nhận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xét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cách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sử</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dụng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phương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tiện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ngôn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ngữ</a:t>
            </a:r>
            <a:r>
              <a:rPr lang="en-US" sz="2800" b="1" dirty="0" smtClean="0">
                <a:solidFill>
                  <a:schemeClr val="bg1"/>
                </a:solidFill>
                <a:latin typeface="Times New Roman" panose="02020603050405020304" pitchFamily="18" charset="0"/>
                <a:cs typeface="Times New Roman" panose="02020603050405020304" pitchFamily="18" charset="0"/>
              </a:rPr>
              <a:t> </a:t>
            </a:r>
          </a:p>
          <a:p>
            <a:pPr algn="ctr"/>
            <a:r>
              <a:rPr lang="en-US" sz="2800" b="1" dirty="0" err="1" smtClean="0">
                <a:solidFill>
                  <a:schemeClr val="bg1"/>
                </a:solidFill>
                <a:latin typeface="Times New Roman" panose="02020603050405020304" pitchFamily="18" charset="0"/>
                <a:cs typeface="Times New Roman" panose="02020603050405020304" pitchFamily="18" charset="0"/>
              </a:rPr>
              <a:t>và</a:t>
            </a:r>
            <a:r>
              <a:rPr lang="en-US" sz="2800" b="1" dirty="0" smtClean="0">
                <a:solidFill>
                  <a:schemeClr val="bg1"/>
                </a:solidFill>
                <a:latin typeface="Times New Roman" panose="02020603050405020304" pitchFamily="18" charset="0"/>
                <a:cs typeface="Times New Roman" panose="02020603050405020304" pitchFamily="18" charset="0"/>
              </a:rPr>
              <a:t> phi </a:t>
            </a:r>
            <a:r>
              <a:rPr lang="en-US" sz="2800" b="1" dirty="0" err="1" smtClean="0">
                <a:solidFill>
                  <a:schemeClr val="bg1"/>
                </a:solidFill>
                <a:latin typeface="Times New Roman" panose="02020603050405020304" pitchFamily="18" charset="0"/>
                <a:cs typeface="Times New Roman" panose="02020603050405020304" pitchFamily="18" charset="0"/>
              </a:rPr>
              <a:t>ngôn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ngữ</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trong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văn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bản</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8"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9" name="TextBox 7"/>
          <p:cNvSpPr txBox="1"/>
          <p:nvPr/>
        </p:nvSpPr>
        <p:spPr>
          <a:xfrm>
            <a:off x="613308" y="1690615"/>
            <a:ext cx="10887727" cy="3016210"/>
          </a:xfrm>
          <a:prstGeom prst="rect">
            <a:avLst/>
          </a:prstGeom>
          <a:solidFill>
            <a:schemeClr val="bg1"/>
          </a:solidFill>
        </p:spPr>
        <p:txBody>
          <a:bodyPr wrap="square" lIns="0" tIns="0" rIns="0" bIns="0" rtlCol="0" anchor="t">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sử</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dụng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phương</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tiện</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ngôn</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ngữ</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kết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hợp</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phương</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tiện</a:t>
            </a:r>
            <a:r>
              <a:rPr lang="en-US" sz="2800" dirty="0">
                <a:solidFill>
                  <a:srgbClr val="CFA954"/>
                </a:solidFill>
                <a:latin typeface="Times New Roman" panose="02020603050405020304" pitchFamily="18" charset="0"/>
                <a:cs typeface="Times New Roman" panose="02020603050405020304" pitchFamily="18" charset="0"/>
              </a:rPr>
              <a:t> phi </a:t>
            </a:r>
            <a:r>
              <a:rPr lang="en-US" sz="2800" dirty="0" err="1">
                <a:solidFill>
                  <a:srgbClr val="CFA954"/>
                </a:solidFill>
                <a:latin typeface="Times New Roman" panose="02020603050405020304" pitchFamily="18" charset="0"/>
                <a:cs typeface="Times New Roman" panose="02020603050405020304" pitchFamily="18" charset="0"/>
              </a:rPr>
              <a:t>ngôn</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ngữ</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hình</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ảnh</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số</a:t>
            </a:r>
            <a:r>
              <a:rPr lang="en-US" sz="2800" dirty="0">
                <a:solidFill>
                  <a:srgbClr val="CFA954"/>
                </a:solidFill>
                <a:latin typeface="Times New Roman" panose="02020603050405020304" pitchFamily="18" charset="0"/>
                <a:cs typeface="Times New Roman" panose="02020603050405020304" pitchFamily="18" charset="0"/>
              </a:rPr>
              <a:t> </a:t>
            </a:r>
            <a:r>
              <a:rPr lang="en-US" sz="2800" dirty="0" err="1">
                <a:solidFill>
                  <a:srgbClr val="CFA954"/>
                </a:solidFill>
                <a:latin typeface="Times New Roman" panose="02020603050405020304" pitchFamily="18" charset="0"/>
                <a:cs typeface="Times New Roman" panose="02020603050405020304" pitchFamily="18" charset="0"/>
              </a:rPr>
              <a:t>liệu</a:t>
            </a:r>
            <a:r>
              <a:rPr lang="en-US" sz="2800" dirty="0">
                <a:solidFill>
                  <a:srgbClr val="CFA954"/>
                </a:solidFill>
                <a:latin typeface="Times New Roman" panose="02020603050405020304" pitchFamily="18" charset="0"/>
                <a:cs typeface="Times New Roman" panose="02020603050405020304" pitchFamily="18" charset="0"/>
              </a:rPr>
              <a:t>)</a:t>
            </a:r>
            <a:r>
              <a:rPr lang="en-US" sz="2800" dirty="0">
                <a:solidFill>
                  <a:srgbClr val="CFBB7E"/>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khiến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bài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viết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hấp</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dẫn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dễ</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hình</a:t>
            </a:r>
            <a:r>
              <a:rPr lang="en-US" sz="2800" dirty="0">
                <a:solidFill>
                  <a:srgbClr val="758B66"/>
                </a:solidFill>
                <a:latin typeface="Times New Roman" panose="02020603050405020304" pitchFamily="18" charset="0"/>
                <a:cs typeface="Times New Roman" panose="02020603050405020304" pitchFamily="18" charset="0"/>
              </a:rPr>
              <a:t> dung </a:t>
            </a:r>
            <a:r>
              <a:rPr lang="en-US" sz="2800" dirty="0" err="1">
                <a:solidFill>
                  <a:srgbClr val="758B66"/>
                </a:solidFill>
                <a:latin typeface="Times New Roman" panose="02020603050405020304" pitchFamily="18" charset="0"/>
                <a:cs typeface="Times New Roman" panose="02020603050405020304" pitchFamily="18" charset="0"/>
              </a:rPr>
              <a:t>hơn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đối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với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người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đọc</a:t>
            </a:r>
            <a:r>
              <a:rPr lang="en-US" sz="2800" dirty="0">
                <a:solidFill>
                  <a:srgbClr val="758B66"/>
                </a:solidFill>
                <a:latin typeface="Times New Roman" panose="02020603050405020304" pitchFamily="18" charset="0"/>
                <a:cs typeface="Times New Roman" panose="02020603050405020304" pitchFamily="18" charset="0"/>
              </a:rPr>
              <a:t>: </a:t>
            </a:r>
            <a:endParaRPr lang="en-US" sz="2800" dirty="0" smtClean="0">
              <a:solidFill>
                <a:srgbClr val="758B66"/>
              </a:solidFill>
              <a:latin typeface="Times New Roman" panose="02020603050405020304" pitchFamily="18" charset="0"/>
              <a:cs typeface="Times New Roman" panose="02020603050405020304" pitchFamily="18" charset="0"/>
            </a:endParaRPr>
          </a:p>
          <a:p>
            <a:pPr algn="just"/>
            <a:r>
              <a:rPr lang="en-US" sz="2800" dirty="0">
                <a:solidFill>
                  <a:srgbClr val="758B66"/>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để</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chứng</a:t>
            </a:r>
            <a:r>
              <a:rPr lang="en-US" sz="2800" dirty="0">
                <a:solidFill>
                  <a:srgbClr val="758B66"/>
                </a:solidFill>
                <a:latin typeface="Times New Roman" panose="02020603050405020304" pitchFamily="18" charset="0"/>
                <a:cs typeface="Times New Roman" panose="02020603050405020304" pitchFamily="18" charset="0"/>
              </a:rPr>
              <a:t> minh </a:t>
            </a:r>
            <a:r>
              <a:rPr lang="en-US" sz="2800" dirty="0" err="1">
                <a:solidFill>
                  <a:srgbClr val="758B66"/>
                </a:solidFill>
                <a:latin typeface="Times New Roman" panose="02020603050405020304" pitchFamily="18" charset="0"/>
                <a:cs typeface="Times New Roman" panose="02020603050405020304" pitchFamily="18" charset="0"/>
              </a:rPr>
              <a:t>sự</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dạng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phong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phú</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của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hệ</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sinh</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thái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tại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Vườn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Quốc</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gia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Tràm</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smtClean="0">
                <a:solidFill>
                  <a:srgbClr val="758B66"/>
                </a:solidFill>
                <a:latin typeface="Times New Roman" panose="02020603050405020304" pitchFamily="18" charset="0"/>
                <a:cs typeface="Times New Roman" panose="02020603050405020304" pitchFamily="18" charset="0"/>
              </a:rPr>
              <a:t>Chim</a:t>
            </a:r>
            <a:endParaRPr lang="en-US" sz="2800" dirty="0">
              <a:solidFill>
                <a:srgbClr val="758B66"/>
              </a:solidFill>
              <a:latin typeface="Times New Roman" panose="02020603050405020304" pitchFamily="18" charset="0"/>
              <a:cs typeface="Times New Roman" panose="02020603050405020304" pitchFamily="18" charset="0"/>
            </a:endParaRPr>
          </a:p>
          <a:p>
            <a:pPr algn="just"/>
            <a:r>
              <a:rPr lang="en-US" sz="2800" dirty="0">
                <a:solidFill>
                  <a:srgbClr val="758B66"/>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minh </a:t>
            </a:r>
            <a:r>
              <a:rPr lang="en-US" sz="2800" b="1" dirty="0" err="1">
                <a:solidFill>
                  <a:srgbClr val="FF0000"/>
                </a:solidFill>
                <a:latin typeface="Times New Roman" panose="02020603050405020304" pitchFamily="18" charset="0"/>
                <a:cs typeface="Times New Roman" panose="02020603050405020304" pitchFamily="18" charset="0"/>
              </a:rPr>
              <a:t>họa</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về</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sếu</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đầu</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đỏ</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để</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người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đọc</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có</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thể</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hình</a:t>
            </a:r>
            <a:r>
              <a:rPr lang="en-US" sz="2800" dirty="0">
                <a:solidFill>
                  <a:srgbClr val="758B66"/>
                </a:solidFill>
                <a:latin typeface="Times New Roman" panose="02020603050405020304" pitchFamily="18" charset="0"/>
                <a:cs typeface="Times New Roman" panose="02020603050405020304" pitchFamily="18" charset="0"/>
              </a:rPr>
              <a:t> dung, </a:t>
            </a:r>
            <a:r>
              <a:rPr lang="en-US" sz="2800" dirty="0" err="1">
                <a:solidFill>
                  <a:srgbClr val="758B66"/>
                </a:solidFill>
                <a:latin typeface="Times New Roman" panose="02020603050405020304" pitchFamily="18" charset="0"/>
                <a:cs typeface="Times New Roman" panose="02020603050405020304" pitchFamily="18" charset="0"/>
              </a:rPr>
              <a:t>nhận</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biết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được</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hình</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dạng</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của</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loài</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sinh</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vật</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quý</a:t>
            </a:r>
            <a:r>
              <a:rPr lang="en-US" sz="2800" dirty="0">
                <a:solidFill>
                  <a:srgbClr val="758B66"/>
                </a:solidFill>
                <a:latin typeface="Times New Roman" panose="02020603050405020304" pitchFamily="18" charset="0"/>
                <a:cs typeface="Times New Roman" panose="02020603050405020304" pitchFamily="18" charset="0"/>
              </a:rPr>
              <a:t> </a:t>
            </a:r>
            <a:r>
              <a:rPr lang="en-US" sz="2800" dirty="0" err="1">
                <a:solidFill>
                  <a:srgbClr val="758B66"/>
                </a:solidFill>
                <a:latin typeface="Times New Roman" panose="02020603050405020304" pitchFamily="18" charset="0"/>
                <a:cs typeface="Times New Roman" panose="02020603050405020304" pitchFamily="18" charset="0"/>
              </a:rPr>
              <a:t>hiếm</a:t>
            </a:r>
            <a:r>
              <a:rPr lang="en-US" sz="2800" dirty="0">
                <a:solidFill>
                  <a:srgbClr val="758B66"/>
                </a:solidFill>
                <a:latin typeface="Times New Roman" panose="02020603050405020304" pitchFamily="18" charset="0"/>
                <a:cs typeface="Times New Roman" panose="02020603050405020304" pitchFamily="18" charset="0"/>
              </a:rPr>
              <a:t> ở </a:t>
            </a:r>
            <a:r>
              <a:rPr lang="en-US" sz="2800" dirty="0" err="1">
                <a:solidFill>
                  <a:srgbClr val="758B66"/>
                </a:solidFill>
                <a:latin typeface="Times New Roman" panose="02020603050405020304" pitchFamily="18" charset="0"/>
                <a:cs typeface="Times New Roman" panose="02020603050405020304" pitchFamily="18" charset="0"/>
              </a:rPr>
              <a:t>đây</a:t>
            </a:r>
            <a:r>
              <a:rPr lang="en-US" sz="2800" dirty="0" smtClean="0">
                <a:solidFill>
                  <a:srgbClr val="758B66"/>
                </a:solidFill>
                <a:latin typeface="Times New Roman" panose="02020603050405020304" pitchFamily="18" charset="0"/>
                <a:cs typeface="Times New Roman" panose="02020603050405020304" pitchFamily="18" charset="0"/>
              </a:rPr>
              <a:t>.</a:t>
            </a:r>
            <a:endParaRPr lang="en-US" sz="2800" dirty="0">
              <a:solidFill>
                <a:srgbClr val="758B66"/>
              </a:solidFill>
              <a:latin typeface="Times New Roman" panose="02020603050405020304" pitchFamily="18" charset="0"/>
              <a:cs typeface="Times New Roman" panose="02020603050405020304" pitchFamily="18" charset="0"/>
            </a:endParaRPr>
          </a:p>
        </p:txBody>
      </p:sp>
      <p:sp>
        <p:nvSpPr>
          <p:cNvPr id="20" name="Freeform 2"/>
          <p:cNvSpPr/>
          <p:nvPr/>
        </p:nvSpPr>
        <p:spPr>
          <a:xfrm>
            <a:off x="0" y="4779287"/>
            <a:ext cx="12192000" cy="207871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Tree>
    <p:extLst>
      <p:ext uri="{BB962C8B-B14F-4D97-AF65-F5344CB8AC3E}">
        <p14:creationId xmlns:p14="http://schemas.microsoft.com/office/powerpoint/2010/main" val="75106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76781" y="259166"/>
            <a:ext cx="10360781" cy="1128188"/>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TextBox 6"/>
          <p:cNvSpPr txBox="1"/>
          <p:nvPr/>
        </p:nvSpPr>
        <p:spPr>
          <a:xfrm>
            <a:off x="1192192" y="453928"/>
            <a:ext cx="9664861" cy="738664"/>
          </a:xfrm>
          <a:prstGeom prst="rect">
            <a:avLst/>
          </a:prstGeom>
        </p:spPr>
        <p:txBody>
          <a:bodyPr wrap="square" lIns="0" tIns="0" rIns="0" bIns="0" rtlCol="0" anchor="t">
            <a:sp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6. So </a:t>
            </a:r>
            <a:r>
              <a:rPr lang="en-US" sz="2400" b="1" dirty="0" err="1" smtClean="0">
                <a:solidFill>
                  <a:schemeClr val="bg1"/>
                </a:solidFill>
                <a:latin typeface="Times New Roman" panose="02020603050405020304" pitchFamily="18" charset="0"/>
                <a:cs typeface="Times New Roman" panose="02020603050405020304" pitchFamily="18" charset="0"/>
              </a:rPr>
              <a:t>sánh</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đối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chiếu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thông</a:t>
            </a:r>
            <a:r>
              <a:rPr lang="en-US" sz="2400" b="1" dirty="0" smtClean="0">
                <a:solidFill>
                  <a:schemeClr val="bg1"/>
                </a:solidFill>
                <a:latin typeface="Times New Roman" panose="02020603050405020304" pitchFamily="18" charset="0"/>
                <a:cs typeface="Times New Roman" panose="02020603050405020304" pitchFamily="18" charset="0"/>
              </a:rPr>
              <a:t> tin </a:t>
            </a:r>
            <a:r>
              <a:rPr lang="en-US" sz="2400" b="1" dirty="0" err="1" smtClean="0">
                <a:solidFill>
                  <a:schemeClr val="bg1"/>
                </a:solidFill>
                <a:latin typeface="Times New Roman" panose="02020603050405020304" pitchFamily="18" charset="0"/>
                <a:cs typeface="Times New Roman" panose="02020603050405020304" pitchFamily="18" charset="0"/>
              </a:rPr>
              <a:t>với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văn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bản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Vườn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quốc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gia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Tràm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Chim</a:t>
            </a:r>
            <a:r>
              <a:rPr lang="en-US" sz="2400" b="1" dirty="0" smtClean="0">
                <a:solidFill>
                  <a:schemeClr val="bg1"/>
                </a:solidFill>
                <a:latin typeface="Times New Roman" panose="02020603050405020304" pitchFamily="18" charset="0"/>
                <a:cs typeface="Times New Roman" panose="02020603050405020304" pitchFamily="18" charset="0"/>
              </a:rPr>
              <a:t> – Tam </a:t>
            </a:r>
            <a:r>
              <a:rPr lang="en-US" sz="2400" b="1" dirty="0" err="1" smtClean="0">
                <a:solidFill>
                  <a:schemeClr val="bg1"/>
                </a:solidFill>
                <a:latin typeface="Times New Roman" panose="02020603050405020304" pitchFamily="18" charset="0"/>
                <a:cs typeface="Times New Roman" panose="02020603050405020304" pitchFamily="18" charset="0"/>
              </a:rPr>
              <a:t>Nông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đã</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được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học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tìm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ra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điểm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giống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và</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khác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nhau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giữa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hai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văn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bản</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8"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Freeform 2"/>
          <p:cNvSpPr/>
          <p:nvPr/>
        </p:nvSpPr>
        <p:spPr>
          <a:xfrm>
            <a:off x="0" y="3430113"/>
            <a:ext cx="12192000" cy="3427886"/>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
        <p:nvSpPr>
          <p:cNvPr id="9" name="TextBox 4"/>
          <p:cNvSpPr txBox="1"/>
          <p:nvPr/>
        </p:nvSpPr>
        <p:spPr>
          <a:xfrm>
            <a:off x="542250" y="1762402"/>
            <a:ext cx="11029842" cy="1292662"/>
          </a:xfrm>
          <a:prstGeom prst="rect">
            <a:avLst/>
          </a:prstGeom>
        </p:spPr>
        <p:txBody>
          <a:bodyPr wrap="square" lIns="0" tIns="0" rIns="0" bIns="0" rtlCol="0" anchor="t">
            <a:spAutoFit/>
          </a:bodyPr>
          <a:lstStyle/>
          <a:p>
            <a:pPr algn="just">
              <a:spcBef>
                <a:spcPct val="0"/>
              </a:spcBef>
            </a:pPr>
            <a:r>
              <a:rPr lang="en-US" sz="2800" b="1" dirty="0" smtClean="0">
                <a:solidFill>
                  <a:srgbClr val="518475"/>
                </a:solidFill>
                <a:latin typeface="Times New Roman" panose="02020603050405020304" pitchFamily="18" charset="0"/>
                <a:cs typeface="Times New Roman" panose="02020603050405020304" pitchFamily="18" charset="0"/>
              </a:rPr>
              <a:t>            </a:t>
            </a:r>
            <a:r>
              <a:rPr lang="en-US" sz="2800" b="1" dirty="0" err="1" smtClean="0">
                <a:solidFill>
                  <a:srgbClr val="518475"/>
                </a:solidFill>
                <a:latin typeface="Times New Roman" panose="02020603050405020304" pitchFamily="18" charset="0"/>
                <a:cs typeface="Times New Roman" panose="02020603050405020304" pitchFamily="18" charset="0"/>
              </a:rPr>
              <a:t>Nhận</a:t>
            </a:r>
            <a:r>
              <a:rPr lang="en-US" sz="2800" b="1" dirty="0" smtClean="0">
                <a:solidFill>
                  <a:srgbClr val="518475"/>
                </a:solidFill>
                <a:latin typeface="Times New Roman" panose="02020603050405020304" pitchFamily="18" charset="0"/>
                <a:cs typeface="Times New Roman" panose="02020603050405020304" pitchFamily="18" charset="0"/>
              </a:rPr>
              <a:t> </a:t>
            </a:r>
            <a:r>
              <a:rPr lang="en-US" sz="2800" b="1" dirty="0" err="1">
                <a:solidFill>
                  <a:srgbClr val="518475"/>
                </a:solidFill>
                <a:latin typeface="Times New Roman" panose="02020603050405020304" pitchFamily="18" charset="0"/>
                <a:cs typeface="Times New Roman" panose="02020603050405020304" pitchFamily="18" charset="0"/>
              </a:rPr>
              <a:t>xét</a:t>
            </a:r>
            <a:r>
              <a:rPr lang="en-US" sz="2800" b="1" dirty="0">
                <a:solidFill>
                  <a:srgbClr val="518475"/>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Tùy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lựa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50" y="1555926"/>
            <a:ext cx="961338" cy="710298"/>
          </a:xfrm>
          <a:prstGeom prst="rect">
            <a:avLst/>
          </a:prstGeom>
        </p:spPr>
      </p:pic>
    </p:spTree>
    <p:extLst>
      <p:ext uri="{BB962C8B-B14F-4D97-AF65-F5344CB8AC3E}">
        <p14:creationId xmlns:p14="http://schemas.microsoft.com/office/powerpoint/2010/main" val="129791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2266717" y="556022"/>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30" name="Freeform 5"/>
          <p:cNvSpPr/>
          <p:nvPr/>
        </p:nvSpPr>
        <p:spPr>
          <a:xfrm>
            <a:off x="1122744"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sp>
        <p:nvSpPr>
          <p:cNvPr id="31" name="Freeform 5"/>
          <p:cNvSpPr/>
          <p:nvPr/>
        </p:nvSpPr>
        <p:spPr>
          <a:xfrm>
            <a:off x="4700155" y="1885749"/>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sp>
        <p:nvSpPr>
          <p:cNvPr id="32" name="Freeform 5"/>
          <p:cNvSpPr/>
          <p:nvPr/>
        </p:nvSpPr>
        <p:spPr>
          <a:xfrm>
            <a:off x="8334893"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grpSp>
        <p:nvGrpSpPr>
          <p:cNvPr id="33" name="Group 6"/>
          <p:cNvGrpSpPr>
            <a:grpSpLocks noChangeAspect="1"/>
          </p:cNvGrpSpPr>
          <p:nvPr/>
        </p:nvGrpSpPr>
        <p:grpSpPr>
          <a:xfrm>
            <a:off x="4766327" y="2018326"/>
            <a:ext cx="2659345" cy="3461895"/>
            <a:chOff x="0" y="0"/>
            <a:chExt cx="2192020" cy="3385820"/>
          </a:xfrm>
        </p:grpSpPr>
        <p:sp>
          <p:nvSpPr>
            <p:cNvPr id="34"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sp>
      </p:grpSp>
      <p:grpSp>
        <p:nvGrpSpPr>
          <p:cNvPr id="36" name="Group 10"/>
          <p:cNvGrpSpPr>
            <a:grpSpLocks noChangeAspect="1"/>
          </p:cNvGrpSpPr>
          <p:nvPr/>
        </p:nvGrpSpPr>
        <p:grpSpPr>
          <a:xfrm>
            <a:off x="1307371" y="2970341"/>
            <a:ext cx="2500535" cy="3476758"/>
            <a:chOff x="-1834536" y="-508745"/>
            <a:chExt cx="4030366" cy="3897107"/>
          </a:xfrm>
        </p:grpSpPr>
        <p:sp>
          <p:nvSpPr>
            <p:cNvPr id="37"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87647" r="-87647"/>
              </a:stretch>
            </a:blipFill>
          </p:spPr>
        </p:sp>
      </p:grpSp>
      <p:grpSp>
        <p:nvGrpSpPr>
          <p:cNvPr id="38" name="Group 15"/>
          <p:cNvGrpSpPr>
            <a:grpSpLocks noChangeAspect="1"/>
          </p:cNvGrpSpPr>
          <p:nvPr/>
        </p:nvGrpSpPr>
        <p:grpSpPr>
          <a:xfrm>
            <a:off x="8488612" y="3059285"/>
            <a:ext cx="2511707" cy="3298869"/>
            <a:chOff x="0" y="0"/>
            <a:chExt cx="2192020" cy="3385820"/>
          </a:xfrm>
        </p:grpSpPr>
        <p:sp>
          <p:nvSpPr>
            <p:cNvPr id="39"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r="-131990"/>
              </a:stretch>
            </a:blipFill>
          </p:spPr>
        </p:sp>
      </p:grpSp>
    </p:spTree>
    <p:extLst>
      <p:ext uri="{BB962C8B-B14F-4D97-AF65-F5344CB8AC3E}">
        <p14:creationId xmlns:p14="http://schemas.microsoft.com/office/powerpoint/2010/main" val="2902826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726779" y="2277934"/>
            <a:ext cx="9263622" cy="4253527"/>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8389641" y="1842867"/>
            <a:ext cx="2009226" cy="1242067"/>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asvg="http://schemas.microsoft.com/office/drawing/2016/SVG/main" xmlns="" r:embed="rId14"/>
                </a:ext>
              </a:extLst>
            </a:blip>
            <a:stretch>
              <a:fillRect/>
            </a:stretch>
          </a:blipFill>
        </p:spPr>
      </p:sp>
      <p:sp>
        <p:nvSpPr>
          <p:cNvPr id="43" name="TextBox 43"/>
          <p:cNvSpPr txBox="1"/>
          <p:nvPr/>
        </p:nvSpPr>
        <p:spPr>
          <a:xfrm>
            <a:off x="3691257" y="830492"/>
            <a:ext cx="4770202"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vi-VN" sz="3600" b="1" spc="-145"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3600" b="1" spc="-145"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6382804" y="3023396"/>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490925" y="3146474"/>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5"/>
              <a:stretch>
                <a:fillRect r="-131990"/>
              </a:stretch>
            </a:blipFill>
          </p:spPr>
        </p:sp>
      </p:grpSp>
      <p:sp>
        <p:nvSpPr>
          <p:cNvPr id="55" name="Freeform 5"/>
          <p:cNvSpPr/>
          <p:nvPr/>
        </p:nvSpPr>
        <p:spPr>
          <a:xfrm>
            <a:off x="9125727" y="3521853"/>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273203" y="3674787"/>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6"/>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2287454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163966" y="729650"/>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31" name="Freeform 5"/>
          <p:cNvSpPr/>
          <p:nvPr/>
        </p:nvSpPr>
        <p:spPr>
          <a:xfrm>
            <a:off x="6296627" y="1174787"/>
            <a:ext cx="2626647" cy="358240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sp>
        <p:nvSpPr>
          <p:cNvPr id="32" name="Freeform 5"/>
          <p:cNvSpPr/>
          <p:nvPr/>
        </p:nvSpPr>
        <p:spPr>
          <a:xfrm>
            <a:off x="9006343" y="2824223"/>
            <a:ext cx="2708621" cy="3483980"/>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grpSp>
        <p:nvGrpSpPr>
          <p:cNvPr id="33" name="Group 6"/>
          <p:cNvGrpSpPr>
            <a:grpSpLocks noChangeAspect="1"/>
          </p:cNvGrpSpPr>
          <p:nvPr/>
        </p:nvGrpSpPr>
        <p:grpSpPr>
          <a:xfrm>
            <a:off x="6378270" y="1362609"/>
            <a:ext cx="2463359" cy="3206764"/>
            <a:chOff x="0" y="0"/>
            <a:chExt cx="2192020" cy="3385820"/>
          </a:xfrm>
        </p:grpSpPr>
        <p:sp>
          <p:nvSpPr>
            <p:cNvPr id="34"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sp>
      </p:grpSp>
      <p:grpSp>
        <p:nvGrpSpPr>
          <p:cNvPr id="38" name="Group 15"/>
          <p:cNvGrpSpPr>
            <a:grpSpLocks noChangeAspect="1"/>
          </p:cNvGrpSpPr>
          <p:nvPr/>
        </p:nvGrpSpPr>
        <p:grpSpPr>
          <a:xfrm>
            <a:off x="9188958" y="3038311"/>
            <a:ext cx="2322201" cy="3049973"/>
            <a:chOff x="0" y="0"/>
            <a:chExt cx="2192020" cy="3385820"/>
          </a:xfrm>
        </p:grpSpPr>
        <p:sp>
          <p:nvSpPr>
            <p:cNvPr id="39"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r="-131990"/>
              </a:stretch>
            </a:blipFill>
          </p:spPr>
        </p:sp>
      </p:grpSp>
      <p:sp>
        <p:nvSpPr>
          <p:cNvPr id="13" name="Freeform 4"/>
          <p:cNvSpPr/>
          <p:nvPr/>
        </p:nvSpPr>
        <p:spPr>
          <a:xfrm>
            <a:off x="378377" y="1566319"/>
            <a:ext cx="5717623" cy="3977954"/>
          </a:xfrm>
          <a:custGeom>
            <a:avLst/>
            <a:gdLst/>
            <a:ahLst/>
            <a:cxnLst/>
            <a:rect l="l" t="t" r="r" b="b"/>
            <a:pathLst>
              <a:path w="9749283" h="6032369">
                <a:moveTo>
                  <a:pt x="0" y="0"/>
                </a:moveTo>
                <a:lnTo>
                  <a:pt x="9749282" y="0"/>
                </a:lnTo>
                <a:lnTo>
                  <a:pt x="9749282" y="6032369"/>
                </a:lnTo>
                <a:lnTo>
                  <a:pt x="0" y="6032369"/>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2" name="Rectangle 1"/>
          <p:cNvSpPr/>
          <p:nvPr/>
        </p:nvSpPr>
        <p:spPr>
          <a:xfrm>
            <a:off x="437785" y="2381802"/>
            <a:ext cx="5521124" cy="2369367"/>
          </a:xfrm>
          <a:prstGeom prst="rect">
            <a:avLst/>
          </a:prstGeom>
        </p:spPr>
        <p:txBody>
          <a:bodyPr wrap="square">
            <a:spAutoFit/>
          </a:bodyPr>
          <a:lstStyle/>
          <a:p>
            <a:pPr algn="just">
              <a:lnSpc>
                <a:spcPts val="3632"/>
              </a:lnSpc>
            </a:pPr>
            <a:r>
              <a:rPr lang="en-US" sz="2800" dirty="0" err="1">
                <a:solidFill>
                  <a:srgbClr val="385C4D"/>
                </a:solidFill>
                <a:latin typeface="Times New Roman" panose="02020603050405020304" pitchFamily="18" charset="0"/>
                <a:cs typeface="Times New Roman" panose="02020603050405020304" pitchFamily="18" charset="0"/>
              </a:rPr>
              <a:t>Dựa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vào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thông</a:t>
            </a:r>
            <a:r>
              <a:rPr lang="en-US" sz="2800" dirty="0">
                <a:solidFill>
                  <a:srgbClr val="385C4D"/>
                </a:solidFill>
                <a:latin typeface="Times New Roman" panose="02020603050405020304" pitchFamily="18" charset="0"/>
                <a:cs typeface="Times New Roman" panose="02020603050405020304" pitchFamily="18" charset="0"/>
              </a:rPr>
              <a:t> tin </a:t>
            </a:r>
            <a:r>
              <a:rPr lang="en-US" sz="2800" dirty="0" err="1">
                <a:solidFill>
                  <a:srgbClr val="385C4D"/>
                </a:solidFill>
                <a:latin typeface="Times New Roman" panose="02020603050405020304" pitchFamily="18" charset="0"/>
                <a:cs typeface="Times New Roman" panose="02020603050405020304" pitchFamily="18" charset="0"/>
              </a:rPr>
              <a:t>trong</a:t>
            </a:r>
            <a:r>
              <a:rPr lang="en-US" sz="2800" dirty="0">
                <a:solidFill>
                  <a:srgbClr val="385C4D"/>
                </a:solidFill>
                <a:latin typeface="Times New Roman" panose="02020603050405020304" pitchFamily="18" charset="0"/>
                <a:cs typeface="Times New Roman" panose="02020603050405020304" pitchFamily="18" charset="0"/>
              </a:rPr>
              <a:t> SGK, </a:t>
            </a:r>
            <a:r>
              <a:rPr lang="en-US" sz="2800" dirty="0" err="1">
                <a:solidFill>
                  <a:srgbClr val="385C4D"/>
                </a:solidFill>
                <a:latin typeface="Times New Roman" panose="02020603050405020304" pitchFamily="18" charset="0"/>
                <a:cs typeface="Times New Roman" panose="02020603050405020304" pitchFamily="18" charset="0"/>
              </a:rPr>
              <a:t>kết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hợp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phần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phân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tích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mẫu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hãy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nêu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trình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viết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bài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văn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thuyết</a:t>
            </a:r>
            <a:r>
              <a:rPr lang="en-US" sz="2800" dirty="0">
                <a:solidFill>
                  <a:srgbClr val="385C4D"/>
                </a:solidFill>
                <a:latin typeface="Times New Roman" panose="02020603050405020304" pitchFamily="18" charset="0"/>
                <a:cs typeface="Times New Roman" panose="02020603050405020304" pitchFamily="18" charset="0"/>
              </a:rPr>
              <a:t> minh </a:t>
            </a:r>
            <a:r>
              <a:rPr lang="en-US" sz="2800" dirty="0" err="1">
                <a:solidFill>
                  <a:srgbClr val="385C4D"/>
                </a:solidFill>
                <a:latin typeface="Times New Roman" panose="02020603050405020304" pitchFamily="18" charset="0"/>
                <a:cs typeface="Times New Roman" panose="02020603050405020304" pitchFamily="18" charset="0"/>
              </a:rPr>
              <a:t>giới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thiệu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về</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một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danh</a:t>
            </a:r>
            <a:r>
              <a:rPr lang="en-US" sz="2800" dirty="0">
                <a:solidFill>
                  <a:srgbClr val="385C4D"/>
                </a:solidFill>
                <a:latin typeface="Times New Roman" panose="02020603050405020304" pitchFamily="18" charset="0"/>
                <a:cs typeface="Times New Roman" panose="02020603050405020304" pitchFamily="18" charset="0"/>
              </a:rPr>
              <a:t> lam </a:t>
            </a:r>
            <a:r>
              <a:rPr lang="en-US" sz="2800" dirty="0" err="1">
                <a:solidFill>
                  <a:srgbClr val="385C4D"/>
                </a:solidFill>
                <a:latin typeface="Times New Roman" panose="02020603050405020304" pitchFamily="18" charset="0"/>
                <a:cs typeface="Times New Roman" panose="02020603050405020304" pitchFamily="18" charset="0"/>
              </a:rPr>
              <a:t>thắng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theo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Phiếu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học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tập</a:t>
            </a:r>
            <a:r>
              <a:rPr lang="en-US" sz="2800" dirty="0">
                <a:solidFill>
                  <a:srgbClr val="385C4D"/>
                </a:solidFill>
                <a:latin typeface="Times New Roman" panose="02020603050405020304" pitchFamily="18" charset="0"/>
                <a:cs typeface="Times New Roman" panose="02020603050405020304" pitchFamily="18" charset="0"/>
              </a:rPr>
              <a:t> 2)</a:t>
            </a:r>
          </a:p>
        </p:txBody>
      </p:sp>
      <p:sp>
        <p:nvSpPr>
          <p:cNvPr id="3" name="Rectangle 2"/>
          <p:cNvSpPr/>
          <p:nvPr/>
        </p:nvSpPr>
        <p:spPr>
          <a:xfrm>
            <a:off x="1615568" y="4794076"/>
            <a:ext cx="2484976" cy="510717"/>
          </a:xfrm>
          <a:prstGeom prst="rect">
            <a:avLst/>
          </a:prstGeom>
        </p:spPr>
        <p:txBody>
          <a:bodyPr wrap="none">
            <a:spAutoFit/>
          </a:bodyPr>
          <a:lstStyle/>
          <a:p>
            <a:pPr algn="just">
              <a:lnSpc>
                <a:spcPts val="3632"/>
              </a:lnSpc>
            </a:pP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cs typeface="Times New Roman" panose="02020603050405020304" pitchFamily="18" charset="0"/>
              </a:rPr>
              <a:t>: 5 </a:t>
            </a:r>
            <a:r>
              <a:rPr lang="en-US" sz="2400" b="1" dirty="0" err="1">
                <a:solidFill>
                  <a:srgbClr val="FF0000"/>
                </a:solidFill>
                <a:latin typeface="Times New Roman" panose="02020603050405020304" pitchFamily="18" charset="0"/>
                <a:cs typeface="Times New Roman" panose="02020603050405020304" pitchFamily="18" charset="0"/>
              </a:rPr>
              <a:t>phút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10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2575" y="2106116"/>
            <a:ext cx="10093123" cy="2630948"/>
          </a:xfrm>
          <a:custGeom>
            <a:avLst/>
            <a:gdLst/>
            <a:ahLst/>
            <a:cxnLst/>
            <a:rect l="l" t="t" r="r" b="b"/>
            <a:pathLst>
              <a:path w="13361649" h="3357114">
                <a:moveTo>
                  <a:pt x="0" y="0"/>
                </a:moveTo>
                <a:lnTo>
                  <a:pt x="13361649" y="0"/>
                </a:lnTo>
                <a:lnTo>
                  <a:pt x="13361649" y="3357114"/>
                </a:lnTo>
                <a:lnTo>
                  <a:pt x="0" y="33571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1727732" y="3141065"/>
            <a:ext cx="1295621" cy="525785"/>
          </a:xfrm>
          <a:prstGeom prst="rect">
            <a:avLst/>
          </a:prstGeom>
        </p:spPr>
        <p:txBody>
          <a:bodyPr wrap="square" lIns="0" tIns="0" rIns="0" bIns="0" rtlCol="0" anchor="t">
            <a:spAutoFit/>
          </a:bodyPr>
          <a:lstStyle/>
          <a:p>
            <a:pPr algn="ctr">
              <a:lnSpc>
                <a:spcPts val="4140"/>
              </a:lnSpc>
            </a:pPr>
            <a:r>
              <a:rPr lang="en-US" sz="3200" b="1" dirty="0" err="1" smtClean="0">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a:t>
            </a:r>
            <a:r>
              <a:rPr lang="en-US" sz="3200" b="1" dirty="0" smtClean="0">
                <a:solidFill>
                  <a:srgbClr val="FFFFFD"/>
                </a:solidFill>
                <a:latin typeface="Times New Roman" panose="02020603050405020304" pitchFamily="18" charset="0"/>
                <a:cs typeface="Times New Roman" panose="02020603050405020304" pitchFamily="18" charset="0"/>
              </a:rPr>
              <a:t>1</a:t>
            </a:r>
            <a:endParaRPr lang="en-US" sz="3200" b="1" dirty="0">
              <a:solidFill>
                <a:srgbClr val="FFFFFD"/>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4153095" y="3176331"/>
            <a:ext cx="1391560" cy="490519"/>
          </a:xfrm>
          <a:prstGeom prst="rect">
            <a:avLst/>
          </a:prstGeom>
        </p:spPr>
        <p:txBody>
          <a:bodyPr wrap="square" lIns="0" tIns="0" rIns="0" bIns="0" rtlCol="0" anchor="t">
            <a:spAutoFit/>
          </a:bodyPr>
          <a:lstStyle/>
          <a:p>
            <a:pPr algn="ctr">
              <a:lnSpc>
                <a:spcPts val="4140"/>
              </a:lnSpc>
            </a:pPr>
            <a:r>
              <a:rPr lang="en-US" sz="3200" b="1" dirty="0" err="1" smtClean="0">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a:t>
            </a:r>
            <a:r>
              <a:rPr lang="en-US" sz="3200" b="1" dirty="0" smtClean="0">
                <a:solidFill>
                  <a:srgbClr val="FFFFFD"/>
                </a:solidFill>
                <a:latin typeface="Times New Roman" panose="02020603050405020304" pitchFamily="18" charset="0"/>
                <a:cs typeface="Times New Roman" panose="02020603050405020304" pitchFamily="18" charset="0"/>
              </a:rPr>
              <a:t>2</a:t>
            </a:r>
            <a:endParaRPr lang="en-US" sz="3200" b="1" dirty="0">
              <a:solidFill>
                <a:srgbClr val="FFFFFD"/>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6604774" y="3134358"/>
            <a:ext cx="1359915" cy="490519"/>
          </a:xfrm>
          <a:prstGeom prst="rect">
            <a:avLst/>
          </a:prstGeom>
        </p:spPr>
        <p:txBody>
          <a:bodyPr wrap="square" lIns="0" tIns="0" rIns="0" bIns="0" rtlCol="0" anchor="t">
            <a:spAutoFit/>
          </a:bodyPr>
          <a:lstStyle/>
          <a:p>
            <a:pPr algn="ctr">
              <a:lnSpc>
                <a:spcPts val="4140"/>
              </a:lnSpc>
            </a:pPr>
            <a:r>
              <a:rPr lang="en-US" sz="3200" b="1" dirty="0" err="1">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a:t>
            </a:r>
            <a:r>
              <a:rPr lang="en-US" sz="3200" b="1" dirty="0" smtClean="0">
                <a:solidFill>
                  <a:srgbClr val="FFFFFD"/>
                </a:solidFill>
                <a:latin typeface="Times New Roman" panose="02020603050405020304" pitchFamily="18" charset="0"/>
                <a:cs typeface="Times New Roman" panose="02020603050405020304" pitchFamily="18" charset="0"/>
              </a:rPr>
              <a:t>3</a:t>
            </a:r>
            <a:endParaRPr lang="en-US" sz="3200" b="1" dirty="0">
              <a:solidFill>
                <a:srgbClr val="FFFFFD"/>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232834" y="3141064"/>
            <a:ext cx="1302571" cy="525785"/>
          </a:xfrm>
          <a:prstGeom prst="rect">
            <a:avLst/>
          </a:prstGeom>
        </p:spPr>
        <p:txBody>
          <a:bodyPr wrap="square" lIns="0" tIns="0" rIns="0" bIns="0" rtlCol="0" anchor="t">
            <a:spAutoFit/>
          </a:bodyPr>
          <a:lstStyle/>
          <a:p>
            <a:pPr algn="ctr">
              <a:lnSpc>
                <a:spcPts val="4140"/>
              </a:lnSpc>
            </a:pPr>
            <a:r>
              <a:rPr lang="en-US" sz="3200" b="1" dirty="0" err="1">
                <a:solidFill>
                  <a:srgbClr val="FFFFFD"/>
                </a:solidFill>
                <a:latin typeface="Times New Roman" panose="02020603050405020304" pitchFamily="18" charset="0"/>
                <a:cs typeface="Times New Roman" panose="02020603050405020304" pitchFamily="18" charset="0"/>
              </a:rPr>
              <a:t>Bước</a:t>
            </a:r>
            <a:r>
              <a:rPr lang="en-US" sz="3200" b="1" dirty="0">
                <a:solidFill>
                  <a:srgbClr val="FFFFFD"/>
                </a:solidFill>
                <a:latin typeface="Times New Roman" panose="02020603050405020304" pitchFamily="18" charset="0"/>
                <a:cs typeface="Times New Roman" panose="02020603050405020304" pitchFamily="18" charset="0"/>
              </a:rPr>
              <a:t> </a:t>
            </a:r>
            <a:r>
              <a:rPr lang="en-US" sz="3200" b="1" dirty="0" smtClean="0">
                <a:solidFill>
                  <a:srgbClr val="FFFFFD"/>
                </a:solidFill>
                <a:latin typeface="Times New Roman" panose="02020603050405020304" pitchFamily="18" charset="0"/>
                <a:cs typeface="Times New Roman" panose="02020603050405020304" pitchFamily="18" charset="0"/>
              </a:rPr>
              <a:t>4</a:t>
            </a:r>
            <a:endParaRPr lang="en-US" sz="3200" b="1" dirty="0">
              <a:solidFill>
                <a:srgbClr val="FFFFFD"/>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1425546" y="4609507"/>
            <a:ext cx="1597807" cy="397545"/>
          </a:xfrm>
          <a:prstGeom prst="rect">
            <a:avLst/>
          </a:prstGeom>
        </p:spPr>
        <p:txBody>
          <a:bodyPr wrap="square" lIns="0" tIns="0" rIns="0" bIns="0" rtlCol="0" anchor="t">
            <a:spAutoFit/>
          </a:bodyPr>
          <a:lstStyle/>
          <a:p>
            <a:pPr algn="ctr">
              <a:lnSpc>
                <a:spcPts val="3120"/>
              </a:lnSpc>
            </a:pPr>
            <a:r>
              <a:rPr lang="en-US" sz="3000" b="1" dirty="0" err="1">
                <a:solidFill>
                  <a:srgbClr val="BC660A"/>
                </a:solidFill>
                <a:latin typeface="Times New Roman" panose="02020603050405020304" pitchFamily="18" charset="0"/>
                <a:cs typeface="Times New Roman" panose="02020603050405020304" pitchFamily="18" charset="0"/>
              </a:rPr>
              <a:t>Chuẩn</a:t>
            </a:r>
            <a:r>
              <a:rPr lang="en-US" sz="3000" b="1" dirty="0">
                <a:solidFill>
                  <a:srgbClr val="BC660A"/>
                </a:solidFill>
                <a:latin typeface="Times New Roman" panose="02020603050405020304" pitchFamily="18" charset="0"/>
                <a:cs typeface="Times New Roman" panose="02020603050405020304" pitchFamily="18" charset="0"/>
              </a:rPr>
              <a:t> </a:t>
            </a:r>
            <a:r>
              <a:rPr lang="en-US" sz="3000" b="1" dirty="0" err="1">
                <a:solidFill>
                  <a:srgbClr val="BC660A"/>
                </a:solidFill>
                <a:latin typeface="Times New Roman" panose="02020603050405020304" pitchFamily="18" charset="0"/>
                <a:cs typeface="Times New Roman" panose="02020603050405020304" pitchFamily="18" charset="0"/>
              </a:rPr>
              <a:t>bị</a:t>
            </a:r>
            <a:endParaRPr lang="en-US" sz="3000" b="1" dirty="0">
              <a:solidFill>
                <a:srgbClr val="BC660A"/>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3945645" y="1590758"/>
            <a:ext cx="1806460" cy="795089"/>
          </a:xfrm>
          <a:prstGeom prst="rect">
            <a:avLst/>
          </a:prstGeom>
        </p:spPr>
        <p:txBody>
          <a:bodyPr wrap="square" lIns="0" tIns="0" rIns="0" bIns="0" rtlCol="0" anchor="t">
            <a:spAutoFit/>
          </a:bodyPr>
          <a:lstStyle/>
          <a:p>
            <a:pPr algn="ctr">
              <a:lnSpc>
                <a:spcPts val="3120"/>
              </a:lnSpc>
            </a:pPr>
            <a:r>
              <a:rPr lang="en-US" sz="3000" b="1" dirty="0" err="1">
                <a:solidFill>
                  <a:srgbClr val="758B66"/>
                </a:solidFill>
                <a:latin typeface="Times New Roman" panose="02020603050405020304" pitchFamily="18" charset="0"/>
                <a:cs typeface="Times New Roman" panose="02020603050405020304" pitchFamily="18" charset="0"/>
              </a:rPr>
              <a:t>Tìm</a:t>
            </a:r>
            <a:r>
              <a:rPr lang="en-US" sz="3000" b="1" dirty="0">
                <a:solidFill>
                  <a:srgbClr val="758B66"/>
                </a:solidFill>
                <a:latin typeface="Times New Roman" panose="02020603050405020304" pitchFamily="18" charset="0"/>
                <a:cs typeface="Times New Roman" panose="02020603050405020304" pitchFamily="18" charset="0"/>
              </a:rPr>
              <a:t> ý </a:t>
            </a:r>
            <a:r>
              <a:rPr lang="en-US" sz="3000" b="1" dirty="0" err="1">
                <a:solidFill>
                  <a:srgbClr val="758B66"/>
                </a:solidFill>
                <a:latin typeface="Times New Roman" panose="02020603050405020304" pitchFamily="18" charset="0"/>
                <a:cs typeface="Times New Roman" panose="02020603050405020304" pitchFamily="18" charset="0"/>
              </a:rPr>
              <a:t>và</a:t>
            </a:r>
            <a:r>
              <a:rPr lang="en-US" sz="3000" b="1" dirty="0">
                <a:solidFill>
                  <a:srgbClr val="758B66"/>
                </a:solidFill>
                <a:latin typeface="Times New Roman" panose="02020603050405020304" pitchFamily="18" charset="0"/>
                <a:cs typeface="Times New Roman" panose="02020603050405020304" pitchFamily="18" charset="0"/>
              </a:rPr>
              <a:t> </a:t>
            </a:r>
          </a:p>
          <a:p>
            <a:pPr algn="ctr">
              <a:lnSpc>
                <a:spcPts val="3120"/>
              </a:lnSpc>
            </a:pPr>
            <a:r>
              <a:rPr lang="en-US" sz="3000" b="1" dirty="0" err="1">
                <a:solidFill>
                  <a:srgbClr val="758B66"/>
                </a:solidFill>
                <a:latin typeface="Times New Roman" panose="02020603050405020304" pitchFamily="18" charset="0"/>
                <a:cs typeface="Times New Roman" panose="02020603050405020304" pitchFamily="18" charset="0"/>
              </a:rPr>
              <a:t>lập</a:t>
            </a:r>
            <a:r>
              <a:rPr lang="en-US" sz="3000" b="1" dirty="0">
                <a:solidFill>
                  <a:srgbClr val="758B66"/>
                </a:solidFill>
                <a:latin typeface="Times New Roman" panose="02020603050405020304" pitchFamily="18" charset="0"/>
                <a:cs typeface="Times New Roman" panose="02020603050405020304" pitchFamily="18" charset="0"/>
              </a:rPr>
              <a:t> </a:t>
            </a:r>
            <a:r>
              <a:rPr lang="en-US" sz="3000" b="1" dirty="0" err="1">
                <a:solidFill>
                  <a:srgbClr val="758B66"/>
                </a:solidFill>
                <a:latin typeface="Times New Roman" panose="02020603050405020304" pitchFamily="18" charset="0"/>
                <a:cs typeface="Times New Roman" panose="02020603050405020304" pitchFamily="18" charset="0"/>
              </a:rPr>
              <a:t>dàn</a:t>
            </a:r>
            <a:r>
              <a:rPr lang="en-US" sz="3000" b="1" dirty="0">
                <a:solidFill>
                  <a:srgbClr val="758B66"/>
                </a:solidFill>
                <a:latin typeface="Times New Roman" panose="02020603050405020304" pitchFamily="18" charset="0"/>
                <a:cs typeface="Times New Roman" panose="02020603050405020304" pitchFamily="18" charset="0"/>
              </a:rPr>
              <a:t> ý</a:t>
            </a:r>
          </a:p>
        </p:txBody>
      </p:sp>
      <p:sp>
        <p:nvSpPr>
          <p:cNvPr id="11" name="TextBox 11"/>
          <p:cNvSpPr txBox="1"/>
          <p:nvPr/>
        </p:nvSpPr>
        <p:spPr>
          <a:xfrm>
            <a:off x="6386755" y="4606489"/>
            <a:ext cx="1795952" cy="397545"/>
          </a:xfrm>
          <a:prstGeom prst="rect">
            <a:avLst/>
          </a:prstGeom>
        </p:spPr>
        <p:txBody>
          <a:bodyPr wrap="square" lIns="0" tIns="0" rIns="0" bIns="0" rtlCol="0" anchor="t">
            <a:spAutoFit/>
          </a:bodyPr>
          <a:lstStyle/>
          <a:p>
            <a:pPr algn="ctr">
              <a:lnSpc>
                <a:spcPts val="3120"/>
              </a:lnSpc>
            </a:pPr>
            <a:r>
              <a:rPr lang="en-US" sz="3000" b="1" dirty="0" err="1">
                <a:solidFill>
                  <a:srgbClr val="F5BF19"/>
                </a:solidFill>
                <a:latin typeface="Times New Roman" panose="02020603050405020304" pitchFamily="18" charset="0"/>
                <a:cs typeface="Times New Roman" panose="02020603050405020304" pitchFamily="18" charset="0"/>
              </a:rPr>
              <a:t>Viết</a:t>
            </a:r>
            <a:r>
              <a:rPr lang="en-US" sz="3000" b="1" dirty="0">
                <a:solidFill>
                  <a:srgbClr val="F5BF19"/>
                </a:solidFill>
                <a:latin typeface="Times New Roman" panose="02020603050405020304" pitchFamily="18" charset="0"/>
                <a:cs typeface="Times New Roman" panose="02020603050405020304" pitchFamily="18" charset="0"/>
              </a:rPr>
              <a:t> </a:t>
            </a:r>
            <a:r>
              <a:rPr lang="en-US" sz="3000" b="1" dirty="0" err="1">
                <a:solidFill>
                  <a:srgbClr val="F5BF19"/>
                </a:solidFill>
                <a:latin typeface="Times New Roman" panose="02020603050405020304" pitchFamily="18" charset="0"/>
                <a:cs typeface="Times New Roman" panose="02020603050405020304" pitchFamily="18" charset="0"/>
              </a:rPr>
              <a:t>bài</a:t>
            </a:r>
            <a:endParaRPr lang="en-US" sz="3000" b="1" dirty="0">
              <a:solidFill>
                <a:srgbClr val="F5BF19"/>
              </a:solidFill>
              <a:latin typeface="Times New Roman" panose="02020603050405020304" pitchFamily="18" charset="0"/>
              <a:cs typeface="Times New Roman" panose="02020603050405020304" pitchFamily="18" charset="0"/>
            </a:endParaRPr>
          </a:p>
        </p:txBody>
      </p:sp>
      <p:sp>
        <p:nvSpPr>
          <p:cNvPr id="14"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6" name="Rectangle 15"/>
          <p:cNvSpPr/>
          <p:nvPr/>
        </p:nvSpPr>
        <p:spPr>
          <a:xfrm>
            <a:off x="8652540" y="1472777"/>
            <a:ext cx="2463158" cy="913070"/>
          </a:xfrm>
          <a:prstGeom prst="rect">
            <a:avLst/>
          </a:prstGeom>
        </p:spPr>
        <p:txBody>
          <a:bodyPr wrap="square">
            <a:spAutoFit/>
          </a:bodyPr>
          <a:lstStyle/>
          <a:p>
            <a:pPr algn="ctr">
              <a:lnSpc>
                <a:spcPts val="3164"/>
              </a:lnSpc>
            </a:pPr>
            <a:r>
              <a:rPr lang="en-US" sz="2800" b="1" dirty="0" err="1" smtClean="0">
                <a:solidFill>
                  <a:srgbClr val="7E94A2"/>
                </a:solidFill>
                <a:latin typeface="Times New Roman" panose="02020603050405020304" pitchFamily="18" charset="0"/>
                <a:cs typeface="Times New Roman" panose="02020603050405020304" pitchFamily="18" charset="0"/>
              </a:rPr>
              <a:t>Kiểm</a:t>
            </a:r>
            <a:r>
              <a:rPr lang="en-US" sz="2800" b="1" dirty="0" smtClean="0">
                <a:solidFill>
                  <a:srgbClr val="7E94A2"/>
                </a:solidFill>
                <a:latin typeface="Times New Roman" panose="02020603050405020304" pitchFamily="18" charset="0"/>
                <a:cs typeface="Times New Roman" panose="02020603050405020304" pitchFamily="18" charset="0"/>
              </a:rPr>
              <a:t> </a:t>
            </a:r>
            <a:r>
              <a:rPr lang="en-US" sz="2800" b="1" dirty="0" err="1" smtClean="0">
                <a:solidFill>
                  <a:srgbClr val="7E94A2"/>
                </a:solidFill>
                <a:latin typeface="Times New Roman" panose="02020603050405020304" pitchFamily="18" charset="0"/>
                <a:cs typeface="Times New Roman" panose="02020603050405020304" pitchFamily="18" charset="0"/>
              </a:rPr>
              <a:t>tra</a:t>
            </a:r>
            <a:r>
              <a:rPr lang="en-US" sz="2800" b="1" dirty="0" smtClean="0">
                <a:solidFill>
                  <a:srgbClr val="7E94A2"/>
                </a:solidFill>
                <a:latin typeface="Times New Roman" panose="02020603050405020304" pitchFamily="18" charset="0"/>
                <a:cs typeface="Times New Roman" panose="02020603050405020304" pitchFamily="18" charset="0"/>
              </a:rPr>
              <a:t> </a:t>
            </a:r>
            <a:r>
              <a:rPr lang="en-US" sz="2800" b="1" dirty="0" err="1" smtClean="0">
                <a:solidFill>
                  <a:srgbClr val="7E94A2"/>
                </a:solidFill>
                <a:latin typeface="Times New Roman" panose="02020603050405020304" pitchFamily="18" charset="0"/>
                <a:cs typeface="Times New Roman" panose="02020603050405020304" pitchFamily="18" charset="0"/>
              </a:rPr>
              <a:t>lại</a:t>
            </a:r>
            <a:endParaRPr lang="en-US" sz="2800" b="1" dirty="0" smtClean="0">
              <a:solidFill>
                <a:srgbClr val="7E94A2"/>
              </a:solidFill>
              <a:latin typeface="Times New Roman" panose="02020603050405020304" pitchFamily="18" charset="0"/>
              <a:cs typeface="Times New Roman" panose="02020603050405020304" pitchFamily="18" charset="0"/>
            </a:endParaRPr>
          </a:p>
          <a:p>
            <a:pPr algn="ctr">
              <a:lnSpc>
                <a:spcPts val="3164"/>
              </a:lnSpc>
            </a:pPr>
            <a:r>
              <a:rPr lang="en-US" sz="2800" b="1" dirty="0" smtClean="0">
                <a:solidFill>
                  <a:srgbClr val="7E94A2"/>
                </a:solidFill>
                <a:latin typeface="Times New Roman" panose="02020603050405020304" pitchFamily="18" charset="0"/>
                <a:cs typeface="Times New Roman" panose="02020603050405020304" pitchFamily="18" charset="0"/>
              </a:rPr>
              <a:t> </a:t>
            </a:r>
            <a:r>
              <a:rPr lang="en-US" sz="2800" b="1" dirty="0" err="1" smtClean="0">
                <a:solidFill>
                  <a:srgbClr val="7E94A2"/>
                </a:solidFill>
                <a:latin typeface="Times New Roman" panose="02020603050405020304" pitchFamily="18" charset="0"/>
                <a:cs typeface="Times New Roman" panose="02020603050405020304" pitchFamily="18" charset="0"/>
              </a:rPr>
              <a:t>và</a:t>
            </a:r>
            <a:r>
              <a:rPr lang="en-US" sz="2800" b="1" dirty="0" smtClean="0">
                <a:solidFill>
                  <a:srgbClr val="7E94A2"/>
                </a:solidFill>
                <a:latin typeface="Times New Roman" panose="02020603050405020304" pitchFamily="18" charset="0"/>
                <a:cs typeface="Times New Roman" panose="02020603050405020304" pitchFamily="18" charset="0"/>
              </a:rPr>
              <a:t> </a:t>
            </a:r>
            <a:r>
              <a:rPr lang="en-US" sz="2800" b="1" dirty="0" err="1" smtClean="0">
                <a:solidFill>
                  <a:srgbClr val="7E94A2"/>
                </a:solidFill>
                <a:latin typeface="Times New Roman" panose="02020603050405020304" pitchFamily="18" charset="0"/>
                <a:cs typeface="Times New Roman" panose="02020603050405020304" pitchFamily="18" charset="0"/>
              </a:rPr>
              <a:t>sửa</a:t>
            </a:r>
            <a:r>
              <a:rPr lang="en-US" sz="2800" b="1" dirty="0" smtClean="0">
                <a:solidFill>
                  <a:srgbClr val="7E94A2"/>
                </a:solidFill>
                <a:latin typeface="Times New Roman" panose="02020603050405020304" pitchFamily="18" charset="0"/>
                <a:cs typeface="Times New Roman" panose="02020603050405020304" pitchFamily="18" charset="0"/>
              </a:rPr>
              <a:t> </a:t>
            </a:r>
            <a:r>
              <a:rPr lang="en-US" sz="2800" b="1" dirty="0" err="1" smtClean="0">
                <a:solidFill>
                  <a:srgbClr val="7E94A2"/>
                </a:solidFill>
                <a:latin typeface="Times New Roman" panose="02020603050405020304" pitchFamily="18" charset="0"/>
                <a:cs typeface="Times New Roman" panose="02020603050405020304" pitchFamily="18" charset="0"/>
              </a:rPr>
              <a:t>chữa</a:t>
            </a:r>
            <a:endParaRPr lang="en-US" sz="2800" dirty="0"/>
          </a:p>
        </p:txBody>
      </p:sp>
    </p:spTree>
    <p:extLst>
      <p:ext uri="{BB962C8B-B14F-4D97-AF65-F5344CB8AC3E}">
        <p14:creationId xmlns:p14="http://schemas.microsoft.com/office/powerpoint/2010/main" val="34899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046217" y="1620750"/>
            <a:ext cx="3751880" cy="1134944"/>
          </a:xfrm>
          <a:custGeom>
            <a:avLst/>
            <a:gdLst/>
            <a:ahLst/>
            <a:cxnLst/>
            <a:rect l="l" t="t" r="r" b="b"/>
            <a:pathLst>
              <a:path w="5627820" h="1702416">
                <a:moveTo>
                  <a:pt x="0" y="0"/>
                </a:moveTo>
                <a:lnTo>
                  <a:pt x="5627820" y="0"/>
                </a:lnTo>
                <a:lnTo>
                  <a:pt x="5627820" y="1702416"/>
                </a:lnTo>
                <a:lnTo>
                  <a:pt x="0" y="1702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1</a:t>
            </a:r>
          </a:p>
        </p:txBody>
      </p:sp>
      <p:sp>
        <p:nvSpPr>
          <p:cNvPr id="9" name="TextBox 9"/>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10" name="TextBox 10"/>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11" name="TextBox 11"/>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12" name="TextBox 12"/>
          <p:cNvSpPr txBox="1"/>
          <p:nvPr/>
        </p:nvSpPr>
        <p:spPr>
          <a:xfrm>
            <a:off x="2650603" y="2039321"/>
            <a:ext cx="3008597" cy="448841"/>
          </a:xfrm>
          <a:prstGeom prst="rect">
            <a:avLst/>
          </a:prstGeom>
        </p:spPr>
        <p:txBody>
          <a:bodyPr wrap="square" lIns="0" tIns="0" rIns="0" bIns="0" rtlCol="0" anchor="t">
            <a:spAutoFit/>
          </a:bodyPr>
          <a:lstStyle/>
          <a:p>
            <a:pPr algn="ctr">
              <a:lnSpc>
                <a:spcPts val="3466"/>
              </a:lnSpc>
            </a:pPr>
            <a:r>
              <a:rPr lang="en-US" sz="3333" b="1" dirty="0" smtClean="0">
                <a:solidFill>
                  <a:srgbClr val="FFFFFD"/>
                </a:solidFill>
                <a:latin typeface="Times New Roman" panose="02020603050405020304" pitchFamily="18" charset="0"/>
                <a:cs typeface="Times New Roman" panose="02020603050405020304" pitchFamily="18" charset="0"/>
              </a:rPr>
              <a:t>CHUẨN BỊ</a:t>
            </a:r>
            <a:endParaRPr lang="en-US" sz="3333" b="1" dirty="0">
              <a:solidFill>
                <a:srgbClr val="FFFFFD"/>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480868" y="2906733"/>
            <a:ext cx="9046908" cy="3321422"/>
          </a:xfrm>
          <a:prstGeom prst="rect">
            <a:avLst/>
          </a:prstGeom>
          <a:ln>
            <a:solidFill>
              <a:schemeClr val="accent2"/>
            </a:solidFill>
          </a:ln>
        </p:spPr>
        <p:txBody>
          <a:bodyPr wrap="square" lIns="0" tIns="0" rIns="0" bIns="0" rtlCol="0" anchor="t">
            <a:spAutoFit/>
          </a:bodyPr>
          <a:lstStyle/>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p>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sách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internet,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tri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Lịch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dựa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tổng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ts val="3733"/>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5"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05476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V="1">
            <a:off x="2046217" y="1530635"/>
            <a:ext cx="4049783" cy="1225059"/>
          </a:xfrm>
          <a:custGeom>
            <a:avLst/>
            <a:gdLst/>
            <a:ahLst/>
            <a:cxnLst/>
            <a:rect l="l" t="t" r="r" b="b"/>
            <a:pathLst>
              <a:path w="6074674" h="1837589">
                <a:moveTo>
                  <a:pt x="0" y="1837589"/>
                </a:moveTo>
                <a:lnTo>
                  <a:pt x="6074674" y="1837589"/>
                </a:lnTo>
                <a:lnTo>
                  <a:pt x="6074674" y="0"/>
                </a:lnTo>
                <a:lnTo>
                  <a:pt x="0" y="0"/>
                </a:lnTo>
                <a:lnTo>
                  <a:pt x="0" y="1837589"/>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1</a:t>
            </a:r>
          </a:p>
        </p:txBody>
      </p:sp>
      <p:sp>
        <p:nvSpPr>
          <p:cNvPr id="6" name="TextBox 6"/>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7" name="TextBox 7"/>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8" name="TextBox 8"/>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9" name="TextBox 9"/>
          <p:cNvSpPr txBox="1"/>
          <p:nvPr/>
        </p:nvSpPr>
        <p:spPr>
          <a:xfrm>
            <a:off x="2860140" y="1835625"/>
            <a:ext cx="3042642" cy="420756"/>
          </a:xfrm>
          <a:prstGeom prst="rect">
            <a:avLst/>
          </a:prstGeom>
        </p:spPr>
        <p:txBody>
          <a:bodyPr lIns="0" tIns="0" rIns="0" bIns="0" rtlCol="0" anchor="t">
            <a:spAutoFit/>
          </a:bodyPr>
          <a:lstStyle/>
          <a:p>
            <a:pPr algn="ctr">
              <a:lnSpc>
                <a:spcPts val="3466"/>
              </a:lnSpc>
            </a:pPr>
            <a:r>
              <a:rPr lang="en-US" sz="2800" b="1" dirty="0" err="1">
                <a:solidFill>
                  <a:srgbClr val="FFFFFD"/>
                </a:solidFill>
                <a:latin typeface="Times New Roman" panose="02020603050405020304" pitchFamily="18" charset="0"/>
                <a:cs typeface="Times New Roman" panose="02020603050405020304" pitchFamily="18" charset="0"/>
              </a:rPr>
              <a:t>Tìm</a:t>
            </a:r>
            <a:r>
              <a:rPr lang="en-US" sz="2800" b="1" dirty="0">
                <a:solidFill>
                  <a:srgbClr val="FFFFFD"/>
                </a:solidFill>
                <a:latin typeface="Times New Roman" panose="02020603050405020304" pitchFamily="18" charset="0"/>
                <a:cs typeface="Times New Roman" panose="02020603050405020304" pitchFamily="18" charset="0"/>
              </a:rPr>
              <a:t> ý </a:t>
            </a:r>
            <a:r>
              <a:rPr lang="en-US" sz="2800" b="1" dirty="0" err="1">
                <a:solidFill>
                  <a:srgbClr val="FFFFFD"/>
                </a:solidFill>
                <a:latin typeface="Times New Roman" panose="02020603050405020304" pitchFamily="18" charset="0"/>
                <a:cs typeface="Times New Roman" panose="02020603050405020304" pitchFamily="18" charset="0"/>
              </a:rPr>
              <a:t>và</a:t>
            </a:r>
            <a:r>
              <a:rPr lang="en-US" sz="2800" b="1" dirty="0">
                <a:solidFill>
                  <a:srgbClr val="FFFFFD"/>
                </a:solidFill>
                <a:latin typeface="Times New Roman" panose="02020603050405020304" pitchFamily="18" charset="0"/>
                <a:cs typeface="Times New Roman" panose="02020603050405020304" pitchFamily="18" charset="0"/>
              </a:rPr>
              <a:t> </a:t>
            </a:r>
            <a:r>
              <a:rPr lang="en-US" sz="2800" b="1" dirty="0" err="1">
                <a:solidFill>
                  <a:srgbClr val="FFFFFD"/>
                </a:solidFill>
                <a:latin typeface="Times New Roman" panose="02020603050405020304" pitchFamily="18" charset="0"/>
                <a:cs typeface="Times New Roman" panose="02020603050405020304" pitchFamily="18" charset="0"/>
              </a:rPr>
              <a:t>lập</a:t>
            </a:r>
            <a:r>
              <a:rPr lang="en-US" sz="2800" b="1" dirty="0">
                <a:solidFill>
                  <a:srgbClr val="FFFFFD"/>
                </a:solidFill>
                <a:latin typeface="Times New Roman" panose="02020603050405020304" pitchFamily="18" charset="0"/>
                <a:cs typeface="Times New Roman" panose="02020603050405020304" pitchFamily="18" charset="0"/>
              </a:rPr>
              <a:t> </a:t>
            </a:r>
            <a:r>
              <a:rPr lang="en-US" sz="2800" b="1" dirty="0" err="1">
                <a:solidFill>
                  <a:srgbClr val="FFFFFD"/>
                </a:solidFill>
                <a:latin typeface="Times New Roman" panose="02020603050405020304" pitchFamily="18" charset="0"/>
                <a:cs typeface="Times New Roman" panose="02020603050405020304" pitchFamily="18" charset="0"/>
              </a:rPr>
              <a:t>dàn</a:t>
            </a:r>
            <a:r>
              <a:rPr lang="en-US" sz="2800" b="1" dirty="0">
                <a:solidFill>
                  <a:srgbClr val="FFFFFD"/>
                </a:solidFill>
                <a:latin typeface="Times New Roman" panose="02020603050405020304" pitchFamily="18" charset="0"/>
                <a:cs typeface="Times New Roman" panose="02020603050405020304" pitchFamily="18" charset="0"/>
              </a:rPr>
              <a:t> ý</a:t>
            </a:r>
          </a:p>
        </p:txBody>
      </p:sp>
      <p:sp>
        <p:nvSpPr>
          <p:cNvPr id="13" name="TextBox 13"/>
          <p:cNvSpPr txBox="1"/>
          <p:nvPr/>
        </p:nvSpPr>
        <p:spPr>
          <a:xfrm>
            <a:off x="2414894" y="2755694"/>
            <a:ext cx="9051077" cy="3447098"/>
          </a:xfrm>
          <a:prstGeom prst="rect">
            <a:avLst/>
          </a:prstGeom>
          <a:ln>
            <a:solidFill>
              <a:schemeClr val="tx2">
                <a:lumMod val="60000"/>
                <a:lumOff val="40000"/>
              </a:schemeClr>
            </a:solidFill>
          </a:ln>
        </p:spPr>
        <p:txBody>
          <a:bodyPr lIns="0" tIns="0" rIns="0" bIns="0" rtlCol="0" anchor="t">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dàn</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ý:</a:t>
            </a:r>
          </a:p>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Danh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đâu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Danh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sắc</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5"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93447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8529712" flipH="1" flipV="1">
            <a:off x="10828620" y="-172551"/>
            <a:ext cx="1224089" cy="873693"/>
          </a:xfrm>
          <a:custGeom>
            <a:avLst/>
            <a:gdLst/>
            <a:ahLst/>
            <a:cxnLst/>
            <a:rect l="l" t="t" r="r" b="b"/>
            <a:pathLst>
              <a:path w="1836133" h="1310540">
                <a:moveTo>
                  <a:pt x="1836133" y="1310540"/>
                </a:moveTo>
                <a:lnTo>
                  <a:pt x="0" y="1310540"/>
                </a:lnTo>
                <a:lnTo>
                  <a:pt x="0" y="0"/>
                </a:lnTo>
                <a:lnTo>
                  <a:pt x="1836133" y="0"/>
                </a:lnTo>
                <a:lnTo>
                  <a:pt x="1836133" y="1310540"/>
                </a:lnTo>
                <a:close/>
              </a:path>
            </a:pathLst>
          </a:custGeom>
          <a:blipFill>
            <a:blip r:embed="rId2">
              <a:extLst>
                <a:ext uri="{96DAC541-7B7A-43D3-8B79-37D633B846F1}">
                  <asvg:svgBlip xmlns="" xmlns:asvg="http://schemas.microsoft.com/office/drawing/2016/SVG/main" r:embed="rId4"/>
                </a:ext>
              </a:extLst>
            </a:blip>
            <a:stretch>
              <a:fillRect/>
            </a:stretch>
          </a:blipFill>
          <a:ln cap="rnd">
            <a:noFill/>
            <a:prstDash val="solid"/>
            <a:round/>
          </a:ln>
        </p:spPr>
      </p:sp>
      <p:graphicFrame>
        <p:nvGraphicFramePr>
          <p:cNvPr id="5" name="Table 5"/>
          <p:cNvGraphicFramePr>
            <a:graphicFrameLocks noGrp="1"/>
          </p:cNvGraphicFramePr>
          <p:nvPr>
            <p:extLst>
              <p:ext uri="{D42A27DB-BD31-4B8C-83A1-F6EECF244321}">
                <p14:modId xmlns:p14="http://schemas.microsoft.com/office/powerpoint/2010/main" val="3579523761"/>
              </p:ext>
            </p:extLst>
          </p:nvPr>
        </p:nvGraphicFramePr>
        <p:xfrm>
          <a:off x="463615" y="429429"/>
          <a:ext cx="11134217" cy="5999142"/>
        </p:xfrm>
        <a:graphic>
          <a:graphicData uri="http://schemas.openxmlformats.org/drawingml/2006/table">
            <a:tbl>
              <a:tblPr/>
              <a:tblGrid>
                <a:gridCol w="1111504">
                  <a:extLst>
                    <a:ext uri="{9D8B030D-6E8A-4147-A177-3AD203B41FA5}">
                      <a16:colId xmlns:a16="http://schemas.microsoft.com/office/drawing/2014/main" val="20000"/>
                    </a:ext>
                  </a:extLst>
                </a:gridCol>
                <a:gridCol w="10022713">
                  <a:extLst>
                    <a:ext uri="{9D8B030D-6E8A-4147-A177-3AD203B41FA5}">
                      <a16:colId xmlns:a16="http://schemas.microsoft.com/office/drawing/2014/main" val="20001"/>
                    </a:ext>
                  </a:extLst>
                </a:gridCol>
              </a:tblGrid>
              <a:tr h="1498600">
                <a:tc>
                  <a:txBody>
                    <a:bodyPr/>
                    <a:lstStyle/>
                    <a:p>
                      <a:pPr algn="ctr">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rPr>
                        <a:t>Mở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bài</a:t>
                      </a:r>
                      <a:endParaRPr lang="en-US" sz="2400" b="1" dirty="0">
                        <a:solidFill>
                          <a:srgbClr val="FF0000"/>
                        </a:solidFill>
                        <a:latin typeface="Times New Roman" panose="02020603050405020304" pitchFamily="18" charset="0"/>
                        <a:cs typeface="Times New Roman" panose="02020603050405020304" pitchFamily="18" charset="0"/>
                      </a:endParaRP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39" lvl="1" indent="-377820" algn="just">
                        <a:lnSpc>
                          <a:spcPct val="100000"/>
                        </a:lnSpc>
                        <a:buFont typeface="Arial"/>
                        <a:buChar char="•"/>
                        <a:defRP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đối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tượng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thuyết</a:t>
                      </a:r>
                      <a:r>
                        <a:rPr lang="en-US" sz="2400" dirty="0">
                          <a:solidFill>
                            <a:srgbClr val="BC660A"/>
                          </a:solidFill>
                          <a:latin typeface="Times New Roman" panose="02020603050405020304" pitchFamily="18" charset="0"/>
                          <a:cs typeface="Times New Roman" panose="02020603050405020304" pitchFamily="18" charset="0"/>
                        </a:rPr>
                        <a:t> minh: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mà</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em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755639" lvl="1" indent="-377820" algn="just">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Cảm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nghĩ</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khái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quát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em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r>
                        <a:rPr lang="en-US" sz="2400" dirty="0">
                          <a:solidFill>
                            <a:srgbClr val="BC660A"/>
                          </a:solidFill>
                          <a:latin typeface="Times New Roman" panose="02020603050405020304" pitchFamily="18" charset="0"/>
                          <a:cs typeface="Times New Roman" panose="02020603050405020304" pitchFamily="18" charset="0"/>
                        </a:rPr>
                        <a:t>.</a:t>
                      </a: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0"/>
                  </a:ext>
                </a:extLst>
              </a:tr>
              <a:tr h="3330534">
                <a:tc>
                  <a:txBody>
                    <a:bodyPr/>
                    <a:lstStyle/>
                    <a:p>
                      <a:pPr algn="ctr">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rPr>
                        <a:t>Thân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endParaRPr lang="en-US" sz="2400" b="1" dirty="0">
                        <a:solidFill>
                          <a:srgbClr val="FF0000"/>
                        </a:solidFill>
                        <a:latin typeface="Times New Roman" panose="02020603050405020304" pitchFamily="18" charset="0"/>
                        <a:cs typeface="Times New Roman" panose="02020603050405020304" pitchFamily="18" charset="0"/>
                      </a:endParaRP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39" lvl="1" indent="-377820" algn="just">
                        <a:lnSpc>
                          <a:spcPct val="100000"/>
                        </a:lnSpc>
                        <a:buFont typeface="Arial"/>
                        <a:buChar char="•"/>
                        <a:defRP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khái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quát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vị</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trí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chỉ</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diện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tích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phương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tiện</a:t>
                      </a:r>
                      <a:r>
                        <a:rPr lang="en-US" sz="2400" dirty="0">
                          <a:solidFill>
                            <a:srgbClr val="BC660A"/>
                          </a:solidFill>
                          <a:latin typeface="Times New Roman" panose="02020603050405020304" pitchFamily="18" charset="0"/>
                          <a:cs typeface="Times New Roman" panose="02020603050405020304" pitchFamily="18" charset="0"/>
                        </a:rPr>
                        <a:t> di </a:t>
                      </a:r>
                      <a:r>
                        <a:rPr lang="en-US" sz="2400" dirty="0" err="1">
                          <a:solidFill>
                            <a:srgbClr val="BC660A"/>
                          </a:solidFill>
                          <a:latin typeface="Times New Roman" panose="02020603050405020304" pitchFamily="18" charset="0"/>
                          <a:cs typeface="Times New Roman" panose="02020603050405020304" pitchFamily="18" charset="0"/>
                        </a:rPr>
                        <a:t>chuyển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đến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quan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xung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quanh</a:t>
                      </a:r>
                      <a:r>
                        <a:rPr lang="en-US" sz="2400" dirty="0">
                          <a:solidFill>
                            <a:srgbClr val="BC660A"/>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755639" lvl="1" indent="-377820" algn="just">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lịch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sử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hình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thành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thời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gian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xây</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dựng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nguồn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gốc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hình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thành</a:t>
                      </a:r>
                      <a:r>
                        <a:rPr lang="en-US" sz="2400" dirty="0">
                          <a:solidFill>
                            <a:srgbClr val="BC660A"/>
                          </a:solidFill>
                          <a:latin typeface="Times New Roman" panose="02020603050405020304" pitchFamily="18" charset="0"/>
                          <a:cs typeface="Times New Roman" panose="02020603050405020304" pitchFamily="18" charset="0"/>
                        </a:rPr>
                        <a:t>; ý </a:t>
                      </a:r>
                      <a:r>
                        <a:rPr lang="en-US" sz="2400" dirty="0" err="1">
                          <a:solidFill>
                            <a:srgbClr val="BC660A"/>
                          </a:solidFill>
                          <a:latin typeface="Times New Roman" panose="02020603050405020304" pitchFamily="18" charset="0"/>
                          <a:cs typeface="Times New Roman" panose="02020603050405020304" pitchFamily="18" charset="0"/>
                        </a:rPr>
                        <a:t>nghĩa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tên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gọi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hoặc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tên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gọi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khác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nếu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có</a:t>
                      </a:r>
                      <a:r>
                        <a:rPr lang="en-US" sz="2400" dirty="0">
                          <a:solidFill>
                            <a:srgbClr val="BC660A"/>
                          </a:solidFill>
                          <a:latin typeface="Times New Roman" panose="02020603050405020304" pitchFamily="18" charset="0"/>
                          <a:cs typeface="Times New Roman" panose="02020603050405020304" pitchFamily="18" charset="0"/>
                        </a:rPr>
                        <a:t>);....</a:t>
                      </a:r>
                    </a:p>
                    <a:p>
                      <a:pPr marL="755639" lvl="1" indent="-377820" algn="just">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Giới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thiệu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kiến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trúc</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vật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nổi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bật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endParaRPr lang="en-US" sz="2400" dirty="0">
                        <a:solidFill>
                          <a:srgbClr val="BC660A"/>
                        </a:solidFill>
                        <a:latin typeface="Times New Roman" panose="02020603050405020304" pitchFamily="18" charset="0"/>
                        <a:cs typeface="Times New Roman" panose="02020603050405020304" pitchFamily="18" charset="0"/>
                      </a:endParaRPr>
                    </a:p>
                    <a:p>
                      <a:pPr marL="755639" lvl="1" indent="-377820" algn="just">
                        <a:lnSpc>
                          <a:spcPct val="100000"/>
                        </a:lnSpc>
                        <a:buFont typeface="Arial"/>
                        <a:buChar char="•"/>
                      </a:pPr>
                      <a:r>
                        <a:rPr lang="en-US" sz="2400" dirty="0">
                          <a:solidFill>
                            <a:srgbClr val="BC660A"/>
                          </a:solidFill>
                          <a:latin typeface="Times New Roman" panose="02020603050405020304" pitchFamily="18" charset="0"/>
                          <a:cs typeface="Times New Roman" panose="02020603050405020304" pitchFamily="18" charset="0"/>
                        </a:rPr>
                        <a:t>Ý </a:t>
                      </a:r>
                      <a:r>
                        <a:rPr lang="en-US" sz="2400" dirty="0" err="1">
                          <a:solidFill>
                            <a:srgbClr val="BC660A"/>
                          </a:solidFill>
                          <a:latin typeface="Times New Roman" panose="02020603050405020304" pitchFamily="18" charset="0"/>
                          <a:cs typeface="Times New Roman" panose="02020603050405020304" pitchFamily="18" charset="0"/>
                        </a:rPr>
                        <a:t>nghĩa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về</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lịch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sử</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văn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hóa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danh</a:t>
                      </a:r>
                      <a:r>
                        <a:rPr lang="en-US" sz="2400" dirty="0">
                          <a:solidFill>
                            <a:srgbClr val="BC660A"/>
                          </a:solidFill>
                          <a:latin typeface="Times New Roman" panose="02020603050405020304" pitchFamily="18" charset="0"/>
                          <a:cs typeface="Times New Roman" panose="02020603050405020304" pitchFamily="18" charset="0"/>
                        </a:rPr>
                        <a:t> lam </a:t>
                      </a:r>
                      <a:r>
                        <a:rPr lang="en-US" sz="2400" dirty="0" err="1">
                          <a:solidFill>
                            <a:srgbClr val="BC660A"/>
                          </a:solidFill>
                          <a:latin typeface="Times New Roman" panose="02020603050405020304" pitchFamily="18" charset="0"/>
                          <a:cs typeface="Times New Roman" panose="02020603050405020304" pitchFamily="18" charset="0"/>
                        </a:rPr>
                        <a:t>thắng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đó</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đối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với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phương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và</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đất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nước</a:t>
                      </a:r>
                      <a:r>
                        <a:rPr lang="en-US" sz="2400" dirty="0">
                          <a:solidFill>
                            <a:srgbClr val="BC660A"/>
                          </a:solidFill>
                          <a:latin typeface="Times New Roman" panose="02020603050405020304" pitchFamily="18" charset="0"/>
                          <a:cs typeface="Times New Roman" panose="02020603050405020304" pitchFamily="18" charset="0"/>
                        </a:rPr>
                        <a:t>)</a:t>
                      </a: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1"/>
                  </a:ext>
                </a:extLst>
              </a:tr>
              <a:tr h="1170008">
                <a:tc>
                  <a:txBody>
                    <a:bodyPr/>
                    <a:lstStyle/>
                    <a:p>
                      <a:pPr algn="ctr">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endParaRPr lang="en-US" sz="2400" b="1" dirty="0">
                        <a:solidFill>
                          <a:srgbClr val="FF0000"/>
                        </a:solidFill>
                        <a:latin typeface="Times New Roman" panose="02020603050405020304" pitchFamily="18" charset="0"/>
                        <a:cs typeface="Times New Roman" panose="02020603050405020304" pitchFamily="18" charset="0"/>
                      </a:endParaRP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47" lvl="1" indent="-377824" algn="l">
                        <a:lnSpc>
                          <a:spcPct val="100000"/>
                        </a:lnSpc>
                        <a:buFont typeface="Arial"/>
                        <a:buChar char="•"/>
                        <a:defRPr/>
                      </a:pPr>
                      <a:r>
                        <a:rPr lang="en-US" sz="2400" dirty="0" err="1">
                          <a:solidFill>
                            <a:srgbClr val="BC660A"/>
                          </a:solidFill>
                          <a:latin typeface="Times New Roman" panose="02020603050405020304" pitchFamily="18" charset="0"/>
                          <a:cs typeface="Times New Roman" panose="02020603050405020304" pitchFamily="18" charset="0"/>
                        </a:rPr>
                        <a:t>Khẳng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định</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lại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một</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lần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nữa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giá</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trị</a:t>
                      </a:r>
                      <a:r>
                        <a:rPr lang="en-US" sz="2400" dirty="0">
                          <a:solidFill>
                            <a:srgbClr val="BC660A"/>
                          </a:solidFill>
                          <a:latin typeface="Times New Roman" panose="02020603050405020304" pitchFamily="18" charset="0"/>
                          <a:cs typeface="Times New Roman" panose="02020603050405020304" pitchFamily="18" charset="0"/>
                        </a:rPr>
                        <a:t>, ý </a:t>
                      </a:r>
                      <a:r>
                        <a:rPr lang="en-US" sz="2400" dirty="0" err="1">
                          <a:solidFill>
                            <a:srgbClr val="BC660A"/>
                          </a:solidFill>
                          <a:latin typeface="Times New Roman" panose="02020603050405020304" pitchFamily="18" charset="0"/>
                          <a:cs typeface="Times New Roman" panose="02020603050405020304" pitchFamily="18" charset="0"/>
                        </a:rPr>
                        <a:t>nghĩa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đối</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tượng</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thuyết</a:t>
                      </a:r>
                      <a:r>
                        <a:rPr lang="en-US" sz="2400" dirty="0">
                          <a:solidFill>
                            <a:srgbClr val="BC660A"/>
                          </a:solidFill>
                          <a:latin typeface="Times New Roman" panose="02020603050405020304" pitchFamily="18" charset="0"/>
                          <a:cs typeface="Times New Roman" panose="02020603050405020304" pitchFamily="18" charset="0"/>
                        </a:rPr>
                        <a:t> minh.</a:t>
                      </a:r>
                      <a:endParaRPr lang="en-US" sz="2400" dirty="0">
                        <a:latin typeface="Times New Roman" panose="02020603050405020304" pitchFamily="18" charset="0"/>
                        <a:cs typeface="Times New Roman" panose="02020603050405020304" pitchFamily="18" charset="0"/>
                      </a:endParaRPr>
                    </a:p>
                    <a:p>
                      <a:pPr marL="755647" lvl="1" indent="-377824" algn="l">
                        <a:lnSpc>
                          <a:spcPct val="100000"/>
                        </a:lnSpc>
                        <a:buFont typeface="Arial"/>
                        <a:buChar char="•"/>
                      </a:pPr>
                      <a:r>
                        <a:rPr lang="en-US" sz="2400" dirty="0" err="1">
                          <a:solidFill>
                            <a:srgbClr val="BC660A"/>
                          </a:solidFill>
                          <a:latin typeface="Times New Roman" panose="02020603050405020304" pitchFamily="18" charset="0"/>
                          <a:cs typeface="Times New Roman" panose="02020603050405020304" pitchFamily="18" charset="0"/>
                        </a:rPr>
                        <a:t>Nêu</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cảm</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nghĩ</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của</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bản</a:t>
                      </a:r>
                      <a:r>
                        <a:rPr lang="en-US" sz="2400" dirty="0">
                          <a:solidFill>
                            <a:srgbClr val="BC660A"/>
                          </a:solidFill>
                          <a:latin typeface="Times New Roman" panose="02020603050405020304" pitchFamily="18" charset="0"/>
                          <a:cs typeface="Times New Roman" panose="02020603050405020304" pitchFamily="18" charset="0"/>
                        </a:rPr>
                        <a:t> </a:t>
                      </a:r>
                      <a:r>
                        <a:rPr lang="en-US" sz="2400" dirty="0" err="1">
                          <a:solidFill>
                            <a:srgbClr val="BC660A"/>
                          </a:solidFill>
                          <a:latin typeface="Times New Roman" panose="02020603050405020304" pitchFamily="18" charset="0"/>
                          <a:cs typeface="Times New Roman" panose="02020603050405020304" pitchFamily="18" charset="0"/>
                        </a:rPr>
                        <a:t>thân</a:t>
                      </a:r>
                      <a:r>
                        <a:rPr lang="en-US" sz="2400" dirty="0">
                          <a:solidFill>
                            <a:srgbClr val="BC660A"/>
                          </a:solidFill>
                          <a:latin typeface="Times New Roman" panose="02020603050405020304" pitchFamily="18" charset="0"/>
                          <a:cs typeface="Times New Roman" panose="02020603050405020304" pitchFamily="18" charset="0"/>
                        </a:rPr>
                        <a:t>.</a:t>
                      </a:r>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2"/>
                  </a:ext>
                </a:extLst>
              </a:tr>
            </a:tbl>
          </a:graphicData>
        </a:graphic>
      </p:graphicFrame>
      <p:sp>
        <p:nvSpPr>
          <p:cNvPr id="7"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8" name="Left Brace 7"/>
          <p:cNvSpPr/>
          <p:nvPr/>
        </p:nvSpPr>
        <p:spPr>
          <a:xfrm>
            <a:off x="1701477" y="648183"/>
            <a:ext cx="497712" cy="107644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Left Brace 8"/>
          <p:cNvSpPr/>
          <p:nvPr/>
        </p:nvSpPr>
        <p:spPr>
          <a:xfrm>
            <a:off x="1714976" y="2490485"/>
            <a:ext cx="484213" cy="2104664"/>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Left Brace 9"/>
          <p:cNvSpPr/>
          <p:nvPr/>
        </p:nvSpPr>
        <p:spPr>
          <a:xfrm>
            <a:off x="1657106" y="5418887"/>
            <a:ext cx="426337" cy="843017"/>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13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V="1">
            <a:off x="2046217" y="2969461"/>
            <a:ext cx="3070825" cy="1225059"/>
          </a:xfrm>
          <a:custGeom>
            <a:avLst/>
            <a:gdLst/>
            <a:ahLst/>
            <a:cxnLst/>
            <a:rect l="l" t="t" r="r" b="b"/>
            <a:pathLst>
              <a:path w="6074674" h="1837589">
                <a:moveTo>
                  <a:pt x="0" y="1837589"/>
                </a:moveTo>
                <a:lnTo>
                  <a:pt x="6074674" y="1837589"/>
                </a:lnTo>
                <a:lnTo>
                  <a:pt x="6074674" y="0"/>
                </a:lnTo>
                <a:lnTo>
                  <a:pt x="0" y="0"/>
                </a:lnTo>
                <a:lnTo>
                  <a:pt x="0" y="1837589"/>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861" b="1" dirty="0" err="1">
                <a:solidFill>
                  <a:srgbClr val="FFFFFD"/>
                </a:solidFill>
                <a:latin typeface="Times New Roman" panose="02020603050405020304" pitchFamily="18" charset="0"/>
                <a:cs typeface="Times New Roman" panose="02020603050405020304" pitchFamily="18" charset="0"/>
              </a:rPr>
              <a:t>Bước</a:t>
            </a:r>
            <a:r>
              <a:rPr lang="en-US" sz="2861"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861" b="1" dirty="0">
                <a:solidFill>
                  <a:srgbClr val="FFFFFD"/>
                </a:solidFill>
                <a:latin typeface="Times New Roman" panose="02020603050405020304" pitchFamily="18" charset="0"/>
                <a:cs typeface="Times New Roman" panose="02020603050405020304" pitchFamily="18" charset="0"/>
              </a:rPr>
              <a:t>1</a:t>
            </a:r>
          </a:p>
        </p:txBody>
      </p:sp>
      <p:sp>
        <p:nvSpPr>
          <p:cNvPr id="6" name="TextBox 6"/>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7" name="TextBox 7"/>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8" name="TextBox 8"/>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9" name="TextBox 9"/>
          <p:cNvSpPr txBox="1"/>
          <p:nvPr/>
        </p:nvSpPr>
        <p:spPr>
          <a:xfrm>
            <a:off x="2817637" y="3324564"/>
            <a:ext cx="1908917" cy="448841"/>
          </a:xfrm>
          <a:prstGeom prst="rect">
            <a:avLst/>
          </a:prstGeom>
        </p:spPr>
        <p:txBody>
          <a:bodyPr wrap="square" lIns="0" tIns="0" rIns="0" bIns="0" rtlCol="0" anchor="t">
            <a:spAutoFit/>
          </a:bodyPr>
          <a:lstStyle/>
          <a:p>
            <a:pPr algn="ctr">
              <a:lnSpc>
                <a:spcPts val="3466"/>
              </a:lnSpc>
            </a:pPr>
            <a:r>
              <a:rPr lang="en-US" sz="3200" b="1" dirty="0" smtClean="0">
                <a:solidFill>
                  <a:srgbClr val="FF0000"/>
                </a:solidFill>
                <a:latin typeface="Times New Roman" panose="02020603050405020304" pitchFamily="18" charset="0"/>
                <a:cs typeface="Times New Roman" panose="02020603050405020304" pitchFamily="18" charset="0"/>
              </a:rPr>
              <a:t>VIẾT BÀI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5664830" y="1323085"/>
            <a:ext cx="5580502" cy="4754484"/>
          </a:xfrm>
          <a:prstGeom prst="rect">
            <a:avLst/>
          </a:prstGeom>
        </p:spPr>
        <p:txBody>
          <a:bodyPr lIns="33867" tIns="33867" rIns="33867" bIns="33867" rtlCol="0" anchor="ctr"/>
          <a:lstStyle/>
          <a:p>
            <a:pPr algn="ctr">
              <a:lnSpc>
                <a:spcPts val="1773"/>
              </a:lnSpc>
            </a:pPr>
            <a:endParaRPr sz="1200"/>
          </a:p>
        </p:txBody>
      </p:sp>
      <p:sp>
        <p:nvSpPr>
          <p:cNvPr id="13" name="TextBox 13"/>
          <p:cNvSpPr txBox="1"/>
          <p:nvPr/>
        </p:nvSpPr>
        <p:spPr>
          <a:xfrm>
            <a:off x="5497973" y="1222084"/>
            <a:ext cx="6295147" cy="4847481"/>
          </a:xfrm>
          <a:prstGeom prst="rect">
            <a:avLst/>
          </a:prstGeom>
          <a:ln>
            <a:solidFill>
              <a:schemeClr val="accent4"/>
            </a:solidFill>
          </a:ln>
        </p:spPr>
        <p:txBody>
          <a:bodyPr wrap="square" lIns="0" tIns="0" rIns="0" bIns="0" rtlCol="0" anchor="t">
            <a:spAutoFit/>
          </a:bodyPr>
          <a:lstStyle/>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xếp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tiện</a:t>
            </a:r>
            <a:r>
              <a:rPr lang="en-US" sz="2800" dirty="0">
                <a:solidFill>
                  <a:srgbClr val="FF0000"/>
                </a:solidFill>
                <a:latin typeface="Times New Roman" panose="02020603050405020304" pitchFamily="18" charset="0"/>
                <a:cs typeface="Times New Roman" panose="02020603050405020304" pitchFamily="18" charset="0"/>
              </a:rPr>
              <a:t> phi </a:t>
            </a:r>
            <a:r>
              <a:rPr lang="en-US" sz="2800" dirty="0" err="1">
                <a:solidFill>
                  <a:srgbClr val="FF0000"/>
                </a:solidFill>
                <a:latin typeface="Times New Roman" panose="02020603050405020304" pitchFamily="18" charset="0"/>
                <a:cs typeface="Times New Roman" panose="02020603050405020304" pitchFamily="18" charset="0"/>
              </a:rPr>
              <a:t>ngôn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ts val="416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vận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thuyết</a:t>
            </a:r>
            <a:r>
              <a:rPr lang="en-US" sz="2800" dirty="0">
                <a:solidFill>
                  <a:srgbClr val="FF0000"/>
                </a:solidFill>
                <a:latin typeface="Times New Roman" panose="02020603050405020304" pitchFamily="18" charset="0"/>
                <a:cs typeface="Times New Roman" panose="02020603050405020304" pitchFamily="18" charset="0"/>
              </a:rPr>
              <a:t> minh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cuốn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5"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271598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66106" y="3145677"/>
            <a:ext cx="5933784" cy="1490863"/>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V="1">
            <a:off x="1883926" y="4678778"/>
            <a:ext cx="4569527" cy="1382282"/>
          </a:xfrm>
          <a:custGeom>
            <a:avLst/>
            <a:gdLst/>
            <a:ahLst/>
            <a:cxnLst/>
            <a:rect l="l" t="t" r="r" b="b"/>
            <a:pathLst>
              <a:path w="6854291" h="2073423">
                <a:moveTo>
                  <a:pt x="0" y="2073423"/>
                </a:moveTo>
                <a:lnTo>
                  <a:pt x="6854291" y="2073423"/>
                </a:lnTo>
                <a:lnTo>
                  <a:pt x="6854291" y="0"/>
                </a:lnTo>
                <a:lnTo>
                  <a:pt x="0" y="0"/>
                </a:lnTo>
                <a:lnTo>
                  <a:pt x="0" y="2073423"/>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881984" y="14195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1</a:t>
            </a:r>
          </a:p>
        </p:txBody>
      </p:sp>
      <p:sp>
        <p:nvSpPr>
          <p:cNvPr id="6" name="TextBox 6"/>
          <p:cNvSpPr txBox="1"/>
          <p:nvPr/>
        </p:nvSpPr>
        <p:spPr>
          <a:xfrm>
            <a:off x="881984" y="281329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2</a:t>
            </a:r>
          </a:p>
        </p:txBody>
      </p:sp>
      <p:sp>
        <p:nvSpPr>
          <p:cNvPr id="7" name="TextBox 7"/>
          <p:cNvSpPr txBox="1"/>
          <p:nvPr/>
        </p:nvSpPr>
        <p:spPr>
          <a:xfrm>
            <a:off x="881984" y="4313480"/>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3</a:t>
            </a:r>
          </a:p>
        </p:txBody>
      </p:sp>
      <p:sp>
        <p:nvSpPr>
          <p:cNvPr id="8" name="TextBox 8"/>
          <p:cNvSpPr txBox="1"/>
          <p:nvPr/>
        </p:nvSpPr>
        <p:spPr>
          <a:xfrm>
            <a:off x="881984" y="5812426"/>
            <a:ext cx="837605" cy="769441"/>
          </a:xfrm>
          <a:prstGeom prst="rect">
            <a:avLst/>
          </a:prstGeom>
        </p:spPr>
        <p:txBody>
          <a:bodyPr lIns="0" tIns="0" rIns="0" bIns="0" rtlCol="0" anchor="t">
            <a:spAutoFit/>
          </a:bodyPr>
          <a:lstStyle/>
          <a:p>
            <a:pPr algn="ctr">
              <a:lnSpc>
                <a:spcPts val="2975"/>
              </a:lnSpc>
            </a:pPr>
            <a:r>
              <a:rPr lang="en-US" sz="2400" b="1" dirty="0" err="1">
                <a:solidFill>
                  <a:srgbClr val="FFFFFD"/>
                </a:solidFill>
                <a:latin typeface="Times New Roman" panose="02020603050405020304" pitchFamily="18" charset="0"/>
                <a:cs typeface="Times New Roman" panose="02020603050405020304" pitchFamily="18" charset="0"/>
              </a:rPr>
              <a:t>Bước</a:t>
            </a:r>
            <a:r>
              <a:rPr lang="en-US" sz="2400" b="1" dirty="0">
                <a:solidFill>
                  <a:srgbClr val="FFFFFD"/>
                </a:solidFill>
                <a:latin typeface="Times New Roman" panose="02020603050405020304" pitchFamily="18" charset="0"/>
                <a:cs typeface="Times New Roman" panose="02020603050405020304" pitchFamily="18" charset="0"/>
              </a:rPr>
              <a:t> </a:t>
            </a:r>
          </a:p>
          <a:p>
            <a:pPr algn="ctr">
              <a:lnSpc>
                <a:spcPts val="2975"/>
              </a:lnSpc>
            </a:pPr>
            <a:r>
              <a:rPr lang="en-US" sz="2400" b="1" dirty="0">
                <a:solidFill>
                  <a:srgbClr val="FFFFFD"/>
                </a:solidFill>
                <a:latin typeface="Times New Roman" panose="02020603050405020304" pitchFamily="18" charset="0"/>
                <a:cs typeface="Times New Roman" panose="02020603050405020304" pitchFamily="18" charset="0"/>
              </a:rPr>
              <a:t>4</a:t>
            </a:r>
          </a:p>
        </p:txBody>
      </p:sp>
      <p:sp>
        <p:nvSpPr>
          <p:cNvPr id="9" name="TextBox 9"/>
          <p:cNvSpPr txBox="1"/>
          <p:nvPr/>
        </p:nvSpPr>
        <p:spPr>
          <a:xfrm>
            <a:off x="2666578" y="5142377"/>
            <a:ext cx="3797723" cy="448841"/>
          </a:xfrm>
          <a:prstGeom prst="rect">
            <a:avLst/>
          </a:prstGeom>
        </p:spPr>
        <p:txBody>
          <a:bodyPr wrap="square" lIns="0" tIns="0" rIns="0" bIns="0" rtlCol="0" anchor="t">
            <a:spAutoFit/>
          </a:bodyPr>
          <a:lstStyle/>
          <a:p>
            <a:pPr algn="ctr">
              <a:lnSpc>
                <a:spcPts val="3466"/>
              </a:lnSpc>
            </a:pPr>
            <a:r>
              <a:rPr lang="en-US" sz="2933" b="1" dirty="0" err="1">
                <a:solidFill>
                  <a:srgbClr val="FFFFFD"/>
                </a:solidFill>
                <a:latin typeface="Times New Roman" panose="02020603050405020304" pitchFamily="18" charset="0"/>
                <a:cs typeface="Times New Roman" panose="02020603050405020304" pitchFamily="18" charset="0"/>
              </a:rPr>
              <a:t>Kiểm</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tra</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và</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chỉnh</a:t>
            </a:r>
            <a:r>
              <a:rPr lang="en-US" sz="2933" b="1" dirty="0">
                <a:solidFill>
                  <a:srgbClr val="FFFFFD"/>
                </a:solidFill>
                <a:latin typeface="Times New Roman" panose="02020603050405020304" pitchFamily="18" charset="0"/>
                <a:cs typeface="Times New Roman" panose="02020603050405020304" pitchFamily="18" charset="0"/>
              </a:rPr>
              <a:t> </a:t>
            </a:r>
            <a:r>
              <a:rPr lang="en-US" sz="2933" b="1" dirty="0" err="1">
                <a:solidFill>
                  <a:srgbClr val="FFFFFD"/>
                </a:solidFill>
                <a:latin typeface="Times New Roman" panose="02020603050405020304" pitchFamily="18" charset="0"/>
                <a:cs typeface="Times New Roman" panose="02020603050405020304" pitchFamily="18" charset="0"/>
              </a:rPr>
              <a:t>sửa</a:t>
            </a:r>
            <a:endParaRPr lang="en-US" sz="2933" b="1" dirty="0">
              <a:solidFill>
                <a:srgbClr val="FFFFFD"/>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6618553" y="4746895"/>
            <a:ext cx="5138274" cy="1022652"/>
          </a:xfrm>
          <a:prstGeom prst="rect">
            <a:avLst/>
          </a:prstGeom>
          <a:ln>
            <a:solidFill>
              <a:schemeClr val="accent5">
                <a:lumMod val="75000"/>
              </a:schemeClr>
            </a:solidFill>
          </a:ln>
        </p:spPr>
        <p:txBody>
          <a:bodyPr lIns="0" tIns="0" rIns="0" bIns="0" rtlCol="0" anchor="t">
            <a:spAutoFit/>
          </a:bodyPr>
          <a:lstStyle/>
          <a:p>
            <a:pPr algn="ctr">
              <a:lnSpc>
                <a:spcPts val="4160"/>
              </a:lnSpc>
            </a:pP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kiểm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6" name="TextBox 43"/>
          <p:cNvSpPr txBox="1"/>
          <p:nvPr/>
        </p:nvSpPr>
        <p:spPr>
          <a:xfrm>
            <a:off x="279696" y="4843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20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478814605"/>
              </p:ext>
            </p:extLst>
          </p:nvPr>
        </p:nvGraphicFramePr>
        <p:xfrm>
          <a:off x="0" y="16367"/>
          <a:ext cx="12055479" cy="6851197"/>
        </p:xfrm>
        <a:graphic>
          <a:graphicData uri="http://schemas.openxmlformats.org/drawingml/2006/table">
            <a:tbl>
              <a:tblPr/>
              <a:tblGrid>
                <a:gridCol w="1221470">
                  <a:extLst>
                    <a:ext uri="{9D8B030D-6E8A-4147-A177-3AD203B41FA5}">
                      <a16:colId xmlns:a16="http://schemas.microsoft.com/office/drawing/2014/main" val="20000"/>
                    </a:ext>
                  </a:extLst>
                </a:gridCol>
                <a:gridCol w="9081674">
                  <a:extLst>
                    <a:ext uri="{9D8B030D-6E8A-4147-A177-3AD203B41FA5}">
                      <a16:colId xmlns:a16="http://schemas.microsoft.com/office/drawing/2014/main" val="20001"/>
                    </a:ext>
                  </a:extLst>
                </a:gridCol>
                <a:gridCol w="876766">
                  <a:extLst>
                    <a:ext uri="{9D8B030D-6E8A-4147-A177-3AD203B41FA5}">
                      <a16:colId xmlns:a16="http://schemas.microsoft.com/office/drawing/2014/main" val="20002"/>
                    </a:ext>
                  </a:extLst>
                </a:gridCol>
                <a:gridCol w="875569">
                  <a:extLst>
                    <a:ext uri="{9D8B030D-6E8A-4147-A177-3AD203B41FA5}">
                      <a16:colId xmlns:a16="http://schemas.microsoft.com/office/drawing/2014/main" val="20003"/>
                    </a:ext>
                  </a:extLst>
                </a:gridCol>
              </a:tblGrid>
              <a:tr h="646868">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Các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phần</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Nội</a:t>
                      </a:r>
                      <a:r>
                        <a:rPr lang="en-US" sz="1800" b="1" dirty="0">
                          <a:solidFill>
                            <a:srgbClr val="002060"/>
                          </a:solidFill>
                          <a:latin typeface="Times New Roman" panose="02020603050405020304" pitchFamily="18" charset="0"/>
                          <a:cs typeface="Times New Roman" panose="02020603050405020304" pitchFamily="18" charset="0"/>
                        </a:rPr>
                        <a:t> dung </a:t>
                      </a:r>
                      <a:r>
                        <a:rPr lang="en-US" sz="1800" b="1" dirty="0" err="1">
                          <a:solidFill>
                            <a:srgbClr val="002060"/>
                          </a:solidFill>
                          <a:latin typeface="Times New Roman" panose="02020603050405020304" pitchFamily="18" charset="0"/>
                          <a:cs typeface="Times New Roman" panose="02020603050405020304" pitchFamily="18" charset="0"/>
                        </a:rPr>
                        <a:t>kiểm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tra</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Đạt</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tc>
                  <a:txBody>
                    <a:bodyPr/>
                    <a:lstStyle/>
                    <a:p>
                      <a:pPr algn="ctr">
                        <a:lnSpc>
                          <a:spcPct val="100000"/>
                        </a:lnSpc>
                        <a:defRPr/>
                      </a:pPr>
                      <a:r>
                        <a:rPr lang="en-US" sz="1800" b="1" dirty="0" err="1">
                          <a:solidFill>
                            <a:srgbClr val="002060"/>
                          </a:solidFill>
                          <a:latin typeface="Times New Roman" panose="02020603050405020304" pitchFamily="18" charset="0"/>
                          <a:cs typeface="Times New Roman" panose="02020603050405020304" pitchFamily="18" charset="0"/>
                        </a:rPr>
                        <a:t>Chưa</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đạt</a:t>
                      </a:r>
                      <a:endParaRPr lang="en-US" sz="700" b="1" dirty="0">
                        <a:solidFill>
                          <a:srgbClr val="00206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68105">
                <a:tc rowSpan="2">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Mở</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bài</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a:solidFill>
                            <a:srgbClr val="BC660A"/>
                          </a:solidFill>
                          <a:latin typeface="Times New Roman" panose="02020603050405020304" pitchFamily="18" charset="0"/>
                          <a:cs typeface="Times New Roman" panose="02020603050405020304" pitchFamily="18" charset="0"/>
                        </a:rPr>
                        <a:t>Nêu tên của danh lam thắng cảnh</a:t>
                      </a: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1"/>
                  </a:ext>
                </a:extLst>
              </a:tr>
              <a:tr h="465482">
                <a:tc vMerge="1">
                  <a:txBody>
                    <a:bodyPr/>
                    <a:lstStyle/>
                    <a:p>
                      <a:pPr algn="ctr">
                        <a:lnSpc>
                          <a:spcPts val="3919"/>
                        </a:lnSpc>
                        <a:defRPr/>
                      </a:pPr>
                      <a:r>
                        <a:rPr lang="en-US" sz="2799">
                          <a:solidFill>
                            <a:srgbClr val="BC660A"/>
                          </a:solidFill>
                          <a:latin typeface="Roboto Condensed Bold"/>
                        </a:rPr>
                        <a:t>Mở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Giới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thiệu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khái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quát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2"/>
                  </a:ext>
                </a:extLst>
              </a:tr>
              <a:tr h="788217">
                <a:tc rowSpan="2">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Thân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bài</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Trình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bày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hệ</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thống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những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 </a:t>
                      </a:r>
                      <a:r>
                        <a:rPr lang="en-US" sz="1900" dirty="0" err="1">
                          <a:solidFill>
                            <a:srgbClr val="BC660A"/>
                          </a:solidFill>
                          <a:latin typeface="Times New Roman" panose="02020603050405020304" pitchFamily="18" charset="0"/>
                          <a:cs typeface="Times New Roman" panose="02020603050405020304" pitchFamily="18" charset="0"/>
                        </a:rPr>
                        <a:t>liên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đến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phương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diện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nhau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của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3"/>
                  </a:ext>
                </a:extLst>
              </a:tr>
              <a:tr h="465482">
                <a:tc vMerge="1">
                  <a:txBody>
                    <a:bodyPr/>
                    <a:lstStyle/>
                    <a:p>
                      <a:pPr algn="ctr">
                        <a:lnSpc>
                          <a:spcPts val="3919"/>
                        </a:lnSpc>
                        <a:defRPr/>
                      </a:pPr>
                      <a:r>
                        <a:rPr lang="en-US" sz="2799">
                          <a:solidFill>
                            <a:srgbClr val="BC660A"/>
                          </a:solidFill>
                          <a:latin typeface="Roboto Condensed Bold"/>
                        </a:rPr>
                        <a:t>Thân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Kết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hợp</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thuyết</a:t>
                      </a:r>
                      <a:r>
                        <a:rPr lang="en-US" sz="1900" dirty="0">
                          <a:solidFill>
                            <a:srgbClr val="BC660A"/>
                          </a:solidFill>
                          <a:latin typeface="Times New Roman" panose="02020603050405020304" pitchFamily="18" charset="0"/>
                          <a:cs typeface="Times New Roman" panose="02020603050405020304" pitchFamily="18" charset="0"/>
                        </a:rPr>
                        <a:t> minh </a:t>
                      </a:r>
                      <a:r>
                        <a:rPr lang="en-US" sz="1900" dirty="0" err="1">
                          <a:solidFill>
                            <a:srgbClr val="BC660A"/>
                          </a:solidFill>
                          <a:latin typeface="Times New Roman" panose="02020603050405020304" pitchFamily="18" charset="0"/>
                          <a:cs typeface="Times New Roman" panose="02020603050405020304" pitchFamily="18" charset="0"/>
                        </a:rPr>
                        <a:t>với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miêu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tự</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sự</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và</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biểu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cảm</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4"/>
                  </a:ext>
                </a:extLst>
              </a:tr>
              <a:tr h="465482">
                <a:tc rowSpan="3">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Kết</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bài</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Đánh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giá</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khái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quát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5"/>
                  </a:ext>
                </a:extLst>
              </a:tr>
              <a:tr h="465482">
                <a:tc vMerge="1">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Bày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tỏ</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suy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nghĩ</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tình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cảm</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của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người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viết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danh</a:t>
                      </a:r>
                      <a:r>
                        <a:rPr lang="en-US" sz="1900" dirty="0">
                          <a:solidFill>
                            <a:srgbClr val="BC660A"/>
                          </a:solidFill>
                          <a:latin typeface="Times New Roman" panose="02020603050405020304" pitchFamily="18" charset="0"/>
                          <a:cs typeface="Times New Roman" panose="02020603050405020304" pitchFamily="18" charset="0"/>
                        </a:rPr>
                        <a:t> lam </a:t>
                      </a:r>
                      <a:r>
                        <a:rPr lang="en-US" sz="1900" dirty="0" err="1">
                          <a:solidFill>
                            <a:srgbClr val="BC660A"/>
                          </a:solidFill>
                          <a:latin typeface="Times New Roman" panose="02020603050405020304" pitchFamily="18" charset="0"/>
                          <a:cs typeface="Times New Roman" panose="02020603050405020304" pitchFamily="18" charset="0"/>
                        </a:rPr>
                        <a:t>thắng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cảnh</a:t>
                      </a:r>
                      <a:r>
                        <a:rPr lang="en-US" sz="1900" dirty="0">
                          <a:solidFill>
                            <a:srgbClr val="BC660A"/>
                          </a:solidFill>
                          <a:latin typeface="Times New Roman" panose="02020603050405020304" pitchFamily="18" charset="0"/>
                          <a:cs typeface="Times New Roman" panose="02020603050405020304" pitchFamily="18" charset="0"/>
                        </a:rPr>
                        <a:t> </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6"/>
                  </a:ext>
                </a:extLst>
              </a:tr>
              <a:tr h="465482">
                <a:tc vMerge="1">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Đưa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ra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lời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mời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gọi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tham</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nếu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7"/>
                  </a:ext>
                </a:extLst>
              </a:tr>
              <a:tr h="492461">
                <a:tc rowSpan="5">
                  <a:txBody>
                    <a:bodyPr/>
                    <a:lstStyle/>
                    <a:p>
                      <a:pPr algn="ctr">
                        <a:lnSpc>
                          <a:spcPct val="100000"/>
                        </a:lnSpc>
                        <a:defRPr/>
                      </a:pPr>
                      <a:r>
                        <a:rPr lang="en-US" sz="1900" b="1" dirty="0" err="1">
                          <a:solidFill>
                            <a:srgbClr val="FF0000"/>
                          </a:solidFill>
                          <a:latin typeface="Times New Roman" panose="02020603050405020304" pitchFamily="18" charset="0"/>
                          <a:cs typeface="Times New Roman" panose="02020603050405020304" pitchFamily="18" charset="0"/>
                        </a:rPr>
                        <a:t>Hình</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thức</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và</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diễn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đạt</a:t>
                      </a:r>
                      <a:endParaRPr lang="en-US" sz="700" b="1" dirty="0">
                        <a:solidFill>
                          <a:srgbClr val="FF0000"/>
                        </a:solidFill>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nhan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và</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mục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đề</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mục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nêu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được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 </a:t>
                      </a:r>
                      <a:r>
                        <a:rPr lang="en-US" sz="1900" dirty="0" err="1">
                          <a:solidFill>
                            <a:srgbClr val="BC660A"/>
                          </a:solidFill>
                          <a:latin typeface="Times New Roman" panose="02020603050405020304" pitchFamily="18" charset="0"/>
                          <a:cs typeface="Times New Roman" panose="02020603050405020304" pitchFamily="18" charset="0"/>
                        </a:rPr>
                        <a:t>chính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của</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phần</a:t>
                      </a:r>
                      <a:r>
                        <a:rPr lang="en-US" sz="1900" dirty="0">
                          <a:solidFill>
                            <a:srgbClr val="BC660A"/>
                          </a:solidFill>
                          <a:latin typeface="Times New Roman" panose="02020603050405020304" pitchFamily="18" charset="0"/>
                          <a:cs typeface="Times New Roman" panose="02020603050405020304" pitchFamily="18" charset="0"/>
                        </a:rPr>
                        <a:t> / </a:t>
                      </a:r>
                      <a:r>
                        <a:rPr lang="en-US" sz="1900" dirty="0" err="1">
                          <a:solidFill>
                            <a:srgbClr val="BC660A"/>
                          </a:solidFill>
                          <a:latin typeface="Times New Roman" panose="02020603050405020304" pitchFamily="18" charset="0"/>
                          <a:cs typeface="Times New Roman" panose="02020603050405020304" pitchFamily="18" charset="0"/>
                        </a:rPr>
                        <a:t>đoạn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bài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viết</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8"/>
                  </a:ext>
                </a:extLst>
              </a:tr>
              <a:tr h="465482">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Sử</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dụng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hiệu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phương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tiện</a:t>
                      </a:r>
                      <a:r>
                        <a:rPr lang="en-US" sz="1900" dirty="0">
                          <a:solidFill>
                            <a:srgbClr val="BC660A"/>
                          </a:solidFill>
                          <a:latin typeface="Times New Roman" panose="02020603050405020304" pitchFamily="18" charset="0"/>
                          <a:cs typeface="Times New Roman" panose="02020603050405020304" pitchFamily="18" charset="0"/>
                        </a:rPr>
                        <a:t> phi </a:t>
                      </a:r>
                      <a:r>
                        <a:rPr lang="en-US" sz="1900" dirty="0" err="1">
                          <a:solidFill>
                            <a:srgbClr val="BC660A"/>
                          </a:solidFill>
                          <a:latin typeface="Times New Roman" panose="02020603050405020304" pitchFamily="18" charset="0"/>
                          <a:cs typeface="Times New Roman" panose="02020603050405020304" pitchFamily="18" charset="0"/>
                        </a:rPr>
                        <a:t>ngôn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ngữ</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để</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làm</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rõ</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 </a:t>
                      </a:r>
                      <a:r>
                        <a:rPr lang="en-US" sz="1900" dirty="0" err="1">
                          <a:solidFill>
                            <a:srgbClr val="BC660A"/>
                          </a:solidFill>
                          <a:latin typeface="Times New Roman" panose="02020603050405020304" pitchFamily="18" charset="0"/>
                          <a:cs typeface="Times New Roman" panose="02020603050405020304" pitchFamily="18" charset="0"/>
                        </a:rPr>
                        <a:t>quan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trọng</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9"/>
                  </a:ext>
                </a:extLst>
              </a:tr>
              <a:tr h="465482">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r>
                        <a:rPr lang="en-US" sz="1900" dirty="0" err="1">
                          <a:solidFill>
                            <a:srgbClr val="BC660A"/>
                          </a:solidFill>
                          <a:latin typeface="Times New Roman" panose="02020603050405020304" pitchFamily="18" charset="0"/>
                          <a:cs typeface="Times New Roman" panose="02020603050405020304" pitchFamily="18" charset="0"/>
                        </a:rPr>
                        <a:t>Sử</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dụng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hiệu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quả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trình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bày</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thông</a:t>
                      </a:r>
                      <a:r>
                        <a:rPr lang="en-US" sz="1900" dirty="0">
                          <a:solidFill>
                            <a:srgbClr val="BC660A"/>
                          </a:solidFill>
                          <a:latin typeface="Times New Roman" panose="02020603050405020304" pitchFamily="18" charset="0"/>
                          <a:cs typeface="Times New Roman" panose="02020603050405020304" pitchFamily="18" charset="0"/>
                        </a:rPr>
                        <a:t> tin.</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ct val="100000"/>
                        </a:lnSpc>
                        <a:defRPr/>
                      </a:pP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0"/>
                  </a:ext>
                </a:extLst>
              </a:tr>
              <a:tr h="379795">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1900" dirty="0" err="1">
                          <a:solidFill>
                            <a:srgbClr val="BC660A"/>
                          </a:solidFill>
                          <a:latin typeface="Times New Roman" panose="02020603050405020304" pitchFamily="18" charset="0"/>
                          <a:cs typeface="Times New Roman" panose="02020603050405020304" pitchFamily="18" charset="0"/>
                        </a:rPr>
                        <a:t>Đặt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tên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cho</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phương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tiện</a:t>
                      </a:r>
                      <a:r>
                        <a:rPr lang="en-US" sz="1900" dirty="0">
                          <a:solidFill>
                            <a:srgbClr val="BC660A"/>
                          </a:solidFill>
                          <a:latin typeface="Times New Roman" panose="02020603050405020304" pitchFamily="18" charset="0"/>
                          <a:cs typeface="Times New Roman" panose="02020603050405020304" pitchFamily="18" charset="0"/>
                        </a:rPr>
                        <a:t> phi </a:t>
                      </a:r>
                      <a:r>
                        <a:rPr lang="en-US" sz="1900" dirty="0" err="1">
                          <a:solidFill>
                            <a:srgbClr val="BC660A"/>
                          </a:solidFill>
                          <a:latin typeface="Times New Roman" panose="02020603050405020304" pitchFamily="18" charset="0"/>
                          <a:cs typeface="Times New Roman" panose="02020603050405020304" pitchFamily="18" charset="0"/>
                        </a:rPr>
                        <a:t>ngôn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ngữ</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và</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trích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dẫn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nguồn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nếu</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có</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dirty="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1"/>
                  </a:ext>
                </a:extLst>
              </a:tr>
              <a:tr h="593805">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1900" dirty="0" err="1">
                          <a:solidFill>
                            <a:srgbClr val="BC660A"/>
                          </a:solidFill>
                          <a:latin typeface="Times New Roman" panose="02020603050405020304" pitchFamily="18" charset="0"/>
                          <a:cs typeface="Times New Roman" panose="02020603050405020304" pitchFamily="18" charset="0"/>
                        </a:rPr>
                        <a:t>Diễn</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đạt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mạch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lạc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không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mắc</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lỗi</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chính</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tả</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dùng</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từ</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viết</a:t>
                      </a:r>
                      <a:r>
                        <a:rPr lang="en-US" sz="1900" dirty="0">
                          <a:solidFill>
                            <a:srgbClr val="BC660A"/>
                          </a:solidFill>
                          <a:latin typeface="Times New Roman" panose="02020603050405020304" pitchFamily="18" charset="0"/>
                          <a:cs typeface="Times New Roman" panose="02020603050405020304" pitchFamily="18" charset="0"/>
                        </a:rPr>
                        <a:t> </a:t>
                      </a:r>
                      <a:r>
                        <a:rPr lang="en-US" sz="1900" dirty="0" err="1">
                          <a:solidFill>
                            <a:srgbClr val="BC660A"/>
                          </a:solidFill>
                          <a:latin typeface="Times New Roman" panose="02020603050405020304" pitchFamily="18" charset="0"/>
                          <a:cs typeface="Times New Roman" panose="02020603050405020304" pitchFamily="18" charset="0"/>
                        </a:rPr>
                        <a:t>câu</a:t>
                      </a:r>
                      <a:r>
                        <a:rPr lang="en-US" sz="1900" dirty="0">
                          <a:solidFill>
                            <a:srgbClr val="BC660A"/>
                          </a:solidFill>
                          <a:latin typeface="Times New Roman" panose="02020603050405020304" pitchFamily="18" charset="0"/>
                          <a:cs typeface="Times New Roman" panose="02020603050405020304" pitchFamily="18" charset="0"/>
                        </a:rPr>
                        <a:t>.</a:t>
                      </a:r>
                      <a:endParaRPr lang="en-US" sz="700" dirty="0">
                        <a:latin typeface="Times New Roman" panose="02020603050405020304" pitchFamily="18" charset="0"/>
                        <a:cs typeface="Times New Roman" panose="02020603050405020304" pitchFamily="18" charset="0"/>
                      </a:endParaRPr>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700" dirty="0"/>
                    </a:p>
                  </a:txBody>
                  <a:tcPr marL="50800" marR="50800" marT="50800" marB="508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814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87453" y="1428336"/>
            <a:ext cx="5502113" cy="4719241"/>
          </a:xfrm>
          <a:prstGeom prst="rect">
            <a:avLst/>
          </a:prstGeom>
          <a:ln>
            <a:solidFill>
              <a:schemeClr val="accent5">
                <a:lumMod val="75000"/>
              </a:schemeClr>
            </a:solidFill>
          </a:ln>
        </p:spPr>
        <p:txBody>
          <a:bodyPr wrap="square" lIns="0" tIns="0" rIns="0" bIns="0" rtlCol="0" anchor="t">
            <a:spAutoFit/>
          </a:bodyPr>
          <a:lstStyle/>
          <a:p>
            <a:pPr algn="just">
              <a:lnSpc>
                <a:spcPts val="2347"/>
              </a:lnSpc>
            </a:pP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1:</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Sau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bộ</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dọc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rừng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nhiều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điểm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chiêm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ngưỡng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I-goa-du </a:t>
            </a:r>
            <a:r>
              <a:rPr lang="en-US" sz="2400" dirty="0" err="1">
                <a:solidFill>
                  <a:srgbClr val="605B5B"/>
                </a:solidFill>
                <a:latin typeface="Times New Roman" panose="02020603050405020304" pitchFamily="18" charset="0"/>
                <a:cs typeface="Times New Roman" panose="02020603050405020304" pitchFamily="18" charset="0"/>
              </a:rPr>
              <a:t>được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xây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tiện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nghi</a:t>
            </a:r>
            <a:r>
              <a:rPr lang="en-US" sz="2400" dirty="0">
                <a:solidFill>
                  <a:srgbClr val="605B5B"/>
                </a:solidFill>
                <a:latin typeface="Times New Roman" panose="02020603050405020304" pitchFamily="18" charset="0"/>
                <a:cs typeface="Times New Roman" panose="02020603050405020304" pitchFamily="18" charset="0"/>
              </a:rPr>
              <a:t> ở </a:t>
            </a:r>
            <a:r>
              <a:rPr lang="en-US" sz="2400" dirty="0" err="1">
                <a:solidFill>
                  <a:srgbClr val="605B5B"/>
                </a:solidFill>
                <a:latin typeface="Times New Roman" panose="02020603050405020304" pitchFamily="18" charset="0"/>
                <a:cs typeface="Times New Roman" panose="02020603050405020304" pitchFamily="18" charset="0"/>
              </a:rPr>
              <a:t>dọc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đường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chúng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tôi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được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lên</a:t>
            </a:r>
            <a:r>
              <a:rPr lang="en-US" sz="2400" dirty="0">
                <a:solidFill>
                  <a:srgbClr val="605B5B"/>
                </a:solidFill>
                <a:latin typeface="Times New Roman" panose="02020603050405020304" pitchFamily="18" charset="0"/>
                <a:cs typeface="Times New Roman" panose="02020603050405020304" pitchFamily="18" charset="0"/>
              </a:rPr>
              <a:t> thang </a:t>
            </a:r>
            <a:r>
              <a:rPr lang="en-US" sz="2400" dirty="0" err="1">
                <a:solidFill>
                  <a:srgbClr val="605B5B"/>
                </a:solidFill>
                <a:latin typeface="Times New Roman" panose="02020603050405020304" pitchFamily="18" charset="0"/>
                <a:cs typeface="Times New Roman" panose="02020603050405020304" pitchFamily="18" charset="0"/>
              </a:rPr>
              <a:t>máy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đứng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bấm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nút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đỉnh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cao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ngắm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toàn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cảnh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Dọc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đường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loài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chim</a:t>
            </a:r>
            <a:r>
              <a:rPr lang="en-US" sz="2400" dirty="0">
                <a:solidFill>
                  <a:srgbClr val="605B5B"/>
                </a:solidFill>
                <a:latin typeface="Times New Roman" panose="02020603050405020304" pitchFamily="18" charset="0"/>
                <a:cs typeface="Times New Roman" panose="02020603050405020304" pitchFamily="18" charset="0"/>
              </a:rPr>
              <a:t> to </a:t>
            </a:r>
            <a:r>
              <a:rPr lang="en-US" sz="2400" dirty="0" err="1">
                <a:solidFill>
                  <a:srgbClr val="605B5B"/>
                </a:solidFill>
                <a:latin typeface="Times New Roman" panose="02020603050405020304" pitchFamily="18" charset="0"/>
                <a:cs typeface="Times New Roman" panose="02020603050405020304" pitchFamily="18" charset="0"/>
              </a:rPr>
              <a:t>lớn</a:t>
            </a:r>
            <a:r>
              <a:rPr lang="en-US" sz="2400" dirty="0">
                <a:solidFill>
                  <a:srgbClr val="605B5B"/>
                </a:solidFill>
                <a:latin typeface="Times New Roman" panose="02020603050405020304" pitchFamily="18" charset="0"/>
                <a:cs typeface="Times New Roman" panose="02020603050405020304" pitchFamily="18" charset="0"/>
              </a:rPr>
              <a:t> bay </a:t>
            </a:r>
            <a:r>
              <a:rPr lang="en-US" sz="2400" dirty="0" err="1">
                <a:solidFill>
                  <a:srgbClr val="605B5B"/>
                </a:solidFill>
                <a:latin typeface="Times New Roman" panose="02020603050405020304" pitchFamily="18" charset="0"/>
                <a:cs typeface="Times New Roman" panose="02020603050405020304" pitchFamily="18" charset="0"/>
              </a:rPr>
              <a:t>rợp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trời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cầy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hương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kì</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nhiều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loài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hoang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dã</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quý</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hiếm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nhởn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chơi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Chúng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tôi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ngắm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từ</a:t>
            </a:r>
            <a:r>
              <a:rPr lang="en-US" sz="2400" dirty="0">
                <a:solidFill>
                  <a:srgbClr val="605B5B"/>
                </a:solidFill>
                <a:latin typeface="Times New Roman" panose="02020603050405020304" pitchFamily="18" charset="0"/>
                <a:cs typeface="Times New Roman" panose="02020603050405020304" pitchFamily="18" charset="0"/>
              </a:rPr>
              <a:t> Bra-</a:t>
            </a:r>
            <a:r>
              <a:rPr lang="en-US" sz="2400" dirty="0" err="1">
                <a:solidFill>
                  <a:srgbClr val="605B5B"/>
                </a:solidFill>
                <a:latin typeface="Times New Roman" panose="02020603050405020304" pitchFamily="18" charset="0"/>
                <a:cs typeface="Times New Roman" panose="02020603050405020304" pitchFamily="18" charset="0"/>
              </a:rPr>
              <a:t>xin</a:t>
            </a:r>
            <a:r>
              <a:rPr lang="en-US" sz="2400" dirty="0">
                <a:solidFill>
                  <a:srgbClr val="605B5B"/>
                </a:solidFill>
                <a:latin typeface="Times New Roman" panose="02020603050405020304" pitchFamily="18" charset="0"/>
                <a:cs typeface="Times New Roman" panose="02020603050405020304" pitchFamily="18" charset="0"/>
              </a:rPr>
              <a:t> sang </a:t>
            </a:r>
            <a:r>
              <a:rPr lang="en-US" sz="2400" dirty="0" err="1">
                <a:solidFill>
                  <a:srgbClr val="605B5B"/>
                </a:solidFill>
                <a:latin typeface="Times New Roman" panose="02020603050405020304" pitchFamily="18" charset="0"/>
                <a:cs typeface="Times New Roman" panose="02020603050405020304" pitchFamily="18" charset="0"/>
              </a:rPr>
              <a:t>Ác</a:t>
            </a:r>
            <a:r>
              <a:rPr lang="en-US" sz="2400" dirty="0">
                <a:solidFill>
                  <a:srgbClr val="605B5B"/>
                </a:solidFill>
                <a:latin typeface="Times New Roman" panose="02020603050405020304" pitchFamily="18" charset="0"/>
                <a:cs typeface="Times New Roman" panose="02020603050405020304" pitchFamily="18" charset="0"/>
              </a:rPr>
              <a:t>-hen-</a:t>
            </a:r>
            <a:r>
              <a:rPr lang="en-US" sz="2400" dirty="0" err="1">
                <a:solidFill>
                  <a:srgbClr val="605B5B"/>
                </a:solidFill>
                <a:latin typeface="Times New Roman" panose="02020603050405020304" pitchFamily="18" charset="0"/>
                <a:cs typeface="Times New Roman" panose="02020603050405020304" pitchFamily="18" charset="0"/>
              </a:rPr>
              <a:t>ti</a:t>
            </a: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na.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Tuy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việc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xông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trung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tâm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Họng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quỷ</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luôn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thức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được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lan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truyền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số</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người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dám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tham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khám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việc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mạo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hiểm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này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nhiều</a:t>
            </a:r>
            <a:r>
              <a:rPr lang="en-US" sz="2400" dirty="0">
                <a:solidFill>
                  <a:srgbClr val="605B5B"/>
                </a:solidFill>
                <a:latin typeface="Times New Roman" panose="02020603050405020304" pitchFamily="18" charset="0"/>
                <a:cs typeface="Times New Roman" panose="02020603050405020304" pitchFamily="18" charset="0"/>
              </a:rPr>
              <a:t>…”</a:t>
            </a:r>
          </a:p>
          <a:p>
            <a:pPr algn="r">
              <a:lnSpc>
                <a:spcPts val="2347"/>
              </a:lnSpc>
            </a:pP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Trích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Khám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kì</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quan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thế</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thác</a:t>
            </a:r>
            <a:r>
              <a:rPr lang="en-US" sz="2400" dirty="0">
                <a:solidFill>
                  <a:srgbClr val="605B5B"/>
                </a:solidFill>
                <a:latin typeface="Times New Roman" panose="02020603050405020304" pitchFamily="18" charset="0"/>
                <a:cs typeface="Times New Roman" panose="02020603050405020304" pitchFamily="18" charset="0"/>
              </a:rPr>
              <a:t> I-goa-du, </a:t>
            </a:r>
            <a:r>
              <a:rPr lang="en-US" sz="2400" dirty="0" err="1">
                <a:solidFill>
                  <a:srgbClr val="605B5B"/>
                </a:solidFill>
                <a:latin typeface="Times New Roman" panose="02020603050405020304" pitchFamily="18" charset="0"/>
                <a:cs typeface="Times New Roman" panose="02020603050405020304" pitchFamily="18" charset="0"/>
              </a:rPr>
              <a:t>theo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Đỗ</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Doãn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Hoàng</a:t>
            </a:r>
            <a:r>
              <a:rPr lang="en-US" sz="2400" dirty="0">
                <a:solidFill>
                  <a:srgbClr val="605B5B"/>
                </a:solidFill>
                <a:latin typeface="Times New Roman" panose="02020603050405020304" pitchFamily="18" charset="0"/>
                <a:cs typeface="Times New Roman" panose="02020603050405020304" pitchFamily="18" charset="0"/>
              </a:rPr>
              <a:t>, SGK </a:t>
            </a:r>
            <a:r>
              <a:rPr lang="en-US" sz="2400" dirty="0" err="1">
                <a:solidFill>
                  <a:srgbClr val="605B5B"/>
                </a:solidFill>
                <a:latin typeface="Times New Roman" panose="02020603050405020304" pitchFamily="18" charset="0"/>
                <a:cs typeface="Times New Roman" panose="02020603050405020304" pitchFamily="18" charset="0"/>
              </a:rPr>
              <a:t>Ngữ</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văn</a:t>
            </a:r>
            <a:r>
              <a:rPr lang="en-US" sz="2400" dirty="0">
                <a:solidFill>
                  <a:srgbClr val="605B5B"/>
                </a:solidFill>
                <a:latin typeface="Times New Roman" panose="02020603050405020304" pitchFamily="18" charset="0"/>
                <a:cs typeface="Times New Roman" panose="02020603050405020304" pitchFamily="18" charset="0"/>
              </a:rPr>
              <a:t> 8, </a:t>
            </a:r>
            <a:r>
              <a:rPr lang="en-US" sz="2400" dirty="0" err="1">
                <a:solidFill>
                  <a:srgbClr val="605B5B"/>
                </a:solidFill>
                <a:latin typeface="Times New Roman" panose="02020603050405020304" pitchFamily="18" charset="0"/>
                <a:cs typeface="Times New Roman" panose="02020603050405020304" pitchFamily="18" charset="0"/>
              </a:rPr>
              <a:t>Bộ</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diều</a:t>
            </a:r>
            <a:r>
              <a:rPr lang="en-US" sz="2400" dirty="0">
                <a:solidFill>
                  <a:srgbClr val="605B5B"/>
                </a:solidFill>
                <a:latin typeface="Times New Roman" panose="02020603050405020304" pitchFamily="18" charset="0"/>
                <a:cs typeface="Times New Roman" panose="02020603050405020304" pitchFamily="18" charset="0"/>
              </a:rPr>
              <a:t>, tr.62</a:t>
            </a:r>
            <a:r>
              <a:rPr lang="en-US" sz="2133" dirty="0">
                <a:solidFill>
                  <a:srgbClr val="605B5B"/>
                </a:solidFill>
                <a:latin typeface="Roboto Condensed"/>
              </a:rPr>
              <a:t>)</a:t>
            </a:r>
          </a:p>
        </p:txBody>
      </p:sp>
      <p:sp>
        <p:nvSpPr>
          <p:cNvPr id="8" name="TextBox 8"/>
          <p:cNvSpPr txBox="1"/>
          <p:nvPr/>
        </p:nvSpPr>
        <p:spPr>
          <a:xfrm>
            <a:off x="487453" y="494513"/>
            <a:ext cx="11465439" cy="718017"/>
          </a:xfrm>
          <a:prstGeom prst="rect">
            <a:avLst/>
          </a:prstGeom>
        </p:spPr>
        <p:txBody>
          <a:bodyPr wrap="square" lIns="0" tIns="0" rIns="0" bIns="0" rtlCol="0" anchor="t">
            <a:spAutoFit/>
          </a:bodyPr>
          <a:lstStyle/>
          <a:p>
            <a:pPr algn="l"/>
            <a:r>
              <a:rPr lang="en-US" sz="2333" b="1" dirty="0" smtClean="0">
                <a:solidFill>
                  <a:srgbClr val="FF0000"/>
                </a:solidFill>
                <a:latin typeface="Times New Roman" panose="02020603050405020304" pitchFamily="18" charset="0"/>
                <a:cs typeface="Times New Roman" panose="02020603050405020304" pitchFamily="18" charset="0"/>
              </a:rPr>
              <a:t>THẢO LUẬN: </a:t>
            </a:r>
            <a:r>
              <a:rPr lang="en-US" sz="2333" b="1" dirty="0" err="1" smtClean="0">
                <a:solidFill>
                  <a:srgbClr val="002060"/>
                </a:solidFill>
                <a:latin typeface="Times New Roman" panose="02020603050405020304" pitchFamily="18" charset="0"/>
                <a:cs typeface="Times New Roman" panose="02020603050405020304" pitchFamily="18" charset="0"/>
              </a:rPr>
              <a:t>Lớp</a:t>
            </a:r>
            <a:r>
              <a:rPr lang="en-US" sz="2333" b="1" dirty="0" smtClean="0">
                <a:solidFill>
                  <a:srgbClr val="002060"/>
                </a:solidFill>
                <a:latin typeface="Times New Roman" panose="02020603050405020304" pitchFamily="18" charset="0"/>
                <a:cs typeface="Times New Roman" panose="02020603050405020304" pitchFamily="18" charset="0"/>
              </a:rPr>
              <a:t> </a:t>
            </a:r>
            <a:r>
              <a:rPr lang="en-US" sz="2333" b="1" dirty="0">
                <a:solidFill>
                  <a:srgbClr val="002060"/>
                </a:solidFill>
                <a:latin typeface="Times New Roman" panose="02020603050405020304" pitchFamily="18" charset="0"/>
                <a:cs typeface="Times New Roman" panose="02020603050405020304" pitchFamily="18" charset="0"/>
              </a:rPr>
              <a:t>chia </a:t>
            </a:r>
            <a:r>
              <a:rPr lang="en-US" sz="2333" b="1" dirty="0" err="1">
                <a:solidFill>
                  <a:srgbClr val="002060"/>
                </a:solidFill>
                <a:latin typeface="Times New Roman" panose="02020603050405020304" pitchFamily="18" charset="0"/>
                <a:cs typeface="Times New Roman" panose="02020603050405020304" pitchFamily="18" charset="0"/>
              </a:rPr>
              <a:t>thành</a:t>
            </a:r>
            <a:r>
              <a:rPr lang="en-US" sz="2333" b="1" dirty="0">
                <a:solidFill>
                  <a:srgbClr val="002060"/>
                </a:solidFill>
                <a:latin typeface="Times New Roman" panose="02020603050405020304" pitchFamily="18" charset="0"/>
                <a:cs typeface="Times New Roman" panose="02020603050405020304" pitchFamily="18" charset="0"/>
              </a:rPr>
              <a:t> 2 </a:t>
            </a:r>
            <a:r>
              <a:rPr lang="en-US" sz="2333" b="1" dirty="0" err="1">
                <a:solidFill>
                  <a:srgbClr val="002060"/>
                </a:solidFill>
                <a:latin typeface="Times New Roman" panose="02020603050405020304" pitchFamily="18" charset="0"/>
                <a:cs typeface="Times New Roman" panose="02020603050405020304" pitchFamily="18" charset="0"/>
              </a:rPr>
              <a:t>dãy</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bàn</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để</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thảo</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luận</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trả</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lời</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một</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số</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câu</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hỏi</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tương</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ứng</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những</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ví</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a:solidFill>
                  <a:srgbClr val="002060"/>
                </a:solidFill>
                <a:latin typeface="Times New Roman" panose="02020603050405020304" pitchFamily="18" charset="0"/>
                <a:cs typeface="Times New Roman" panose="02020603050405020304" pitchFamily="18" charset="0"/>
              </a:rPr>
              <a:t>dụ</a:t>
            </a:r>
            <a:r>
              <a:rPr lang="en-US" sz="2333" b="1" dirty="0">
                <a:solidFill>
                  <a:srgbClr val="002060"/>
                </a:solidFill>
                <a:latin typeface="Times New Roman" panose="02020603050405020304" pitchFamily="18" charset="0"/>
                <a:cs typeface="Times New Roman" panose="02020603050405020304" pitchFamily="18" charset="0"/>
              </a:rPr>
              <a:t> </a:t>
            </a:r>
            <a:r>
              <a:rPr lang="en-US" sz="2333" b="1" dirty="0" err="1" smtClean="0">
                <a:solidFill>
                  <a:srgbClr val="002060"/>
                </a:solidFill>
                <a:latin typeface="Times New Roman" panose="02020603050405020304" pitchFamily="18" charset="0"/>
                <a:cs typeface="Times New Roman" panose="02020603050405020304" pitchFamily="18" charset="0"/>
              </a:rPr>
              <a:t>sau</a:t>
            </a:r>
            <a:r>
              <a:rPr lang="en-US" sz="2333" b="1" dirty="0" smtClean="0">
                <a:solidFill>
                  <a:srgbClr val="002060"/>
                </a:solidFill>
                <a:latin typeface="Times New Roman" panose="02020603050405020304" pitchFamily="18" charset="0"/>
                <a:cs typeface="Times New Roman" panose="02020603050405020304" pitchFamily="18" charset="0"/>
              </a:rPr>
              <a:t>.</a:t>
            </a:r>
            <a:r>
              <a:rPr lang="en-US" sz="2333" dirty="0" smtClean="0">
                <a:solidFill>
                  <a:srgbClr val="FF0000"/>
                </a:solidFill>
                <a:latin typeface="Times New Roman" panose="02020603050405020304" pitchFamily="18" charset="0"/>
                <a:cs typeface="Times New Roman" panose="02020603050405020304" pitchFamily="18" charset="0"/>
              </a:rPr>
              <a:t> </a:t>
            </a:r>
            <a:r>
              <a:rPr lang="en-US" sz="2333" i="1" dirty="0" smtClean="0">
                <a:solidFill>
                  <a:srgbClr val="FF0000"/>
                </a:solidFill>
                <a:latin typeface="Times New Roman" panose="02020603050405020304" pitchFamily="18" charset="0"/>
                <a:cs typeface="Times New Roman" panose="02020603050405020304" pitchFamily="18" charset="0"/>
              </a:rPr>
              <a:t>(</a:t>
            </a:r>
            <a:r>
              <a:rPr lang="en-US" sz="2333" i="1" dirty="0" err="1" smtClean="0">
                <a:solidFill>
                  <a:srgbClr val="FF0000"/>
                </a:solidFill>
                <a:latin typeface="Times New Roman" panose="02020603050405020304" pitchFamily="18" charset="0"/>
                <a:cs typeface="Times New Roman" panose="02020603050405020304" pitchFamily="18" charset="0"/>
              </a:rPr>
              <a:t>Thời</a:t>
            </a:r>
            <a:r>
              <a:rPr lang="en-US" sz="2333" i="1" dirty="0" smtClean="0">
                <a:solidFill>
                  <a:srgbClr val="FF0000"/>
                </a:solidFill>
                <a:latin typeface="Times New Roman" panose="02020603050405020304" pitchFamily="18" charset="0"/>
                <a:cs typeface="Times New Roman" panose="02020603050405020304" pitchFamily="18" charset="0"/>
              </a:rPr>
              <a:t> </a:t>
            </a:r>
            <a:r>
              <a:rPr lang="en-US" sz="2333" i="1" dirty="0" err="1">
                <a:solidFill>
                  <a:srgbClr val="FF0000"/>
                </a:solidFill>
                <a:latin typeface="Times New Roman" panose="02020603050405020304" pitchFamily="18" charset="0"/>
                <a:cs typeface="Times New Roman" panose="02020603050405020304" pitchFamily="18" charset="0"/>
              </a:rPr>
              <a:t>gian</a:t>
            </a:r>
            <a:r>
              <a:rPr lang="en-US" sz="2333" i="1" dirty="0">
                <a:solidFill>
                  <a:srgbClr val="FF0000"/>
                </a:solidFill>
                <a:latin typeface="Times New Roman" panose="02020603050405020304" pitchFamily="18" charset="0"/>
                <a:cs typeface="Times New Roman" panose="02020603050405020304" pitchFamily="18" charset="0"/>
              </a:rPr>
              <a:t>: 2 </a:t>
            </a:r>
            <a:r>
              <a:rPr lang="en-US" sz="2333" i="1" dirty="0" err="1" smtClean="0">
                <a:solidFill>
                  <a:srgbClr val="FF0000"/>
                </a:solidFill>
                <a:latin typeface="Times New Roman" panose="02020603050405020304" pitchFamily="18" charset="0"/>
                <a:cs typeface="Times New Roman" panose="02020603050405020304" pitchFamily="18" charset="0"/>
              </a:rPr>
              <a:t>phút</a:t>
            </a:r>
            <a:r>
              <a:rPr lang="en-US" sz="2333" i="1" dirty="0" smtClean="0">
                <a:solidFill>
                  <a:srgbClr val="FF0000"/>
                </a:solidFill>
                <a:latin typeface="Times New Roman" panose="02020603050405020304" pitchFamily="18" charset="0"/>
                <a:cs typeface="Times New Roman" panose="02020603050405020304" pitchFamily="18" charset="0"/>
              </a:rPr>
              <a:t>)</a:t>
            </a:r>
            <a:endParaRPr lang="en-US" sz="2333" i="1" dirty="0">
              <a:solidFill>
                <a:srgbClr val="FF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6197323" y="1133384"/>
            <a:ext cx="5546198" cy="5014193"/>
          </a:xfrm>
          <a:prstGeom prst="rect">
            <a:avLst/>
          </a:prstGeom>
          <a:ln>
            <a:solidFill>
              <a:schemeClr val="accent5">
                <a:lumMod val="75000"/>
              </a:schemeClr>
            </a:solidFill>
          </a:ln>
        </p:spPr>
        <p:txBody>
          <a:bodyPr lIns="0" tIns="0" rIns="0" bIns="0" rtlCol="0" anchor="t">
            <a:spAutoFit/>
          </a:bodyPr>
          <a:lstStyle/>
          <a:p>
            <a:pPr algn="just">
              <a:lnSpc>
                <a:spcPts val="2347"/>
              </a:lnSpc>
            </a:pP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Khác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động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Cung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mở</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giữa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lưng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chừng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núi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hồ</a:t>
            </a:r>
            <a:r>
              <a:rPr lang="en-US" sz="2400" dirty="0">
                <a:solidFill>
                  <a:srgbClr val="605B5B"/>
                </a:solidFill>
                <a:latin typeface="Times New Roman" panose="02020603050405020304" pitchFamily="18" charset="0"/>
                <a:cs typeface="Times New Roman" panose="02020603050405020304" pitchFamily="18" charset="0"/>
              </a:rPr>
              <a:t> Ba </a:t>
            </a:r>
            <a:r>
              <a:rPr lang="en-US" sz="2400" dirty="0" err="1">
                <a:solidFill>
                  <a:srgbClr val="605B5B"/>
                </a:solidFill>
                <a:latin typeface="Times New Roman" panose="02020603050405020304" pitchFamily="18" charset="0"/>
                <a:cs typeface="Times New Roman" panose="02020603050405020304" pitchFamily="18" charset="0"/>
              </a:rPr>
              <a:t>Hầm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mặt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vịnh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trần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mặt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nước</a:t>
            </a:r>
            <a:r>
              <a:rPr lang="en-US" sz="2400" dirty="0">
                <a:solidFill>
                  <a:srgbClr val="605B5B"/>
                </a:solidFill>
                <a:latin typeface="Times New Roman" panose="02020603050405020304" pitchFamily="18" charset="0"/>
                <a:cs typeface="Times New Roman" panose="02020603050405020304" pitchFamily="18" charset="0"/>
              </a:rPr>
              <a:t> 4 - 5 </a:t>
            </a:r>
            <a:r>
              <a:rPr lang="en-US" sz="2400" dirty="0" err="1">
                <a:solidFill>
                  <a:srgbClr val="605B5B"/>
                </a:solidFill>
                <a:latin typeface="Times New Roman" panose="02020603050405020304" pitchFamily="18" charset="0"/>
                <a:cs typeface="Times New Roman" panose="02020603050405020304" pitchFamily="18" charset="0"/>
              </a:rPr>
              <a:t>mét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triều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xuống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thấp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Hồ</a:t>
            </a:r>
            <a:r>
              <a:rPr lang="en-US" sz="2400" dirty="0">
                <a:solidFill>
                  <a:srgbClr val="605B5B"/>
                </a:solidFill>
                <a:latin typeface="Times New Roman" panose="02020603050405020304" pitchFamily="18" charset="0"/>
                <a:cs typeface="Times New Roman" panose="02020603050405020304" pitchFamily="18" charset="0"/>
              </a:rPr>
              <a:t> Ba </a:t>
            </a:r>
            <a:r>
              <a:rPr lang="en-US" sz="2400" dirty="0" err="1">
                <a:solidFill>
                  <a:srgbClr val="605B5B"/>
                </a:solidFill>
                <a:latin typeface="Times New Roman" panose="02020603050405020304" pitchFamily="18" charset="0"/>
                <a:cs typeface="Times New Roman" panose="02020603050405020304" pitchFamily="18" charset="0"/>
              </a:rPr>
              <a:t>Hầm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nằm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giữa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hòn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đảo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lớn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có</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Đầu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Bê</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tiếp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giáp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vùng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biển</a:t>
            </a:r>
            <a:r>
              <a:rPr lang="en-US" sz="2400" dirty="0">
                <a:solidFill>
                  <a:srgbClr val="605B5B"/>
                </a:solidFill>
                <a:latin typeface="Times New Roman" panose="02020603050405020304" pitchFamily="18" charset="0"/>
                <a:cs typeface="Times New Roman" panose="02020603050405020304" pitchFamily="18" charset="0"/>
              </a:rPr>
              <a:t> Long </a:t>
            </a:r>
            <a:r>
              <a:rPr lang="en-US" sz="2400" dirty="0" err="1">
                <a:solidFill>
                  <a:srgbClr val="605B5B"/>
                </a:solidFill>
                <a:latin typeface="Times New Roman" panose="02020603050405020304" pitchFamily="18" charset="0"/>
                <a:cs typeface="Times New Roman" panose="02020603050405020304" pitchFamily="18" charset="0"/>
              </a:rPr>
              <a:t>Châu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bát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ngát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hình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bán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nguyệt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nhìn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ra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phẳng</a:t>
            </a:r>
            <a:r>
              <a:rPr lang="en-US" sz="2400" dirty="0">
                <a:solidFill>
                  <a:srgbClr val="605B5B"/>
                </a:solidFill>
                <a:latin typeface="Times New Roman" panose="02020603050405020304" pitchFamily="18" charset="0"/>
                <a:cs typeface="Times New Roman" panose="02020603050405020304" pitchFamily="18" charset="0"/>
              </a:rPr>
              <a:t> ở </a:t>
            </a:r>
            <a:r>
              <a:rPr lang="en-US" sz="2400" dirty="0" err="1">
                <a:solidFill>
                  <a:srgbClr val="605B5B"/>
                </a:solidFill>
                <a:latin typeface="Times New Roman" panose="02020603050405020304" pitchFamily="18" charset="0"/>
                <a:cs typeface="Times New Roman" panose="02020603050405020304" pitchFamily="18" charset="0"/>
              </a:rPr>
              <a:t>phía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tây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bắc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của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đảo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mặt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nước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dòng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hải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lưu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uốn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lượn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khuất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khúc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chảy</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từ</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Cửa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Vạn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Hồ</a:t>
            </a:r>
            <a:r>
              <a:rPr lang="en-US" sz="2400" dirty="0">
                <a:solidFill>
                  <a:srgbClr val="605B5B"/>
                </a:solidFill>
                <a:latin typeface="Times New Roman" panose="02020603050405020304" pitchFamily="18" charset="0"/>
                <a:cs typeface="Times New Roman" panose="02020603050405020304" pitchFamily="18" charset="0"/>
              </a:rPr>
              <a:t> Ba </a:t>
            </a:r>
            <a:r>
              <a:rPr lang="en-US" sz="2400" dirty="0" err="1">
                <a:solidFill>
                  <a:srgbClr val="605B5B"/>
                </a:solidFill>
                <a:latin typeface="Times New Roman" panose="02020603050405020304" pitchFamily="18" charset="0"/>
                <a:cs typeface="Times New Roman" panose="02020603050405020304" pitchFamily="18" charset="0"/>
              </a:rPr>
              <a:t>Hầm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là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hệ</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thống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gồm</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ba</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trũng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biển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có</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tiết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diện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tròn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vách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dựng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đứng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thành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vại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thông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với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nhau</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từng</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đôi</a:t>
            </a:r>
            <a:r>
              <a:rPr lang="en-US" sz="2400" dirty="0">
                <a:solidFill>
                  <a:srgbClr val="605B5B"/>
                </a:solidFill>
                <a:latin typeface="Times New Roman" panose="02020603050405020304" pitchFamily="18" charset="0"/>
                <a:cs typeface="Times New Roman" panose="02020603050405020304" pitchFamily="18" charset="0"/>
              </a:rPr>
              <a:t> qua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hang </a:t>
            </a:r>
            <a:r>
              <a:rPr lang="en-US" sz="2400" dirty="0" err="1">
                <a:solidFill>
                  <a:srgbClr val="605B5B"/>
                </a:solidFill>
                <a:latin typeface="Times New Roman" panose="02020603050405020304" pitchFamily="18" charset="0"/>
                <a:cs typeface="Times New Roman" panose="02020603050405020304" pitchFamily="18" charset="0"/>
              </a:rPr>
              <a:t>luồn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hẹp</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quanh</a:t>
            </a:r>
            <a:r>
              <a:rPr lang="en-US" sz="2400" dirty="0">
                <a:solidFill>
                  <a:srgbClr val="605B5B"/>
                </a:solidFill>
                <a:latin typeface="Times New Roman" panose="02020603050405020304" pitchFamily="18" charset="0"/>
                <a:cs typeface="Times New Roman" panose="02020603050405020304" pitchFamily="18" charset="0"/>
              </a:rPr>
              <a:t> co.”</a:t>
            </a:r>
          </a:p>
          <a:p>
            <a:pPr algn="r">
              <a:lnSpc>
                <a:spcPts val="2347"/>
              </a:lnSpc>
            </a:pPr>
            <a:r>
              <a:rPr lang="en-US" sz="2400" dirty="0">
                <a:solidFill>
                  <a:srgbClr val="605B5B"/>
                </a:solidFill>
                <a:latin typeface="Times New Roman" panose="02020603050405020304" pitchFamily="18" charset="0"/>
                <a:cs typeface="Times New Roman" panose="02020603050405020304" pitchFamily="18" charset="0"/>
              </a:rPr>
              <a:t>(</a:t>
            </a:r>
            <a:r>
              <a:rPr lang="en-US" sz="2400" dirty="0" err="1">
                <a:solidFill>
                  <a:srgbClr val="605B5B"/>
                </a:solidFill>
                <a:latin typeface="Times New Roman" panose="02020603050405020304" pitchFamily="18" charset="0"/>
                <a:cs typeface="Times New Roman" panose="02020603050405020304" pitchFamily="18" charset="0"/>
              </a:rPr>
              <a:t>Trích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Vịnh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Hạ</a:t>
            </a:r>
            <a:r>
              <a:rPr lang="en-US" sz="2400" dirty="0">
                <a:solidFill>
                  <a:srgbClr val="605B5B"/>
                </a:solidFill>
                <a:latin typeface="Times New Roman" panose="02020603050405020304" pitchFamily="18" charset="0"/>
                <a:cs typeface="Times New Roman" panose="02020603050405020304" pitchFamily="18" charset="0"/>
              </a:rPr>
              <a:t> Long: </a:t>
            </a:r>
            <a:r>
              <a:rPr lang="en-US" sz="2400" dirty="0" err="1">
                <a:solidFill>
                  <a:srgbClr val="605B5B"/>
                </a:solidFill>
                <a:latin typeface="Times New Roman" panose="02020603050405020304" pitchFamily="18" charset="0"/>
                <a:cs typeface="Times New Roman" panose="02020603050405020304" pitchFamily="18" charset="0"/>
              </a:rPr>
              <a:t>một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kì</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quan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nhiên</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độc</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đáo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và</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tuyệt</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mĩ</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theo</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Thi</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Sách</a:t>
            </a:r>
            <a:r>
              <a:rPr lang="en-US" sz="2400" dirty="0">
                <a:solidFill>
                  <a:srgbClr val="605B5B"/>
                </a:solidFill>
                <a:latin typeface="Times New Roman" panose="02020603050405020304" pitchFamily="18" charset="0"/>
                <a:cs typeface="Times New Roman" panose="02020603050405020304" pitchFamily="18" charset="0"/>
              </a:rPr>
              <a:t>, SGK </a:t>
            </a:r>
            <a:r>
              <a:rPr lang="en-US" sz="2400" dirty="0" err="1">
                <a:solidFill>
                  <a:srgbClr val="605B5B"/>
                </a:solidFill>
                <a:latin typeface="Times New Roman" panose="02020603050405020304" pitchFamily="18" charset="0"/>
                <a:cs typeface="Times New Roman" panose="02020603050405020304" pitchFamily="18" charset="0"/>
              </a:rPr>
              <a:t>Ngữ</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văn</a:t>
            </a:r>
            <a:r>
              <a:rPr lang="en-US" sz="2400" dirty="0">
                <a:solidFill>
                  <a:srgbClr val="605B5B"/>
                </a:solidFill>
                <a:latin typeface="Times New Roman" panose="02020603050405020304" pitchFamily="18" charset="0"/>
                <a:cs typeface="Times New Roman" panose="02020603050405020304" pitchFamily="18" charset="0"/>
              </a:rPr>
              <a:t> 8, </a:t>
            </a:r>
            <a:r>
              <a:rPr lang="en-US" sz="2400" dirty="0" err="1">
                <a:solidFill>
                  <a:srgbClr val="605B5B"/>
                </a:solidFill>
                <a:latin typeface="Times New Roman" panose="02020603050405020304" pitchFamily="18" charset="0"/>
                <a:cs typeface="Times New Roman" panose="02020603050405020304" pitchFamily="18" charset="0"/>
              </a:rPr>
              <a:t>bộ</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Cánh</a:t>
            </a:r>
            <a:r>
              <a:rPr lang="en-US" sz="2400" dirty="0">
                <a:solidFill>
                  <a:srgbClr val="605B5B"/>
                </a:solidFill>
                <a:latin typeface="Times New Roman" panose="02020603050405020304" pitchFamily="18" charset="0"/>
                <a:cs typeface="Times New Roman" panose="02020603050405020304" pitchFamily="18" charset="0"/>
              </a:rPr>
              <a:t> </a:t>
            </a:r>
            <a:r>
              <a:rPr lang="en-US" sz="2400" dirty="0" err="1">
                <a:solidFill>
                  <a:srgbClr val="605B5B"/>
                </a:solidFill>
                <a:latin typeface="Times New Roman" panose="02020603050405020304" pitchFamily="18" charset="0"/>
                <a:cs typeface="Times New Roman" panose="02020603050405020304" pitchFamily="18" charset="0"/>
              </a:rPr>
              <a:t>diều</a:t>
            </a:r>
            <a:r>
              <a:rPr lang="en-US" sz="2400" dirty="0">
                <a:solidFill>
                  <a:srgbClr val="605B5B"/>
                </a:solidFill>
                <a:latin typeface="Times New Roman" panose="02020603050405020304" pitchFamily="18" charset="0"/>
                <a:cs typeface="Times New Roman" panose="02020603050405020304" pitchFamily="18" charset="0"/>
              </a:rPr>
              <a:t>, tr. 59 -60)</a:t>
            </a:r>
          </a:p>
        </p:txBody>
      </p:sp>
      <p:sp>
        <p:nvSpPr>
          <p:cNvPr id="13" name="Rectangle: Rounded Corners 2">
            <a:extLst>
              <a:ext uri="{FF2B5EF4-FFF2-40B4-BE49-F238E27FC236}">
                <a16:creationId xmlns:a16="http://schemas.microsoft.com/office/drawing/2014/main" id="{02FFBAE2-BF5F-4219-26E5-AABF32F7FFD0}"/>
              </a:ext>
            </a:extLst>
          </p:cNvPr>
          <p:cNvSpPr/>
          <p:nvPr/>
        </p:nvSpPr>
        <p:spPr>
          <a:xfrm>
            <a:off x="279696" y="134479"/>
            <a:ext cx="1162458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39525480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12037" y="679498"/>
            <a:ext cx="11134845" cy="5770811"/>
          </a:xfrm>
          <a:prstGeom prst="rect">
            <a:avLst/>
          </a:prstGeom>
        </p:spPr>
        <p:txBody>
          <a:bodyPr wrap="square" lIns="0" tIns="0" rIns="0" bIns="0" rtlCol="0" anchor="t">
            <a:spAutoFit/>
          </a:bodyPr>
          <a:lstStyle/>
          <a:p>
            <a:pPr algn="just"/>
            <a:r>
              <a:rPr lang="en-US" sz="2500" b="1" dirty="0" err="1">
                <a:solidFill>
                  <a:srgbClr val="FF0000"/>
                </a:solidFill>
                <a:latin typeface="Times New Roman" panose="02020603050405020304" pitchFamily="18" charset="0"/>
                <a:cs typeface="Times New Roman" panose="02020603050405020304" pitchFamily="18" charset="0"/>
              </a:rPr>
              <a:t>Ví</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dụ</a:t>
            </a:r>
            <a:r>
              <a:rPr lang="en-US" sz="2500" b="1" dirty="0">
                <a:solidFill>
                  <a:srgbClr val="FF0000"/>
                </a:solidFill>
                <a:latin typeface="Times New Roman" panose="02020603050405020304" pitchFamily="18" charset="0"/>
                <a:cs typeface="Times New Roman" panose="02020603050405020304" pitchFamily="18" charset="0"/>
              </a:rPr>
              <a:t> 1:</a:t>
            </a:r>
            <a:r>
              <a:rPr lang="en-US" sz="2500" dirty="0">
                <a:solidFill>
                  <a:srgbClr val="437466"/>
                </a:solidFill>
                <a:latin typeface="Times New Roman" panose="02020603050405020304" pitchFamily="18" charset="0"/>
                <a:cs typeface="Times New Roman" panose="02020603050405020304" pitchFamily="18" charset="0"/>
              </a:rPr>
              <a:t> “Sau </a:t>
            </a:r>
            <a:r>
              <a:rPr lang="en-US" sz="2500" dirty="0" err="1">
                <a:solidFill>
                  <a:srgbClr val="437466"/>
                </a:solidFill>
                <a:latin typeface="Times New Roman" panose="02020603050405020304" pitchFamily="18" charset="0"/>
                <a:cs typeface="Times New Roman" panose="02020603050405020304" pitchFamily="18" charset="0"/>
              </a:rPr>
              <a:t>khi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bộ</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dọc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rừng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với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nhiều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điểm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chiêm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ngưỡng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I-goa-du </a:t>
            </a:r>
            <a:r>
              <a:rPr lang="en-US" sz="2500" dirty="0" err="1">
                <a:solidFill>
                  <a:srgbClr val="437466"/>
                </a:solidFill>
                <a:latin typeface="Times New Roman" panose="02020603050405020304" pitchFamily="18" charset="0"/>
                <a:cs typeface="Times New Roman" panose="02020603050405020304" pitchFamily="18" charset="0"/>
              </a:rPr>
              <a:t>được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xây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dựng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công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phu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tiện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nghi</a:t>
            </a:r>
            <a:r>
              <a:rPr lang="en-US" sz="2500" dirty="0">
                <a:solidFill>
                  <a:srgbClr val="437466"/>
                </a:solidFill>
                <a:latin typeface="Times New Roman" panose="02020603050405020304" pitchFamily="18" charset="0"/>
                <a:cs typeface="Times New Roman" panose="02020603050405020304" pitchFamily="18" charset="0"/>
              </a:rPr>
              <a:t> ở </a:t>
            </a:r>
            <a:r>
              <a:rPr lang="en-US" sz="2500" dirty="0" err="1">
                <a:solidFill>
                  <a:srgbClr val="437466"/>
                </a:solidFill>
                <a:latin typeface="Times New Roman" panose="02020603050405020304" pitchFamily="18" charset="0"/>
                <a:cs typeface="Times New Roman" panose="02020603050405020304" pitchFamily="18" charset="0"/>
              </a:rPr>
              <a:t>dọc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đường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chúng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tôi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được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lên</a:t>
            </a:r>
            <a:r>
              <a:rPr lang="en-US" sz="2500" dirty="0">
                <a:solidFill>
                  <a:srgbClr val="437466"/>
                </a:solidFill>
                <a:latin typeface="Times New Roman" panose="02020603050405020304" pitchFamily="18" charset="0"/>
                <a:cs typeface="Times New Roman" panose="02020603050405020304" pitchFamily="18" charset="0"/>
              </a:rPr>
              <a:t> thang </a:t>
            </a:r>
            <a:r>
              <a:rPr lang="en-US" sz="2500" dirty="0" err="1">
                <a:solidFill>
                  <a:srgbClr val="437466"/>
                </a:solidFill>
                <a:latin typeface="Times New Roman" panose="02020603050405020304" pitchFamily="18" charset="0"/>
                <a:cs typeface="Times New Roman" panose="02020603050405020304" pitchFamily="18" charset="0"/>
              </a:rPr>
              <a:t>máy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dựng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đứng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bấm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nút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lên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đỉnh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cao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ngắm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toàn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cảnh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Dọc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đường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loài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chim</a:t>
            </a:r>
            <a:r>
              <a:rPr lang="en-US" sz="2500" dirty="0">
                <a:solidFill>
                  <a:srgbClr val="437466"/>
                </a:solidFill>
                <a:latin typeface="Times New Roman" panose="02020603050405020304" pitchFamily="18" charset="0"/>
                <a:cs typeface="Times New Roman" panose="02020603050405020304" pitchFamily="18" charset="0"/>
              </a:rPr>
              <a:t> to </a:t>
            </a:r>
            <a:r>
              <a:rPr lang="en-US" sz="2500" dirty="0" err="1">
                <a:solidFill>
                  <a:srgbClr val="437466"/>
                </a:solidFill>
                <a:latin typeface="Times New Roman" panose="02020603050405020304" pitchFamily="18" charset="0"/>
                <a:cs typeface="Times New Roman" panose="02020603050405020304" pitchFamily="18" charset="0"/>
              </a:rPr>
              <a:t>lớn</a:t>
            </a:r>
            <a:r>
              <a:rPr lang="en-US" sz="2500" dirty="0">
                <a:solidFill>
                  <a:srgbClr val="437466"/>
                </a:solidFill>
                <a:latin typeface="Times New Roman" panose="02020603050405020304" pitchFamily="18" charset="0"/>
                <a:cs typeface="Times New Roman" panose="02020603050405020304" pitchFamily="18" charset="0"/>
              </a:rPr>
              <a:t> bay </a:t>
            </a:r>
            <a:r>
              <a:rPr lang="en-US" sz="2500" dirty="0" err="1">
                <a:solidFill>
                  <a:srgbClr val="437466"/>
                </a:solidFill>
                <a:latin typeface="Times New Roman" panose="02020603050405020304" pitchFamily="18" charset="0"/>
                <a:cs typeface="Times New Roman" panose="02020603050405020304" pitchFamily="18" charset="0"/>
              </a:rPr>
              <a:t>rợp</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trời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cầy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hương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kì</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đà</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nhiều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loài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hoang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dã</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quý</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hiếm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nhởn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nhơ</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chơi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Chúng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tôi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ngắm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từ</a:t>
            </a:r>
            <a:r>
              <a:rPr lang="en-US" sz="2500" dirty="0">
                <a:solidFill>
                  <a:srgbClr val="437466"/>
                </a:solidFill>
                <a:latin typeface="Times New Roman" panose="02020603050405020304" pitchFamily="18" charset="0"/>
                <a:cs typeface="Times New Roman" panose="02020603050405020304" pitchFamily="18" charset="0"/>
              </a:rPr>
              <a:t> Bra-</a:t>
            </a:r>
            <a:r>
              <a:rPr lang="en-US" sz="2500" dirty="0" err="1">
                <a:solidFill>
                  <a:srgbClr val="437466"/>
                </a:solidFill>
                <a:latin typeface="Times New Roman" panose="02020603050405020304" pitchFamily="18" charset="0"/>
                <a:cs typeface="Times New Roman" panose="02020603050405020304" pitchFamily="18" charset="0"/>
              </a:rPr>
              <a:t>xin</a:t>
            </a:r>
            <a:r>
              <a:rPr lang="en-US" sz="2500" dirty="0">
                <a:solidFill>
                  <a:srgbClr val="437466"/>
                </a:solidFill>
                <a:latin typeface="Times New Roman" panose="02020603050405020304" pitchFamily="18" charset="0"/>
                <a:cs typeface="Times New Roman" panose="02020603050405020304" pitchFamily="18" charset="0"/>
              </a:rPr>
              <a:t> sang </a:t>
            </a:r>
            <a:r>
              <a:rPr lang="en-US" sz="2500" dirty="0" err="1">
                <a:solidFill>
                  <a:srgbClr val="437466"/>
                </a:solidFill>
                <a:latin typeface="Times New Roman" panose="02020603050405020304" pitchFamily="18" charset="0"/>
                <a:cs typeface="Times New Roman" panose="02020603050405020304" pitchFamily="18" charset="0"/>
              </a:rPr>
              <a:t>Ác</a:t>
            </a:r>
            <a:r>
              <a:rPr lang="en-US" sz="2500" dirty="0">
                <a:solidFill>
                  <a:srgbClr val="437466"/>
                </a:solidFill>
                <a:latin typeface="Times New Roman" panose="02020603050405020304" pitchFamily="18" charset="0"/>
                <a:cs typeface="Times New Roman" panose="02020603050405020304" pitchFamily="18" charset="0"/>
              </a:rPr>
              <a:t>-hen-</a:t>
            </a:r>
            <a:r>
              <a:rPr lang="en-US" sz="2500" dirty="0" err="1">
                <a:solidFill>
                  <a:srgbClr val="437466"/>
                </a:solidFill>
                <a:latin typeface="Times New Roman" panose="02020603050405020304" pitchFamily="18" charset="0"/>
                <a:cs typeface="Times New Roman" panose="02020603050405020304" pitchFamily="18" charset="0"/>
              </a:rPr>
              <a:t>ti</a:t>
            </a:r>
            <a:r>
              <a:rPr lang="en-US" sz="2500" dirty="0">
                <a:solidFill>
                  <a:srgbClr val="437466"/>
                </a:solidFill>
                <a:latin typeface="Times New Roman" panose="02020603050405020304" pitchFamily="18" charset="0"/>
                <a:cs typeface="Times New Roman" panose="02020603050405020304" pitchFamily="18" charset="0"/>
              </a:rPr>
              <a:t>-</a:t>
            </a:r>
            <a:r>
              <a:rPr lang="en-US" sz="2500" dirty="0" err="1">
                <a:solidFill>
                  <a:srgbClr val="437466"/>
                </a:solidFill>
                <a:latin typeface="Times New Roman" panose="02020603050405020304" pitchFamily="18" charset="0"/>
                <a:cs typeface="Times New Roman" panose="02020603050405020304" pitchFamily="18" charset="0"/>
              </a:rPr>
              <a:t>na.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Tuy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nhiên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việc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xông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vào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trung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tâm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Họng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quỷ</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luôn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là</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một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thức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được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lan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truyền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người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dám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tham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gia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khám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phá</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việc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mạo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hiểm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này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không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nhiều</a:t>
            </a:r>
            <a:r>
              <a:rPr lang="en-US" sz="2500" dirty="0">
                <a:solidFill>
                  <a:srgbClr val="437466"/>
                </a:solidFill>
                <a:latin typeface="Times New Roman" panose="02020603050405020304" pitchFamily="18" charset="0"/>
                <a:cs typeface="Times New Roman" panose="02020603050405020304" pitchFamily="18" charset="0"/>
              </a:rPr>
              <a:t>…”</a:t>
            </a:r>
          </a:p>
          <a:p>
            <a:pPr algn="r"/>
            <a:r>
              <a:rPr lang="en-US" sz="2500" dirty="0">
                <a:solidFill>
                  <a:srgbClr val="437466"/>
                </a:solidFill>
                <a:latin typeface="Times New Roman" panose="02020603050405020304" pitchFamily="18" charset="0"/>
                <a:cs typeface="Times New Roman" panose="02020603050405020304" pitchFamily="18" charset="0"/>
              </a:rPr>
              <a:t>(</a:t>
            </a:r>
            <a:r>
              <a:rPr lang="en-US" sz="2500" dirty="0" err="1">
                <a:solidFill>
                  <a:srgbClr val="437466"/>
                </a:solidFill>
                <a:latin typeface="Times New Roman" panose="02020603050405020304" pitchFamily="18" charset="0"/>
                <a:cs typeface="Times New Roman" panose="02020603050405020304" pitchFamily="18" charset="0"/>
              </a:rPr>
              <a:t>Trích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Khám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phá</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kì</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quan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thế</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giới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thác</a:t>
            </a:r>
            <a:r>
              <a:rPr lang="en-US" sz="2500" dirty="0">
                <a:solidFill>
                  <a:srgbClr val="437466"/>
                </a:solidFill>
                <a:latin typeface="Times New Roman" panose="02020603050405020304" pitchFamily="18" charset="0"/>
                <a:cs typeface="Times New Roman" panose="02020603050405020304" pitchFamily="18" charset="0"/>
              </a:rPr>
              <a:t> I-goa-du, </a:t>
            </a:r>
            <a:r>
              <a:rPr lang="en-US" sz="2500" dirty="0" err="1">
                <a:solidFill>
                  <a:srgbClr val="437466"/>
                </a:solidFill>
                <a:latin typeface="Times New Roman" panose="02020603050405020304" pitchFamily="18" charset="0"/>
                <a:cs typeface="Times New Roman" panose="02020603050405020304" pitchFamily="18" charset="0"/>
              </a:rPr>
              <a:t>theo</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Đỗ</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Doãn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Hoàng</a:t>
            </a:r>
            <a:r>
              <a:rPr lang="en-US" sz="2500" dirty="0">
                <a:solidFill>
                  <a:srgbClr val="437466"/>
                </a:solidFill>
                <a:latin typeface="Times New Roman" panose="02020603050405020304" pitchFamily="18" charset="0"/>
                <a:cs typeface="Times New Roman" panose="02020603050405020304" pitchFamily="18" charset="0"/>
              </a:rPr>
              <a:t>,</a:t>
            </a:r>
          </a:p>
          <a:p>
            <a:pPr algn="r"/>
            <a:r>
              <a:rPr lang="en-US" sz="2500" dirty="0">
                <a:solidFill>
                  <a:srgbClr val="437466"/>
                </a:solidFill>
                <a:latin typeface="Times New Roman" panose="02020603050405020304" pitchFamily="18" charset="0"/>
                <a:cs typeface="Times New Roman" panose="02020603050405020304" pitchFamily="18" charset="0"/>
              </a:rPr>
              <a:t> SGK </a:t>
            </a:r>
            <a:r>
              <a:rPr lang="en-US" sz="2500" dirty="0" err="1">
                <a:solidFill>
                  <a:srgbClr val="437466"/>
                </a:solidFill>
                <a:latin typeface="Times New Roman" panose="02020603050405020304" pitchFamily="18" charset="0"/>
                <a:cs typeface="Times New Roman" panose="02020603050405020304" pitchFamily="18" charset="0"/>
              </a:rPr>
              <a:t>Ngữ</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8, </a:t>
            </a:r>
            <a:r>
              <a:rPr lang="en-US" sz="2500" dirty="0" err="1">
                <a:solidFill>
                  <a:srgbClr val="437466"/>
                </a:solidFill>
                <a:latin typeface="Times New Roman" panose="02020603050405020304" pitchFamily="18" charset="0"/>
                <a:cs typeface="Times New Roman" panose="02020603050405020304" pitchFamily="18" charset="0"/>
              </a:rPr>
              <a:t>Bộ</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Cánh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diều</a:t>
            </a:r>
            <a:r>
              <a:rPr lang="en-US" sz="2500" dirty="0">
                <a:solidFill>
                  <a:srgbClr val="437466"/>
                </a:solidFill>
                <a:latin typeface="Times New Roman" panose="02020603050405020304" pitchFamily="18" charset="0"/>
                <a:cs typeface="Times New Roman" panose="02020603050405020304" pitchFamily="18" charset="0"/>
              </a:rPr>
              <a:t>, tr.62)</a:t>
            </a:r>
          </a:p>
          <a:p>
            <a:pPr algn="just"/>
            <a:r>
              <a:rPr lang="en-US" sz="2500" b="1" dirty="0" err="1">
                <a:solidFill>
                  <a:srgbClr val="437466"/>
                </a:solidFill>
                <a:latin typeface="Times New Roman" panose="02020603050405020304" pitchFamily="18" charset="0"/>
                <a:cs typeface="Times New Roman" panose="02020603050405020304" pitchFamily="18" charset="0"/>
              </a:rPr>
              <a:t>Câu</a:t>
            </a:r>
            <a:r>
              <a:rPr lang="en-US" sz="2500" b="1" dirty="0">
                <a:solidFill>
                  <a:srgbClr val="437466"/>
                </a:solidFill>
                <a:latin typeface="Times New Roman" panose="02020603050405020304" pitchFamily="18" charset="0"/>
                <a:cs typeface="Times New Roman" panose="02020603050405020304" pitchFamily="18" charset="0"/>
              </a:rPr>
              <a:t> </a:t>
            </a:r>
            <a:r>
              <a:rPr lang="en-US" sz="2500" b="1" dirty="0" err="1">
                <a:solidFill>
                  <a:srgbClr val="437466"/>
                </a:solidFill>
                <a:latin typeface="Times New Roman" panose="02020603050405020304" pitchFamily="18" charset="0"/>
                <a:cs typeface="Times New Roman" panose="02020603050405020304" pitchFamily="18" charset="0"/>
              </a:rPr>
              <a:t>hỏi</a:t>
            </a:r>
            <a:r>
              <a:rPr lang="en-US" sz="2500" b="1" dirty="0">
                <a:solidFill>
                  <a:srgbClr val="437466"/>
                </a:solidFill>
                <a:latin typeface="Times New Roman" panose="02020603050405020304" pitchFamily="18" charset="0"/>
                <a:cs typeface="Times New Roman" panose="02020603050405020304" pitchFamily="18" charset="0"/>
              </a:rPr>
              <a:t>:</a:t>
            </a:r>
          </a:p>
          <a:p>
            <a:pPr algn="just"/>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1: </a:t>
            </a:r>
            <a:r>
              <a:rPr lang="en-US" sz="2500" dirty="0" err="1">
                <a:solidFill>
                  <a:srgbClr val="437466"/>
                </a:solidFill>
                <a:latin typeface="Times New Roman" panose="02020603050405020304" pitchFamily="18" charset="0"/>
                <a:cs typeface="Times New Roman" panose="02020603050405020304" pitchFamily="18" charset="0"/>
              </a:rPr>
              <a:t>Hãy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chỉ</a:t>
            </a:r>
            <a:r>
              <a:rPr lang="en-US" sz="2500" dirty="0">
                <a:solidFill>
                  <a:srgbClr val="437466"/>
                </a:solidFill>
                <a:latin typeface="Times New Roman" panose="02020603050405020304" pitchFamily="18" charset="0"/>
                <a:cs typeface="Times New Roman" panose="02020603050405020304" pitchFamily="18" charset="0"/>
              </a:rPr>
              <a:t> ra </a:t>
            </a:r>
            <a:r>
              <a:rPr lang="en-US" sz="2500" dirty="0" err="1">
                <a:solidFill>
                  <a:srgbClr val="437466"/>
                </a:solidFill>
                <a:latin typeface="Times New Roman" panose="02020603050405020304" pitchFamily="18" charset="0"/>
                <a:cs typeface="Times New Roman" panose="02020603050405020304" pitchFamily="18" charset="0"/>
              </a:rPr>
              <a:t>những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có</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yếu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trong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đoạn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ngữ</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liệu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trên</a:t>
            </a:r>
            <a:r>
              <a:rPr lang="en-US" sz="2500" dirty="0">
                <a:solidFill>
                  <a:srgbClr val="437466"/>
                </a:solidFill>
                <a:latin typeface="Times New Roman" panose="02020603050405020304" pitchFamily="18" charset="0"/>
                <a:cs typeface="Times New Roman" panose="02020603050405020304" pitchFamily="18" charset="0"/>
              </a:rPr>
              <a:t>. </a:t>
            </a:r>
          </a:p>
          <a:p>
            <a:pPr algn="just"/>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2: Cho </a:t>
            </a:r>
            <a:r>
              <a:rPr lang="en-US" sz="2500" dirty="0" err="1">
                <a:solidFill>
                  <a:srgbClr val="437466"/>
                </a:solidFill>
                <a:latin typeface="Times New Roman" panose="02020603050405020304" pitchFamily="18" charset="0"/>
                <a:cs typeface="Times New Roman" panose="02020603050405020304" pitchFamily="18" charset="0"/>
              </a:rPr>
              <a:t>biết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tác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dụng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của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việc</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sử</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dụng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yếu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này</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đối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với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nội</a:t>
            </a:r>
            <a:r>
              <a:rPr lang="en-US" sz="2500" dirty="0">
                <a:solidFill>
                  <a:srgbClr val="437466"/>
                </a:solidFill>
                <a:latin typeface="Times New Roman" panose="02020603050405020304" pitchFamily="18" charset="0"/>
                <a:cs typeface="Times New Roman" panose="02020603050405020304" pitchFamily="18" charset="0"/>
              </a:rPr>
              <a:t> dung </a:t>
            </a:r>
            <a:r>
              <a:rPr lang="en-US" sz="2500" dirty="0" err="1">
                <a:solidFill>
                  <a:srgbClr val="437466"/>
                </a:solidFill>
                <a:latin typeface="Times New Roman" panose="02020603050405020304" pitchFamily="18" charset="0"/>
                <a:cs typeface="Times New Roman" panose="02020603050405020304" pitchFamily="18" charset="0"/>
              </a:rPr>
              <a:t>của</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toàn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bản</a:t>
            </a:r>
            <a:r>
              <a:rPr lang="en-US" sz="2500" dirty="0">
                <a:solidFill>
                  <a:srgbClr val="437466"/>
                </a:solidFill>
                <a:latin typeface="Times New Roman" panose="02020603050405020304" pitchFamily="18" charset="0"/>
                <a:cs typeface="Times New Roman" panose="02020603050405020304" pitchFamily="18" charset="0"/>
              </a:rPr>
              <a:t>.</a:t>
            </a:r>
          </a:p>
          <a:p>
            <a:pPr algn="just"/>
            <a:r>
              <a:rPr lang="en-US" sz="2500" dirty="0" err="1">
                <a:solidFill>
                  <a:srgbClr val="437466"/>
                </a:solidFill>
                <a:latin typeface="Times New Roman" panose="02020603050405020304" pitchFamily="18" charset="0"/>
                <a:cs typeface="Times New Roman" panose="02020603050405020304" pitchFamily="18" charset="0"/>
              </a:rPr>
              <a:t>Câu</a:t>
            </a:r>
            <a:r>
              <a:rPr lang="en-US" sz="2500" dirty="0">
                <a:solidFill>
                  <a:srgbClr val="437466"/>
                </a:solidFill>
                <a:latin typeface="Times New Roman" panose="02020603050405020304" pitchFamily="18" charset="0"/>
                <a:cs typeface="Times New Roman" panose="02020603050405020304" pitchFamily="18" charset="0"/>
              </a:rPr>
              <a:t> 3: Theo </a:t>
            </a:r>
            <a:r>
              <a:rPr lang="en-US" sz="2500" dirty="0" err="1">
                <a:solidFill>
                  <a:srgbClr val="437466"/>
                </a:solidFill>
                <a:latin typeface="Times New Roman" panose="02020603050405020304" pitchFamily="18" charset="0"/>
                <a:cs typeface="Times New Roman" panose="02020603050405020304" pitchFamily="18" charset="0"/>
              </a:rPr>
              <a:t>em</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khi</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sử</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dụng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yếu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tố</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sự</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trong</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văn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bản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thuyết</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minh</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chúng</a:t>
            </a:r>
            <a:r>
              <a:rPr lang="en-US" sz="2500" dirty="0">
                <a:solidFill>
                  <a:srgbClr val="437466"/>
                </a:solidFill>
                <a:latin typeface="Times New Roman" panose="02020603050405020304" pitchFamily="18" charset="0"/>
                <a:cs typeface="Times New Roman" panose="02020603050405020304" pitchFamily="18" charset="0"/>
              </a:rPr>
              <a:t> ta </a:t>
            </a:r>
            <a:r>
              <a:rPr lang="en-US" sz="2500" dirty="0" err="1">
                <a:solidFill>
                  <a:srgbClr val="437466"/>
                </a:solidFill>
                <a:latin typeface="Times New Roman" panose="02020603050405020304" pitchFamily="18" charset="0"/>
                <a:cs typeface="Times New Roman" panose="02020603050405020304" pitchFamily="18" charset="0"/>
              </a:rPr>
              <a:t>cần</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lưu</a:t>
            </a:r>
            <a:r>
              <a:rPr lang="en-US" sz="2500" dirty="0">
                <a:solidFill>
                  <a:srgbClr val="437466"/>
                </a:solidFill>
                <a:latin typeface="Times New Roman" panose="02020603050405020304" pitchFamily="18" charset="0"/>
                <a:cs typeface="Times New Roman" panose="02020603050405020304" pitchFamily="18" charset="0"/>
              </a:rPr>
              <a:t> ý </a:t>
            </a:r>
            <a:r>
              <a:rPr lang="en-US" sz="2500" dirty="0" err="1">
                <a:solidFill>
                  <a:srgbClr val="437466"/>
                </a:solidFill>
                <a:latin typeface="Times New Roman" panose="02020603050405020304" pitchFamily="18" charset="0"/>
                <a:cs typeface="Times New Roman" panose="02020603050405020304" pitchFamily="18" charset="0"/>
              </a:rPr>
              <a:t>điều</a:t>
            </a:r>
            <a:r>
              <a:rPr lang="en-US" sz="2500" dirty="0">
                <a:solidFill>
                  <a:srgbClr val="437466"/>
                </a:solidFill>
                <a:latin typeface="Times New Roman" panose="02020603050405020304" pitchFamily="18" charset="0"/>
                <a:cs typeface="Times New Roman" panose="02020603050405020304" pitchFamily="18" charset="0"/>
              </a:rPr>
              <a:t> </a:t>
            </a:r>
            <a:r>
              <a:rPr lang="en-US" sz="2500" dirty="0" err="1">
                <a:solidFill>
                  <a:srgbClr val="437466"/>
                </a:solidFill>
                <a:latin typeface="Times New Roman" panose="02020603050405020304" pitchFamily="18" charset="0"/>
                <a:cs typeface="Times New Roman" panose="02020603050405020304" pitchFamily="18" charset="0"/>
              </a:rPr>
              <a:t>gì</a:t>
            </a:r>
            <a:r>
              <a:rPr lang="en-US" sz="2500" dirty="0">
                <a:solidFill>
                  <a:srgbClr val="437466"/>
                </a:solidFill>
                <a:latin typeface="Times New Roman" panose="02020603050405020304" pitchFamily="18" charset="0"/>
                <a:cs typeface="Times New Roman" panose="02020603050405020304" pitchFamily="18" charset="0"/>
              </a:rPr>
              <a:t>?</a:t>
            </a:r>
          </a:p>
        </p:txBody>
      </p:sp>
      <p:sp>
        <p:nvSpPr>
          <p:cNvPr id="4" name="Freeform 4"/>
          <p:cNvSpPr/>
          <p:nvPr/>
        </p:nvSpPr>
        <p:spPr>
          <a:xfrm>
            <a:off x="4851709" y="2"/>
            <a:ext cx="3088523" cy="713322"/>
          </a:xfrm>
          <a:custGeom>
            <a:avLst/>
            <a:gdLst/>
            <a:ahLst/>
            <a:cxnLst/>
            <a:rect l="l" t="t" r="r" b="b"/>
            <a:pathLst>
              <a:path w="3732873" h="1381163">
                <a:moveTo>
                  <a:pt x="0" y="0"/>
                </a:moveTo>
                <a:lnTo>
                  <a:pt x="3732872" y="0"/>
                </a:lnTo>
                <a:lnTo>
                  <a:pt x="3732872" y="1381163"/>
                </a:lnTo>
                <a:lnTo>
                  <a:pt x="0" y="138116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5171998" y="0"/>
            <a:ext cx="2212650" cy="595804"/>
          </a:xfrm>
          <a:prstGeom prst="rect">
            <a:avLst/>
          </a:prstGeom>
        </p:spPr>
        <p:txBody>
          <a:bodyPr wrap="square" lIns="0" tIns="0" rIns="0" bIns="0" rtlCol="0" anchor="t">
            <a:spAutoFit/>
          </a:bodyPr>
          <a:lstStyle/>
          <a:p>
            <a:pPr algn="ctr">
              <a:lnSpc>
                <a:spcPts val="5052"/>
              </a:lnSpc>
            </a:pPr>
            <a:r>
              <a:rPr lang="en-US" sz="2800" b="1" dirty="0" smtClean="0">
                <a:solidFill>
                  <a:srgbClr val="FF0000"/>
                </a:solidFill>
                <a:latin typeface="Times New Roman" panose="02020603050405020304" pitchFamily="18" charset="0"/>
                <a:cs typeface="Times New Roman" panose="02020603050405020304" pitchFamily="18" charset="0"/>
              </a:rPr>
              <a:t>NHÓM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2">
            <a:extLst>
              <a:ext uri="{FF2B5EF4-FFF2-40B4-BE49-F238E27FC236}">
                <a16:creationId xmlns:a16="http://schemas.microsoft.com/office/drawing/2014/main" id="{02FFBAE2-BF5F-4219-26E5-AABF32F7FFD0}"/>
              </a:ext>
            </a:extLst>
          </p:cNvPr>
          <p:cNvSpPr/>
          <p:nvPr/>
        </p:nvSpPr>
        <p:spPr>
          <a:xfrm>
            <a:off x="254643" y="134479"/>
            <a:ext cx="11649635"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85405104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9" y="0"/>
            <a:ext cx="12192000" cy="6858000"/>
          </a:xfrm>
          <a:prstGeom prst="rect">
            <a:avLst/>
          </a:prstGeom>
        </p:spPr>
      </p:pic>
      <p:grpSp>
        <p:nvGrpSpPr>
          <p:cNvPr id="18" name="Group 4"/>
          <p:cNvGrpSpPr/>
          <p:nvPr/>
        </p:nvGrpSpPr>
        <p:grpSpPr>
          <a:xfrm>
            <a:off x="2579393" y="479011"/>
            <a:ext cx="6905295" cy="3239814"/>
            <a:chOff x="259418" y="516605"/>
            <a:chExt cx="17554614" cy="9682338"/>
          </a:xfrm>
        </p:grpSpPr>
        <p:grpSp>
          <p:nvGrpSpPr>
            <p:cNvPr id="19" name="Group 5"/>
            <p:cNvGrpSpPr/>
            <p:nvPr/>
          </p:nvGrpSpPr>
          <p:grpSpPr>
            <a:xfrm rot="-208414">
              <a:off x="259418" y="516605"/>
              <a:ext cx="17328616" cy="9088764"/>
              <a:chOff x="0" y="0"/>
              <a:chExt cx="3077638" cy="1614204"/>
            </a:xfrm>
          </p:grpSpPr>
          <p:sp>
            <p:nvSpPr>
              <p:cNvPr id="29"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30"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8"/>
            <p:cNvGrpSpPr/>
            <p:nvPr/>
          </p:nvGrpSpPr>
          <p:grpSpPr>
            <a:xfrm rot="191834">
              <a:off x="485416" y="742603"/>
              <a:ext cx="17328616" cy="9088764"/>
              <a:chOff x="0" y="0"/>
              <a:chExt cx="3077638" cy="1614204"/>
            </a:xfrm>
          </p:grpSpPr>
          <p:sp>
            <p:nvSpPr>
              <p:cNvPr id="27"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8"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1" name="Group 11"/>
            <p:cNvGrpSpPr/>
            <p:nvPr/>
          </p:nvGrpSpPr>
          <p:grpSpPr>
            <a:xfrm rot="-66823">
              <a:off x="485416" y="742603"/>
              <a:ext cx="17328616" cy="9088764"/>
              <a:chOff x="0" y="0"/>
              <a:chExt cx="3077638" cy="1614204"/>
            </a:xfrm>
          </p:grpSpPr>
          <p:sp>
            <p:nvSpPr>
              <p:cNvPr id="25"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6"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2" name="Group 14"/>
            <p:cNvGrpSpPr/>
            <p:nvPr/>
          </p:nvGrpSpPr>
          <p:grpSpPr>
            <a:xfrm>
              <a:off x="386657" y="581712"/>
              <a:ext cx="17328616" cy="9617231"/>
              <a:chOff x="-17540" y="-28575"/>
              <a:chExt cx="3077638" cy="1708062"/>
            </a:xfrm>
          </p:grpSpPr>
          <p:sp>
            <p:nvSpPr>
              <p:cNvPr id="23" name="Freeform 15"/>
              <p:cNvSpPr/>
              <p:nvPr/>
            </p:nvSpPr>
            <p:spPr>
              <a:xfrm>
                <a:off x="-17540" y="65283"/>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4"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1" name="Rectangle 30"/>
          <p:cNvSpPr/>
          <p:nvPr/>
        </p:nvSpPr>
        <p:spPr>
          <a:xfrm>
            <a:off x="3140615" y="1128688"/>
            <a:ext cx="5479064" cy="1856919"/>
          </a:xfrm>
          <a:prstGeom prst="rect">
            <a:avLst/>
          </a:prstGeom>
        </p:spPr>
        <p:txBody>
          <a:bodyPr wrap="none">
            <a:spAutoFit/>
          </a:bodyPr>
          <a:lstStyle/>
          <a:p>
            <a:pPr marL="528320" marR="19050" indent="-104775" algn="ctr">
              <a:spcBef>
                <a:spcPts val="405"/>
              </a:spcBef>
              <a:spcAft>
                <a:spcPts val="0"/>
              </a:spcAft>
              <a:tabLst>
                <a:tab pos="727075" algn="l"/>
              </a:tabLst>
            </a:pPr>
            <a:r>
              <a:rPr lang="en-US" sz="3600" b="1" i="1"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3600" b="1" i="1" dirty="0">
                <a:solidFill>
                  <a:schemeClr val="accent6">
                    <a:lumMod val="50000"/>
                  </a:schemeClr>
                </a:solidFill>
                <a:latin typeface="Times New Roman" panose="02020603050405020304" pitchFamily="18" charset="0"/>
                <a:ea typeface="Times New Roman" panose="02020603050405020304" pitchFamily="18" charset="0"/>
              </a:rPr>
              <a:t> </a:t>
            </a:r>
            <a:r>
              <a:rPr lang="en-US" sz="3600" b="1" i="1" dirty="0" err="1">
                <a:solidFill>
                  <a:schemeClr val="accent6">
                    <a:lumMod val="50000"/>
                  </a:schemeClr>
                </a:solidFill>
                <a:latin typeface="Times New Roman" panose="02020603050405020304" pitchFamily="18" charset="0"/>
                <a:ea typeface="Times New Roman" panose="02020603050405020304" pitchFamily="18" charset="0"/>
              </a:rPr>
              <a:t>tên</a:t>
            </a:r>
            <a:r>
              <a:rPr lang="en-US" sz="3600" b="1" i="1" dirty="0">
                <a:solidFill>
                  <a:schemeClr val="accent6">
                    <a:lumMod val="50000"/>
                  </a:schemeClr>
                </a:solidFill>
                <a:latin typeface="Times New Roman" panose="02020603050405020304" pitchFamily="18" charset="0"/>
                <a:ea typeface="Times New Roman" panose="02020603050405020304" pitchFamily="18" charset="0"/>
              </a:rPr>
              <a:t> </a:t>
            </a:r>
            <a:endParaRPr lang="en-US" sz="3600" b="1" i="1" dirty="0" smtClean="0">
              <a:solidFill>
                <a:schemeClr val="accent6">
                  <a:lumMod val="50000"/>
                </a:schemeClr>
              </a:solidFill>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27075" algn="l"/>
              </a:tabLst>
            </a:pPr>
            <a:r>
              <a:rPr lang="en-US" sz="3600" b="1" i="1" dirty="0" err="1" smtClean="0">
                <a:solidFill>
                  <a:srgbClr val="FF0000"/>
                </a:solidFill>
                <a:latin typeface="Times New Roman" panose="02020603050405020304" pitchFamily="18" charset="0"/>
                <a:ea typeface="Times New Roman" panose="02020603050405020304" pitchFamily="18" charset="0"/>
              </a:rPr>
              <a:t>các</a:t>
            </a: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danh</a:t>
            </a:r>
            <a:r>
              <a:rPr lang="en-US" sz="3600" b="1" i="1" dirty="0">
                <a:solidFill>
                  <a:srgbClr val="FF0000"/>
                </a:solidFill>
                <a:latin typeface="Times New Roman" panose="02020603050405020304" pitchFamily="18" charset="0"/>
                <a:ea typeface="Times New Roman" panose="02020603050405020304" pitchFamily="18" charset="0"/>
              </a:rPr>
              <a:t> lam </a:t>
            </a:r>
            <a:r>
              <a:rPr lang="en-US" sz="3600" b="1" i="1" dirty="0" err="1">
                <a:solidFill>
                  <a:srgbClr val="FF0000"/>
                </a:solidFill>
                <a:latin typeface="Times New Roman" panose="02020603050405020304" pitchFamily="18" charset="0"/>
                <a:ea typeface="Times New Roman" panose="02020603050405020304" pitchFamily="18" charset="0"/>
              </a:rPr>
              <a:t>thắng</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smtClean="0">
                <a:solidFill>
                  <a:srgbClr val="FF0000"/>
                </a:solidFill>
                <a:latin typeface="Times New Roman" panose="02020603050405020304" pitchFamily="18" charset="0"/>
                <a:ea typeface="Times New Roman" panose="02020603050405020304" pitchFamily="18" charset="0"/>
              </a:rPr>
              <a:t>cảnh</a:t>
            </a:r>
            <a:endParaRPr lang="en-US" sz="3600" b="1" i="1" dirty="0" smtClean="0">
              <a:solidFill>
                <a:srgbClr val="FF0000"/>
              </a:solidFill>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27075" algn="l"/>
              </a:tabLst>
            </a:pPr>
            <a:r>
              <a:rPr lang="en-US" sz="3600" b="1" i="1" dirty="0" smtClean="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mà</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em</a:t>
            </a:r>
            <a:r>
              <a:rPr lang="en-US" sz="3600" b="1" i="1" dirty="0">
                <a:solidFill>
                  <a:srgbClr val="FF0000"/>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biết</a:t>
            </a:r>
            <a:r>
              <a:rPr lang="vi-VN" sz="3600"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
        <p:nvSpPr>
          <p:cNvPr id="32" name="Freeform 11"/>
          <p:cNvSpPr/>
          <p:nvPr/>
        </p:nvSpPr>
        <p:spPr>
          <a:xfrm>
            <a:off x="14869" y="4582510"/>
            <a:ext cx="2213324" cy="22754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3"/>
            <a:stretch>
              <a:fillRect/>
            </a:stretch>
          </a:blipFill>
        </p:spPr>
      </p:sp>
    </p:spTree>
    <p:extLst>
      <p:ext uri="{BB962C8B-B14F-4D97-AF65-F5344CB8AC3E}">
        <p14:creationId xmlns:p14="http://schemas.microsoft.com/office/powerpoint/2010/main" val="382354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77645" y="-325076"/>
            <a:ext cx="12109923" cy="7508153"/>
          </a:xfrm>
          <a:custGeom>
            <a:avLst/>
            <a:gdLst/>
            <a:ahLst/>
            <a:cxnLst/>
            <a:rect l="l" t="t" r="r" b="b"/>
            <a:pathLst>
              <a:path w="18164885" h="11262229">
                <a:moveTo>
                  <a:pt x="0" y="0"/>
                </a:moveTo>
                <a:lnTo>
                  <a:pt x="18164886" y="0"/>
                </a:lnTo>
                <a:lnTo>
                  <a:pt x="18164886" y="11262228"/>
                </a:lnTo>
                <a:lnTo>
                  <a:pt x="0" y="112622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rot="-127281">
            <a:off x="534095" y="623977"/>
            <a:ext cx="10526801" cy="769441"/>
          </a:xfrm>
          <a:prstGeom prst="rect">
            <a:avLst/>
          </a:prstGeom>
        </p:spPr>
        <p:txBody>
          <a:bodyPr lIns="0" tIns="0" rIns="0" bIns="0" rtlCol="0" anchor="t">
            <a:spAutoFit/>
          </a:bodyPr>
          <a:lstStyle/>
          <a:p>
            <a:pPr algn="ctr">
              <a:lnSpc>
                <a:spcPts val="2975"/>
              </a:lnSpc>
              <a:spcBef>
                <a:spcPct val="0"/>
              </a:spcBef>
            </a:pPr>
            <a:r>
              <a:rPr lang="en-US" sz="2861" b="1" dirty="0" err="1">
                <a:solidFill>
                  <a:srgbClr val="FF0000"/>
                </a:solidFill>
                <a:latin typeface="Times New Roman" panose="02020603050405020304" pitchFamily="18" charset="0"/>
                <a:cs typeface="Times New Roman" panose="02020603050405020304" pitchFamily="18" charset="0"/>
              </a:rPr>
              <a:t>Câu</a:t>
            </a:r>
            <a:r>
              <a:rPr lang="en-US" sz="2861" b="1" dirty="0">
                <a:solidFill>
                  <a:srgbClr val="FF0000"/>
                </a:solidFill>
                <a:latin typeface="Times New Roman" panose="02020603050405020304" pitchFamily="18" charset="0"/>
                <a:cs typeface="Times New Roman" panose="02020603050405020304" pitchFamily="18" charset="0"/>
              </a:rPr>
              <a:t> 1: </a:t>
            </a:r>
            <a:r>
              <a:rPr lang="en-US" sz="2861" b="1" dirty="0" err="1">
                <a:solidFill>
                  <a:srgbClr val="FF0000"/>
                </a:solidFill>
                <a:latin typeface="Times New Roman" panose="02020603050405020304" pitchFamily="18" charset="0"/>
                <a:cs typeface="Times New Roman" panose="02020603050405020304" pitchFamily="18" charset="0"/>
              </a:rPr>
              <a:t>Hãy</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chỉ</a:t>
            </a:r>
            <a:r>
              <a:rPr lang="en-US" sz="2861" b="1" dirty="0">
                <a:solidFill>
                  <a:srgbClr val="FF0000"/>
                </a:solidFill>
                <a:latin typeface="Times New Roman" panose="02020603050405020304" pitchFamily="18" charset="0"/>
                <a:cs typeface="Times New Roman" panose="02020603050405020304" pitchFamily="18" charset="0"/>
              </a:rPr>
              <a:t> ra </a:t>
            </a:r>
            <a:r>
              <a:rPr lang="en-US" sz="2861" b="1" dirty="0" err="1">
                <a:solidFill>
                  <a:srgbClr val="FF0000"/>
                </a:solidFill>
                <a:latin typeface="Times New Roman" panose="02020603050405020304" pitchFamily="18" charset="0"/>
                <a:cs typeface="Times New Roman" panose="02020603050405020304" pitchFamily="18" charset="0"/>
              </a:rPr>
              <a:t>những</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câu</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văn</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có</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yếu</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tố</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tự</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sự</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trong</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đoạn</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ngữ</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liệu</a:t>
            </a:r>
            <a:r>
              <a:rPr lang="en-US" sz="2861" b="1" dirty="0">
                <a:solidFill>
                  <a:srgbClr val="FF0000"/>
                </a:solidFill>
                <a:latin typeface="Times New Roman" panose="02020603050405020304" pitchFamily="18" charset="0"/>
                <a:cs typeface="Times New Roman" panose="02020603050405020304" pitchFamily="18" charset="0"/>
              </a:rPr>
              <a:t> </a:t>
            </a:r>
            <a:r>
              <a:rPr lang="en-US" sz="2861" b="1" dirty="0" err="1">
                <a:solidFill>
                  <a:srgbClr val="FF0000"/>
                </a:solidFill>
                <a:latin typeface="Times New Roman" panose="02020603050405020304" pitchFamily="18" charset="0"/>
                <a:cs typeface="Times New Roman" panose="02020603050405020304" pitchFamily="18" charset="0"/>
              </a:rPr>
              <a:t>trên</a:t>
            </a:r>
            <a:r>
              <a:rPr lang="en-US" sz="2861" b="1" dirty="0">
                <a:solidFill>
                  <a:srgbClr val="FF0000"/>
                </a:solidFill>
                <a:latin typeface="Times New Roman" panose="02020603050405020304" pitchFamily="18" charset="0"/>
                <a:cs typeface="Times New Roman" panose="02020603050405020304" pitchFamily="18" charset="0"/>
              </a:rPr>
              <a:t>. </a:t>
            </a:r>
          </a:p>
        </p:txBody>
      </p:sp>
      <p:sp>
        <p:nvSpPr>
          <p:cNvPr id="4" name="TextBox 4"/>
          <p:cNvSpPr txBox="1"/>
          <p:nvPr/>
        </p:nvSpPr>
        <p:spPr>
          <a:xfrm rot="-136050">
            <a:off x="564973" y="1431712"/>
            <a:ext cx="10610034" cy="2308324"/>
          </a:xfrm>
          <a:prstGeom prst="rect">
            <a:avLst/>
          </a:prstGeom>
        </p:spPr>
        <p:txBody>
          <a:bodyPr wrap="square" lIns="0" tIns="0" rIns="0" bIns="0" rtlCol="0" anchor="t">
            <a:spAutoFit/>
          </a:bodyPr>
          <a:lstStyle/>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a:solidFill>
                  <a:srgbClr val="385C4D"/>
                </a:solidFill>
                <a:latin typeface="Times New Roman" panose="02020603050405020304" pitchFamily="18" charset="0"/>
                <a:cs typeface="Times New Roman" panose="02020603050405020304" pitchFamily="18" charset="0"/>
              </a:rPr>
              <a:t>Sau </a:t>
            </a:r>
            <a:r>
              <a:rPr lang="en-US" sz="2800" dirty="0" err="1">
                <a:solidFill>
                  <a:srgbClr val="385C4D"/>
                </a:solidFill>
                <a:latin typeface="Times New Roman" panose="02020603050405020304" pitchFamily="18" charset="0"/>
                <a:cs typeface="Times New Roman" panose="02020603050405020304" pitchFamily="18" charset="0"/>
              </a:rPr>
              <a:t>khi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bộ</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dọc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các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cánh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rừng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nhiều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điểm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chiêm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ngưỡng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I-goa-du </a:t>
            </a:r>
            <a:r>
              <a:rPr lang="en-US" sz="2800" dirty="0" err="1">
                <a:solidFill>
                  <a:srgbClr val="385C4D"/>
                </a:solidFill>
                <a:latin typeface="Times New Roman" panose="02020603050405020304" pitchFamily="18" charset="0"/>
                <a:cs typeface="Times New Roman" panose="02020603050405020304" pitchFamily="18" charset="0"/>
              </a:rPr>
              <a:t>được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xây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dựng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công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tiện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nghi</a:t>
            </a:r>
            <a:r>
              <a:rPr lang="en-US" sz="2800" dirty="0">
                <a:solidFill>
                  <a:srgbClr val="385C4D"/>
                </a:solidFill>
                <a:latin typeface="Times New Roman" panose="02020603050405020304" pitchFamily="18" charset="0"/>
                <a:cs typeface="Times New Roman" panose="02020603050405020304" pitchFamily="18" charset="0"/>
              </a:rPr>
              <a:t> ở </a:t>
            </a:r>
            <a:r>
              <a:rPr lang="en-US" sz="2800" dirty="0" err="1">
                <a:solidFill>
                  <a:srgbClr val="385C4D"/>
                </a:solidFill>
                <a:latin typeface="Times New Roman" panose="02020603050405020304" pitchFamily="18" charset="0"/>
                <a:cs typeface="Times New Roman" panose="02020603050405020304" pitchFamily="18" charset="0"/>
              </a:rPr>
              <a:t>dọc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đường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chúng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được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lên</a:t>
            </a:r>
            <a:r>
              <a:rPr lang="en-US" sz="2800" dirty="0">
                <a:solidFill>
                  <a:srgbClr val="385C4D"/>
                </a:solidFill>
                <a:latin typeface="Times New Roman" panose="02020603050405020304" pitchFamily="18" charset="0"/>
                <a:cs typeface="Times New Roman" panose="02020603050405020304" pitchFamily="18" charset="0"/>
              </a:rPr>
              <a:t> thang </a:t>
            </a:r>
            <a:r>
              <a:rPr lang="en-US" sz="2800" dirty="0" err="1">
                <a:solidFill>
                  <a:srgbClr val="385C4D"/>
                </a:solidFill>
                <a:latin typeface="Times New Roman" panose="02020603050405020304" pitchFamily="18" charset="0"/>
                <a:cs typeface="Times New Roman" panose="02020603050405020304" pitchFamily="18" charset="0"/>
              </a:rPr>
              <a:t>máy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dựng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đứng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bấm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nút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đỉnh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cao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ngắm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toàn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Chúng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ngắm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Bra-</a:t>
            </a:r>
            <a:r>
              <a:rPr lang="en-US" sz="2800" dirty="0" err="1">
                <a:solidFill>
                  <a:srgbClr val="385C4D"/>
                </a:solidFill>
                <a:latin typeface="Times New Roman" panose="02020603050405020304" pitchFamily="18" charset="0"/>
                <a:cs typeface="Times New Roman" panose="02020603050405020304" pitchFamily="18" charset="0"/>
              </a:rPr>
              <a:t>xin</a:t>
            </a:r>
            <a:r>
              <a:rPr lang="en-US" sz="2800" dirty="0">
                <a:solidFill>
                  <a:srgbClr val="385C4D"/>
                </a:solidFill>
                <a:latin typeface="Times New Roman" panose="02020603050405020304" pitchFamily="18" charset="0"/>
                <a:cs typeface="Times New Roman" panose="02020603050405020304" pitchFamily="18" charset="0"/>
              </a:rPr>
              <a:t> sang </a:t>
            </a:r>
            <a:r>
              <a:rPr lang="en-US" sz="2800" dirty="0" err="1">
                <a:solidFill>
                  <a:srgbClr val="385C4D"/>
                </a:solidFill>
                <a:latin typeface="Times New Roman" panose="02020603050405020304" pitchFamily="18" charset="0"/>
                <a:cs typeface="Times New Roman" panose="02020603050405020304" pitchFamily="18" charset="0"/>
              </a:rPr>
              <a:t>Ác</a:t>
            </a:r>
            <a:r>
              <a:rPr lang="en-US" sz="2800" dirty="0">
                <a:solidFill>
                  <a:srgbClr val="385C4D"/>
                </a:solidFill>
                <a:latin typeface="Times New Roman" panose="02020603050405020304" pitchFamily="18" charset="0"/>
                <a:cs typeface="Times New Roman" panose="02020603050405020304" pitchFamily="18" charset="0"/>
              </a:rPr>
              <a:t>-hen-</a:t>
            </a:r>
            <a:r>
              <a:rPr lang="en-US" sz="2800" dirty="0" err="1">
                <a:solidFill>
                  <a:srgbClr val="385C4D"/>
                </a:solidFill>
                <a:latin typeface="Times New Roman" panose="02020603050405020304" pitchFamily="18" charset="0"/>
                <a:cs typeface="Times New Roman" panose="02020603050405020304" pitchFamily="18" charset="0"/>
              </a:rPr>
              <a:t>ti</a:t>
            </a:r>
            <a:r>
              <a:rPr lang="en-US" sz="2800" dirty="0">
                <a:solidFill>
                  <a:srgbClr val="385C4D"/>
                </a:solidFill>
                <a:latin typeface="Times New Roman" panose="02020603050405020304" pitchFamily="18" charset="0"/>
                <a:cs typeface="Times New Roman" panose="02020603050405020304" pitchFamily="18" charset="0"/>
              </a:rPr>
              <a:t>-</a:t>
            </a:r>
            <a:r>
              <a:rPr lang="en-US" sz="2800" dirty="0" err="1">
                <a:solidFill>
                  <a:srgbClr val="385C4D"/>
                </a:solidFill>
                <a:latin typeface="Times New Roman" panose="02020603050405020304" pitchFamily="18" charset="0"/>
                <a:cs typeface="Times New Roman" panose="02020603050405020304" pitchFamily="18" charset="0"/>
              </a:rPr>
              <a:t>na.</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endParaRPr lang="en-US" sz="2800" dirty="0">
              <a:solidFill>
                <a:srgbClr val="385C4D"/>
              </a:solidFill>
              <a:latin typeface="Times New Roman" panose="02020603050405020304" pitchFamily="18" charset="0"/>
              <a:cs typeface="Times New Roman" panose="02020603050405020304" pitchFamily="18" charset="0"/>
            </a:endParaRPr>
          </a:p>
        </p:txBody>
      </p:sp>
      <p:sp>
        <p:nvSpPr>
          <p:cNvPr id="5" name="TextBox 5"/>
          <p:cNvSpPr txBox="1"/>
          <p:nvPr/>
        </p:nvSpPr>
        <p:spPr>
          <a:xfrm rot="-127281">
            <a:off x="1005148" y="3783112"/>
            <a:ext cx="10268431" cy="769441"/>
          </a:xfrm>
          <a:prstGeom prst="rect">
            <a:avLst/>
          </a:prstGeom>
        </p:spPr>
        <p:txBody>
          <a:bodyPr wrap="square" lIns="0" tIns="0" rIns="0" bIns="0" rtlCol="0" anchor="t">
            <a:spAutoFit/>
          </a:bodyPr>
          <a:lstStyle/>
          <a:p>
            <a:pPr algn="just">
              <a:lnSpc>
                <a:spcPts val="2975"/>
              </a:lnSpc>
              <a:spcBef>
                <a:spcPct val="0"/>
              </a:spcBef>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6" name="TextBox 6"/>
          <p:cNvSpPr txBox="1"/>
          <p:nvPr/>
        </p:nvSpPr>
        <p:spPr>
          <a:xfrm rot="-136050">
            <a:off x="1028506" y="4817576"/>
            <a:ext cx="10151142" cy="1538883"/>
          </a:xfrm>
          <a:prstGeom prst="rect">
            <a:avLst/>
          </a:prstGeom>
        </p:spPr>
        <p:txBody>
          <a:bodyPr lIns="0" tIns="0" rIns="0" bIns="0" rtlCol="0" anchor="t">
            <a:spAutoFit/>
          </a:bodyPr>
          <a:lstStyle/>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smtClean="0">
                <a:solidFill>
                  <a:srgbClr val="385C4D"/>
                </a:solidFill>
                <a:latin typeface="Times New Roman" panose="02020603050405020304" pitchFamily="18" charset="0"/>
                <a:cs typeface="Times New Roman" panose="02020603050405020304" pitchFamily="18" charset="0"/>
              </a:rPr>
              <a:t>Việc</a:t>
            </a: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sử</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dụng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yếu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tố</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giúp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tăng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hiệu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quả</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về</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trải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nghiệm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khám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phá</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họng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quỷ</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tại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I-goa-du;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đó</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làm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nổi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bật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nét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đặc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sắc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độc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danh</a:t>
            </a:r>
            <a:r>
              <a:rPr lang="en-US" sz="2800" dirty="0">
                <a:solidFill>
                  <a:srgbClr val="385C4D"/>
                </a:solidFill>
                <a:latin typeface="Times New Roman" panose="02020603050405020304" pitchFamily="18" charset="0"/>
                <a:cs typeface="Times New Roman" panose="02020603050405020304" pitchFamily="18" charset="0"/>
              </a:rPr>
              <a:t> lam </a:t>
            </a:r>
            <a:r>
              <a:rPr lang="en-US" sz="2800" dirty="0" err="1">
                <a:solidFill>
                  <a:srgbClr val="385C4D"/>
                </a:solidFill>
                <a:latin typeface="Times New Roman" panose="02020603050405020304" pitchFamily="18" charset="0"/>
                <a:cs typeface="Times New Roman" panose="02020603050405020304" pitchFamily="18" charset="0"/>
              </a:rPr>
              <a:t>thắng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thác</a:t>
            </a:r>
            <a:r>
              <a:rPr lang="en-US" sz="2800" dirty="0">
                <a:solidFill>
                  <a:srgbClr val="385C4D"/>
                </a:solidFill>
                <a:latin typeface="Times New Roman" panose="02020603050405020304" pitchFamily="18" charset="0"/>
                <a:cs typeface="Times New Roman" panose="02020603050405020304" pitchFamily="18" charset="0"/>
              </a:rPr>
              <a:t> I-goa-du</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smtClean="0">
                <a:solidFill>
                  <a:srgbClr val="385C4D"/>
                </a:solidFill>
                <a:latin typeface="Times New Roman" panose="02020603050405020304" pitchFamily="18" charset="0"/>
                <a:cs typeface="Times New Roman" panose="02020603050405020304" pitchFamily="18" charset="0"/>
              </a:rPr>
              <a:t>Tạo</a:t>
            </a: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cuốn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hấp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dẫn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người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đọc</a:t>
            </a:r>
            <a:endParaRPr lang="en-US" sz="2800" dirty="0">
              <a:solidFill>
                <a:srgbClr val="385C4D"/>
              </a:solidFill>
              <a:latin typeface="Times New Roman" panose="02020603050405020304" pitchFamily="18" charset="0"/>
              <a:cs typeface="Times New Roman" panose="02020603050405020304" pitchFamily="18" charset="0"/>
            </a:endParaRPr>
          </a:p>
        </p:txBody>
      </p:sp>
      <p:sp>
        <p:nvSpPr>
          <p:cNvPr id="7" name="Freeform 7"/>
          <p:cNvSpPr/>
          <p:nvPr/>
        </p:nvSpPr>
        <p:spPr>
          <a:xfrm>
            <a:off x="6985787" y="5940128"/>
            <a:ext cx="7364805" cy="1601845"/>
          </a:xfrm>
          <a:custGeom>
            <a:avLst/>
            <a:gdLst/>
            <a:ahLst/>
            <a:cxnLst/>
            <a:rect l="l" t="t" r="r" b="b"/>
            <a:pathLst>
              <a:path w="11047207" h="2402768">
                <a:moveTo>
                  <a:pt x="0" y="0"/>
                </a:moveTo>
                <a:lnTo>
                  <a:pt x="11047207" y="0"/>
                </a:lnTo>
                <a:lnTo>
                  <a:pt x="11047207" y="2402767"/>
                </a:lnTo>
                <a:lnTo>
                  <a:pt x="0" y="2402767"/>
                </a:lnTo>
                <a:lnTo>
                  <a:pt x="0" y="0"/>
                </a:lnTo>
                <a:close/>
              </a:path>
            </a:pathLst>
          </a:custGeom>
          <a:blipFill>
            <a:blip r:embed="rId4">
              <a:alphaModFix amt="9100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918823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179935" y="-60177"/>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rot="-127281">
            <a:off x="988275" y="1024345"/>
            <a:ext cx="10212127" cy="897682"/>
          </a:xfrm>
          <a:prstGeom prst="rect">
            <a:avLst/>
          </a:prstGeom>
        </p:spPr>
        <p:txBody>
          <a:bodyPr wrap="square" lIns="0" tIns="0" rIns="0" bIns="0" rtlCol="0" anchor="t">
            <a:spAutoFit/>
          </a:bodyPr>
          <a:lstStyle/>
          <a:p>
            <a:pPr>
              <a:lnSpc>
                <a:spcPts val="3491"/>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Theo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thuyết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chúng</a:t>
            </a:r>
            <a:r>
              <a:rPr lang="en-US" sz="2800" b="1" dirty="0">
                <a:solidFill>
                  <a:srgbClr val="FF0000"/>
                </a:solidFill>
                <a:latin typeface="Times New Roman" panose="02020603050405020304" pitchFamily="18" charset="0"/>
                <a:cs typeface="Times New Roman" panose="02020603050405020304" pitchFamily="18" charset="0"/>
              </a:rPr>
              <a:t> ta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rot="-226000">
            <a:off x="1264392" y="2141094"/>
            <a:ext cx="10055238" cy="3077766"/>
          </a:xfrm>
          <a:prstGeom prst="rect">
            <a:avLst/>
          </a:prstGeom>
        </p:spPr>
        <p:txBody>
          <a:bodyPr wrap="square" lIns="0" tIns="0" rIns="0" bIns="0" rtlCol="0" anchor="t">
            <a:spAutoFit/>
          </a:bodyPr>
          <a:lstStyle/>
          <a:p>
            <a:pPr algn="ctr">
              <a:lnSpc>
                <a:spcPts val="4010"/>
              </a:lnSpc>
            </a:pP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1.</a:t>
            </a:r>
          </a:p>
          <a:p>
            <a:pPr marL="309179" lvl="1" algn="just">
              <a:lnSpc>
                <a:spcPts val="4010"/>
              </a:lnSpc>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a:t>
            </a:r>
          </a:p>
          <a:p>
            <a:pPr marL="309179" lvl="1" algn="just">
              <a:lnSpc>
                <a:spcPts val="4010"/>
              </a:lnSpc>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Khuyến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chia </a:t>
            </a:r>
            <a:r>
              <a:rPr lang="en-US" sz="2800" dirty="0" err="1">
                <a:solidFill>
                  <a:srgbClr val="002060"/>
                </a:solidFill>
                <a:latin typeface="Times New Roman" panose="02020603050405020304" pitchFamily="18" charset="0"/>
                <a:cs typeface="Times New Roman" panose="02020603050405020304" pitchFamily="18" charset="0"/>
              </a:rPr>
              <a:t>sẻ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lam </a:t>
            </a:r>
            <a:r>
              <a:rPr lang="en-US" sz="2800" dirty="0" err="1">
                <a:solidFill>
                  <a:srgbClr val="002060"/>
                </a:solidFill>
                <a:latin typeface="Times New Roman" panose="02020603050405020304" pitchFamily="18" charset="0"/>
                <a:cs typeface="Times New Roman" panose="02020603050405020304" pitchFamily="18" charset="0"/>
              </a:rPr>
              <a:t>thắng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nét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p>
        </p:txBody>
      </p:sp>
      <p:sp>
        <p:nvSpPr>
          <p:cNvPr id="5" name="Freeform 5"/>
          <p:cNvSpPr/>
          <p:nvPr/>
        </p:nvSpPr>
        <p:spPr>
          <a:xfrm>
            <a:off x="5573119" y="5524767"/>
            <a:ext cx="7364805" cy="1601845"/>
          </a:xfrm>
          <a:custGeom>
            <a:avLst/>
            <a:gdLst/>
            <a:ahLst/>
            <a:cxnLst/>
            <a:rect l="l" t="t" r="r" b="b"/>
            <a:pathLst>
              <a:path w="11047207" h="2402768">
                <a:moveTo>
                  <a:pt x="0" y="0"/>
                </a:moveTo>
                <a:lnTo>
                  <a:pt x="11047207" y="0"/>
                </a:lnTo>
                <a:lnTo>
                  <a:pt x="11047207" y="2402767"/>
                </a:lnTo>
                <a:lnTo>
                  <a:pt x="0" y="2402767"/>
                </a:lnTo>
                <a:lnTo>
                  <a:pt x="0" y="0"/>
                </a:lnTo>
                <a:close/>
              </a:path>
            </a:pathLst>
          </a:custGeom>
          <a:blipFill>
            <a:blip r:embed="rId4">
              <a:alphaModFix amt="9100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18829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8025" y="811005"/>
            <a:ext cx="10995949" cy="5539978"/>
          </a:xfrm>
          <a:prstGeom prst="rect">
            <a:avLst/>
          </a:prstGeom>
        </p:spPr>
        <p:txBody>
          <a:bodyPr wrap="square" lIns="0" tIns="0" rIns="0" bIns="0" rtlCol="0" anchor="t">
            <a:spAutoFit/>
          </a:bodyPr>
          <a:lstStyle/>
          <a:p>
            <a:pPr algn="just"/>
            <a:r>
              <a:rPr lang="en-US" sz="2400" dirty="0" err="1">
                <a:solidFill>
                  <a:srgbClr val="437466"/>
                </a:solidFill>
                <a:latin typeface="Times New Roman" panose="02020603050405020304" pitchFamily="18" charset="0"/>
                <a:cs typeface="Times New Roman" panose="02020603050405020304" pitchFamily="18" charset="0"/>
              </a:rPr>
              <a:t>Ví</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a:t>
            </a:r>
            <a:r>
              <a:rPr lang="en-US" sz="2400" dirty="0">
                <a:solidFill>
                  <a:srgbClr val="437466"/>
                </a:solidFill>
                <a:latin typeface="Times New Roman" panose="02020603050405020304" pitchFamily="18" charset="0"/>
                <a:cs typeface="Times New Roman" panose="02020603050405020304" pitchFamily="18" charset="0"/>
              </a:rPr>
              <a:t> 2: “</a:t>
            </a:r>
            <a:r>
              <a:rPr lang="en-US" sz="2400" dirty="0" err="1">
                <a:solidFill>
                  <a:srgbClr val="437466"/>
                </a:solidFill>
                <a:latin typeface="Times New Roman" panose="02020603050405020304" pitchFamily="18" charset="0"/>
                <a:cs typeface="Times New Roman" panose="02020603050405020304" pitchFamily="18" charset="0"/>
              </a:rPr>
              <a:t>Khác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động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Thiên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Cung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mở</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giữa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chừng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núi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hồ</a:t>
            </a:r>
            <a:r>
              <a:rPr lang="en-US" sz="2400" dirty="0">
                <a:solidFill>
                  <a:srgbClr val="437466"/>
                </a:solidFill>
                <a:latin typeface="Times New Roman" panose="02020603050405020304" pitchFamily="18" charset="0"/>
                <a:cs typeface="Times New Roman" panose="02020603050405020304" pitchFamily="18" charset="0"/>
              </a:rPr>
              <a:t> Ba </a:t>
            </a:r>
            <a:r>
              <a:rPr lang="en-US" sz="2400" dirty="0" err="1">
                <a:solidFill>
                  <a:srgbClr val="437466"/>
                </a:solidFill>
                <a:latin typeface="Times New Roman" panose="02020603050405020304" pitchFamily="18" charset="0"/>
                <a:cs typeface="Times New Roman" panose="02020603050405020304" pitchFamily="18" charset="0"/>
              </a:rPr>
              <a:t>Hầm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mặt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vịnh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trần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cách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mặt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nước</a:t>
            </a:r>
            <a:r>
              <a:rPr lang="en-US" sz="2400" dirty="0">
                <a:solidFill>
                  <a:srgbClr val="437466"/>
                </a:solidFill>
                <a:latin typeface="Times New Roman" panose="02020603050405020304" pitchFamily="18" charset="0"/>
                <a:cs typeface="Times New Roman" panose="02020603050405020304" pitchFamily="18" charset="0"/>
              </a:rPr>
              <a:t> 4 - 5 </a:t>
            </a:r>
            <a:r>
              <a:rPr lang="en-US" sz="2400" dirty="0" err="1">
                <a:solidFill>
                  <a:srgbClr val="437466"/>
                </a:solidFill>
                <a:latin typeface="Times New Roman" panose="02020603050405020304" pitchFamily="18" charset="0"/>
                <a:cs typeface="Times New Roman" panose="02020603050405020304" pitchFamily="18" charset="0"/>
              </a:rPr>
              <a:t>mét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triều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xuống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thấp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Hồ</a:t>
            </a:r>
            <a:r>
              <a:rPr lang="en-US" sz="2400" dirty="0">
                <a:solidFill>
                  <a:srgbClr val="437466"/>
                </a:solidFill>
                <a:latin typeface="Times New Roman" panose="02020603050405020304" pitchFamily="18" charset="0"/>
                <a:cs typeface="Times New Roman" panose="02020603050405020304" pitchFamily="18" charset="0"/>
              </a:rPr>
              <a:t> Ba </a:t>
            </a:r>
            <a:r>
              <a:rPr lang="en-US" sz="2400" dirty="0" err="1">
                <a:solidFill>
                  <a:srgbClr val="437466"/>
                </a:solidFill>
                <a:latin typeface="Times New Roman" panose="02020603050405020304" pitchFamily="18" charset="0"/>
                <a:cs typeface="Times New Roman" panose="02020603050405020304" pitchFamily="18" charset="0"/>
              </a:rPr>
              <a:t>Hầm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nằm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giữa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hòn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đảo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lớn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có</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Đầu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Bê</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tiếp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giáp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vùng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biển</a:t>
            </a:r>
            <a:r>
              <a:rPr lang="en-US" sz="2400" dirty="0">
                <a:solidFill>
                  <a:srgbClr val="437466"/>
                </a:solidFill>
                <a:latin typeface="Times New Roman" panose="02020603050405020304" pitchFamily="18" charset="0"/>
                <a:cs typeface="Times New Roman" panose="02020603050405020304" pitchFamily="18" charset="0"/>
              </a:rPr>
              <a:t> Long </a:t>
            </a:r>
            <a:r>
              <a:rPr lang="en-US" sz="2400" dirty="0" err="1">
                <a:solidFill>
                  <a:srgbClr val="437466"/>
                </a:solidFill>
                <a:latin typeface="Times New Roman" panose="02020603050405020304" pitchFamily="18" charset="0"/>
                <a:cs typeface="Times New Roman" panose="02020603050405020304" pitchFamily="18" charset="0"/>
              </a:rPr>
              <a:t>Châu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bát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ngát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hình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bán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nguyệt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nhìn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ra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vách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bằng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phẳng</a:t>
            </a:r>
            <a:r>
              <a:rPr lang="en-US" sz="2400" dirty="0">
                <a:solidFill>
                  <a:srgbClr val="437466"/>
                </a:solidFill>
                <a:latin typeface="Times New Roman" panose="02020603050405020304" pitchFamily="18" charset="0"/>
                <a:cs typeface="Times New Roman" panose="02020603050405020304" pitchFamily="18" charset="0"/>
              </a:rPr>
              <a:t> ở </a:t>
            </a:r>
            <a:r>
              <a:rPr lang="en-US" sz="2400" dirty="0" err="1">
                <a:solidFill>
                  <a:srgbClr val="437466"/>
                </a:solidFill>
                <a:latin typeface="Times New Roman" panose="02020603050405020304" pitchFamily="18" charset="0"/>
                <a:cs typeface="Times New Roman" panose="02020603050405020304" pitchFamily="18" charset="0"/>
              </a:rPr>
              <a:t>phía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tây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bắc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của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đảo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là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mặt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nước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thông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dòng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hải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uốn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lượn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khuất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khúc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chảy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từ</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Cửa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Vạn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vào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Hồ</a:t>
            </a:r>
            <a:r>
              <a:rPr lang="en-US" sz="2400" dirty="0">
                <a:solidFill>
                  <a:srgbClr val="437466"/>
                </a:solidFill>
                <a:latin typeface="Times New Roman" panose="02020603050405020304" pitchFamily="18" charset="0"/>
                <a:cs typeface="Times New Roman" panose="02020603050405020304" pitchFamily="18" charset="0"/>
              </a:rPr>
              <a:t> Ba </a:t>
            </a:r>
            <a:r>
              <a:rPr lang="en-US" sz="2400" dirty="0" err="1">
                <a:solidFill>
                  <a:srgbClr val="437466"/>
                </a:solidFill>
                <a:latin typeface="Times New Roman" panose="02020603050405020304" pitchFamily="18" charset="0"/>
                <a:cs typeface="Times New Roman" panose="02020603050405020304" pitchFamily="18" charset="0"/>
              </a:rPr>
              <a:t>Hầm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hệ</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thống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gồm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trũng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biển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có</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tiết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diện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tròn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vách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dựng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đứng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thành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vại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thông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nhau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từng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đôi</a:t>
            </a:r>
            <a:r>
              <a:rPr lang="en-US" sz="2400" dirty="0">
                <a:solidFill>
                  <a:srgbClr val="437466"/>
                </a:solidFill>
                <a:latin typeface="Times New Roman" panose="02020603050405020304" pitchFamily="18" charset="0"/>
                <a:cs typeface="Times New Roman" panose="02020603050405020304" pitchFamily="18" charset="0"/>
              </a:rPr>
              <a:t> qua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hang </a:t>
            </a:r>
            <a:r>
              <a:rPr lang="en-US" sz="2400" dirty="0" err="1">
                <a:solidFill>
                  <a:srgbClr val="437466"/>
                </a:solidFill>
                <a:latin typeface="Times New Roman" panose="02020603050405020304" pitchFamily="18" charset="0"/>
                <a:cs typeface="Times New Roman" panose="02020603050405020304" pitchFamily="18" charset="0"/>
              </a:rPr>
              <a:t>luồn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hẹp</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quanh</a:t>
            </a:r>
            <a:r>
              <a:rPr lang="en-US" sz="2400" dirty="0">
                <a:solidFill>
                  <a:srgbClr val="437466"/>
                </a:solidFill>
                <a:latin typeface="Times New Roman" panose="02020603050405020304" pitchFamily="18" charset="0"/>
                <a:cs typeface="Times New Roman" panose="02020603050405020304" pitchFamily="18" charset="0"/>
              </a:rPr>
              <a:t> co.”</a:t>
            </a:r>
          </a:p>
          <a:p>
            <a:pPr algn="r"/>
            <a:r>
              <a:rPr lang="en-US" sz="2400" dirty="0">
                <a:solidFill>
                  <a:srgbClr val="437466"/>
                </a:solidFill>
                <a:latin typeface="Times New Roman" panose="02020603050405020304" pitchFamily="18" charset="0"/>
                <a:cs typeface="Times New Roman" panose="02020603050405020304" pitchFamily="18" charset="0"/>
              </a:rPr>
              <a:t>(</a:t>
            </a:r>
            <a:r>
              <a:rPr lang="en-US" sz="2400" dirty="0" err="1">
                <a:solidFill>
                  <a:srgbClr val="437466"/>
                </a:solidFill>
                <a:latin typeface="Times New Roman" panose="02020603050405020304" pitchFamily="18" charset="0"/>
                <a:cs typeface="Times New Roman" panose="02020603050405020304" pitchFamily="18" charset="0"/>
              </a:rPr>
              <a:t>Trích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Vịnh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Hạ</a:t>
            </a:r>
            <a:r>
              <a:rPr lang="en-US" sz="2400" dirty="0">
                <a:solidFill>
                  <a:srgbClr val="437466"/>
                </a:solidFill>
                <a:latin typeface="Times New Roman" panose="02020603050405020304" pitchFamily="18" charset="0"/>
                <a:cs typeface="Times New Roman" panose="02020603050405020304" pitchFamily="18" charset="0"/>
              </a:rPr>
              <a:t> Long: </a:t>
            </a:r>
            <a:r>
              <a:rPr lang="en-US" sz="2400" dirty="0" err="1">
                <a:solidFill>
                  <a:srgbClr val="437466"/>
                </a:solidFill>
                <a:latin typeface="Times New Roman" panose="02020603050405020304" pitchFamily="18" charset="0"/>
                <a:cs typeface="Times New Roman" panose="02020603050405020304" pitchFamily="18" charset="0"/>
              </a:rPr>
              <a:t>một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kì</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quan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thiên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nhiên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độc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đáo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và</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tuyệt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mĩ</a:t>
            </a:r>
            <a:r>
              <a:rPr lang="en-US" sz="2400" dirty="0">
                <a:solidFill>
                  <a:srgbClr val="437466"/>
                </a:solidFill>
                <a:latin typeface="Times New Roman" panose="02020603050405020304" pitchFamily="18" charset="0"/>
                <a:cs typeface="Times New Roman" panose="02020603050405020304" pitchFamily="18" charset="0"/>
              </a:rPr>
              <a:t>, </a:t>
            </a:r>
          </a:p>
          <a:p>
            <a:pPr algn="r"/>
            <a:r>
              <a:rPr lang="en-US" sz="2400" dirty="0" err="1">
                <a:solidFill>
                  <a:srgbClr val="437466"/>
                </a:solidFill>
                <a:latin typeface="Times New Roman" panose="02020603050405020304" pitchFamily="18" charset="0"/>
                <a:cs typeface="Times New Roman" panose="02020603050405020304" pitchFamily="18" charset="0"/>
              </a:rPr>
              <a:t>theo</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Sách</a:t>
            </a:r>
            <a:r>
              <a:rPr lang="en-US" sz="2400" dirty="0">
                <a:solidFill>
                  <a:srgbClr val="437466"/>
                </a:solidFill>
                <a:latin typeface="Times New Roman" panose="02020603050405020304" pitchFamily="18" charset="0"/>
                <a:cs typeface="Times New Roman" panose="02020603050405020304" pitchFamily="18" charset="0"/>
              </a:rPr>
              <a:t>, SGK </a:t>
            </a:r>
            <a:r>
              <a:rPr lang="en-US" sz="2400" dirty="0" err="1">
                <a:solidFill>
                  <a:srgbClr val="437466"/>
                </a:solidFill>
                <a:latin typeface="Times New Roman" panose="02020603050405020304" pitchFamily="18" charset="0"/>
                <a:cs typeface="Times New Roman" panose="02020603050405020304" pitchFamily="18" charset="0"/>
              </a:rPr>
              <a:t>Ngữ</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8, </a:t>
            </a:r>
            <a:r>
              <a:rPr lang="en-US" sz="2400" dirty="0" err="1">
                <a:solidFill>
                  <a:srgbClr val="437466"/>
                </a:solidFill>
                <a:latin typeface="Times New Roman" panose="02020603050405020304" pitchFamily="18" charset="0"/>
                <a:cs typeface="Times New Roman" panose="02020603050405020304" pitchFamily="18" charset="0"/>
              </a:rPr>
              <a:t>bộ</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Cánh</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diều</a:t>
            </a:r>
            <a:r>
              <a:rPr lang="en-US" sz="2400" dirty="0">
                <a:solidFill>
                  <a:srgbClr val="437466"/>
                </a:solidFill>
                <a:latin typeface="Times New Roman" panose="02020603050405020304" pitchFamily="18" charset="0"/>
                <a:cs typeface="Times New Roman" panose="02020603050405020304" pitchFamily="18" charset="0"/>
              </a:rPr>
              <a:t>, tr. 59 -60)</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en-US" sz="2400" b="1" dirty="0">
                <a:solidFill>
                  <a:srgbClr val="FF0000"/>
                </a:solidFill>
                <a:latin typeface="Times New Roman" panose="02020603050405020304" pitchFamily="18" charset="0"/>
                <a:cs typeface="Times New Roman" panose="02020603050405020304" pitchFamily="18" charset="0"/>
              </a:rPr>
              <a:t>:</a:t>
            </a:r>
          </a:p>
          <a:p>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1: </a:t>
            </a:r>
            <a:r>
              <a:rPr lang="en-US" sz="2400" dirty="0" err="1">
                <a:solidFill>
                  <a:srgbClr val="437466"/>
                </a:solidFill>
                <a:latin typeface="Times New Roman" panose="02020603050405020304" pitchFamily="18" charset="0"/>
                <a:cs typeface="Times New Roman" panose="02020603050405020304" pitchFamily="18" charset="0"/>
              </a:rPr>
              <a:t>Hãy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chỉ</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ra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những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có</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yếu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tố</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miêu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tả</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trong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đoạn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ngữ</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liệu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trên</a:t>
            </a:r>
            <a:r>
              <a:rPr lang="en-US" sz="2400" dirty="0">
                <a:solidFill>
                  <a:srgbClr val="437466"/>
                </a:solidFill>
                <a:latin typeface="Times New Roman" panose="02020603050405020304" pitchFamily="18" charset="0"/>
                <a:cs typeface="Times New Roman" panose="02020603050405020304" pitchFamily="18" charset="0"/>
              </a:rPr>
              <a:t>.</a:t>
            </a:r>
          </a:p>
          <a:p>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2: Cho </a:t>
            </a:r>
            <a:r>
              <a:rPr lang="en-US" sz="2400" dirty="0" err="1">
                <a:solidFill>
                  <a:srgbClr val="437466"/>
                </a:solidFill>
                <a:latin typeface="Times New Roman" panose="02020603050405020304" pitchFamily="18" charset="0"/>
                <a:cs typeface="Times New Roman" panose="02020603050405020304" pitchFamily="18" charset="0"/>
              </a:rPr>
              <a:t>biết</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tác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của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việc</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sử</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yếu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tố</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miêu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tả</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này</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đối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với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nội</a:t>
            </a:r>
            <a:r>
              <a:rPr lang="en-US" sz="2400" dirty="0">
                <a:solidFill>
                  <a:srgbClr val="437466"/>
                </a:solidFill>
                <a:latin typeface="Times New Roman" panose="02020603050405020304" pitchFamily="18" charset="0"/>
                <a:cs typeface="Times New Roman" panose="02020603050405020304" pitchFamily="18" charset="0"/>
              </a:rPr>
              <a:t> dung </a:t>
            </a:r>
            <a:r>
              <a:rPr lang="en-US" sz="2400" dirty="0" err="1">
                <a:solidFill>
                  <a:srgbClr val="437466"/>
                </a:solidFill>
                <a:latin typeface="Times New Roman" panose="02020603050405020304" pitchFamily="18" charset="0"/>
                <a:cs typeface="Times New Roman" panose="02020603050405020304" pitchFamily="18" charset="0"/>
              </a:rPr>
              <a:t>của</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toàn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bản</a:t>
            </a:r>
            <a:r>
              <a:rPr lang="en-US" sz="2400" dirty="0">
                <a:solidFill>
                  <a:srgbClr val="437466"/>
                </a:solidFill>
                <a:latin typeface="Times New Roman" panose="02020603050405020304" pitchFamily="18" charset="0"/>
                <a:cs typeface="Times New Roman" panose="02020603050405020304" pitchFamily="18" charset="0"/>
              </a:rPr>
              <a:t>.</a:t>
            </a:r>
          </a:p>
          <a:p>
            <a:r>
              <a:rPr lang="en-US" sz="2400" dirty="0" err="1">
                <a:solidFill>
                  <a:srgbClr val="437466"/>
                </a:solidFill>
                <a:latin typeface="Times New Roman" panose="02020603050405020304" pitchFamily="18" charset="0"/>
                <a:cs typeface="Times New Roman" panose="02020603050405020304" pitchFamily="18" charset="0"/>
              </a:rPr>
              <a:t>Câu</a:t>
            </a:r>
            <a:r>
              <a:rPr lang="en-US" sz="2400" dirty="0">
                <a:solidFill>
                  <a:srgbClr val="437466"/>
                </a:solidFill>
                <a:latin typeface="Times New Roman" panose="02020603050405020304" pitchFamily="18" charset="0"/>
                <a:cs typeface="Times New Roman" panose="02020603050405020304" pitchFamily="18" charset="0"/>
              </a:rPr>
              <a:t> 3: Theo </a:t>
            </a:r>
            <a:r>
              <a:rPr lang="en-US" sz="2400" dirty="0" err="1">
                <a:solidFill>
                  <a:srgbClr val="437466"/>
                </a:solidFill>
                <a:latin typeface="Times New Roman" panose="02020603050405020304" pitchFamily="18" charset="0"/>
                <a:cs typeface="Times New Roman" panose="02020603050405020304" pitchFamily="18" charset="0"/>
              </a:rPr>
              <a:t>em</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khi</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sử</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dụng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yếu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tố</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miêu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tả</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trong</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văn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bản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thuyết</a:t>
            </a:r>
            <a:r>
              <a:rPr lang="en-US" sz="2400" dirty="0">
                <a:solidFill>
                  <a:srgbClr val="437466"/>
                </a:solidFill>
                <a:latin typeface="Times New Roman" panose="02020603050405020304" pitchFamily="18" charset="0"/>
                <a:cs typeface="Times New Roman" panose="02020603050405020304" pitchFamily="18" charset="0"/>
              </a:rPr>
              <a:t> minh, </a:t>
            </a:r>
            <a:r>
              <a:rPr lang="en-US" sz="2400" dirty="0" err="1">
                <a:solidFill>
                  <a:srgbClr val="437466"/>
                </a:solidFill>
                <a:latin typeface="Times New Roman" panose="02020603050405020304" pitchFamily="18" charset="0"/>
                <a:cs typeface="Times New Roman" panose="02020603050405020304" pitchFamily="18" charset="0"/>
              </a:rPr>
              <a:t>chúng</a:t>
            </a:r>
            <a:r>
              <a:rPr lang="en-US" sz="2400" dirty="0">
                <a:solidFill>
                  <a:srgbClr val="437466"/>
                </a:solidFill>
                <a:latin typeface="Times New Roman" panose="02020603050405020304" pitchFamily="18" charset="0"/>
                <a:cs typeface="Times New Roman" panose="02020603050405020304" pitchFamily="18" charset="0"/>
              </a:rPr>
              <a:t> ta </a:t>
            </a:r>
            <a:r>
              <a:rPr lang="en-US" sz="2400" dirty="0" err="1">
                <a:solidFill>
                  <a:srgbClr val="437466"/>
                </a:solidFill>
                <a:latin typeface="Times New Roman" panose="02020603050405020304" pitchFamily="18" charset="0"/>
                <a:cs typeface="Times New Roman" panose="02020603050405020304" pitchFamily="18" charset="0"/>
              </a:rPr>
              <a:t>cần</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lưu</a:t>
            </a:r>
            <a:r>
              <a:rPr lang="en-US" sz="2400" dirty="0">
                <a:solidFill>
                  <a:srgbClr val="437466"/>
                </a:solidFill>
                <a:latin typeface="Times New Roman" panose="02020603050405020304" pitchFamily="18" charset="0"/>
                <a:cs typeface="Times New Roman" panose="02020603050405020304" pitchFamily="18" charset="0"/>
              </a:rPr>
              <a:t> ý </a:t>
            </a:r>
            <a:r>
              <a:rPr lang="en-US" sz="2400" dirty="0" err="1">
                <a:solidFill>
                  <a:srgbClr val="437466"/>
                </a:solidFill>
                <a:latin typeface="Times New Roman" panose="02020603050405020304" pitchFamily="18" charset="0"/>
                <a:cs typeface="Times New Roman" panose="02020603050405020304" pitchFamily="18" charset="0"/>
              </a:rPr>
              <a:t>điều</a:t>
            </a:r>
            <a:r>
              <a:rPr lang="en-US" sz="2400" dirty="0">
                <a:solidFill>
                  <a:srgbClr val="437466"/>
                </a:solidFill>
                <a:latin typeface="Times New Roman" panose="02020603050405020304" pitchFamily="18" charset="0"/>
                <a:cs typeface="Times New Roman" panose="02020603050405020304" pitchFamily="18" charset="0"/>
              </a:rPr>
              <a:t> </a:t>
            </a:r>
            <a:r>
              <a:rPr lang="en-US" sz="2400" dirty="0" err="1">
                <a:solidFill>
                  <a:srgbClr val="437466"/>
                </a:solidFill>
                <a:latin typeface="Times New Roman" panose="02020603050405020304" pitchFamily="18" charset="0"/>
                <a:cs typeface="Times New Roman" panose="02020603050405020304" pitchFamily="18" charset="0"/>
              </a:rPr>
              <a:t>gì</a:t>
            </a:r>
            <a:r>
              <a:rPr lang="en-US" sz="2400" dirty="0">
                <a:solidFill>
                  <a:srgbClr val="437466"/>
                </a:solidFill>
                <a:latin typeface="Times New Roman" panose="02020603050405020304" pitchFamily="18" charset="0"/>
                <a:cs typeface="Times New Roman" panose="02020603050405020304" pitchFamily="18" charset="0"/>
              </a:rPr>
              <a:t>?</a:t>
            </a:r>
          </a:p>
        </p:txBody>
      </p:sp>
      <p:sp>
        <p:nvSpPr>
          <p:cNvPr id="4" name="Freeform 4"/>
          <p:cNvSpPr/>
          <p:nvPr/>
        </p:nvSpPr>
        <p:spPr>
          <a:xfrm>
            <a:off x="4851709" y="107189"/>
            <a:ext cx="2488582" cy="668860"/>
          </a:xfrm>
          <a:custGeom>
            <a:avLst/>
            <a:gdLst/>
            <a:ahLst/>
            <a:cxnLst/>
            <a:rect l="l" t="t" r="r" b="b"/>
            <a:pathLst>
              <a:path w="3732873" h="1381163">
                <a:moveTo>
                  <a:pt x="0" y="0"/>
                </a:moveTo>
                <a:lnTo>
                  <a:pt x="3732873" y="0"/>
                </a:lnTo>
                <a:lnTo>
                  <a:pt x="3732873" y="1381163"/>
                </a:lnTo>
                <a:lnTo>
                  <a:pt x="0" y="138116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5306181" y="142145"/>
            <a:ext cx="1778556" cy="598947"/>
          </a:xfrm>
          <a:prstGeom prst="rect">
            <a:avLst/>
          </a:prstGeom>
        </p:spPr>
        <p:txBody>
          <a:bodyPr lIns="0" tIns="0" rIns="0" bIns="0" rtlCol="0" anchor="t">
            <a:spAutoFit/>
          </a:bodyPr>
          <a:lstStyle/>
          <a:p>
            <a:pPr algn="ctr">
              <a:lnSpc>
                <a:spcPts val="5052"/>
              </a:lnSpc>
            </a:pPr>
            <a:r>
              <a:rPr lang="en-US" sz="3200" b="1" dirty="0" smtClean="0">
                <a:solidFill>
                  <a:srgbClr val="FF0000"/>
                </a:solidFill>
                <a:latin typeface="Times New Roman" panose="02020603050405020304" pitchFamily="18" charset="0"/>
                <a:cs typeface="Times New Roman" panose="02020603050405020304" pitchFamily="18" charset="0"/>
              </a:rPr>
              <a:t>NHÓM </a:t>
            </a:r>
            <a:r>
              <a:rPr lang="en-US" sz="3200" b="1" dirty="0">
                <a:solidFill>
                  <a:srgbClr val="FF0000"/>
                </a:solidFill>
                <a:latin typeface="Times New Roman" panose="02020603050405020304" pitchFamily="18" charset="0"/>
                <a:cs typeface="Times New Roman" panose="02020603050405020304" pitchFamily="18" charset="0"/>
              </a:rPr>
              <a:t>2</a:t>
            </a:r>
          </a:p>
        </p:txBody>
      </p:sp>
      <p:sp>
        <p:nvSpPr>
          <p:cNvPr id="6" name="Rectangle: Rounded Corners 2">
            <a:extLst>
              <a:ext uri="{FF2B5EF4-FFF2-40B4-BE49-F238E27FC236}">
                <a16:creationId xmlns:a16="http://schemas.microsoft.com/office/drawing/2014/main" id="{02FFBAE2-BF5F-4219-26E5-AABF32F7FFD0}"/>
              </a:ext>
            </a:extLst>
          </p:cNvPr>
          <p:cNvSpPr/>
          <p:nvPr/>
        </p:nvSpPr>
        <p:spPr>
          <a:xfrm>
            <a:off x="254643" y="134479"/>
            <a:ext cx="11649635"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328081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41039" y="32420"/>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rot="-271827">
            <a:off x="478506" y="676571"/>
            <a:ext cx="10875994" cy="718145"/>
          </a:xfrm>
          <a:prstGeom prst="rect">
            <a:avLst/>
          </a:prstGeom>
        </p:spPr>
        <p:txBody>
          <a:bodyPr wrap="square" lIns="0" tIns="0" rIns="0" bIns="0" rtlCol="0" anchor="t">
            <a:spAutoFit/>
          </a:bodyPr>
          <a:lstStyle/>
          <a:p>
            <a:pPr>
              <a:lnSpc>
                <a:spcPts val="2837"/>
              </a:lnSpc>
              <a:spcBef>
                <a:spcPct val="0"/>
              </a:spcBef>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ra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TextBox 4"/>
          <p:cNvSpPr txBox="1"/>
          <p:nvPr/>
        </p:nvSpPr>
        <p:spPr>
          <a:xfrm rot="-289012">
            <a:off x="453377" y="1304448"/>
            <a:ext cx="10933141" cy="2693045"/>
          </a:xfrm>
          <a:prstGeom prst="rect">
            <a:avLst/>
          </a:prstGeom>
        </p:spPr>
        <p:txBody>
          <a:bodyPr wrap="square" lIns="0" tIns="0" rIns="0" bIns="0" rtlCol="0" anchor="t">
            <a:spAutoFit/>
          </a:bodyPr>
          <a:lstStyle/>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Hồ</a:t>
            </a:r>
            <a:r>
              <a:rPr lang="en-US" sz="2800" dirty="0">
                <a:solidFill>
                  <a:srgbClr val="385C4D"/>
                </a:solidFill>
                <a:latin typeface="Times New Roman" panose="02020603050405020304" pitchFamily="18" charset="0"/>
                <a:cs typeface="Times New Roman" panose="02020603050405020304" pitchFamily="18" charset="0"/>
              </a:rPr>
              <a:t> Ba </a:t>
            </a:r>
            <a:r>
              <a:rPr lang="en-US" sz="2800" dirty="0" err="1">
                <a:solidFill>
                  <a:srgbClr val="385C4D"/>
                </a:solidFill>
                <a:latin typeface="Times New Roman" panose="02020603050405020304" pitchFamily="18" charset="0"/>
                <a:cs typeface="Times New Roman" panose="02020603050405020304" pitchFamily="18" charset="0"/>
              </a:rPr>
              <a:t>Hầm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nằm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giữa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một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hòn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đảo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lớn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có</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Đầu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Bê</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tiếp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giáp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vùng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biển</a:t>
            </a:r>
            <a:r>
              <a:rPr lang="en-US" sz="2800" dirty="0">
                <a:solidFill>
                  <a:srgbClr val="385C4D"/>
                </a:solidFill>
                <a:latin typeface="Times New Roman" panose="02020603050405020304" pitchFamily="18" charset="0"/>
                <a:cs typeface="Times New Roman" panose="02020603050405020304" pitchFamily="18" charset="0"/>
              </a:rPr>
              <a:t> Long </a:t>
            </a:r>
            <a:r>
              <a:rPr lang="en-US" sz="2800" dirty="0" err="1">
                <a:solidFill>
                  <a:srgbClr val="385C4D"/>
                </a:solidFill>
                <a:latin typeface="Times New Roman" panose="02020603050405020304" pitchFamily="18" charset="0"/>
                <a:cs typeface="Times New Roman" panose="02020603050405020304" pitchFamily="18" charset="0"/>
              </a:rPr>
              <a:t>Châu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bát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ngát</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Cửa</a:t>
            </a:r>
            <a:r>
              <a:rPr lang="en-US" sz="2800" dirty="0">
                <a:solidFill>
                  <a:srgbClr val="385C4D"/>
                </a:solidFill>
                <a:latin typeface="Times New Roman" panose="02020603050405020304" pitchFamily="18" charset="0"/>
                <a:cs typeface="Times New Roman" panose="02020603050405020304" pitchFamily="18" charset="0"/>
              </a:rPr>
              <a:t> hang </a:t>
            </a:r>
            <a:r>
              <a:rPr lang="en-US" sz="2800" dirty="0" err="1">
                <a:solidFill>
                  <a:srgbClr val="385C4D"/>
                </a:solidFill>
                <a:latin typeface="Times New Roman" panose="02020603050405020304" pitchFamily="18" charset="0"/>
                <a:cs typeface="Times New Roman" panose="02020603050405020304" pitchFamily="18" charset="0"/>
              </a:rPr>
              <a:t>hình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bán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nguyệt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nhìn</a:t>
            </a:r>
            <a:r>
              <a:rPr lang="en-US" sz="2800" dirty="0">
                <a:solidFill>
                  <a:srgbClr val="385C4D"/>
                </a:solidFill>
                <a:latin typeface="Times New Roman" panose="02020603050405020304" pitchFamily="18" charset="0"/>
                <a:cs typeface="Times New Roman" panose="02020603050405020304" pitchFamily="18" charset="0"/>
              </a:rPr>
              <a:t> ra </a:t>
            </a:r>
            <a:r>
              <a:rPr lang="en-US" sz="2800" dirty="0" err="1">
                <a:solidFill>
                  <a:srgbClr val="385C4D"/>
                </a:solidFill>
                <a:latin typeface="Times New Roman" panose="02020603050405020304" pitchFamily="18" charset="0"/>
                <a:cs typeface="Times New Roman" panose="02020603050405020304" pitchFamily="18" charset="0"/>
              </a:rPr>
              <a:t>bên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vách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bằng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phẳng</a:t>
            </a:r>
            <a:r>
              <a:rPr lang="en-US" sz="2800" dirty="0">
                <a:solidFill>
                  <a:srgbClr val="385C4D"/>
                </a:solidFill>
                <a:latin typeface="Times New Roman" panose="02020603050405020304" pitchFamily="18" charset="0"/>
                <a:cs typeface="Times New Roman" panose="02020603050405020304" pitchFamily="18" charset="0"/>
              </a:rPr>
              <a:t> ở </a:t>
            </a:r>
            <a:r>
              <a:rPr lang="en-US" sz="2800" dirty="0" err="1">
                <a:solidFill>
                  <a:srgbClr val="385C4D"/>
                </a:solidFill>
                <a:latin typeface="Times New Roman" panose="02020603050405020304" pitchFamily="18" charset="0"/>
                <a:cs typeface="Times New Roman" panose="02020603050405020304" pitchFamily="18" charset="0"/>
              </a:rPr>
              <a:t>phía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tây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bắc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đảo</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cửa</a:t>
            </a:r>
            <a:r>
              <a:rPr lang="en-US" sz="2800" dirty="0">
                <a:solidFill>
                  <a:srgbClr val="385C4D"/>
                </a:solidFill>
                <a:latin typeface="Times New Roman" panose="02020603050405020304" pitchFamily="18" charset="0"/>
                <a:cs typeface="Times New Roman" panose="02020603050405020304" pitchFamily="18" charset="0"/>
              </a:rPr>
              <a:t> hang </a:t>
            </a:r>
            <a:r>
              <a:rPr lang="en-US" sz="2800" dirty="0" err="1">
                <a:solidFill>
                  <a:srgbClr val="385C4D"/>
                </a:solidFill>
                <a:latin typeface="Times New Roman" panose="02020603050405020304" pitchFamily="18" charset="0"/>
                <a:cs typeface="Times New Roman" panose="02020603050405020304" pitchFamily="18" charset="0"/>
              </a:rPr>
              <a:t>là</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mặt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nước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thông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với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dòng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hải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lưu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uốn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lượn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khuất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khúc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chảy</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Cửa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Vạn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vào</a:t>
            </a:r>
            <a:r>
              <a:rPr lang="en-US" sz="2800" dirty="0">
                <a:solidFill>
                  <a:srgbClr val="385C4D"/>
                </a:solidFill>
                <a:latin typeface="Times New Roman" panose="02020603050405020304" pitchFamily="18" charset="0"/>
                <a:cs typeface="Times New Roman" panose="02020603050405020304" pitchFamily="18" charset="0"/>
              </a:rPr>
              <a:t>.”</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endParaRPr lang="en-US" sz="2800" dirty="0">
              <a:solidFill>
                <a:srgbClr val="385C4D"/>
              </a:solidFill>
              <a:latin typeface="Times New Roman" panose="02020603050405020304" pitchFamily="18" charset="0"/>
              <a:cs typeface="Times New Roman" panose="02020603050405020304" pitchFamily="18" charset="0"/>
            </a:endParaRPr>
          </a:p>
        </p:txBody>
      </p:sp>
      <p:sp>
        <p:nvSpPr>
          <p:cNvPr id="5" name="TextBox 5"/>
          <p:cNvSpPr txBox="1"/>
          <p:nvPr/>
        </p:nvSpPr>
        <p:spPr>
          <a:xfrm rot="-229229">
            <a:off x="760835" y="4064381"/>
            <a:ext cx="10732581" cy="718145"/>
          </a:xfrm>
          <a:prstGeom prst="rect">
            <a:avLst/>
          </a:prstGeom>
        </p:spPr>
        <p:txBody>
          <a:bodyPr wrap="square" lIns="0" tIns="0" rIns="0" bIns="0" rtlCol="0" anchor="t">
            <a:spAutoFit/>
          </a:bodyPr>
          <a:lstStyle/>
          <a:p>
            <a:pPr algn="just">
              <a:lnSpc>
                <a:spcPts val="2837"/>
              </a:lnSpc>
              <a:spcBef>
                <a:spcPct val="0"/>
              </a:spcBef>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6" name="TextBox 6"/>
          <p:cNvSpPr txBox="1"/>
          <p:nvPr/>
        </p:nvSpPr>
        <p:spPr>
          <a:xfrm rot="-182244">
            <a:off x="737131" y="4919465"/>
            <a:ext cx="10867488" cy="1538883"/>
          </a:xfrm>
          <a:prstGeom prst="rect">
            <a:avLst/>
          </a:prstGeom>
        </p:spPr>
        <p:txBody>
          <a:bodyPr wrap="square" lIns="0" tIns="0" rIns="0" bIns="0" rtlCol="0" anchor="t">
            <a:spAutoFit/>
          </a:bodyPr>
          <a:lstStyle/>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smtClean="0">
                <a:solidFill>
                  <a:srgbClr val="385C4D"/>
                </a:solidFill>
                <a:latin typeface="Times New Roman" panose="02020603050405020304" pitchFamily="18" charset="0"/>
                <a:cs typeface="Times New Roman" panose="02020603050405020304" pitchFamily="18" charset="0"/>
              </a:rPr>
              <a:t>Việc</a:t>
            </a: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sử</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dụng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yếu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tố</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miêu</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tả</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giúp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mô</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tả</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cụ</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thể</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về</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những</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đặc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điểm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địa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hình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Hồ</a:t>
            </a:r>
            <a:r>
              <a:rPr lang="en-US" sz="2800" dirty="0">
                <a:solidFill>
                  <a:srgbClr val="385C4D"/>
                </a:solidFill>
                <a:latin typeface="Times New Roman" panose="02020603050405020304" pitchFamily="18" charset="0"/>
                <a:cs typeface="Times New Roman" panose="02020603050405020304" pitchFamily="18" charset="0"/>
              </a:rPr>
              <a:t> Ba </a:t>
            </a:r>
            <a:r>
              <a:rPr lang="en-US" sz="2800" dirty="0" err="1">
                <a:solidFill>
                  <a:srgbClr val="385C4D"/>
                </a:solidFill>
                <a:latin typeface="Times New Roman" panose="02020603050405020304" pitchFamily="18" charset="0"/>
                <a:cs typeface="Times New Roman" panose="02020603050405020304" pitchFamily="18" charset="0"/>
              </a:rPr>
              <a:t>Hầm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từ</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đó</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làm</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nổi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bật</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vẻ</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đẹp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độc</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đáo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của</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cảnh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quan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thiên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nhiên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tại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Vịnh</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Hạ</a:t>
            </a:r>
            <a:r>
              <a:rPr lang="en-US" sz="2800" dirty="0">
                <a:solidFill>
                  <a:srgbClr val="385C4D"/>
                </a:solidFill>
                <a:latin typeface="Times New Roman" panose="02020603050405020304" pitchFamily="18" charset="0"/>
                <a:cs typeface="Times New Roman" panose="02020603050405020304" pitchFamily="18" charset="0"/>
              </a:rPr>
              <a:t> Long</a:t>
            </a:r>
          </a:p>
          <a:p>
            <a:pPr marL="308907" lvl="1" algn="just">
              <a:lnSpc>
                <a:spcPts val="2975"/>
              </a:lnSpc>
            </a:pP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smtClean="0">
                <a:solidFill>
                  <a:srgbClr val="385C4D"/>
                </a:solidFill>
                <a:latin typeface="Times New Roman" panose="02020603050405020304" pitchFamily="18" charset="0"/>
                <a:cs typeface="Times New Roman" panose="02020603050405020304" pitchFamily="18" charset="0"/>
              </a:rPr>
              <a:t>Tạo</a:t>
            </a:r>
            <a:r>
              <a:rPr lang="en-US" sz="2800" dirty="0" smtClean="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sự</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lôi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cuốn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hấp</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dẫn</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cho</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người</a:t>
            </a:r>
            <a:r>
              <a:rPr lang="en-US" sz="2800" dirty="0">
                <a:solidFill>
                  <a:srgbClr val="385C4D"/>
                </a:solidFill>
                <a:latin typeface="Times New Roman" panose="02020603050405020304" pitchFamily="18" charset="0"/>
                <a:cs typeface="Times New Roman" panose="02020603050405020304" pitchFamily="18" charset="0"/>
              </a:rPr>
              <a:t> </a:t>
            </a:r>
            <a:r>
              <a:rPr lang="en-US" sz="2800" dirty="0" err="1">
                <a:solidFill>
                  <a:srgbClr val="385C4D"/>
                </a:solidFill>
                <a:latin typeface="Times New Roman" panose="02020603050405020304" pitchFamily="18" charset="0"/>
                <a:cs typeface="Times New Roman" panose="02020603050405020304" pitchFamily="18" charset="0"/>
              </a:rPr>
              <a:t>đọc</a:t>
            </a:r>
            <a:endParaRPr lang="en-US" sz="2800" dirty="0">
              <a:solidFill>
                <a:srgbClr val="385C4D"/>
              </a:solidFill>
              <a:latin typeface="Times New Roman" panose="02020603050405020304" pitchFamily="18" charset="0"/>
              <a:cs typeface="Times New Roman" panose="02020603050405020304" pitchFamily="18" charset="0"/>
            </a:endParaRPr>
          </a:p>
        </p:txBody>
      </p:sp>
      <p:sp>
        <p:nvSpPr>
          <p:cNvPr id="7" name="Freeform 7"/>
          <p:cNvSpPr/>
          <p:nvPr/>
        </p:nvSpPr>
        <p:spPr>
          <a:xfrm>
            <a:off x="7518012" y="5861371"/>
            <a:ext cx="6554369" cy="1425575"/>
          </a:xfrm>
          <a:custGeom>
            <a:avLst/>
            <a:gdLst/>
            <a:ahLst/>
            <a:cxnLst/>
            <a:rect l="l" t="t" r="r" b="b"/>
            <a:pathLst>
              <a:path w="9831554" h="2138363">
                <a:moveTo>
                  <a:pt x="0" y="0"/>
                </a:moveTo>
                <a:lnTo>
                  <a:pt x="9831554" y="0"/>
                </a:lnTo>
                <a:lnTo>
                  <a:pt x="9831554" y="2138363"/>
                </a:lnTo>
                <a:lnTo>
                  <a:pt x="0" y="2138363"/>
                </a:lnTo>
                <a:lnTo>
                  <a:pt x="0" y="0"/>
                </a:lnTo>
                <a:close/>
              </a:path>
            </a:pathLst>
          </a:custGeom>
          <a:blipFill>
            <a:blip r:embed="rId4">
              <a:alphaModFix amt="9100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713658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41039" y="32420"/>
            <a:ext cx="12109923" cy="7508153"/>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rot="-127281">
            <a:off x="814685" y="988847"/>
            <a:ext cx="10360353" cy="897682"/>
          </a:xfrm>
          <a:prstGeom prst="rect">
            <a:avLst/>
          </a:prstGeom>
        </p:spPr>
        <p:txBody>
          <a:bodyPr wrap="square" lIns="0" tIns="0" rIns="0" bIns="0" rtlCol="0" anchor="t">
            <a:spAutoFit/>
          </a:bodyPr>
          <a:lstStyle/>
          <a:p>
            <a:pPr>
              <a:lnSpc>
                <a:spcPts val="3491"/>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Theo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thuyết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chúng</a:t>
            </a:r>
            <a:r>
              <a:rPr lang="en-US" sz="2800" b="1" dirty="0">
                <a:solidFill>
                  <a:srgbClr val="FF0000"/>
                </a:solidFill>
                <a:latin typeface="Times New Roman" panose="02020603050405020304" pitchFamily="18" charset="0"/>
                <a:cs typeface="Times New Roman" panose="02020603050405020304" pitchFamily="18" charset="0"/>
              </a:rPr>
              <a:t> ta </a:t>
            </a:r>
            <a:r>
              <a:rPr lang="en-US" sz="2800" b="1" dirty="0" err="1">
                <a:solidFill>
                  <a:srgbClr val="FF0000"/>
                </a:solidFill>
                <a:latin typeface="Times New Roman" panose="02020603050405020304" pitchFamily="18" charset="0"/>
                <a:cs typeface="Times New Roman" panose="02020603050405020304" pitchFamily="18" charset="0"/>
              </a:rPr>
              <a:t>cần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rot="-226000">
            <a:off x="1024401" y="2247614"/>
            <a:ext cx="9940920" cy="3077766"/>
          </a:xfrm>
          <a:prstGeom prst="rect">
            <a:avLst/>
          </a:prstGeom>
        </p:spPr>
        <p:txBody>
          <a:bodyPr wrap="square" lIns="0" tIns="0" rIns="0" bIns="0" rtlCol="0" anchor="t">
            <a:spAutoFit/>
          </a:bodyPr>
          <a:lstStyle/>
          <a:p>
            <a:pPr algn="ctr">
              <a:lnSpc>
                <a:spcPts val="4010"/>
              </a:lnSpc>
            </a:pP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2.</a:t>
            </a:r>
          </a:p>
          <a:p>
            <a:pPr marL="309179" lvl="1" algn="just">
              <a:lnSpc>
                <a:spcPts val="4010"/>
              </a:lnSpc>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a:t>
            </a:r>
          </a:p>
          <a:p>
            <a:pPr marL="309179" lvl="1" algn="just">
              <a:lnSpc>
                <a:spcPts val="4010"/>
              </a:lnSpc>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Khuyến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 nhau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nhằm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đẹp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a:t>
            </a:r>
          </a:p>
        </p:txBody>
      </p:sp>
      <p:sp>
        <p:nvSpPr>
          <p:cNvPr id="5" name="Freeform 5"/>
          <p:cNvSpPr/>
          <p:nvPr/>
        </p:nvSpPr>
        <p:spPr>
          <a:xfrm>
            <a:off x="4660739" y="5214384"/>
            <a:ext cx="7364805" cy="1601845"/>
          </a:xfrm>
          <a:custGeom>
            <a:avLst/>
            <a:gdLst/>
            <a:ahLst/>
            <a:cxnLst/>
            <a:rect l="l" t="t" r="r" b="b"/>
            <a:pathLst>
              <a:path w="11047207" h="2402768">
                <a:moveTo>
                  <a:pt x="0" y="0"/>
                </a:moveTo>
                <a:lnTo>
                  <a:pt x="11047207" y="0"/>
                </a:lnTo>
                <a:lnTo>
                  <a:pt x="11047207" y="2402768"/>
                </a:lnTo>
                <a:lnTo>
                  <a:pt x="0" y="2402768"/>
                </a:lnTo>
                <a:lnTo>
                  <a:pt x="0" y="0"/>
                </a:lnTo>
                <a:close/>
              </a:path>
            </a:pathLst>
          </a:custGeom>
          <a:blipFill>
            <a:blip r:embed="rId4">
              <a:alphaModFix amt="91000"/>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23172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2055475" y="456116"/>
            <a:ext cx="8081050" cy="1107996"/>
          </a:xfrm>
          <a:prstGeom prst="rect">
            <a:avLst/>
          </a:prstGeom>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endPar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30" name="Freeform 5"/>
          <p:cNvSpPr/>
          <p:nvPr/>
        </p:nvSpPr>
        <p:spPr>
          <a:xfrm>
            <a:off x="1122744"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sp>
        <p:nvSpPr>
          <p:cNvPr id="31" name="Freeform 5"/>
          <p:cNvSpPr/>
          <p:nvPr/>
        </p:nvSpPr>
        <p:spPr>
          <a:xfrm>
            <a:off x="4700155" y="1885749"/>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sp>
        <p:nvSpPr>
          <p:cNvPr id="32" name="Freeform 5"/>
          <p:cNvSpPr/>
          <p:nvPr/>
        </p:nvSpPr>
        <p:spPr>
          <a:xfrm>
            <a:off x="8334893" y="2824223"/>
            <a:ext cx="2791690" cy="3727048"/>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txBody>
          <a:bodyPr/>
          <a:lstStyle/>
          <a:p>
            <a:endParaRPr lang="en-US" dirty="0"/>
          </a:p>
        </p:txBody>
      </p:sp>
      <p:grpSp>
        <p:nvGrpSpPr>
          <p:cNvPr id="33" name="Group 6"/>
          <p:cNvGrpSpPr>
            <a:grpSpLocks noChangeAspect="1"/>
          </p:cNvGrpSpPr>
          <p:nvPr/>
        </p:nvGrpSpPr>
        <p:grpSpPr>
          <a:xfrm>
            <a:off x="4766327" y="2018326"/>
            <a:ext cx="2659345" cy="3461895"/>
            <a:chOff x="0" y="0"/>
            <a:chExt cx="2192020" cy="3385820"/>
          </a:xfrm>
        </p:grpSpPr>
        <p:sp>
          <p:nvSpPr>
            <p:cNvPr id="34"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sp>
      </p:grpSp>
      <p:grpSp>
        <p:nvGrpSpPr>
          <p:cNvPr id="36" name="Group 10"/>
          <p:cNvGrpSpPr>
            <a:grpSpLocks noChangeAspect="1"/>
          </p:cNvGrpSpPr>
          <p:nvPr/>
        </p:nvGrpSpPr>
        <p:grpSpPr>
          <a:xfrm>
            <a:off x="1307371" y="2970341"/>
            <a:ext cx="2500535" cy="3476758"/>
            <a:chOff x="-1834536" y="-508745"/>
            <a:chExt cx="4030366" cy="3897107"/>
          </a:xfrm>
        </p:grpSpPr>
        <p:sp>
          <p:nvSpPr>
            <p:cNvPr id="37"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87647" r="-87647"/>
              </a:stretch>
            </a:blipFill>
          </p:spPr>
        </p:sp>
      </p:grpSp>
      <p:grpSp>
        <p:nvGrpSpPr>
          <p:cNvPr id="38" name="Group 15"/>
          <p:cNvGrpSpPr>
            <a:grpSpLocks noChangeAspect="1"/>
          </p:cNvGrpSpPr>
          <p:nvPr/>
        </p:nvGrpSpPr>
        <p:grpSpPr>
          <a:xfrm>
            <a:off x="8488612" y="3059285"/>
            <a:ext cx="2511707" cy="3298869"/>
            <a:chOff x="0" y="0"/>
            <a:chExt cx="2192020" cy="3385820"/>
          </a:xfrm>
        </p:grpSpPr>
        <p:sp>
          <p:nvSpPr>
            <p:cNvPr id="39"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r="-131990"/>
              </a:stretch>
            </a:blipFill>
          </p:spPr>
        </p:sp>
      </p:grpSp>
    </p:spTree>
    <p:extLst>
      <p:ext uri="{BB962C8B-B14F-4D97-AF65-F5344CB8AC3E}">
        <p14:creationId xmlns:p14="http://schemas.microsoft.com/office/powerpoint/2010/main" val="2634035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414287" y="1759353"/>
            <a:ext cx="8114097" cy="4467828"/>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sp>
        <p:nvSpPr>
          <p:cNvPr id="25" name="Freeform 6"/>
          <p:cNvSpPr/>
          <p:nvPr/>
        </p:nvSpPr>
        <p:spPr>
          <a:xfrm>
            <a:off x="78040" y="1912592"/>
            <a:ext cx="3405775" cy="441941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2"/>
            <a:stretch>
              <a:fillRect/>
            </a:stretch>
          </a:blipFill>
        </p:spPr>
      </p:sp>
      <p:sp>
        <p:nvSpPr>
          <p:cNvPr id="26" name="Freeform 10"/>
          <p:cNvSpPr/>
          <p:nvPr/>
        </p:nvSpPr>
        <p:spPr>
          <a:xfrm>
            <a:off x="676555" y="2100082"/>
            <a:ext cx="2069690" cy="34486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3">
              <a:extLst>
                <a:ext uri="{96DAC541-7B7A-43D3-8B79-37D633B846F1}">
                  <asvg:svgBlip xmlns="" xmlns:asvg="http://schemas.microsoft.com/office/drawing/2016/SVG/main" r:embed="rId14"/>
                </a:ext>
              </a:extLst>
            </a:blip>
            <a:stretch>
              <a:fillRect/>
            </a:stretch>
          </a:blipFill>
        </p:spPr>
      </p:sp>
      <p:sp>
        <p:nvSpPr>
          <p:cNvPr id="30"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Rectangle 19"/>
          <p:cNvSpPr/>
          <p:nvPr/>
        </p:nvSpPr>
        <p:spPr>
          <a:xfrm>
            <a:off x="3604527" y="2201150"/>
            <a:ext cx="7761812" cy="3246530"/>
          </a:xfrm>
          <a:prstGeom prst="rect">
            <a:avLst/>
          </a:prstGeom>
        </p:spPr>
        <p:txBody>
          <a:bodyPr wrap="square">
            <a:spAutoFit/>
          </a:bodyPr>
          <a:lstStyle/>
          <a:p>
            <a:pPr indent="457200" algn="just">
              <a:lnSpc>
                <a:spcPct val="150000"/>
              </a:lnSpc>
              <a:spcAft>
                <a:spcPts val="0"/>
              </a:spcAft>
            </a:pPr>
            <a:r>
              <a:rPr lang="en-US" sz="2800" b="1" dirty="0" smtClean="0">
                <a:solidFill>
                  <a:srgbClr val="FF0000"/>
                </a:solidFill>
                <a:latin typeface="Times New Roman" panose="02020603050405020304" pitchFamily="18" charset="0"/>
                <a:ea typeface="Calibri" panose="020F0502020204030204" pitchFamily="34" charset="0"/>
              </a:rPr>
              <a:t>1. </a:t>
            </a:r>
            <a:r>
              <a:rPr lang="en-US" sz="2800" dirty="0" err="1" smtClean="0">
                <a:solidFill>
                  <a:srgbClr val="FF0000"/>
                </a:solidFill>
                <a:latin typeface="Times New Roman" panose="02020603050405020304" pitchFamily="18" charset="0"/>
                <a:ea typeface="Calibri" panose="020F0502020204030204" pitchFamily="34" charset="0"/>
              </a:rPr>
              <a:t>Nêu</a:t>
            </a:r>
            <a:r>
              <a:rPr lang="en-US" sz="2800"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đặc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điểm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của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thuyết</a:t>
            </a:r>
            <a:r>
              <a:rPr lang="en-US" sz="2800" dirty="0">
                <a:solidFill>
                  <a:srgbClr val="FF0000"/>
                </a:solidFill>
                <a:latin typeface="Times New Roman" panose="02020603050405020304" pitchFamily="18" charset="0"/>
                <a:ea typeface="Calibri" panose="020F0502020204030204" pitchFamily="34" charset="0"/>
              </a:rPr>
              <a:t> minh </a:t>
            </a:r>
            <a:r>
              <a:rPr lang="en-US" sz="2800" dirty="0" err="1">
                <a:solidFill>
                  <a:srgbClr val="FF0000"/>
                </a:solidFill>
                <a:latin typeface="Times New Roman" panose="02020603050405020304" pitchFamily="18" charset="0"/>
                <a:ea typeface="Calibri" panose="020F0502020204030204" pitchFamily="34" charset="0"/>
              </a:rPr>
              <a:t>về</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danh</a:t>
            </a:r>
            <a:r>
              <a:rPr lang="en-US" sz="2800" dirty="0">
                <a:solidFill>
                  <a:srgbClr val="FF0000"/>
                </a:solidFill>
                <a:latin typeface="Times New Roman" panose="02020603050405020304" pitchFamily="18" charset="0"/>
                <a:ea typeface="Calibri" panose="020F0502020204030204" pitchFamily="34" charset="0"/>
              </a:rPr>
              <a:t> lam </a:t>
            </a:r>
            <a:r>
              <a:rPr lang="en-US" sz="2800" dirty="0" err="1">
                <a:solidFill>
                  <a:srgbClr val="FF0000"/>
                </a:solidFill>
                <a:latin typeface="Times New Roman" panose="02020603050405020304" pitchFamily="18" charset="0"/>
                <a:ea typeface="Calibri" panose="020F0502020204030204" pitchFamily="34" charset="0"/>
              </a:rPr>
              <a:t>thắng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cảnh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và</a:t>
            </a:r>
            <a:r>
              <a:rPr lang="en-US" sz="2800"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vai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yếu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tố</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kể</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tả</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trong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thuyết</a:t>
            </a:r>
            <a:r>
              <a:rPr lang="en-US" sz="2800" b="1" dirty="0">
                <a:solidFill>
                  <a:srgbClr val="FF0000"/>
                </a:solidFill>
                <a:latin typeface="Times New Roman" panose="02020603050405020304" pitchFamily="18" charset="0"/>
                <a:ea typeface="Calibri" panose="020F0502020204030204" pitchFamily="34" charset="0"/>
              </a:rPr>
              <a:t> minh.</a:t>
            </a:r>
          </a:p>
          <a:p>
            <a:pPr indent="457200" algn="just">
              <a:lnSpc>
                <a:spcPct val="150000"/>
              </a:lnSpc>
              <a:spcAft>
                <a:spcPts val="0"/>
              </a:spcAft>
            </a:pPr>
            <a:r>
              <a:rPr lang="en-US" sz="2800" b="1" dirty="0" smtClean="0">
                <a:solidFill>
                  <a:srgbClr val="FF0000"/>
                </a:solidFill>
                <a:latin typeface="Times New Roman" panose="02020603050405020304" pitchFamily="18" charset="0"/>
                <a:ea typeface="Calibri" panose="020F0502020204030204" pitchFamily="34" charset="0"/>
              </a:rPr>
              <a:t>2. </a:t>
            </a:r>
            <a:r>
              <a:rPr lang="en-US" sz="2800" b="1" dirty="0" err="1" smtClean="0">
                <a:solidFill>
                  <a:srgbClr val="FF0000"/>
                </a:solidFill>
                <a:latin typeface="Times New Roman" panose="02020603050405020304" pitchFamily="18" charset="0"/>
                <a:ea typeface="Calibri" panose="020F0502020204030204" pitchFamily="34" charset="0"/>
              </a:rPr>
              <a:t>Viết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đoạn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thuyết</a:t>
            </a:r>
            <a:r>
              <a:rPr lang="en-US" sz="2800" b="1" dirty="0">
                <a:solidFill>
                  <a:srgbClr val="FF0000"/>
                </a:solidFill>
                <a:latin typeface="Times New Roman" panose="02020603050405020304" pitchFamily="18" charset="0"/>
                <a:ea typeface="Calibri" panose="020F0502020204030204" pitchFamily="34" charset="0"/>
              </a:rPr>
              <a:t> minh </a:t>
            </a:r>
            <a:r>
              <a:rPr lang="en-US" sz="2800" dirty="0" err="1">
                <a:solidFill>
                  <a:srgbClr val="FF0000"/>
                </a:solidFill>
                <a:latin typeface="Times New Roman" panose="02020603050405020304" pitchFamily="18" charset="0"/>
                <a:ea typeface="Calibri" panose="020F0502020204030204" pitchFamily="34" charset="0"/>
              </a:rPr>
              <a:t>có</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sử</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dụng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kết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hợp</a:t>
            </a:r>
            <a:r>
              <a:rPr lang="en-US" sz="2800" dirty="0">
                <a:solidFill>
                  <a:srgbClr val="FF0000"/>
                </a:solidFill>
                <a:latin typeface="Times New Roman" panose="02020603050405020304" pitchFamily="18" charset="0"/>
                <a:ea typeface="Calibri" panose="020F0502020204030204" pitchFamily="34" charset="0"/>
              </a:rPr>
              <a:t> PTBĐ </a:t>
            </a:r>
            <a:r>
              <a:rPr lang="en-US" sz="2800" dirty="0" err="1">
                <a:solidFill>
                  <a:srgbClr val="FF0000"/>
                </a:solidFill>
                <a:latin typeface="Times New Roman" panose="02020603050405020304" pitchFamily="18" charset="0"/>
                <a:ea typeface="Calibri" panose="020F0502020204030204" pitchFamily="34" charset="0"/>
              </a:rPr>
              <a:t>tự</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sự</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hoặc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miêu</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tả</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21" name="TextBox 43"/>
          <p:cNvSpPr txBox="1"/>
          <p:nvPr/>
        </p:nvSpPr>
        <p:spPr>
          <a:xfrm>
            <a:off x="2055475" y="456116"/>
            <a:ext cx="8081050" cy="1107996"/>
          </a:xfrm>
          <a:prstGeom prst="rect">
            <a:avLst/>
          </a:prstGeom>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endPar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88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TextBox 1"/>
          <p:cNvSpPr txBox="1"/>
          <p:nvPr/>
        </p:nvSpPr>
        <p:spPr>
          <a:xfrm>
            <a:off x="495536" y="1732013"/>
            <a:ext cx="11123271" cy="1384995"/>
          </a:xfrm>
          <a:prstGeom prst="rect">
            <a:avLst/>
          </a:prstGeom>
          <a:noFill/>
        </p:spPr>
        <p:txBody>
          <a:bodyPr wrap="square" rtlCol="0">
            <a:spAutoFit/>
          </a:bodyPr>
          <a:lstStyle/>
          <a:p>
            <a:pPr algn="just"/>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rõ</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tri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hội</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smtClean="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95534" y="4530754"/>
            <a:ext cx="11123271" cy="1815882"/>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Việc kể và tả trong văn bản thuyết minh chỉ giúp làm rõ thêm các đặc điểm vốn có của đối tượng được giới thiệu, không làm người đọc hiểu sai về đối tượng ấy.</a:t>
            </a:r>
            <a:endParaRPr lang="en-US" sz="2800" dirty="0">
              <a:solidFill>
                <a:srgbClr val="002060"/>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95535" y="3364107"/>
            <a:ext cx="11123271" cy="954107"/>
          </a:xfrm>
          <a:prstGeom prst="rect">
            <a:avLst/>
          </a:prstGeom>
        </p:spPr>
        <p:txBody>
          <a:bodyPr wrap="square">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hấp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p>
        </p:txBody>
      </p:sp>
      <p:sp>
        <p:nvSpPr>
          <p:cNvPr id="7" name="TextBox 43"/>
          <p:cNvSpPr txBox="1"/>
          <p:nvPr/>
        </p:nvSpPr>
        <p:spPr>
          <a:xfrm>
            <a:off x="2055475" y="456116"/>
            <a:ext cx="8081050" cy="1107996"/>
          </a:xfrm>
          <a:prstGeom prst="rect">
            <a:avLst/>
          </a:prstGeom>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spc="-145"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3600" b="1" spc="-145"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a:t>
            </a:r>
            <a:endParaRPr lang="en-US" sz="3600" b="1" spc="-145"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87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
            <a:extLst>
              <a:ext uri="{FF2B5EF4-FFF2-40B4-BE49-F238E27FC236}">
                <a16:creationId xmlns:a16="http://schemas.microsoft.com/office/drawing/2014/main" id="{02FFBAE2-BF5F-4219-26E5-AABF32F7FFD0}"/>
              </a:ext>
            </a:extLst>
          </p:cNvPr>
          <p:cNvSpPr/>
          <p:nvPr/>
        </p:nvSpPr>
        <p:spPr>
          <a:xfrm>
            <a:off x="150471" y="138896"/>
            <a:ext cx="11898775" cy="6574419"/>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5" name="TextBox 4"/>
          <p:cNvSpPr txBox="1"/>
          <p:nvPr/>
        </p:nvSpPr>
        <p:spPr>
          <a:xfrm>
            <a:off x="347240" y="333137"/>
            <a:ext cx="11497520" cy="6524863"/>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vi-VN" sz="2000" b="1" dirty="0" smtClean="0">
                <a:solidFill>
                  <a:srgbClr val="FF0000"/>
                </a:solidFill>
                <a:latin typeface="Times New Roman" panose="02020603050405020304" pitchFamily="18" charset="0"/>
                <a:cs typeface="Times New Roman" panose="02020603050405020304" pitchFamily="18" charset="0"/>
              </a:rPr>
              <a:t>Sa </a:t>
            </a:r>
            <a:r>
              <a:rPr lang="vi-VN" sz="2000" b="1" dirty="0">
                <a:solidFill>
                  <a:srgbClr val="FF0000"/>
                </a:solidFill>
                <a:latin typeface="Times New Roman" panose="02020603050405020304" pitchFamily="18" charset="0"/>
                <a:cs typeface="Times New Roman" panose="02020603050405020304" pitchFamily="18" charset="0"/>
              </a:rPr>
              <a:t>Pa </a:t>
            </a:r>
            <a:r>
              <a:rPr lang="vi-VN" sz="2000" dirty="0">
                <a:latin typeface="Times New Roman" panose="02020603050405020304" pitchFamily="18" charset="0"/>
                <a:cs typeface="Times New Roman" panose="02020603050405020304" pitchFamily="18" charset="0"/>
              </a:rPr>
              <a:t>là một thị trấn vùng cao, là một khu nghỉ mát nổi tiếng thuộc huyện Sa Pa, tỉnh Lào Cai, Việt Nam. Nơi đây ẩn chứa nhiều điều kỳ diệu của tự nhiên, phong cảnh thiên nhiên với địa hình của núi đồi, màu xanh của rừng cây, tạo nên bức tranh có bố cục hài hoà, có cảnh sắc thơ mộng và hấp dẫn từ cảnh quan đất trời vùng đất phía Tây Bắc. Sa Pa nằm ở phía Tây Bắc của Việt Nam, thị trấn Sa Pa ở độ cao 1.600 mét so với mực nước biển, cách thành phố Lào Cai 38 km và 376 km tính từ Hà Nội. Mặc dù phần lớn cư dân huyện Sa Pa là những người dân tộc thiểu số, nhưng thị trấn lại tập trung chủ yếu những người Kinh sinh sống bằng nông nghiệp và dịch vụ du lịch. Sa Pa có khí hậu mang sắc thái ôn đới và cận nhiệt đới, không khí mát mẻ quanh năm. Thời tiết ở thị trấn một ngày có đủ bốn mùa: buổi sáng là tiết trời mùa xuân, buổi trưa tiết trời như vào hạ, thường có nắng nhẹ, khí hậu dịu mát, buổi chiều mây và sương rơi xuống tạo cảm giác lành lạnh như trời thu và ban đêm là cái rét của mùa đông. Sa Pa thành phố mờ hơi sương, với biết bao thắng cảnh đẹp đẽ làm say mê lòng người. Ta biết đến một Phanxiphang hùng vĩ, nóc nhà của Đông Dương, những triền đồi vàng óng khi đến mùa lúa được thu hoạch và cũng không thể không nhắc đến khu du lịch Hàm Rồng nổi tiếng vừa hùng vĩ mà cũng rất đỗi nên thơ, trữ tình. Núi Hàm Rồng nằm ngay trung tâm thị trấn Sa Pa, điểm thấp nhất của núi lên đến 1450m, và cao nhất là 1850 m so với mực nước biển. Núi Hàm Rồng rất hùng vĩ, đan xen nó là các kiểu núi khác nhau, với màu xanh bạt ngàn của cây cối phủ kín bốn phương. Sa Pa còn có nhà thờ cổ ở ngay thị trấn và từ thị trấn đi ngược về hướng đông bắc, trên đường đi tới động Tả Phìn lại có một tu viện được xây gần toàn như bằng đá tại một sườn đồi quang đãng, thoáng mát. Khám phá thêm về Sa Pa, ta còn được ghé thăm thác Bạc, nước ở trên cao đổ xuống theo sườn núi tựa như một dải lụa trắng hay thung lũng Mường Hoa có 196 hòn chạm khắc nhiều hình kỳ lạ của những cư dân cổ xưa cách đây hàng ngàn vạn năm khiến chúng ta chìm đắm. Vì vậy, Sa Pa chính là một nơi mà bạn nhất định phải ghé thăm một lần trong đời.</a:t>
            </a:r>
            <a:endParaRPr lang="en-US" sz="2000" dirty="0">
              <a:latin typeface="Times New Roman" panose="02020603050405020304" pitchFamily="18"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1507269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534274" y="2623226"/>
            <a:ext cx="9263622" cy="4253527"/>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7551285" y="1959389"/>
            <a:ext cx="1574442" cy="850983"/>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asvg="http://schemas.microsoft.com/office/drawing/2016/SVG/main" xmlns="" r:embed="rId14"/>
                </a:ext>
              </a:extLst>
            </a:blip>
            <a:stretch>
              <a:fillRect/>
            </a:stretch>
          </a:blipFill>
        </p:spPr>
      </p:sp>
      <p:sp>
        <p:nvSpPr>
          <p:cNvPr id="43" name="TextBox 43"/>
          <p:cNvSpPr txBox="1"/>
          <p:nvPr/>
        </p:nvSpPr>
        <p:spPr>
          <a:xfrm>
            <a:off x="3320420" y="879797"/>
            <a:ext cx="5244765"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6382804" y="3023396"/>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490925" y="3146474"/>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5"/>
              <a:stretch>
                <a:fillRect r="-131990"/>
              </a:stretch>
            </a:blipFill>
          </p:spPr>
        </p:sp>
      </p:grpSp>
      <p:sp>
        <p:nvSpPr>
          <p:cNvPr id="55" name="Freeform 5"/>
          <p:cNvSpPr/>
          <p:nvPr/>
        </p:nvSpPr>
        <p:spPr>
          <a:xfrm>
            <a:off x="9125727" y="3521853"/>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273203" y="3674787"/>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6"/>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645649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697672" y="2723724"/>
            <a:ext cx="9263622" cy="3729242"/>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43" name="TextBox 43"/>
          <p:cNvSpPr txBox="1"/>
          <p:nvPr/>
        </p:nvSpPr>
        <p:spPr>
          <a:xfrm>
            <a:off x="2535041" y="917407"/>
            <a:ext cx="7209400"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en-US" sz="3600" b="1" spc="-145"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vi-VN" sz="3600" b="1" spc="-145"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THÀNH KIẾN THỨC</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6545512" y="2789733"/>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606228" y="3006996"/>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r="-131990"/>
              </a:stretch>
            </a:blipFill>
          </p:spPr>
        </p:sp>
      </p:grpSp>
      <p:sp>
        <p:nvSpPr>
          <p:cNvPr id="55" name="Freeform 5"/>
          <p:cNvSpPr/>
          <p:nvPr/>
        </p:nvSpPr>
        <p:spPr>
          <a:xfrm>
            <a:off x="8875088" y="3593891"/>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024289" y="3756015"/>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508186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414287" y="763929"/>
            <a:ext cx="8114097" cy="5463252"/>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sp>
        <p:nvSpPr>
          <p:cNvPr id="25" name="Freeform 6"/>
          <p:cNvSpPr/>
          <p:nvPr/>
        </p:nvSpPr>
        <p:spPr>
          <a:xfrm>
            <a:off x="78040" y="1912592"/>
            <a:ext cx="3405775" cy="441941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2"/>
            <a:stretch>
              <a:fillRect/>
            </a:stretch>
          </a:blipFill>
        </p:spPr>
      </p:sp>
      <p:sp>
        <p:nvSpPr>
          <p:cNvPr id="26" name="Freeform 10"/>
          <p:cNvSpPr/>
          <p:nvPr/>
        </p:nvSpPr>
        <p:spPr>
          <a:xfrm>
            <a:off x="676555" y="2100082"/>
            <a:ext cx="2069690" cy="34486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3">
              <a:extLst>
                <a:ext uri="{96DAC541-7B7A-43D3-8B79-37D633B846F1}">
                  <asvg:svgBlip xmlns="" xmlns:asvg="http://schemas.microsoft.com/office/drawing/2016/SVG/main" r:embed="rId14"/>
                </a:ext>
              </a:extLst>
            </a:blip>
            <a:stretch>
              <a:fillRect/>
            </a:stretch>
          </a:blipFill>
        </p:spPr>
      </p:sp>
      <p:sp>
        <p:nvSpPr>
          <p:cNvPr id="30"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Rectangle 19"/>
          <p:cNvSpPr/>
          <p:nvPr/>
        </p:nvSpPr>
        <p:spPr>
          <a:xfrm>
            <a:off x="3726023" y="1059191"/>
            <a:ext cx="7761812" cy="4832092"/>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hlinkClick r:id="rId15"/>
              </a:rPr>
              <a:t>Trong</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bài</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hát</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Việt</a:t>
            </a:r>
            <a:r>
              <a:rPr lang="en-US" sz="2800" dirty="0">
                <a:latin typeface="Times New Roman" panose="02020603050405020304" pitchFamily="18" charset="0"/>
                <a:cs typeface="Times New Roman" panose="02020603050405020304" pitchFamily="18" charset="0"/>
                <a:hlinkClick r:id="rId15"/>
              </a:rPr>
              <a:t> Nam </a:t>
            </a:r>
            <a:r>
              <a:rPr lang="en-US" sz="2800" dirty="0" err="1">
                <a:latin typeface="Times New Roman" panose="02020603050405020304" pitchFamily="18" charset="0"/>
                <a:cs typeface="Times New Roman" panose="02020603050405020304" pitchFamily="18" charset="0"/>
                <a:hlinkClick r:id="rId15"/>
              </a:rPr>
              <a:t>quê</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hương</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tôi</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của</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nhạc</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sĩ</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Đỗ</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Nhuận</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có</a:t>
            </a:r>
            <a:r>
              <a:rPr lang="en-US" sz="2800" dirty="0">
                <a:latin typeface="Times New Roman" panose="02020603050405020304" pitchFamily="18" charset="0"/>
                <a:cs typeface="Times New Roman" panose="02020603050405020304" pitchFamily="18" charset="0"/>
                <a:hlinkClick r:id="rId15"/>
              </a:rPr>
              <a:t> </a:t>
            </a:r>
            <a:r>
              <a:rPr lang="en-US" sz="2800" dirty="0" err="1">
                <a:latin typeface="Times New Roman" panose="02020603050405020304" pitchFamily="18" charset="0"/>
                <a:cs typeface="Times New Roman" panose="02020603050405020304" pitchFamily="18" charset="0"/>
                <a:hlinkClick r:id="rId15"/>
              </a:rPr>
              <a:t>đoạn</a:t>
            </a:r>
            <a:r>
              <a:rPr lang="en-US" sz="2800" dirty="0">
                <a:latin typeface="Times New Roman" panose="02020603050405020304" pitchFamily="18" charset="0"/>
                <a:cs typeface="Times New Roman" panose="02020603050405020304" pitchFamily="18" charset="0"/>
                <a:hlinkClick r:id="rId15"/>
              </a:rPr>
              <a:t>:</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“Bạn ơi hãy đến quê hương chúng tôi</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Ngắm mặt biển xanh xa tít chân trời</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Nghe sóng vỗ dạt dào biển cả</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Vút phi lao gió thổi bên bờ</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Buồm vươn cánh vượt sóng ra ngoài khơi</a:t>
            </a:r>
            <a:endParaRPr lang="en-US" sz="2800" dirty="0">
              <a:latin typeface="Times New Roman" panose="02020603050405020304" pitchFamily="18" charset="0"/>
              <a:cs typeface="Times New Roman" panose="02020603050405020304" pitchFamily="18" charset="0"/>
            </a:endParaRPr>
          </a:p>
          <a:p>
            <a:pPr lvl="2"/>
            <a:r>
              <a:rPr lang="vi-VN" sz="2800" i="1" dirty="0">
                <a:latin typeface="Times New Roman" panose="02020603050405020304" pitchFamily="18" charset="0"/>
                <a:cs typeface="Times New Roman" panose="02020603050405020304" pitchFamily="18" charset="0"/>
              </a:rPr>
              <a:t>Trong nắng hồng bừng lên sáng ngời”.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cảm hứng tự hào về quê hương nêu trên, em </a:t>
            </a:r>
            <a:r>
              <a:rPr lang="vi-VN" sz="2800" dirty="0">
                <a:solidFill>
                  <a:srgbClr val="FF0000"/>
                </a:solidFill>
                <a:latin typeface="Times New Roman" panose="02020603050405020304" pitchFamily="18" charset="0"/>
                <a:cs typeface="Times New Roman" panose="02020603050405020304" pitchFamily="18" charset="0"/>
              </a:rPr>
              <a:t>hãy viết một bài văn thuyết minh giới thiệu một danh lam thắng cảnh của Việt Nam mà em yêu thích.</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96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13"/>
          <p:cNvGrpSpPr>
            <a:grpSpLocks noChangeAspect="1"/>
          </p:cNvGrpSpPr>
          <p:nvPr/>
        </p:nvGrpSpPr>
        <p:grpSpPr>
          <a:xfrm>
            <a:off x="6337059" y="1605723"/>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384076" y="1926748"/>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r="-131990"/>
              </a:stretch>
            </a:blipFill>
          </p:spPr>
        </p:sp>
      </p:grpSp>
      <p:sp>
        <p:nvSpPr>
          <p:cNvPr id="55" name="Freeform 5"/>
          <p:cNvSpPr/>
          <p:nvPr/>
        </p:nvSpPr>
        <p:spPr>
          <a:xfrm>
            <a:off x="9030020" y="2863945"/>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176557" y="3025524"/>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6" name="TextBox 25"/>
          <p:cNvSpPr txBox="1"/>
          <p:nvPr/>
        </p:nvSpPr>
        <p:spPr>
          <a:xfrm>
            <a:off x="625737" y="1061313"/>
            <a:ext cx="5421142" cy="4247317"/>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Chia </a:t>
            </a:r>
            <a:r>
              <a:rPr lang="en-US" sz="2800" b="1" dirty="0" err="1" smtClean="0">
                <a:solidFill>
                  <a:srgbClr val="FF0000"/>
                </a:solidFill>
                <a:latin typeface="Times New Roman" panose="02020603050405020304" pitchFamily="18" charset="0"/>
                <a:cs typeface="Times New Roman" panose="02020603050405020304" pitchFamily="18" charset="0"/>
              </a:rPr>
              <a:t>làm</a:t>
            </a:r>
            <a:r>
              <a:rPr lang="en-US" sz="2800" b="1" dirty="0" smtClean="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Lựa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3</a:t>
            </a:r>
          </a:p>
          <a:p>
            <a:endParaRPr lang="en-US" dirty="0"/>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82" y="2533195"/>
            <a:ext cx="459414" cy="480753"/>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869" y="4443197"/>
            <a:ext cx="459414" cy="480753"/>
          </a:xfrm>
          <a:prstGeom prst="rect">
            <a:avLst/>
          </a:prstGeom>
        </p:spPr>
      </p:pic>
    </p:spTree>
    <p:extLst>
      <p:ext uri="{BB962C8B-B14F-4D97-AF65-F5344CB8AC3E}">
        <p14:creationId xmlns:p14="http://schemas.microsoft.com/office/powerpoint/2010/main" val="206702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534274" y="2623226"/>
            <a:ext cx="9263622" cy="4253527"/>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7714887" y="2130947"/>
            <a:ext cx="1683130" cy="884422"/>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asvg="http://schemas.microsoft.com/office/drawing/2016/SVG/main" xmlns="" r:embed="rId14"/>
                </a:ext>
              </a:extLst>
            </a:blip>
            <a:stretch>
              <a:fillRect/>
            </a:stretch>
          </a:blipFill>
        </p:spPr>
      </p:sp>
      <p:sp>
        <p:nvSpPr>
          <p:cNvPr id="43" name="TextBox 43"/>
          <p:cNvSpPr txBox="1"/>
          <p:nvPr/>
        </p:nvSpPr>
        <p:spPr>
          <a:xfrm>
            <a:off x="3551861" y="830306"/>
            <a:ext cx="5487833" cy="1107996"/>
          </a:xfrm>
          <a:prstGeom prst="rect">
            <a:avLst/>
          </a:prstGeom>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vi-VN"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6382804" y="3023396"/>
            <a:ext cx="2194835" cy="2837474"/>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6490925" y="3146474"/>
            <a:ext cx="2100803" cy="2516449"/>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5"/>
              <a:stretch>
                <a:fillRect r="-131990"/>
              </a:stretch>
            </a:blipFill>
          </p:spPr>
        </p:sp>
      </p:grpSp>
      <p:sp>
        <p:nvSpPr>
          <p:cNvPr id="55" name="Freeform 5"/>
          <p:cNvSpPr/>
          <p:nvPr/>
        </p:nvSpPr>
        <p:spPr>
          <a:xfrm>
            <a:off x="9125727" y="3521853"/>
            <a:ext cx="2598683" cy="2839604"/>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9273203" y="3674787"/>
            <a:ext cx="2300280" cy="251456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6"/>
              <a:stretch>
                <a:fillRect l="-65995" r="-65995"/>
              </a:stretch>
            </a:blipFill>
          </p:spPr>
        </p:sp>
      </p:gr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26111433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414287" y="763929"/>
            <a:ext cx="8114097" cy="5463252"/>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33867" tIns="33867" rIns="33867" bIns="33867" rtlCol="0" anchor="ctr"/>
              <a:lstStyle/>
              <a:p>
                <a:pPr algn="just">
                  <a:lnSpc>
                    <a:spcPts val="1773"/>
                  </a:lnSpc>
                </a:pPr>
                <a:endParaRPr sz="2667">
                  <a:solidFill>
                    <a:prstClr val="black"/>
                  </a:solidFill>
                  <a:latin typeface="+mj-lt"/>
                </a:endParaRPr>
              </a:p>
            </p:txBody>
          </p:sp>
        </p:grpSp>
      </p:grpSp>
      <p:sp>
        <p:nvSpPr>
          <p:cNvPr id="25" name="Freeform 6"/>
          <p:cNvSpPr/>
          <p:nvPr/>
        </p:nvSpPr>
        <p:spPr>
          <a:xfrm>
            <a:off x="78040" y="1912592"/>
            <a:ext cx="3405775" cy="4419413"/>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2"/>
            <a:stretch>
              <a:fillRect/>
            </a:stretch>
          </a:blipFill>
        </p:spPr>
      </p:sp>
      <p:sp>
        <p:nvSpPr>
          <p:cNvPr id="26" name="Freeform 10"/>
          <p:cNvSpPr/>
          <p:nvPr/>
        </p:nvSpPr>
        <p:spPr>
          <a:xfrm>
            <a:off x="676555" y="2100082"/>
            <a:ext cx="2069690" cy="3448666"/>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3">
              <a:extLst>
                <a:ext uri="{96DAC541-7B7A-43D3-8B79-37D633B846F1}">
                  <asvg:svgBlip xmlns="" xmlns:asvg="http://schemas.microsoft.com/office/drawing/2016/SVG/main" r:embed="rId14"/>
                </a:ext>
              </a:extLst>
            </a:blip>
            <a:stretch>
              <a:fillRect/>
            </a:stretch>
          </a:blipFill>
        </p:spPr>
      </p:sp>
      <p:sp>
        <p:nvSpPr>
          <p:cNvPr id="30"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0" name="Rectangle 19"/>
          <p:cNvSpPr/>
          <p:nvPr/>
        </p:nvSpPr>
        <p:spPr>
          <a:xfrm>
            <a:off x="3564505" y="1345573"/>
            <a:ext cx="7761812" cy="4401205"/>
          </a:xfrm>
          <a:prstGeom prst="rect">
            <a:avLst/>
          </a:prstGeom>
        </p:spPr>
        <p:txBody>
          <a:bodyPr wrap="square">
            <a:spAutoFit/>
          </a:bodyPr>
          <a:lstStyle/>
          <a:p>
            <a:pPr algn="just"/>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ty du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thuê</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mà</a:t>
            </a:r>
            <a:r>
              <a:rPr lang="en-US" sz="2800" dirty="0">
                <a:solidFill>
                  <a:srgbClr val="002060"/>
                </a:solidFill>
                <a:latin typeface="Times New Roman" panose="02020603050405020304" pitchFamily="18" charset="0"/>
                <a:cs typeface="Times New Roman" panose="02020603050405020304" pitchFamily="18" charset="0"/>
              </a:rPr>
              <a:t> du </a:t>
            </a:r>
            <a:r>
              <a:rPr lang="en-US" sz="2800" dirty="0" err="1">
                <a:solidFill>
                  <a:srgbClr val="002060"/>
                </a:solidFill>
                <a:latin typeface="Times New Roman" panose="02020603050405020304" pitchFamily="18" charset="0"/>
                <a:cs typeface="Times New Roman" panose="02020603050405020304" pitchFamily="18" charset="0"/>
              </a:rPr>
              <a:t>khách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Em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lam </a:t>
            </a:r>
            <a:r>
              <a:rPr lang="en-US" sz="2800" dirty="0" err="1">
                <a:solidFill>
                  <a:srgbClr val="002060"/>
                </a:solidFill>
                <a:latin typeface="Times New Roman" panose="02020603050405020304" pitchFamily="18" charset="0"/>
                <a:cs typeface="Times New Roman" panose="02020603050405020304" pitchFamily="18" charset="0"/>
              </a:rPr>
              <a:t>thắng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vai</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hướng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thuyết</a:t>
            </a:r>
            <a:r>
              <a:rPr lang="en-US" sz="2800" dirty="0">
                <a:solidFill>
                  <a:srgbClr val="FF0000"/>
                </a:solidFill>
                <a:latin typeface="Times New Roman" panose="02020603050405020304" pitchFamily="18" charset="0"/>
                <a:cs typeface="Times New Roman" panose="02020603050405020304" pitchFamily="18" charset="0"/>
              </a:rPr>
              <a:t> minh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en-US" sz="2800" dirty="0">
                <a:solidFill>
                  <a:srgbClr val="FF0000"/>
                </a:solidFill>
                <a:latin typeface="Times New Roman" panose="02020603050405020304" pitchFamily="18" charset="0"/>
                <a:cs typeface="Times New Roman" panose="02020603050405020304" pitchFamily="18" charset="0"/>
              </a:rPr>
              <a:t> lam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phi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thuyết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41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19916" y="2398885"/>
            <a:ext cx="2469155" cy="1271615"/>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4" name="Group 4"/>
          <p:cNvGrpSpPr>
            <a:grpSpLocks noChangeAspect="1"/>
          </p:cNvGrpSpPr>
          <p:nvPr/>
        </p:nvGrpSpPr>
        <p:grpSpPr>
          <a:xfrm>
            <a:off x="1174065" y="1854199"/>
            <a:ext cx="3099402" cy="4785423"/>
            <a:chOff x="92435" y="-58380"/>
            <a:chExt cx="2194560" cy="3388362"/>
          </a:xfrm>
        </p:grpSpPr>
        <p:sp>
          <p:nvSpPr>
            <p:cNvPr id="5" name="Freeform 5"/>
            <p:cNvSpPr/>
            <p:nvPr/>
          </p:nvSpPr>
          <p:spPr>
            <a:xfrm>
              <a:off x="92435" y="-58380"/>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327071" y="2252895"/>
            <a:ext cx="2743503" cy="4237646"/>
            <a:chOff x="0" y="0"/>
            <a:chExt cx="2192020" cy="3385820"/>
          </a:xfrm>
        </p:grpSpPr>
        <p:sp>
          <p:nvSpPr>
            <p:cNvPr id="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65995" r="-65995"/>
              </a:stretch>
            </a:blipFill>
          </p:spPr>
        </p:sp>
      </p:grpSp>
      <p:grpSp>
        <p:nvGrpSpPr>
          <p:cNvPr id="8" name="Group 8"/>
          <p:cNvGrpSpPr>
            <a:grpSpLocks noChangeAspect="1"/>
          </p:cNvGrpSpPr>
          <p:nvPr/>
        </p:nvGrpSpPr>
        <p:grpSpPr>
          <a:xfrm>
            <a:off x="4864722" y="2288287"/>
            <a:ext cx="2661118" cy="3962400"/>
            <a:chOff x="0" y="0"/>
            <a:chExt cx="2192020" cy="3385820"/>
          </a:xfrm>
        </p:grpSpPr>
        <p:sp>
          <p:nvSpPr>
            <p:cNvPr id="9" name="Freeform 9"/>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0" name="Group 10"/>
          <p:cNvGrpSpPr>
            <a:grpSpLocks noChangeAspect="1"/>
          </p:cNvGrpSpPr>
          <p:nvPr/>
        </p:nvGrpSpPr>
        <p:grpSpPr>
          <a:xfrm>
            <a:off x="4937130" y="2515276"/>
            <a:ext cx="2459597" cy="3620915"/>
            <a:chOff x="-1834536" y="-508745"/>
            <a:chExt cx="4030366" cy="3897107"/>
          </a:xfrm>
        </p:grpSpPr>
        <p:sp>
          <p:nvSpPr>
            <p:cNvPr id="11"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87647" r="-87647"/>
              </a:stretch>
            </a:blipFill>
          </p:spPr>
        </p:sp>
      </p:grpSp>
      <p:sp>
        <p:nvSpPr>
          <p:cNvPr id="12" name="Freeform 12"/>
          <p:cNvSpPr/>
          <p:nvPr/>
        </p:nvSpPr>
        <p:spPr>
          <a:xfrm>
            <a:off x="8032103" y="2398885"/>
            <a:ext cx="2469155" cy="1271615"/>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13" name="Group 13"/>
          <p:cNvGrpSpPr>
            <a:grpSpLocks noChangeAspect="1"/>
          </p:cNvGrpSpPr>
          <p:nvPr/>
        </p:nvGrpSpPr>
        <p:grpSpPr>
          <a:xfrm>
            <a:off x="8152183" y="1854200"/>
            <a:ext cx="2918399" cy="4507794"/>
            <a:chOff x="0" y="0"/>
            <a:chExt cx="2192020" cy="3385820"/>
          </a:xfrm>
        </p:grpSpPr>
        <p:sp>
          <p:nvSpPr>
            <p:cNvPr id="14"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8254870" y="2252896"/>
            <a:ext cx="2586277" cy="3994793"/>
            <a:chOff x="0" y="0"/>
            <a:chExt cx="2192020" cy="3385820"/>
          </a:xfrm>
        </p:grpSpPr>
        <p:sp>
          <p:nvSpPr>
            <p:cNvPr id="16"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r="-131990"/>
              </a:stretch>
            </a:blipFill>
          </p:spPr>
        </p:sp>
      </p:grpSp>
      <p:sp>
        <p:nvSpPr>
          <p:cNvPr id="20" name="Freeform 20"/>
          <p:cNvSpPr/>
          <p:nvPr/>
        </p:nvSpPr>
        <p:spPr>
          <a:xfrm rot="-263243">
            <a:off x="9881596" y="684650"/>
            <a:ext cx="1451408" cy="1084927"/>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6"/>
            <a:stretch>
              <a:fillRect/>
            </a:stretch>
          </a:blipFill>
        </p:spPr>
      </p:sp>
      <p:sp>
        <p:nvSpPr>
          <p:cNvPr id="21" name="Freeform 21"/>
          <p:cNvSpPr/>
          <p:nvPr/>
        </p:nvSpPr>
        <p:spPr>
          <a:xfrm>
            <a:off x="717394" y="1191796"/>
            <a:ext cx="1488546" cy="662403"/>
          </a:xfrm>
          <a:custGeom>
            <a:avLst/>
            <a:gdLst/>
            <a:ahLst/>
            <a:cxnLst/>
            <a:rect l="l" t="t" r="r" b="b"/>
            <a:pathLst>
              <a:path w="2232819" h="993604">
                <a:moveTo>
                  <a:pt x="0" y="0"/>
                </a:moveTo>
                <a:lnTo>
                  <a:pt x="2232819" y="0"/>
                </a:lnTo>
                <a:lnTo>
                  <a:pt x="2232819" y="993604"/>
                </a:lnTo>
                <a:lnTo>
                  <a:pt x="0" y="993604"/>
                </a:lnTo>
                <a:lnTo>
                  <a:pt x="0" y="0"/>
                </a:lnTo>
                <a:close/>
              </a:path>
            </a:pathLst>
          </a:custGeom>
          <a:blipFill>
            <a:blip r:embed="rId7"/>
            <a:stretch>
              <a:fillRect/>
            </a:stretch>
          </a:blipFill>
        </p:spPr>
      </p:sp>
      <p:sp>
        <p:nvSpPr>
          <p:cNvPr id="29" name="Freeform 29"/>
          <p:cNvSpPr/>
          <p:nvPr/>
        </p:nvSpPr>
        <p:spPr>
          <a:xfrm>
            <a:off x="5109251" y="5754442"/>
            <a:ext cx="1973501" cy="192416"/>
          </a:xfrm>
          <a:custGeom>
            <a:avLst/>
            <a:gdLst/>
            <a:ahLst/>
            <a:cxnLst/>
            <a:rect l="l" t="t" r="r" b="b"/>
            <a:pathLst>
              <a:path w="2960251" h="288624">
                <a:moveTo>
                  <a:pt x="0" y="0"/>
                </a:moveTo>
                <a:lnTo>
                  <a:pt x="2960250" y="0"/>
                </a:lnTo>
                <a:lnTo>
                  <a:pt x="2960250" y="288625"/>
                </a:lnTo>
                <a:lnTo>
                  <a:pt x="0" y="288625"/>
                </a:lnTo>
                <a:lnTo>
                  <a:pt x="0" y="0"/>
                </a:lnTo>
                <a:close/>
              </a:path>
            </a:pathLst>
          </a:custGeom>
          <a:blipFill>
            <a:blip r:embed="rId8"/>
            <a:stretch>
              <a:fillRect/>
            </a:stretch>
          </a:blipFill>
        </p:spPr>
      </p:sp>
      <p:sp>
        <p:nvSpPr>
          <p:cNvPr id="28" name="Freeform 15"/>
          <p:cNvSpPr/>
          <p:nvPr/>
        </p:nvSpPr>
        <p:spPr>
          <a:xfrm>
            <a:off x="10126503" y="229328"/>
            <a:ext cx="281085" cy="281085"/>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sp>
      <p:sp>
        <p:nvSpPr>
          <p:cNvPr id="30" name="Freeform 16"/>
          <p:cNvSpPr/>
          <p:nvPr/>
        </p:nvSpPr>
        <p:spPr>
          <a:xfrm>
            <a:off x="11451628" y="773591"/>
            <a:ext cx="487200" cy="655159"/>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Rectangle: Rounded Corners 2">
            <a:extLst>
              <a:ext uri="{FF2B5EF4-FFF2-40B4-BE49-F238E27FC236}">
                <a16:creationId xmlns:a16="http://schemas.microsoft.com/office/drawing/2014/main" id="{02FFBAE2-BF5F-4219-26E5-AABF32F7FFD0}"/>
              </a:ext>
            </a:extLst>
          </p:cNvPr>
          <p:cNvSpPr/>
          <p:nvPr/>
        </p:nvSpPr>
        <p:spPr>
          <a:xfrm>
            <a:off x="279696" y="134479"/>
            <a:ext cx="11618014"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5" name="TextBox 7"/>
          <p:cNvSpPr txBox="1"/>
          <p:nvPr/>
        </p:nvSpPr>
        <p:spPr>
          <a:xfrm>
            <a:off x="2426308" y="194853"/>
            <a:ext cx="7124697" cy="1628651"/>
          </a:xfrm>
          <a:prstGeom prst="rect">
            <a:avLst/>
          </a:prstGeom>
        </p:spPr>
        <p:txBody>
          <a:bodyPr wrap="square" lIns="0" tIns="0" rIns="0" bIns="0" rtlCol="0" anchor="t">
            <a:spAutoFit/>
          </a:bodyPr>
          <a:lstStyle/>
          <a:p>
            <a:pPr marL="0" lvl="0" indent="0" algn="ctr">
              <a:lnSpc>
                <a:spcPts val="12725"/>
              </a:lnSpc>
            </a:pPr>
            <a:r>
              <a:rPr lang="en-US" sz="6600" dirty="0">
                <a:solidFill>
                  <a:srgbClr val="C57E50"/>
                </a:solidFill>
                <a:latin typeface="#9Slide05 IcielSanelma"/>
              </a:rPr>
              <a:t>Xin </a:t>
            </a:r>
            <a:r>
              <a:rPr lang="en-US" sz="6600" dirty="0" err="1">
                <a:solidFill>
                  <a:srgbClr val="C57E50"/>
                </a:solidFill>
                <a:latin typeface="#9Slide05 IcielSanelma"/>
              </a:rPr>
              <a:t>chào</a:t>
            </a:r>
            <a:r>
              <a:rPr lang="en-US" sz="6600" dirty="0">
                <a:solidFill>
                  <a:srgbClr val="C57E50"/>
                </a:solidFill>
                <a:latin typeface="#9Slide05 IcielSanelma"/>
              </a:rPr>
              <a:t> </a:t>
            </a:r>
            <a:r>
              <a:rPr lang="en-US" sz="6600" dirty="0" err="1">
                <a:solidFill>
                  <a:srgbClr val="C57E50"/>
                </a:solidFill>
                <a:latin typeface="#9Slide05 IcielSanelma"/>
              </a:rPr>
              <a:t>và</a:t>
            </a:r>
            <a:r>
              <a:rPr lang="en-US" sz="6600" dirty="0">
                <a:solidFill>
                  <a:srgbClr val="C57E50"/>
                </a:solidFill>
                <a:latin typeface="#9Slide05 IcielSanelma"/>
              </a:rPr>
              <a:t> </a:t>
            </a:r>
            <a:r>
              <a:rPr lang="en-US" sz="6600" dirty="0" err="1">
                <a:solidFill>
                  <a:srgbClr val="C57E50"/>
                </a:solidFill>
                <a:latin typeface="#9Slide05 IcielSanelma"/>
              </a:rPr>
              <a:t>hẹn</a:t>
            </a:r>
            <a:r>
              <a:rPr lang="en-US" sz="6600" dirty="0">
                <a:solidFill>
                  <a:srgbClr val="C57E50"/>
                </a:solidFill>
                <a:latin typeface="#9Slide05 IcielSanelma"/>
              </a:rPr>
              <a:t> </a:t>
            </a:r>
            <a:r>
              <a:rPr lang="en-US" sz="6600" dirty="0" err="1">
                <a:solidFill>
                  <a:srgbClr val="C57E50"/>
                </a:solidFill>
                <a:latin typeface="#9Slide05 IcielSanelma"/>
              </a:rPr>
              <a:t>gặp</a:t>
            </a:r>
            <a:r>
              <a:rPr lang="en-US" sz="6600" dirty="0">
                <a:solidFill>
                  <a:srgbClr val="C57E50"/>
                </a:solidFill>
                <a:latin typeface="#9Slide05 IcielSanelma"/>
              </a:rPr>
              <a:t> </a:t>
            </a:r>
            <a:r>
              <a:rPr lang="en-US" sz="6600" dirty="0" err="1">
                <a:solidFill>
                  <a:srgbClr val="C57E50"/>
                </a:solidFill>
                <a:latin typeface="#9Slide05 IcielSanelma"/>
              </a:rPr>
              <a:t>lại</a:t>
            </a:r>
            <a:r>
              <a:rPr lang="en-US" sz="6600" dirty="0">
                <a:solidFill>
                  <a:srgbClr val="C57E50"/>
                </a:solidFill>
                <a:latin typeface="#9Slide05 IcielSanelma"/>
              </a:rPr>
              <a:t> !</a:t>
            </a:r>
          </a:p>
        </p:txBody>
      </p:sp>
    </p:spTree>
    <p:extLst>
      <p:ext uri="{BB962C8B-B14F-4D97-AF65-F5344CB8AC3E}">
        <p14:creationId xmlns:p14="http://schemas.microsoft.com/office/powerpoint/2010/main" val="2797840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6294535" y="1292797"/>
            <a:ext cx="9344857" cy="3729242"/>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43" name="TextBox 43"/>
          <p:cNvSpPr txBox="1"/>
          <p:nvPr/>
        </p:nvSpPr>
        <p:spPr>
          <a:xfrm>
            <a:off x="-667454" y="738799"/>
            <a:ext cx="6724626"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Tree>
    <p:extLst>
      <p:ext uri="{BB962C8B-B14F-4D97-AF65-F5344CB8AC3E}">
        <p14:creationId xmlns:p14="http://schemas.microsoft.com/office/powerpoint/2010/main" val="1161463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Quad 47">
            <a:extLst>
              <a:ext uri="{FF2B5EF4-FFF2-40B4-BE49-F238E27FC236}">
                <a16:creationId xmlns:a16="http://schemas.microsoft.com/office/drawing/2014/main" id="{A77120C8-DE84-B968-DBEF-1FAA751A6FD1}"/>
              </a:ext>
            </a:extLst>
          </p:cNvPr>
          <p:cNvSpPr/>
          <p:nvPr/>
        </p:nvSpPr>
        <p:spPr>
          <a:xfrm>
            <a:off x="6512618" y="843309"/>
            <a:ext cx="5418667" cy="5171381"/>
          </a:xfrm>
          <a:prstGeom prst="quadArrow">
            <a:avLst>
              <a:gd name="adj1" fmla="val 2000"/>
              <a:gd name="adj2" fmla="val 2374"/>
              <a:gd name="adj3" fmla="val 5000"/>
            </a:avLst>
          </a:prstGeom>
          <a:solidFill>
            <a:srgbClr val="FF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6810702" y="1124607"/>
            <a:ext cx="2322787" cy="2196661"/>
          </a:xfrm>
          <a:prstGeom prst="rect">
            <a:avLst/>
          </a:prstGeom>
        </p:spPr>
      </p:pic>
      <p:pic>
        <p:nvPicPr>
          <p:cNvPr id="6" name="Picture 5"/>
          <p:cNvPicPr>
            <a:picLocks noChangeAspect="1"/>
          </p:cNvPicPr>
          <p:nvPr/>
        </p:nvPicPr>
        <p:blipFill>
          <a:blip r:embed="rId3"/>
          <a:stretch>
            <a:fillRect/>
          </a:stretch>
        </p:blipFill>
        <p:spPr>
          <a:xfrm>
            <a:off x="9315983" y="1124607"/>
            <a:ext cx="2318969" cy="2196661"/>
          </a:xfrm>
          <a:prstGeom prst="rect">
            <a:avLst/>
          </a:prstGeom>
        </p:spPr>
      </p:pic>
      <p:pic>
        <p:nvPicPr>
          <p:cNvPr id="7" name="Picture 6"/>
          <p:cNvPicPr>
            <a:picLocks noChangeAspect="1"/>
          </p:cNvPicPr>
          <p:nvPr/>
        </p:nvPicPr>
        <p:blipFill>
          <a:blip r:embed="rId4"/>
          <a:stretch>
            <a:fillRect/>
          </a:stretch>
        </p:blipFill>
        <p:spPr>
          <a:xfrm>
            <a:off x="6810701" y="3526223"/>
            <a:ext cx="2322787" cy="2159873"/>
          </a:xfrm>
          <a:prstGeom prst="rect">
            <a:avLst/>
          </a:prstGeom>
        </p:spPr>
      </p:pic>
      <p:pic>
        <p:nvPicPr>
          <p:cNvPr id="8" name="Picture 7"/>
          <p:cNvPicPr>
            <a:picLocks noChangeAspect="1"/>
          </p:cNvPicPr>
          <p:nvPr/>
        </p:nvPicPr>
        <p:blipFill>
          <a:blip r:embed="rId5"/>
          <a:stretch>
            <a:fillRect/>
          </a:stretch>
        </p:blipFill>
        <p:spPr>
          <a:xfrm>
            <a:off x="9315983" y="3526223"/>
            <a:ext cx="2318969" cy="2159873"/>
          </a:xfrm>
          <a:prstGeom prst="rect">
            <a:avLst/>
          </a:prstGeom>
        </p:spPr>
      </p:pic>
      <p:sp>
        <p:nvSpPr>
          <p:cNvPr id="9" name="Rectangle 8"/>
          <p:cNvSpPr/>
          <p:nvPr/>
        </p:nvSpPr>
        <p:spPr>
          <a:xfrm>
            <a:off x="183059" y="1057986"/>
            <a:ext cx="5825146" cy="5139869"/>
          </a:xfrm>
          <a:prstGeom prst="rect">
            <a:avLst/>
          </a:prstGeom>
        </p:spPr>
        <p:txBody>
          <a:bodyPr wrap="square">
            <a:spAutoFit/>
          </a:bodyPr>
          <a:lstStyle/>
          <a:p>
            <a:pPr marL="528320" marR="19050" indent="-104775" algn="ctr">
              <a:spcBef>
                <a:spcPts val="405"/>
              </a:spcBef>
              <a:spcAft>
                <a:spcPts val="0"/>
              </a:spcAft>
              <a:tabLst>
                <a:tab pos="733425" algn="l"/>
              </a:tabLst>
            </a:pPr>
            <a:r>
              <a:rPr lang="en-US" sz="2800" b="1" dirty="0" err="1" smtClean="0">
                <a:latin typeface="Times New Roman" panose="02020603050405020304" pitchFamily="18" charset="0"/>
                <a:ea typeface="Times New Roman" panose="02020603050405020304" pitchFamily="18" charset="0"/>
              </a:rPr>
              <a:t>Nhóm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lẻ</a:t>
            </a:r>
            <a:r>
              <a:rPr lang="en-US" sz="2800" b="1"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(1,3,5): </a:t>
            </a:r>
          </a:p>
          <a:p>
            <a:pPr marL="528320" marR="19050" indent="-104775" algn="ctr">
              <a:spcBef>
                <a:spcPts val="405"/>
              </a:spcBef>
              <a:spcAft>
                <a:spcPts val="0"/>
              </a:spcAft>
              <a:tabLst>
                <a:tab pos="733425" algn="l"/>
              </a:tabLst>
            </a:pPr>
            <a:r>
              <a:rPr lang="en-US" sz="2800" b="1" dirty="0" err="1" smtClean="0">
                <a:latin typeface="Times New Roman" panose="02020603050405020304" pitchFamily="18" charset="0"/>
                <a:ea typeface="Times New Roman" panose="02020603050405020304" pitchFamily="18" charset="0"/>
              </a:rPr>
              <a:t>Câu</a:t>
            </a:r>
            <a:r>
              <a:rPr lang="en-US" sz="2800" b="1" dirty="0" smtClean="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lam </a:t>
            </a:r>
            <a:r>
              <a:rPr lang="en-US" sz="2800" i="1" dirty="0" err="1">
                <a:latin typeface="Times New Roman" panose="02020603050405020304" pitchFamily="18" charset="0"/>
                <a:ea typeface="Times New Roman" panose="02020603050405020304" pitchFamily="18" charset="0"/>
              </a:rPr>
              <a:t>thắng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marL="528320" marR="19050" indent="-104775" algn="just">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vi-VN" sz="2800" i="1" dirty="0">
                <a:latin typeface="Times New Roman" panose="02020603050405020304" pitchFamily="18" charset="0"/>
                <a:ea typeface="Times New Roman" panose="02020603050405020304" pitchFamily="18" charset="0"/>
              </a:rPr>
              <a:t>Thế nào là thuyết minh về một danh lam thắng cảnh? </a:t>
            </a:r>
            <a:endParaRPr lang="en-US" sz="2800" dirty="0" smtClean="0">
              <a:effectLst/>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33425" algn="l"/>
              </a:tabLst>
            </a:pPr>
            <a:endParaRPr lang="en-US" sz="2800" b="1" dirty="0" smtClean="0">
              <a:latin typeface="Times New Roman" panose="02020603050405020304" pitchFamily="18" charset="0"/>
              <a:ea typeface="Times New Roman" panose="02020603050405020304" pitchFamily="18" charset="0"/>
            </a:endParaRPr>
          </a:p>
          <a:p>
            <a:pPr marL="528320" marR="19050" indent="-104775" algn="ctr">
              <a:spcBef>
                <a:spcPts val="405"/>
              </a:spcBef>
              <a:spcAft>
                <a:spcPts val="0"/>
              </a:spcAft>
              <a:tabLst>
                <a:tab pos="733425" algn="l"/>
              </a:tabLst>
            </a:pPr>
            <a:r>
              <a:rPr lang="en-US" sz="2800" b="1" dirty="0" err="1" smtClean="0">
                <a:latin typeface="Times New Roman" panose="02020603050405020304" pitchFamily="18" charset="0"/>
                <a:ea typeface="Times New Roman" panose="02020603050405020304" pitchFamily="18" charset="0"/>
              </a:rPr>
              <a:t>Nhóm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chẵn</a:t>
            </a:r>
            <a:r>
              <a:rPr lang="en-US" sz="2800" dirty="0">
                <a:latin typeface="Times New Roman" panose="02020603050405020304" pitchFamily="18" charset="0"/>
                <a:ea typeface="Times New Roman" panose="02020603050405020304" pitchFamily="18" charset="0"/>
              </a:rPr>
              <a:t> (2,4,6): </a:t>
            </a:r>
            <a:endParaRPr lang="en-US" sz="2800" dirty="0" smtClean="0">
              <a:effectLst/>
              <a:latin typeface="Times New Roman" panose="02020603050405020304" pitchFamily="18" charset="0"/>
              <a:ea typeface="Times New Roman" panose="02020603050405020304" pitchFamily="18" charset="0"/>
            </a:endParaRPr>
          </a:p>
          <a:p>
            <a:pPr marL="528320" marR="19050" indent="-104775" algn="just">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lam </a:t>
            </a:r>
            <a:r>
              <a:rPr lang="en-US" sz="2800" i="1" dirty="0" err="1">
                <a:latin typeface="Times New Roman" panose="02020603050405020304" pitchFamily="18" charset="0"/>
                <a:ea typeface="Times New Roman" panose="02020603050405020304" pitchFamily="18" charset="0"/>
              </a:rPr>
              <a:t>thắng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nổi</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tiếng</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của</a:t>
            </a: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nước</a:t>
            </a:r>
            <a:r>
              <a:rPr lang="en-US" sz="2800" i="1" dirty="0" smtClean="0">
                <a:latin typeface="Times New Roman" panose="02020603050405020304" pitchFamily="18" charset="0"/>
                <a:ea typeface="Times New Roman" panose="02020603050405020304" pitchFamily="18" charset="0"/>
              </a:rPr>
              <a:t> ta.</a:t>
            </a:r>
            <a:endParaRPr lang="en-US" sz="2800" dirty="0" smtClean="0">
              <a:effectLst/>
              <a:latin typeface="Times New Roman" panose="02020603050405020304" pitchFamily="18" charset="0"/>
              <a:ea typeface="Times New Roman" panose="02020603050405020304" pitchFamily="18" charset="0"/>
            </a:endParaRPr>
          </a:p>
          <a:p>
            <a:pPr marL="528320" marR="19050" indent="-104775" algn="just">
              <a:spcBef>
                <a:spcPts val="405"/>
              </a:spcBef>
              <a:spcAft>
                <a:spcPts val="0"/>
              </a:spcAft>
              <a:tabLst>
                <a:tab pos="733425"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thuyết</a:t>
            </a:r>
            <a:r>
              <a:rPr lang="en-US" sz="2800" i="1" dirty="0">
                <a:latin typeface="Times New Roman" panose="02020603050405020304" pitchFamily="18" charset="0"/>
                <a:ea typeface="Times New Roman" panose="02020603050405020304" pitchFamily="18" charset="0"/>
              </a:rPr>
              <a:t> minh </a:t>
            </a:r>
            <a:r>
              <a:rPr lang="en-US" sz="2800" i="1" dirty="0" err="1">
                <a:latin typeface="Times New Roman" panose="02020603050405020304" pitchFamily="18" charset="0"/>
                <a:ea typeface="Times New Roman" panose="02020603050405020304" pitchFamily="18" charset="0"/>
              </a:rPr>
              <a:t>về</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lam </a:t>
            </a:r>
            <a:r>
              <a:rPr lang="en-US" sz="2800" i="1" dirty="0" err="1">
                <a:latin typeface="Times New Roman" panose="02020603050405020304" pitchFamily="18" charset="0"/>
                <a:ea typeface="Times New Roman" panose="02020603050405020304" pitchFamily="18" charset="0"/>
              </a:rPr>
              <a:t>thắng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ta </a:t>
            </a:r>
            <a:r>
              <a:rPr lang="en-US" sz="2800" i="1" dirty="0" err="1">
                <a:latin typeface="Times New Roman" panose="02020603050405020304" pitchFamily="18" charset="0"/>
                <a:ea typeface="Times New Roman" panose="02020603050405020304" pitchFamily="18" charset="0"/>
              </a:rPr>
              <a:t>cần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lưu</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điều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1" name="TextBox 43"/>
          <p:cNvSpPr txBox="1"/>
          <p:nvPr/>
        </p:nvSpPr>
        <p:spPr>
          <a:xfrm>
            <a:off x="0" y="434012"/>
            <a:ext cx="6724626" cy="4924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2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 1: NHÓM CHUYÊN GIA</a:t>
            </a:r>
            <a:endParaRPr lang="en-US" sz="32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6168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Quad 47">
            <a:extLst>
              <a:ext uri="{FF2B5EF4-FFF2-40B4-BE49-F238E27FC236}">
                <a16:creationId xmlns:a16="http://schemas.microsoft.com/office/drawing/2014/main" id="{A77120C8-DE84-B968-DBEF-1FAA751A6FD1}"/>
              </a:ext>
            </a:extLst>
          </p:cNvPr>
          <p:cNvSpPr/>
          <p:nvPr/>
        </p:nvSpPr>
        <p:spPr>
          <a:xfrm>
            <a:off x="6512618" y="843309"/>
            <a:ext cx="5418667" cy="5171381"/>
          </a:xfrm>
          <a:prstGeom prst="quadArrow">
            <a:avLst>
              <a:gd name="adj1" fmla="val 2000"/>
              <a:gd name="adj2" fmla="val 2374"/>
              <a:gd name="adj3" fmla="val 5000"/>
            </a:avLst>
          </a:prstGeom>
          <a:solidFill>
            <a:srgbClr val="FF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6810702" y="1124607"/>
            <a:ext cx="2322787" cy="2196661"/>
          </a:xfrm>
          <a:prstGeom prst="rect">
            <a:avLst/>
          </a:prstGeom>
        </p:spPr>
      </p:pic>
      <p:pic>
        <p:nvPicPr>
          <p:cNvPr id="6" name="Picture 5"/>
          <p:cNvPicPr>
            <a:picLocks noChangeAspect="1"/>
          </p:cNvPicPr>
          <p:nvPr/>
        </p:nvPicPr>
        <p:blipFill>
          <a:blip r:embed="rId3"/>
          <a:stretch>
            <a:fillRect/>
          </a:stretch>
        </p:blipFill>
        <p:spPr>
          <a:xfrm>
            <a:off x="9315983" y="1124607"/>
            <a:ext cx="2318969" cy="2196661"/>
          </a:xfrm>
          <a:prstGeom prst="rect">
            <a:avLst/>
          </a:prstGeom>
        </p:spPr>
      </p:pic>
      <p:pic>
        <p:nvPicPr>
          <p:cNvPr id="7" name="Picture 6"/>
          <p:cNvPicPr>
            <a:picLocks noChangeAspect="1"/>
          </p:cNvPicPr>
          <p:nvPr/>
        </p:nvPicPr>
        <p:blipFill>
          <a:blip r:embed="rId4"/>
          <a:stretch>
            <a:fillRect/>
          </a:stretch>
        </p:blipFill>
        <p:spPr>
          <a:xfrm>
            <a:off x="6810701" y="3526223"/>
            <a:ext cx="2322787" cy="2159873"/>
          </a:xfrm>
          <a:prstGeom prst="rect">
            <a:avLst/>
          </a:prstGeom>
        </p:spPr>
      </p:pic>
      <p:pic>
        <p:nvPicPr>
          <p:cNvPr id="8" name="Picture 7"/>
          <p:cNvPicPr>
            <a:picLocks noChangeAspect="1"/>
          </p:cNvPicPr>
          <p:nvPr/>
        </p:nvPicPr>
        <p:blipFill>
          <a:blip r:embed="rId5"/>
          <a:stretch>
            <a:fillRect/>
          </a:stretch>
        </p:blipFill>
        <p:spPr>
          <a:xfrm>
            <a:off x="9315983" y="3526223"/>
            <a:ext cx="2318969" cy="2159873"/>
          </a:xfrm>
          <a:prstGeom prst="rect">
            <a:avLst/>
          </a:prstGeom>
        </p:spPr>
      </p:pic>
      <p:sp>
        <p:nvSpPr>
          <p:cNvPr id="10"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11" name="TextBox 43"/>
          <p:cNvSpPr txBox="1"/>
          <p:nvPr/>
        </p:nvSpPr>
        <p:spPr>
          <a:xfrm>
            <a:off x="602597" y="379875"/>
            <a:ext cx="5587120" cy="7314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en-US" sz="36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 2: MẢNH GHÉP</a:t>
            </a:r>
            <a:endParaRPr lang="en-US" sz="36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455028" y="1986583"/>
            <a:ext cx="2138856" cy="461665"/>
          </a:xfrm>
          <a:prstGeom prst="rect">
            <a:avLst/>
          </a:prstGeom>
          <a:noFill/>
          <a:ln>
            <a:solidFill>
              <a:schemeClr val="accent6">
                <a:lumMod val="50000"/>
              </a:schemeClr>
            </a:solidFill>
          </a:ln>
        </p:spPr>
        <p:txBody>
          <a:bodyPr wrap="square" rtlCol="0">
            <a:spAutoFit/>
          </a:bodyPr>
          <a:lstStyle/>
          <a:p>
            <a:pPr algn="ctr"/>
            <a:r>
              <a:rPr lang="en-US" sz="2400" b="1" dirty="0" smtClean="0">
                <a:solidFill>
                  <a:srgbClr val="002060"/>
                </a:solidFill>
                <a:latin typeface="Times New Roman" panose="02020603050405020304" pitchFamily="18" charset="0"/>
                <a:cs typeface="Times New Roman" panose="02020603050405020304" pitchFamily="18" charset="0"/>
              </a:rPr>
              <a:t>1 NHÓM LẺ</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34688" y="1944277"/>
            <a:ext cx="2561312" cy="461665"/>
          </a:xfrm>
          <a:prstGeom prst="rect">
            <a:avLst/>
          </a:prstGeom>
          <a:noFill/>
          <a:ln>
            <a:solidFill>
              <a:schemeClr val="accent6">
                <a:lumMod val="50000"/>
              </a:schemeClr>
            </a:solidFill>
          </a:ln>
        </p:spPr>
        <p:txBody>
          <a:bodyPr wrap="square" rtlCol="0">
            <a:spAutoFit/>
          </a:bodyPr>
          <a:lstStyle/>
          <a:p>
            <a:pPr algn="ctr"/>
            <a:r>
              <a:rPr lang="en-US" sz="2400" b="1" dirty="0" smtClean="0">
                <a:solidFill>
                  <a:srgbClr val="002060"/>
                </a:solidFill>
                <a:latin typeface="Times New Roman" panose="02020603050405020304" pitchFamily="18" charset="0"/>
                <a:cs typeface="Times New Roman" panose="02020603050405020304" pitchFamily="18" charset="0"/>
              </a:rPr>
              <a:t>1 NHÓM CHẴN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4" name="Cross 13"/>
          <p:cNvSpPr/>
          <p:nvPr/>
        </p:nvSpPr>
        <p:spPr>
          <a:xfrm>
            <a:off x="2838017" y="2007209"/>
            <a:ext cx="430924" cy="420414"/>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86238" y="3427049"/>
            <a:ext cx="1578009" cy="1133965"/>
          </a:xfrm>
          <a:prstGeom prst="rect">
            <a:avLst/>
          </a:prstGeom>
          <a:solidFill>
            <a:srgbClr val="FF0000"/>
          </a:solidFill>
          <a:ln>
            <a:solidFill>
              <a:schemeClr val="accent6">
                <a:lumMod val="50000"/>
              </a:schemeClr>
            </a:solidFill>
          </a:ln>
        </p:spPr>
        <p:txBody>
          <a:bodyPr wrap="square" rtlCol="0">
            <a:spAutoFit/>
          </a:bodyPr>
          <a:lstStyle/>
          <a:p>
            <a:pPr algn="ctr">
              <a:lnSpc>
                <a:spcPct val="150000"/>
              </a:lnSpc>
            </a:pPr>
            <a:r>
              <a:rPr lang="en-US" sz="2400" b="1" dirty="0" smtClean="0">
                <a:solidFill>
                  <a:schemeClr val="bg1"/>
                </a:solidFill>
                <a:latin typeface="Times New Roman" panose="02020603050405020304" pitchFamily="18" charset="0"/>
                <a:cs typeface="Times New Roman" panose="02020603050405020304" pitchFamily="18" charset="0"/>
              </a:rPr>
              <a:t>NHÓM MỚI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6" name="Down Arrow 15"/>
          <p:cNvSpPr/>
          <p:nvPr/>
        </p:nvSpPr>
        <p:spPr>
          <a:xfrm>
            <a:off x="2838017" y="2697356"/>
            <a:ext cx="457051" cy="6239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07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6294535" y="1292797"/>
            <a:ext cx="9344857" cy="3729242"/>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43" name="TextBox 43"/>
          <p:cNvSpPr txBox="1"/>
          <p:nvPr/>
        </p:nvSpPr>
        <p:spPr>
          <a:xfrm>
            <a:off x="-628626" y="478297"/>
            <a:ext cx="6724626" cy="4924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2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endParaRPr lang="en-US" sz="32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Rectangle 1"/>
          <p:cNvSpPr/>
          <p:nvPr/>
        </p:nvSpPr>
        <p:spPr>
          <a:xfrm>
            <a:off x="279696" y="1236327"/>
            <a:ext cx="5797885" cy="2000548"/>
          </a:xfrm>
          <a:prstGeom prst="rect">
            <a:avLst/>
          </a:prstGeom>
        </p:spPr>
        <p:txBody>
          <a:bodyPr wrap="square">
            <a:spAutoFit/>
          </a:bodyPr>
          <a:lstStyle/>
          <a:p>
            <a:pPr algn="just"/>
            <a:r>
              <a:rPr lang="en-US" sz="2800" b="1" dirty="0" smtClean="0">
                <a:solidFill>
                  <a:srgbClr val="FF0000"/>
                </a:solidFill>
                <a:latin typeface="Times New Roman" panose="02020603050405020304" pitchFamily="18" charset="0"/>
                <a:ea typeface="Calibri" panose="020F0502020204030204" pitchFamily="34" charset="0"/>
              </a:rPr>
              <a:t>      </a:t>
            </a:r>
            <a:r>
              <a:rPr lang="en-US" sz="2400" b="1" dirty="0" err="1" smtClean="0">
                <a:solidFill>
                  <a:srgbClr val="FF0000"/>
                </a:solidFill>
                <a:latin typeface="Times New Roman" panose="02020603050405020304" pitchFamily="18" charset="0"/>
                <a:ea typeface="Calibri" panose="020F0502020204030204" pitchFamily="34" charset="0"/>
              </a:rPr>
              <a:t>Danh</a:t>
            </a:r>
            <a:r>
              <a:rPr lang="en-US" sz="2400" b="1" dirty="0" smtClean="0">
                <a:solidFill>
                  <a:srgbClr val="FF0000"/>
                </a:solidFill>
                <a:latin typeface="Times New Roman" panose="02020603050405020304" pitchFamily="18" charset="0"/>
                <a:ea typeface="Calibri" panose="020F0502020204030204" pitchFamily="34" charset="0"/>
              </a:rPr>
              <a:t> </a:t>
            </a:r>
            <a:r>
              <a:rPr lang="en-US" sz="2400" b="1" dirty="0">
                <a:solidFill>
                  <a:srgbClr val="FF0000"/>
                </a:solidFill>
                <a:latin typeface="Times New Roman" panose="02020603050405020304" pitchFamily="18" charset="0"/>
                <a:ea typeface="Calibri" panose="020F0502020204030204" pitchFamily="34" charset="0"/>
              </a:rPr>
              <a:t>lam </a:t>
            </a:r>
            <a:r>
              <a:rPr lang="en-US" sz="2400" b="1" dirty="0" err="1">
                <a:solidFill>
                  <a:srgbClr val="FF0000"/>
                </a:solidFill>
                <a:latin typeface="Times New Roman" panose="02020603050405020304" pitchFamily="18" charset="0"/>
                <a:ea typeface="Calibri" panose="020F0502020204030204" pitchFamily="34" charset="0"/>
              </a:rPr>
              <a:t>thắng</a:t>
            </a:r>
            <a:r>
              <a:rPr lang="en-US" sz="2400" b="1" spc="-30"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cảnh</a:t>
            </a:r>
            <a:r>
              <a:rPr lang="en-US" sz="2400" b="1"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địa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giữa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trúc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lịch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sử</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thẩm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khoa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endParaRPr lang="en-US" sz="2400" dirty="0"/>
          </a:p>
        </p:txBody>
      </p:sp>
      <p:sp>
        <p:nvSpPr>
          <p:cNvPr id="26" name="5-Point Star 25"/>
          <p:cNvSpPr/>
          <p:nvPr/>
        </p:nvSpPr>
        <p:spPr>
          <a:xfrm>
            <a:off x="506776" y="1393322"/>
            <a:ext cx="297456" cy="238965"/>
          </a:xfrm>
          <a:prstGeom prst="star5">
            <a:avLst>
              <a:gd name="adj" fmla="val 1885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8351" y="3405799"/>
            <a:ext cx="5739230" cy="1938992"/>
          </a:xfrm>
          <a:prstGeom prst="rect">
            <a:avLst/>
          </a:prstGeom>
        </p:spPr>
        <p:txBody>
          <a:bodyPr wrap="square">
            <a:spAutoFit/>
          </a:bodyPr>
          <a:lstStyle/>
          <a:p>
            <a:pPr algn="just"/>
            <a:r>
              <a:rPr lang="en-US" sz="2400" b="1" dirty="0" smtClean="0">
                <a:solidFill>
                  <a:srgbClr val="FF0000"/>
                </a:solidFill>
                <a:latin typeface="Times New Roman" panose="02020603050405020304" pitchFamily="18" charset="0"/>
                <a:ea typeface="Calibri" panose="020F0502020204030204" pitchFamily="34" charset="0"/>
              </a:rPr>
              <a:t>      </a:t>
            </a:r>
            <a:r>
              <a:rPr lang="en-US" sz="2400" b="1" dirty="0" err="1" smtClean="0">
                <a:solidFill>
                  <a:srgbClr val="FF0000"/>
                </a:solidFill>
                <a:latin typeface="Times New Roman" panose="02020603050405020304" pitchFamily="18" charset="0"/>
                <a:ea typeface="Calibri" panose="020F0502020204030204" pitchFamily="34" charset="0"/>
              </a:rPr>
              <a:t>Thuyết</a:t>
            </a:r>
            <a:r>
              <a:rPr lang="en-US" sz="2400" b="1" dirty="0" smtClean="0">
                <a:solidFill>
                  <a:srgbClr val="FF0000"/>
                </a:solidFill>
                <a:latin typeface="Times New Roman" panose="02020603050405020304" pitchFamily="18" charset="0"/>
                <a:ea typeface="Calibri" panose="020F0502020204030204" pitchFamily="34" charset="0"/>
              </a:rPr>
              <a:t> </a:t>
            </a:r>
            <a:r>
              <a:rPr lang="en-US" sz="2400" b="1" dirty="0">
                <a:solidFill>
                  <a:srgbClr val="FF0000"/>
                </a:solidFill>
                <a:latin typeface="Times New Roman" panose="02020603050405020304" pitchFamily="18" charset="0"/>
                <a:ea typeface="Calibri" panose="020F0502020204030204" pitchFamily="34" charset="0"/>
              </a:rPr>
              <a:t>minh </a:t>
            </a:r>
            <a:r>
              <a:rPr lang="en-US" sz="2400" b="1" dirty="0" err="1">
                <a:solidFill>
                  <a:srgbClr val="FF0000"/>
                </a:solidFill>
                <a:latin typeface="Times New Roman" panose="02020603050405020304" pitchFamily="18" charset="0"/>
                <a:ea typeface="Calibri" panose="020F0502020204030204" pitchFamily="34" charset="0"/>
              </a:rPr>
              <a:t>về</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một</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danh</a:t>
            </a:r>
            <a:r>
              <a:rPr lang="en-US" sz="2400" b="1" dirty="0">
                <a:solidFill>
                  <a:srgbClr val="FF0000"/>
                </a:solidFill>
                <a:latin typeface="Times New Roman" panose="02020603050405020304" pitchFamily="18" charset="0"/>
                <a:ea typeface="Calibri" panose="020F0502020204030204" pitchFamily="34" charset="0"/>
              </a:rPr>
              <a:t> lam </a:t>
            </a:r>
            <a:r>
              <a:rPr lang="en-US" sz="2400" b="1" dirty="0" err="1">
                <a:solidFill>
                  <a:srgbClr val="FF0000"/>
                </a:solidFill>
                <a:latin typeface="Times New Roman" panose="02020603050405020304" pitchFamily="18" charset="0"/>
                <a:ea typeface="Calibri" panose="020F0502020204030204" pitchFamily="34" charset="0"/>
              </a:rPr>
              <a:t>thắng</a:t>
            </a:r>
            <a:r>
              <a:rPr lang="en-US" sz="2400" b="1" spc="-30"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cảnh</a:t>
            </a:r>
            <a:r>
              <a:rPr lang="en-US" sz="2400" b="1"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nêu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nổi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tỏ</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di </a:t>
            </a:r>
            <a:r>
              <a:rPr lang="en-US" sz="2400" dirty="0" err="1">
                <a:latin typeface="Times New Roman" panose="02020603050405020304" pitchFamily="18" charset="0"/>
                <a:ea typeface="Calibri" panose="020F0502020204030204" pitchFamily="34" charset="0"/>
              </a:rPr>
              <a:t>sản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thiệu</a:t>
            </a:r>
            <a:r>
              <a:rPr lang="en-US" sz="2400" dirty="0">
                <a:latin typeface="Times New Roman" panose="02020603050405020304" pitchFamily="18" charset="0"/>
                <a:ea typeface="Calibri" panose="020F0502020204030204" pitchFamily="34" charset="0"/>
              </a:rPr>
              <a:t>.</a:t>
            </a:r>
            <a:endParaRPr lang="en-US" sz="2400" dirty="0"/>
          </a:p>
        </p:txBody>
      </p:sp>
      <p:sp>
        <p:nvSpPr>
          <p:cNvPr id="30" name="5-Point Star 29"/>
          <p:cNvSpPr/>
          <p:nvPr/>
        </p:nvSpPr>
        <p:spPr>
          <a:xfrm>
            <a:off x="506776" y="3492785"/>
            <a:ext cx="297456" cy="238965"/>
          </a:xfrm>
          <a:prstGeom prst="star5">
            <a:avLst>
              <a:gd name="adj" fmla="val 1885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2206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3"/>
          <p:cNvSpPr txBox="1"/>
          <p:nvPr/>
        </p:nvSpPr>
        <p:spPr>
          <a:xfrm>
            <a:off x="-628626" y="478297"/>
            <a:ext cx="6724626" cy="4924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3200" b="1" spc="-145"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endParaRPr lang="en-US" sz="3200" b="1" spc="-145"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5" name="Rectangle: Rounded Corners 2">
            <a:extLst>
              <a:ext uri="{FF2B5EF4-FFF2-40B4-BE49-F238E27FC236}">
                <a16:creationId xmlns:a16="http://schemas.microsoft.com/office/drawing/2014/main" id="{02FFBAE2-BF5F-4219-26E5-AABF32F7FFD0}"/>
              </a:ext>
            </a:extLst>
          </p:cNvPr>
          <p:cNvSpPr/>
          <p:nvPr/>
        </p:nvSpPr>
        <p:spPr>
          <a:xfrm>
            <a:off x="279696" y="134479"/>
            <a:ext cx="11554952" cy="6517044"/>
          </a:xfrm>
          <a:prstGeom prst="roundRect">
            <a:avLst>
              <a:gd name="adj" fmla="val 16650"/>
            </a:avLst>
          </a:prstGeom>
          <a:noFill/>
          <a:ln w="57150"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endParaRPr lang="en-US"/>
          </a:p>
        </p:txBody>
      </p:sp>
      <p:sp>
        <p:nvSpPr>
          <p:cNvPr id="2" name="Rectangle 1"/>
          <p:cNvSpPr/>
          <p:nvPr/>
        </p:nvSpPr>
        <p:spPr>
          <a:xfrm>
            <a:off x="725494" y="1171243"/>
            <a:ext cx="1913753" cy="461665"/>
          </a:xfrm>
          <a:prstGeom prst="rect">
            <a:avLst/>
          </a:prstGeom>
        </p:spPr>
        <p:txBody>
          <a:bodyPr wrap="square">
            <a:spAutoFit/>
          </a:bodyPr>
          <a:lstStyle/>
          <a:p>
            <a:pPr algn="just"/>
            <a:r>
              <a:rPr lang="en-US" sz="2400" b="1" dirty="0" smtClean="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 Ý:</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 name="5-Point Star 29"/>
          <p:cNvSpPr/>
          <p:nvPr/>
        </p:nvSpPr>
        <p:spPr>
          <a:xfrm>
            <a:off x="428038" y="1304813"/>
            <a:ext cx="297456" cy="238965"/>
          </a:xfrm>
          <a:prstGeom prst="star5">
            <a:avLst>
              <a:gd name="adj" fmla="val 1885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31" name="Group 13"/>
          <p:cNvGrpSpPr>
            <a:grpSpLocks noChangeAspect="1"/>
          </p:cNvGrpSpPr>
          <p:nvPr/>
        </p:nvGrpSpPr>
        <p:grpSpPr>
          <a:xfrm>
            <a:off x="6495397" y="139702"/>
            <a:ext cx="2297621" cy="3253695"/>
            <a:chOff x="1270" y="-494116"/>
            <a:chExt cx="2194560" cy="3882476"/>
          </a:xfrm>
        </p:grpSpPr>
        <p:sp>
          <p:nvSpPr>
            <p:cNvPr id="32" name="Freeform 14"/>
            <p:cNvSpPr/>
            <p:nvPr/>
          </p:nvSpPr>
          <p:spPr>
            <a:xfrm>
              <a:off x="1270" y="-494116"/>
              <a:ext cx="2194560" cy="388247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33" name="Group 15"/>
          <p:cNvGrpSpPr>
            <a:grpSpLocks noChangeAspect="1"/>
          </p:cNvGrpSpPr>
          <p:nvPr/>
        </p:nvGrpSpPr>
        <p:grpSpPr>
          <a:xfrm>
            <a:off x="6594736" y="379127"/>
            <a:ext cx="2100803" cy="2956575"/>
            <a:chOff x="-632871" y="-1"/>
            <a:chExt cx="2828701" cy="3388362"/>
          </a:xfrm>
        </p:grpSpPr>
        <p:sp>
          <p:nvSpPr>
            <p:cNvPr id="3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r="-131990"/>
              </a:stretch>
            </a:blipFill>
          </p:spPr>
        </p:sp>
      </p:grpSp>
      <p:sp>
        <p:nvSpPr>
          <p:cNvPr id="36" name="Freeform 5"/>
          <p:cNvSpPr/>
          <p:nvPr/>
        </p:nvSpPr>
        <p:spPr>
          <a:xfrm>
            <a:off x="9062977" y="1304812"/>
            <a:ext cx="2416122" cy="3845921"/>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37" name="Group 6"/>
          <p:cNvGrpSpPr>
            <a:grpSpLocks noChangeAspect="1"/>
          </p:cNvGrpSpPr>
          <p:nvPr/>
        </p:nvGrpSpPr>
        <p:grpSpPr>
          <a:xfrm>
            <a:off x="9192415" y="1648317"/>
            <a:ext cx="2137482" cy="3255618"/>
            <a:chOff x="0" y="0"/>
            <a:chExt cx="2192020" cy="3385820"/>
          </a:xfrm>
        </p:grpSpPr>
        <p:sp>
          <p:nvSpPr>
            <p:cNvPr id="38"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65995" r="-65995"/>
              </a:stretch>
            </a:blipFill>
          </p:spPr>
        </p:sp>
      </p:grpSp>
      <p:sp>
        <p:nvSpPr>
          <p:cNvPr id="39" name="Rectangle 38"/>
          <p:cNvSpPr/>
          <p:nvPr/>
        </p:nvSpPr>
        <p:spPr>
          <a:xfrm>
            <a:off x="1053674" y="1726082"/>
            <a:ext cx="4942987" cy="461665"/>
          </a:xfrm>
          <a:prstGeom prst="rect">
            <a:avLst/>
          </a:prstGeom>
        </p:spPr>
        <p:txBody>
          <a:bodyPr wrap="square">
            <a:spAutoFit/>
          </a:bodyPr>
          <a:lstStyle/>
          <a:p>
            <a:pPr algn="just"/>
            <a:r>
              <a:rPr lang="en-US" sz="2400" b="1" dirty="0" err="1" smtClean="0">
                <a:latin typeface="Times New Roman" panose="02020603050405020304" pitchFamily="18" charset="0"/>
                <a:cs typeface="Times New Roman" panose="02020603050405020304" pitchFamily="18" charset="0"/>
              </a:rPr>
              <a:t>Xác</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danh</a:t>
            </a:r>
            <a:r>
              <a:rPr lang="en-US" sz="2400" b="1" dirty="0">
                <a:latin typeface="Times New Roman" panose="02020603050405020304" pitchFamily="18" charset="0"/>
                <a:cs typeface="Times New Roman" panose="02020603050405020304" pitchFamily="18" charset="0"/>
              </a:rPr>
              <a:t> lam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smtClean="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79" y="1728332"/>
            <a:ext cx="459414" cy="480753"/>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88" y="2351691"/>
            <a:ext cx="457622" cy="457622"/>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29" y="3308631"/>
            <a:ext cx="457622" cy="457622"/>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49" y="4217834"/>
            <a:ext cx="457622" cy="457622"/>
          </a:xfrm>
          <a:prstGeom prst="rect">
            <a:avLst/>
          </a:prstGeom>
        </p:spPr>
      </p:pic>
      <p:sp>
        <p:nvSpPr>
          <p:cNvPr id="47" name="Rectangle 46"/>
          <p:cNvSpPr/>
          <p:nvPr/>
        </p:nvSpPr>
        <p:spPr>
          <a:xfrm>
            <a:off x="1009111" y="2343360"/>
            <a:ext cx="5086889" cy="83099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 name="Rectangle 47"/>
          <p:cNvSpPr/>
          <p:nvPr/>
        </p:nvSpPr>
        <p:spPr>
          <a:xfrm>
            <a:off x="1053671" y="3275949"/>
            <a:ext cx="4942987" cy="83099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9" name="Rectangle 48"/>
          <p:cNvSpPr/>
          <p:nvPr/>
        </p:nvSpPr>
        <p:spPr>
          <a:xfrm>
            <a:off x="1072493" y="4190765"/>
            <a:ext cx="4942987" cy="83099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endParaRPr lang="en-US" sz="24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0"/>
          <p:cNvGrpSpPr>
            <a:grpSpLocks noChangeAspect="1"/>
          </p:cNvGrpSpPr>
          <p:nvPr/>
        </p:nvGrpSpPr>
        <p:grpSpPr>
          <a:xfrm>
            <a:off x="6548399" y="3334910"/>
            <a:ext cx="2267494" cy="3255972"/>
            <a:chOff x="-1834536" y="-508745"/>
            <a:chExt cx="4030366" cy="3897107"/>
          </a:xfrm>
        </p:grpSpPr>
        <p:sp>
          <p:nvSpPr>
            <p:cNvPr id="52"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l="-87647" r="-87647"/>
              </a:stretch>
            </a:blipFill>
          </p:spPr>
        </p:sp>
      </p:grpSp>
    </p:spTree>
    <p:extLst>
      <p:ext uri="{BB962C8B-B14F-4D97-AF65-F5344CB8AC3E}">
        <p14:creationId xmlns:p14="http://schemas.microsoft.com/office/powerpoint/2010/main" val="3605657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TotalTime>
  <Words>3446</Words>
  <Application>Microsoft Office PowerPoint</Application>
  <PresentationFormat>Widescreen</PresentationFormat>
  <Paragraphs>244</Paragraphs>
  <Slides>44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#9Slide02 Noi dung dai</vt:lpstr>
      <vt:lpstr>#9Slide05 IcielSanelma</vt:lpstr>
      <vt:lpstr>Arial</vt:lpstr>
      <vt:lpstr>Calibri</vt:lpstr>
      <vt:lpstr>Calibri Light</vt:lpstr>
      <vt:lpstr>Roboto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BÀI VĂN THUYẾT MINH VỀ MỘT DANH LAM THẮNG CẢNH</dc:title>
  <dc:creator>ĐỖ THỊ VÂN ANH - QB</dc:creator>
  <cp:lastModifiedBy>Administrator</cp:lastModifiedBy>
  <cp:revision>64</cp:revision>
  <dcterms:created xsi:type="dcterms:W3CDTF">2024-07-08T01:56:29Z</dcterms:created>
  <dcterms:modified xsi:type="dcterms:W3CDTF">2024-07-10T02:16:15Z</dcterms:modified>
</cp:coreProperties>
</file>