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33" r:id="rId2"/>
    <p:sldId id="335" r:id="rId3"/>
    <p:sldId id="269" r:id="rId4"/>
    <p:sldId id="313" r:id="rId5"/>
    <p:sldId id="336" r:id="rId6"/>
    <p:sldId id="337" r:id="rId7"/>
    <p:sldId id="338" r:id="rId8"/>
    <p:sldId id="339" r:id="rId9"/>
    <p:sldId id="340" r:id="rId10"/>
    <p:sldId id="341" r:id="rId11"/>
    <p:sldId id="389" r:id="rId12"/>
    <p:sldId id="334" r:id="rId13"/>
    <p:sldId id="390" r:id="rId14"/>
    <p:sldId id="348" r:id="rId15"/>
    <p:sldId id="349" r:id="rId16"/>
    <p:sldId id="367" r:id="rId17"/>
    <p:sldId id="368" r:id="rId18"/>
    <p:sldId id="376" r:id="rId19"/>
    <p:sldId id="375" r:id="rId20"/>
    <p:sldId id="387" r:id="rId21"/>
    <p:sldId id="388" r:id="rId22"/>
    <p:sldId id="372" r:id="rId23"/>
    <p:sldId id="377" r:id="rId24"/>
    <p:sldId id="378" r:id="rId25"/>
    <p:sldId id="373" r:id="rId26"/>
    <p:sldId id="380" r:id="rId27"/>
    <p:sldId id="374" r:id="rId28"/>
    <p:sldId id="381" r:id="rId29"/>
    <p:sldId id="382" r:id="rId30"/>
    <p:sldId id="383" r:id="rId31"/>
    <p:sldId id="384" r:id="rId32"/>
  </p:sldIdLst>
  <p:sldSz cx="18288000" cy="10287000"/>
  <p:notesSz cx="6858000" cy="9144000"/>
  <p:embeddedFontLst>
    <p:embeddedFont>
      <p:font typeface="#9Slide05 FS Blonde Script" panose="020B0604020202020204" charset="0"/>
      <p:italic r:id="rId34"/>
    </p:embeddedFont>
    <p:embeddedFont>
      <p:font typeface="#9Slide05 Hummingbird" panose="020B0604020202020204" charset="0"/>
      <p:regular r:id="rId35"/>
    </p:embeddedFont>
    <p:embeddedFont>
      <p:font typeface="#9Slide05 IcielSanelma" panose="020B0604020202020204" charset="0"/>
      <p:regular r:id="rId36"/>
    </p:embeddedFont>
    <p:embeddedFont>
      <p:font typeface="#9Slide07 IcielCrocante" panose="020B0604020202020204" charset="0"/>
      <p:regular r:id="rId37"/>
    </p:embeddedFont>
    <p:embeddedFont>
      <p:font typeface="#9Slide07 Soup of Justice"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87220" autoAdjust="0"/>
  </p:normalViewPr>
  <p:slideViewPr>
    <p:cSldViewPr>
      <p:cViewPr varScale="1">
        <p:scale>
          <a:sx n="67" d="100"/>
          <a:sy n="67" d="100"/>
        </p:scale>
        <p:origin x="9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hoạt động sáng tạo</a:t>
            </a:r>
            <a:r>
              <a:rPr lang="en-US" dirty="0"/>
              <a:t> “</a:t>
            </a:r>
            <a:r>
              <a:rPr lang="en-US" dirty="0" err="1"/>
              <a:t>Bản</a:t>
            </a:r>
            <a:r>
              <a:rPr lang="en-US" dirty="0"/>
              <a:t> </a:t>
            </a:r>
            <a:r>
              <a:rPr lang="en-US" dirty="0" err="1"/>
              <a:t>đồ</a:t>
            </a:r>
            <a:r>
              <a:rPr lang="en-US" dirty="0"/>
              <a:t> </a:t>
            </a:r>
            <a:r>
              <a:rPr lang="en-US" dirty="0" err="1"/>
              <a:t>cảm</a:t>
            </a:r>
            <a:r>
              <a:rPr lang="en-US" dirty="0"/>
              <a:t> </a:t>
            </a:r>
            <a:r>
              <a:rPr lang="en-US" dirty="0" err="1"/>
              <a:t>xúc</a:t>
            </a:r>
            <a:r>
              <a:rPr lang="en-US" dirty="0"/>
              <a:t>”</a:t>
            </a:r>
            <a:r>
              <a:rPr lang="vi-VN" dirty="0"/>
              <a:t>, các em đã thể hiện rất rõ những cảm xúc và suy nghĩ sâu sắc về lòng yêu nước và chủ quyền dân tộc.</a:t>
            </a:r>
            <a:r>
              <a:rPr lang="en-US" dirty="0"/>
              <a:t> M</a:t>
            </a:r>
            <a:r>
              <a:rPr lang="vi-VN" dirty="0"/>
              <a:t>ỗi một hình ảnh, một từ khóa mà chúng ta chọn để đưa vào bản đồ cảm xúc đều mang một ý nghĩa đặc biệt</a:t>
            </a:r>
            <a:r>
              <a:rPr lang="en-US" dirty="0"/>
              <a:t>. </a:t>
            </a:r>
            <a:r>
              <a:rPr lang="en-US" dirty="0" err="1"/>
              <a:t>Cũng</a:t>
            </a:r>
            <a:r>
              <a:rPr lang="en-US" dirty="0"/>
              <a:t> </a:t>
            </a:r>
            <a:r>
              <a:rPr lang="en-US" dirty="0" err="1"/>
              <a:t>với</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ấy</a:t>
            </a:r>
            <a:r>
              <a:rPr lang="en-US" dirty="0"/>
              <a:t>, </a:t>
            </a:r>
            <a:r>
              <a:rPr lang="en-US" dirty="0" err="1"/>
              <a:t>trong</a:t>
            </a:r>
            <a:r>
              <a:rPr lang="en-US" dirty="0"/>
              <a:t> </a:t>
            </a:r>
            <a:r>
              <a:rPr lang="en-US" dirty="0" err="1"/>
              <a:t>tiết</a:t>
            </a:r>
            <a:r>
              <a:rPr lang="en-US" dirty="0"/>
              <a:t> </a:t>
            </a:r>
            <a:r>
              <a:rPr lang="en-US" dirty="0" err="1"/>
              <a:t>học</a:t>
            </a:r>
            <a:r>
              <a:rPr lang="en-US" dirty="0"/>
              <a:t> </a:t>
            </a:r>
            <a:r>
              <a:rPr lang="en-US" dirty="0" err="1"/>
              <a:t>ngày</a:t>
            </a:r>
            <a:r>
              <a:rPr lang="en-US" dirty="0"/>
              <a:t> </a:t>
            </a:r>
            <a:r>
              <a:rPr lang="en-US" dirty="0" err="1"/>
              <a:t>hôm</a:t>
            </a:r>
            <a:r>
              <a:rPr lang="en-US" dirty="0"/>
              <a:t> nay</a:t>
            </a:r>
            <a:r>
              <a:rPr lang="vi-VN" dirty="0"/>
              <a:t>, chúng ta sẽ cùng nhau khám phá bài thơ "Sông núi nước Nam“</a:t>
            </a:r>
            <a:r>
              <a:rPr lang="en-US" dirty="0"/>
              <a:t> (Nam </a:t>
            </a:r>
            <a:r>
              <a:rPr lang="en-US" dirty="0" err="1"/>
              <a:t>quốc</a:t>
            </a:r>
            <a:r>
              <a:rPr lang="en-US" dirty="0"/>
              <a:t> </a:t>
            </a:r>
            <a:r>
              <a:rPr lang="en-US" dirty="0" err="1"/>
              <a:t>sơn</a:t>
            </a:r>
            <a:r>
              <a:rPr lang="en-US" dirty="0"/>
              <a:t> </a:t>
            </a:r>
            <a:r>
              <a:rPr lang="en-US" dirty="0" err="1"/>
              <a:t>hà</a:t>
            </a:r>
            <a:r>
              <a:rPr lang="en-US" dirty="0"/>
              <a:t>)</a:t>
            </a:r>
            <a:r>
              <a:rPr lang="vi-VN" dirty="0"/>
              <a:t> để cảm nhận</a:t>
            </a:r>
            <a:r>
              <a:rPr lang="en-US" dirty="0"/>
              <a:t> </a:t>
            </a:r>
            <a:r>
              <a:rPr lang="en-US" dirty="0" err="1"/>
              <a:t>rõ</a:t>
            </a:r>
            <a:r>
              <a:rPr lang="en-US" dirty="0"/>
              <a:t> </a:t>
            </a:r>
            <a:r>
              <a:rPr lang="en-US" dirty="0" err="1"/>
              <a:t>hơn</a:t>
            </a:r>
            <a:r>
              <a:rPr lang="en-US" dirty="0"/>
              <a:t> </a:t>
            </a:r>
            <a:r>
              <a:rPr lang="en-US" dirty="0" err="1"/>
              <a:t>về</a:t>
            </a:r>
            <a:r>
              <a:rPr lang="en-US" dirty="0"/>
              <a:t> </a:t>
            </a:r>
            <a:r>
              <a:rPr lang="vi-VN" dirty="0"/>
              <a:t>sự kiêu hãnh, lòng quyết tâm và tinh thần bất khuất của nhân dân ta trong việc bảo vệ đất nước.</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312429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138108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5510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5375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315688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Xác định đặc điểm thể loại của bài thơ (số dòng, số chữ, niêm, luật và cách hiệp vần ở bản phiên âm)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16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9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8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168802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nhóm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390525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380066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303299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4215031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55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176667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91151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62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71B3E50B-2F52-41E6-9600-8A3ACE480E0E}" type="slidenum">
              <a:rPr lang="zh-CN" altLang="en-US" smtClean="0"/>
              <a:pPr/>
              <a:t>26</a:t>
            </a:fld>
            <a:endParaRPr lang="zh-CN" altLang="en-US"/>
          </a:p>
        </p:txBody>
      </p:sp>
    </p:spTree>
    <p:extLst>
      <p:ext uri="{BB962C8B-B14F-4D97-AF65-F5344CB8AC3E}">
        <p14:creationId xmlns:p14="http://schemas.microsoft.com/office/powerpoint/2010/main" val="1738381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42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240041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chuẩn</a:t>
            </a:r>
            <a:r>
              <a:rPr lang="en-US" baseline="0" dirty="0"/>
              <a:t> </a:t>
            </a:r>
            <a:r>
              <a:rPr lang="en-US" baseline="0" dirty="0" err="1"/>
              <a:t>bị</a:t>
            </a:r>
            <a:r>
              <a:rPr lang="en-US" baseline="0" dirty="0"/>
              <a:t> 1 </a:t>
            </a:r>
            <a:r>
              <a:rPr lang="en-US" baseline="0" dirty="0" err="1"/>
              <a:t>hộp</a:t>
            </a:r>
            <a:r>
              <a:rPr lang="en-US" baseline="0" dirty="0"/>
              <a:t> </a:t>
            </a:r>
            <a:r>
              <a:rPr lang="en-US" baseline="0" dirty="0" err="1"/>
              <a:t>đựng</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chứa</a:t>
            </a:r>
            <a:r>
              <a:rPr lang="en-US" baseline="0" dirty="0"/>
              <a:t> </a:t>
            </a:r>
            <a:r>
              <a:rPr lang="en-US" baseline="0" dirty="0" err="1"/>
              <a:t>các</a:t>
            </a:r>
            <a:r>
              <a:rPr lang="en-US" baseline="0" dirty="0"/>
              <a:t> </a:t>
            </a:r>
            <a:r>
              <a:rPr lang="en-US" baseline="0" dirty="0" err="1"/>
              <a:t>mảnh</a:t>
            </a:r>
            <a:r>
              <a:rPr lang="en-US" baseline="0" dirty="0"/>
              <a:t> </a:t>
            </a:r>
            <a:r>
              <a:rPr lang="en-US" baseline="0" dirty="0" err="1"/>
              <a:t>giấy</a:t>
            </a:r>
            <a:r>
              <a:rPr lang="en-US" baseline="0" dirty="0"/>
              <a:t> </a:t>
            </a:r>
            <a:r>
              <a:rPr lang="en-US" baseline="0" dirty="0" err="1"/>
              <a:t>với</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khoá</a:t>
            </a:r>
            <a:r>
              <a:rPr lang="en-US" baseline="0" dirty="0"/>
              <a:t>: TRUYỀN THỐNG, NUÔI DƯỠNG, CHỦ QUYỀN, TRÁCH NHIỆM, XÂY DỰNG, THIÊNG LIÊNG</a:t>
            </a:r>
          </a:p>
          <a:p>
            <a:r>
              <a:rPr lang="en-US" baseline="0" dirty="0"/>
              <a:t>Hs </a:t>
            </a:r>
            <a:r>
              <a:rPr lang="en-US" baseline="0" dirty="0" err="1"/>
              <a:t>sẽ</a:t>
            </a:r>
            <a:r>
              <a:rPr lang="en-US" baseline="0" dirty="0"/>
              <a:t> </a:t>
            </a:r>
            <a:r>
              <a:rPr lang="en-US" baseline="0" dirty="0" err="1"/>
              <a:t>bốc</a:t>
            </a:r>
            <a:r>
              <a:rPr lang="en-US" baseline="0" dirty="0"/>
              <a:t> 1 </a:t>
            </a:r>
            <a:r>
              <a:rPr lang="en-US" baseline="0" dirty="0" err="1"/>
              <a:t>từ</a:t>
            </a:r>
            <a:r>
              <a:rPr lang="en-US" baseline="0" dirty="0"/>
              <a:t> </a:t>
            </a:r>
            <a:r>
              <a:rPr lang="en-US" baseline="0" dirty="0" err="1"/>
              <a:t>khoá</a:t>
            </a:r>
            <a:r>
              <a:rPr lang="en-US" baseline="0" dirty="0"/>
              <a:t>,</a:t>
            </a:r>
            <a:r>
              <a:rPr lang="vi-VN"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a:t>
            </a:r>
            <a:r>
              <a:rPr lang="vi-VN" sz="1200" b="0" i="0" kern="1200" dirty="0">
                <a:solidFill>
                  <a:schemeClr val="tx1"/>
                </a:solidFill>
                <a:effectLst/>
                <a:latin typeface="+mn-lt"/>
                <a:ea typeface="+mn-ea"/>
                <a:cs typeface="+mn-cs"/>
              </a:rPr>
              <a:t>rình bày những </a:t>
            </a:r>
            <a:r>
              <a:rPr lang="en-US" sz="1200" b="0" i="0" kern="1200" dirty="0" err="1">
                <a:solidFill>
                  <a:schemeClr val="tx1"/>
                </a:solidFill>
                <a:effectLst/>
                <a:latin typeface="+mn-lt"/>
                <a:ea typeface="+mn-ea"/>
                <a:cs typeface="+mn-cs"/>
              </a:rPr>
              <a:t>suy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nghĩ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bài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liên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nội</a:t>
            </a:r>
            <a:r>
              <a:rPr lang="en-US" sz="1200" b="0" i="0" kern="1200" baseline="0" dirty="0">
                <a:solidFill>
                  <a:schemeClr val="tx1"/>
                </a:solidFill>
                <a:effectLst/>
                <a:latin typeface="+mn-lt"/>
                <a:ea typeface="+mn-ea"/>
                <a:cs typeface="+mn-cs"/>
              </a:rPr>
              <a:t> dung, </a:t>
            </a:r>
            <a:r>
              <a:rPr lang="en-US" sz="1200" b="0" i="0" kern="1200" baseline="0" dirty="0" err="1">
                <a:solidFill>
                  <a:schemeClr val="tx1"/>
                </a:solidFill>
                <a:effectLst/>
                <a:latin typeface="+mn-lt"/>
                <a:ea typeface="+mn-ea"/>
                <a:cs typeface="+mn-cs"/>
              </a:rPr>
              <a:t>tư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tưởng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bài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trẻ</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nay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chứa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a:t>
            </a:r>
          </a:p>
          <a:p>
            <a:r>
              <a:rPr lang="en-US" sz="1200" b="0" i="0" kern="1200" baseline="0" dirty="0" err="1">
                <a:solidFill>
                  <a:schemeClr val="tx1"/>
                </a:solidFill>
                <a:effectLst/>
                <a:latin typeface="+mn-lt"/>
                <a:ea typeface="+mn-ea"/>
                <a:cs typeface="+mn-cs"/>
              </a:rPr>
              <a:t>Thời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30 </a:t>
            </a:r>
            <a:r>
              <a:rPr lang="en-US" sz="1200" b="0" i="0" kern="1200" baseline="0" dirty="0" err="1">
                <a:solidFill>
                  <a:schemeClr val="tx1"/>
                </a:solidFill>
                <a:effectLst/>
                <a:latin typeface="+mn-lt"/>
                <a:ea typeface="+mn-ea"/>
                <a:cs typeface="+mn-cs"/>
              </a:rPr>
              <a:t>giây</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khoá</a:t>
            </a:r>
            <a:endParaRPr lang="en-US" dirty="0"/>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núi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Nam” </a:t>
            </a:r>
            <a:r>
              <a:rPr lang="en-US" sz="1200" b="0" i="0" kern="1200" dirty="0" err="1">
                <a:solidFill>
                  <a:schemeClr val="tx1"/>
                </a:solidFill>
                <a:effectLst/>
                <a:latin typeface="+mn-lt"/>
                <a:ea typeface="+mn-ea"/>
                <a:cs typeface="+mn-cs"/>
              </a:rPr>
              <a:t>gợi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xúc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mãnh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liệt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niềm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cha </a:t>
            </a:r>
            <a:r>
              <a:rPr lang="en-US" sz="1200" b="0" i="0" kern="1200" dirty="0" err="1">
                <a:solidFill>
                  <a:schemeClr val="tx1"/>
                </a:solidFill>
                <a:effectLst/>
                <a:latin typeface="+mn-lt"/>
                <a:ea typeface="+mn-ea"/>
                <a:cs typeface="+mn-cs"/>
              </a:rPr>
              <a:t>ông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từ</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nghìn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chúng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thêm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hãnh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lòng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cha </a:t>
            </a:r>
            <a:r>
              <a:rPr lang="en-US" sz="1200" b="0" i="0" kern="1200" dirty="0" err="1">
                <a:solidFill>
                  <a:schemeClr val="tx1"/>
                </a:solidFill>
                <a:effectLst/>
                <a:latin typeface="+mn-lt"/>
                <a:ea typeface="+mn-ea"/>
                <a:cs typeface="+mn-cs"/>
              </a:rPr>
              <a:t>ông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dựng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tộc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Ý </a:t>
            </a:r>
            <a:r>
              <a:rPr lang="en-US" sz="1200" b="0" i="0" kern="1200" dirty="0" err="1">
                <a:solidFill>
                  <a:schemeClr val="tx1"/>
                </a:solidFill>
                <a:effectLst/>
                <a:latin typeface="+mn-lt"/>
                <a:ea typeface="+mn-ea"/>
                <a:cs typeface="+mn-cs"/>
              </a:rPr>
              <a:t>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nội</a:t>
            </a:r>
            <a:r>
              <a:rPr lang="en-US" sz="1200" b="0" i="0" kern="1200" dirty="0">
                <a:solidFill>
                  <a:schemeClr val="tx1"/>
                </a:solidFill>
                <a:effectLst/>
                <a:latin typeface="+mn-lt"/>
                <a:ea typeface="+mn-ea"/>
                <a:cs typeface="+mn-cs"/>
              </a:rPr>
              <a:t> dung </a:t>
            </a:r>
            <a:r>
              <a:rPr lang="en-US" sz="1200" b="0" i="0" kern="1200" dirty="0" err="1">
                <a:solidFill>
                  <a:schemeClr val="tx1"/>
                </a:solidFill>
                <a:effectLst/>
                <a:latin typeface="+mn-lt"/>
                <a:ea typeface="+mn-ea"/>
                <a:cs typeface="+mn-cs"/>
              </a:rPr>
              <a:t>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tưởng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trẻ</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nay:</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Khẳng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toàn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vẹn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lãnh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xâm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phạm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Việt</a:t>
            </a:r>
            <a:r>
              <a:rPr lang="en-US" sz="1200" b="0" i="0" kern="1200" dirty="0">
                <a:solidFill>
                  <a:schemeClr val="tx1"/>
                </a:solidFill>
                <a:effectLst/>
                <a:latin typeface="+mn-lt"/>
                <a:ea typeface="+mn-ea"/>
                <a:cs typeface="+mn-cs"/>
              </a:rPr>
              <a:t> Nam </a:t>
            </a:r>
            <a:r>
              <a:rPr lang="en-US" sz="1200" b="0" i="0" kern="1200" dirty="0" err="1">
                <a:solidFill>
                  <a:schemeClr val="tx1"/>
                </a:solidFill>
                <a:effectLst/>
                <a:latin typeface="+mn-lt"/>
                <a:ea typeface="+mn-ea"/>
                <a:cs typeface="+mn-cs"/>
              </a:rPr>
              <a:t>phù</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hợp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chương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Liên </a:t>
            </a:r>
            <a:r>
              <a:rPr lang="en-US" sz="1200" b="0" i="0" kern="1200" dirty="0" err="1">
                <a:solidFill>
                  <a:schemeClr val="tx1"/>
                </a:solidFill>
                <a:effectLst/>
                <a:latin typeface="+mn-lt"/>
                <a:ea typeface="+mn-ea"/>
                <a:cs typeface="+mn-cs"/>
              </a:rPr>
              <a:t>hợp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Bồi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dưỡng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chúng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lòng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dựng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cha </a:t>
            </a:r>
            <a:r>
              <a:rPr lang="en-US" sz="1200" b="0" i="0" kern="1200" dirty="0" err="1">
                <a:solidFill>
                  <a:schemeClr val="tx1"/>
                </a:solidFill>
                <a:effectLst/>
                <a:latin typeface="+mn-lt"/>
                <a:ea typeface="+mn-ea"/>
                <a:cs typeface="+mn-cs"/>
              </a:rPr>
              <a:t>ông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từ</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nghìn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trước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Nhắc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nhở</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chúng</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nhiệm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nước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toàn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vẹn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lãnh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thổ</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Việt</a:t>
            </a:r>
            <a:r>
              <a:rPr lang="en-US" sz="1200" b="0" i="0" kern="1200" dirty="0">
                <a:solidFill>
                  <a:schemeClr val="tx1"/>
                </a:solidFill>
                <a:effectLst/>
                <a:latin typeface="+mn-lt"/>
                <a:ea typeface="+mn-ea"/>
                <a:cs typeface="+mn-cs"/>
              </a:rPr>
              <a:t> Nam.</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31</a:t>
            </a:fld>
            <a:endParaRPr lang="en-US"/>
          </a:p>
        </p:txBody>
      </p:sp>
    </p:spTree>
    <p:extLst>
      <p:ext uri="{BB962C8B-B14F-4D97-AF65-F5344CB8AC3E}">
        <p14:creationId xmlns:p14="http://schemas.microsoft.com/office/powerpoint/2010/main" val="343165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Nối</a:t>
            </a:r>
            <a:r>
              <a:rPr lang="en-US" dirty="0"/>
              <a:t> </a:t>
            </a:r>
            <a:r>
              <a:rPr lang="en-US" dirty="0" err="1"/>
              <a:t>từ</a:t>
            </a:r>
            <a:r>
              <a:rPr lang="en-US" dirty="0"/>
              <a:t> </a:t>
            </a:r>
            <a:r>
              <a:rPr lang="en-US" dirty="0" err="1"/>
              <a:t>với</a:t>
            </a:r>
            <a:r>
              <a:rPr lang="en-US" dirty="0"/>
              <a:t> </a:t>
            </a:r>
            <a:r>
              <a:rPr lang="en-US" dirty="0" err="1"/>
              <a:t>nghĩa</a:t>
            </a:r>
            <a:r>
              <a:rPr lang="en-US" dirty="0"/>
              <a:t> </a:t>
            </a:r>
            <a:r>
              <a:rPr lang="en-US" dirty="0" err="1"/>
              <a:t>tương</a:t>
            </a:r>
            <a:r>
              <a:rPr lang="en-US" dirty="0"/>
              <a:t> </a:t>
            </a:r>
            <a:r>
              <a:rPr lang="en-US" dirty="0" err="1"/>
              <a:t>ưng</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3991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i="0"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i="0"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281248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1147163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a:alphaModFix amt="12000"/>
            <a:lum/>
            <a:extLst>
              <a:ext uri="{96DAC541-7B7A-43D3-8B79-37D633B846F1}">
                <asvg:svgBlip xmlns:asvg="http://schemas.microsoft.com/office/drawing/2016/SVG/main" r:embed="rId13"/>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sv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9A333A-9AE4-A6E9-CB86-86C91819C345}"/>
              </a:ext>
            </a:extLst>
          </p:cNvPr>
          <p:cNvPicPr>
            <a:picLocks noChangeAspect="1"/>
          </p:cNvPicPr>
          <p:nvPr/>
        </p:nvPicPr>
        <p:blipFill rotWithShape="1">
          <a:blip r:embed="rId3"/>
          <a:srcRect t="402" b="10105"/>
          <a:stretch/>
        </p:blipFill>
        <p:spPr>
          <a:xfrm>
            <a:off x="6934200" y="0"/>
            <a:ext cx="14504463" cy="10286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a:extLst>
              <a:ext uri="{FF2B5EF4-FFF2-40B4-BE49-F238E27FC236}">
                <a16:creationId xmlns:a16="http://schemas.microsoft.com/office/drawing/2014/main" id="{E4FC0887-8493-02E4-3DF5-E5BA8956BB38}"/>
              </a:ext>
            </a:extLst>
          </p:cNvPr>
          <p:cNvPicPr>
            <a:picLocks noChangeAspect="1"/>
          </p:cNvPicPr>
          <p:nvPr/>
        </p:nvPicPr>
        <p:blipFill>
          <a:blip r:embed="rId4"/>
          <a:srcRect t="13611" b="12645"/>
          <a:stretch>
            <a:fillRect/>
          </a:stretch>
        </p:blipFill>
        <p:spPr>
          <a:xfrm>
            <a:off x="2895425" y="-854660"/>
            <a:ext cx="8052507" cy="11996310"/>
          </a:xfrm>
          <a:prstGeom prst="rect">
            <a:avLst/>
          </a:prstGeom>
        </p:spPr>
      </p:pic>
      <p:sp>
        <p:nvSpPr>
          <p:cNvPr id="4" name="TextBox 3">
            <a:extLst>
              <a:ext uri="{FF2B5EF4-FFF2-40B4-BE49-F238E27FC236}">
                <a16:creationId xmlns:a16="http://schemas.microsoft.com/office/drawing/2014/main" id="{C0E1F621-1EE8-170E-23FD-FC95E7EF01D1}"/>
              </a:ext>
            </a:extLst>
          </p:cNvPr>
          <p:cNvSpPr txBox="1"/>
          <p:nvPr/>
        </p:nvSpPr>
        <p:spPr>
          <a:xfrm>
            <a:off x="-76200" y="645579"/>
            <a:ext cx="9525000" cy="2290242"/>
          </a:xfrm>
          <a:prstGeom prst="rect">
            <a:avLst/>
          </a:prstGeom>
        </p:spPr>
        <p:txBody>
          <a:bodyPr wrap="square" lIns="0" tIns="0" rIns="0" bIns="0" rtlCol="0" anchor="t">
            <a:spAutoFit/>
          </a:bodyPr>
          <a:lstStyle/>
          <a:p>
            <a:pPr algn="ctr">
              <a:lnSpc>
                <a:spcPts val="8921"/>
              </a:lnSpc>
            </a:pPr>
            <a:r>
              <a:rPr lang="en-US" sz="7966" dirty="0" err="1">
                <a:solidFill>
                  <a:srgbClr val="151C23"/>
                </a:solidFill>
                <a:latin typeface="#9Slide05 IcielSanelma" pitchFamily="2" charset="0"/>
              </a:rPr>
              <a:t>Bài</a:t>
            </a:r>
            <a:r>
              <a:rPr lang="en-US" sz="7966" dirty="0">
                <a:solidFill>
                  <a:srgbClr val="151C23"/>
                </a:solidFill>
                <a:latin typeface="#9Slide05 IcielSanelma" pitchFamily="2" charset="0"/>
              </a:rPr>
              <a:t> 1: </a:t>
            </a:r>
          </a:p>
          <a:p>
            <a:pPr algn="ctr">
              <a:lnSpc>
                <a:spcPts val="8921"/>
              </a:lnSpc>
            </a:pPr>
            <a:r>
              <a:rPr lang="en-US" sz="7966" dirty="0" err="1">
                <a:solidFill>
                  <a:srgbClr val="151C23"/>
                </a:solidFill>
                <a:latin typeface="#9Slide05 IcielSanelma" pitchFamily="2" charset="0"/>
              </a:rPr>
              <a:t>Thơ</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và</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thơ</a:t>
            </a:r>
            <a:r>
              <a:rPr lang="en-US" sz="7966" dirty="0">
                <a:solidFill>
                  <a:srgbClr val="151C23"/>
                </a:solidFill>
                <a:latin typeface="#9Slide05 IcielSanelma" pitchFamily="2" charset="0"/>
              </a:rPr>
              <a:t> song </a:t>
            </a:r>
            <a:r>
              <a:rPr lang="en-US" sz="7966" dirty="0" err="1">
                <a:solidFill>
                  <a:srgbClr val="151C23"/>
                </a:solidFill>
                <a:latin typeface="#9Slide05 IcielSanelma" pitchFamily="2" charset="0"/>
              </a:rPr>
              <a:t>thất</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lục</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bát</a:t>
            </a:r>
            <a:endParaRPr lang="en-US" sz="7966" dirty="0">
              <a:solidFill>
                <a:srgbClr val="151C23"/>
              </a:solidFill>
              <a:latin typeface="#9Slide05 IcielSanelma" pitchFamily="2" charset="0"/>
            </a:endParaRPr>
          </a:p>
        </p:txBody>
      </p:sp>
      <p:sp>
        <p:nvSpPr>
          <p:cNvPr id="5" name="TextBox 4">
            <a:extLst>
              <a:ext uri="{FF2B5EF4-FFF2-40B4-BE49-F238E27FC236}">
                <a16:creationId xmlns:a16="http://schemas.microsoft.com/office/drawing/2014/main" id="{AD46D795-A11E-8E3B-877B-5D58B9AF4E4B}"/>
              </a:ext>
            </a:extLst>
          </p:cNvPr>
          <p:cNvSpPr txBox="1"/>
          <p:nvPr/>
        </p:nvSpPr>
        <p:spPr>
          <a:xfrm>
            <a:off x="27153" y="4988288"/>
            <a:ext cx="10214175" cy="3508012"/>
          </a:xfrm>
          <a:prstGeom prst="rect">
            <a:avLst/>
          </a:prstGeom>
        </p:spPr>
        <p:txBody>
          <a:bodyPr wrap="square" lIns="0" tIns="0" rIns="0" bIns="0" rtlCol="0" anchor="t">
            <a:spAutoFit/>
          </a:bodyPr>
          <a:lstStyle/>
          <a:p>
            <a:pPr algn="ctr">
              <a:lnSpc>
                <a:spcPts val="8921"/>
              </a:lnSpc>
            </a:pPr>
            <a:r>
              <a:rPr lang="en-US" sz="13800" b="1" dirty="0" err="1">
                <a:solidFill>
                  <a:srgbClr val="C00000"/>
                </a:solidFill>
                <a:latin typeface="#9Slide05 Hummingbird" panose="02000505000000020002" pitchFamily="2" charset="0"/>
              </a:rPr>
              <a:t>Sông</a:t>
            </a:r>
            <a:r>
              <a:rPr lang="en-US" sz="13800" b="1" dirty="0">
                <a:solidFill>
                  <a:srgbClr val="C00000"/>
                </a:solidFill>
                <a:latin typeface="#9Slide05 Hummingbird" panose="02000505000000020002" pitchFamily="2" charset="0"/>
              </a:rPr>
              <a:t> </a:t>
            </a:r>
            <a:r>
              <a:rPr lang="en-US" sz="13800" b="1" dirty="0" err="1">
                <a:solidFill>
                  <a:srgbClr val="C00000"/>
                </a:solidFill>
                <a:latin typeface="#9Slide05 Hummingbird" panose="02000505000000020002" pitchFamily="2" charset="0"/>
              </a:rPr>
              <a:t>núi</a:t>
            </a:r>
            <a:r>
              <a:rPr lang="en-US" sz="13800" b="1" dirty="0">
                <a:solidFill>
                  <a:srgbClr val="C00000"/>
                </a:solidFill>
                <a:latin typeface="#9Slide05 Hummingbird" panose="02000505000000020002" pitchFamily="2" charset="0"/>
              </a:rPr>
              <a:t> </a:t>
            </a:r>
            <a:r>
              <a:rPr lang="en-US" sz="13800" b="1" dirty="0" err="1">
                <a:solidFill>
                  <a:srgbClr val="C00000"/>
                </a:solidFill>
                <a:latin typeface="#9Slide05 Hummingbird" panose="02000505000000020002" pitchFamily="2" charset="0"/>
              </a:rPr>
              <a:t>nước</a:t>
            </a:r>
            <a:r>
              <a:rPr lang="en-US" sz="13800" b="1" dirty="0">
                <a:solidFill>
                  <a:srgbClr val="C00000"/>
                </a:solidFill>
                <a:latin typeface="#9Slide05 Hummingbird" panose="02000505000000020002" pitchFamily="2" charset="0"/>
              </a:rPr>
              <a:t> Nam</a:t>
            </a:r>
          </a:p>
          <a:p>
            <a:pPr algn="ctr">
              <a:lnSpc>
                <a:spcPts val="8921"/>
              </a:lnSpc>
            </a:pPr>
            <a:r>
              <a:rPr lang="en-US" sz="9600" b="1" dirty="0">
                <a:latin typeface="#9Slide05 Hummingbird" panose="02000505000000020002" pitchFamily="2" charset="0"/>
              </a:rPr>
              <a:t>(Nam </a:t>
            </a:r>
            <a:r>
              <a:rPr lang="en-US" sz="9600" b="1" dirty="0" err="1">
                <a:latin typeface="#9Slide05 Hummingbird" panose="02000505000000020002" pitchFamily="2" charset="0"/>
              </a:rPr>
              <a:t>quốc</a:t>
            </a:r>
            <a:r>
              <a:rPr lang="en-US" sz="9600" b="1" dirty="0">
                <a:latin typeface="#9Slide05 Hummingbird" panose="02000505000000020002" pitchFamily="2" charset="0"/>
              </a:rPr>
              <a:t> </a:t>
            </a:r>
            <a:r>
              <a:rPr lang="en-US" sz="9600" b="1" dirty="0" err="1">
                <a:latin typeface="#9Slide05 Hummingbird" panose="02000505000000020002" pitchFamily="2" charset="0"/>
              </a:rPr>
              <a:t>sơn</a:t>
            </a:r>
            <a:r>
              <a:rPr lang="en-US" sz="9600" b="1" dirty="0">
                <a:latin typeface="#9Slide05 Hummingbird" panose="02000505000000020002" pitchFamily="2" charset="0"/>
              </a:rPr>
              <a:t> </a:t>
            </a:r>
            <a:r>
              <a:rPr lang="en-US" sz="9600" b="1" dirty="0" err="1">
                <a:latin typeface="#9Slide05 Hummingbird" panose="02000505000000020002" pitchFamily="2" charset="0"/>
              </a:rPr>
              <a:t>hà</a:t>
            </a:r>
            <a:r>
              <a:rPr lang="en-US" sz="9600" b="1" dirty="0">
                <a:latin typeface="#9Slide05 Hummingbird" panose="02000505000000020002" pitchFamily="2" charset="0"/>
              </a:rPr>
              <a:t>)</a:t>
            </a:r>
          </a:p>
          <a:p>
            <a:pPr algn="ctr">
              <a:lnSpc>
                <a:spcPts val="8921"/>
              </a:lnSpc>
            </a:pPr>
            <a:r>
              <a:rPr lang="en-US" sz="9600" dirty="0">
                <a:latin typeface="#9Slide05 Hummingbird" panose="02000505000000020002" pitchFamily="2" charset="0"/>
              </a:rPr>
              <a:t>- </a:t>
            </a:r>
            <a:r>
              <a:rPr lang="en-US" sz="9600" dirty="0" err="1">
                <a:latin typeface="#9Slide05 Hummingbird" panose="02000505000000020002" pitchFamily="2" charset="0"/>
              </a:rPr>
              <a:t>Khuyết</a:t>
            </a:r>
            <a:r>
              <a:rPr lang="en-US" sz="9600" dirty="0">
                <a:latin typeface="#9Slide05 Hummingbird" panose="02000505000000020002" pitchFamily="2" charset="0"/>
              </a:rPr>
              <a:t> </a:t>
            </a:r>
            <a:r>
              <a:rPr lang="en-US" sz="9600" dirty="0" err="1">
                <a:latin typeface="#9Slide05 Hummingbird" panose="02000505000000020002" pitchFamily="2" charset="0"/>
              </a:rPr>
              <a:t>danh</a:t>
            </a:r>
            <a:r>
              <a:rPr lang="en-US" sz="9600" dirty="0">
                <a:latin typeface="#9Slide05 Hummingbird" panose="02000505000000020002" pitchFamily="2" charset="0"/>
              </a:rPr>
              <a:t>-</a:t>
            </a:r>
          </a:p>
        </p:txBody>
      </p:sp>
      <p:sp>
        <p:nvSpPr>
          <p:cNvPr id="7" name="TextBox 6">
            <a:extLst>
              <a:ext uri="{FF2B5EF4-FFF2-40B4-BE49-F238E27FC236}">
                <a16:creationId xmlns:a16="http://schemas.microsoft.com/office/drawing/2014/main" id="{3AD5014C-BBB1-4F7A-D698-528ABE86F255}"/>
              </a:ext>
            </a:extLst>
          </p:cNvPr>
          <p:cNvSpPr txBox="1"/>
          <p:nvPr/>
        </p:nvSpPr>
        <p:spPr>
          <a:xfrm>
            <a:off x="-92765" y="3264208"/>
            <a:ext cx="9525000" cy="1148904"/>
          </a:xfrm>
          <a:prstGeom prst="rect">
            <a:avLst/>
          </a:prstGeom>
        </p:spPr>
        <p:txBody>
          <a:bodyPr wrap="square" lIns="0" tIns="0" rIns="0" bIns="0" rtlCol="0" anchor="t">
            <a:spAutoFit/>
          </a:bodyPr>
          <a:lstStyle/>
          <a:p>
            <a:pPr algn="ctr">
              <a:lnSpc>
                <a:spcPts val="8921"/>
              </a:lnSpc>
            </a:pPr>
            <a:r>
              <a:rPr lang="en-US" sz="7966" dirty="0">
                <a:solidFill>
                  <a:srgbClr val="151C23"/>
                </a:solidFill>
                <a:latin typeface="#9Slide05 IcielSanelma" pitchFamily="2" charset="0"/>
              </a:rPr>
              <a:t>Văn </a:t>
            </a:r>
            <a:r>
              <a:rPr lang="en-US" sz="7966" dirty="0" err="1">
                <a:solidFill>
                  <a:srgbClr val="151C23"/>
                </a:solidFill>
                <a:latin typeface="#9Slide05 IcielSanelma" pitchFamily="2" charset="0"/>
              </a:rPr>
              <a:t>bản</a:t>
            </a:r>
            <a:endParaRPr lang="en-US" sz="7966" dirty="0">
              <a:solidFill>
                <a:srgbClr val="151C23"/>
              </a:solidFill>
              <a:latin typeface="#9Slide05 IcielSanelma" pitchFamily="2" charset="0"/>
            </a:endParaRPr>
          </a:p>
        </p:txBody>
      </p:sp>
    </p:spTree>
    <p:extLst>
      <p:ext uri="{BB962C8B-B14F-4D97-AF65-F5344CB8AC3E}">
        <p14:creationId xmlns:p14="http://schemas.microsoft.com/office/powerpoint/2010/main" val="337042387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F9E3C0-BA5E-2D47-D7F8-498DEF16D14D}"/>
              </a:ext>
            </a:extLst>
          </p:cNvPr>
          <p:cNvSpPr txBox="1"/>
          <p:nvPr/>
        </p:nvSpPr>
        <p:spPr>
          <a:xfrm>
            <a:off x="762000" y="342900"/>
            <a:ext cx="16764000" cy="1446550"/>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coi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ta. </a:t>
            </a:r>
            <a:r>
              <a:rPr lang="en-US" sz="4400" b="1" dirty="0" err="1">
                <a:solidFill>
                  <a:srgbClr val="FF0000"/>
                </a:solidFill>
                <a:latin typeface="Times New Roman" panose="02020603050405020304" pitchFamily="18" charset="0"/>
                <a:cs typeface="Times New Roman" panose="02020603050405020304" pitchFamily="18" charset="0"/>
              </a:rPr>
              <a:t>Em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926F2315-69A8-2251-F72F-AACC36E056F8}"/>
              </a:ext>
            </a:extLst>
          </p:cNvPr>
          <p:cNvSpPr txBox="1"/>
          <p:nvPr/>
        </p:nvSpPr>
        <p:spPr>
          <a:xfrm>
            <a:off x="768626" y="2476500"/>
            <a:ext cx="6400800" cy="4832092"/>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D62E96-C951-ED2E-D573-4DFEDB822574}"/>
              </a:ext>
            </a:extLst>
          </p:cNvPr>
          <p:cNvPicPr>
            <a:picLocks noChangeAspect="1"/>
          </p:cNvPicPr>
          <p:nvPr/>
        </p:nvPicPr>
        <p:blipFill>
          <a:blip r:embed="rId3"/>
          <a:stretch>
            <a:fillRect/>
          </a:stretch>
        </p:blipFill>
        <p:spPr>
          <a:xfrm>
            <a:off x="7548769" y="2476500"/>
            <a:ext cx="4648200" cy="6939170"/>
          </a:xfrm>
          <a:prstGeom prst="rect">
            <a:avLst/>
          </a:prstGeom>
        </p:spPr>
      </p:pic>
      <p:pic>
        <p:nvPicPr>
          <p:cNvPr id="9220" name="Picture 4" descr="Bình Ngô đại cáo – Wikipedia tiếng Việt">
            <a:extLst>
              <a:ext uri="{FF2B5EF4-FFF2-40B4-BE49-F238E27FC236}">
                <a16:creationId xmlns:a16="http://schemas.microsoft.com/office/drawing/2014/main" id="{4E575B47-795A-9ABA-107E-D97B18040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174" y="2476500"/>
            <a:ext cx="5029200" cy="693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3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barn(inVertical)">
                                      <p:cBhvr>
                                        <p:cTn id="18"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9E3C0-BA5E-2D47-D7F8-498DEF16D14D}"/>
              </a:ext>
            </a:extLst>
          </p:cNvPr>
          <p:cNvSpPr txBox="1"/>
          <p:nvPr/>
        </p:nvSpPr>
        <p:spPr>
          <a:xfrm>
            <a:off x="304800" y="125789"/>
            <a:ext cx="17678400" cy="2123658"/>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Qua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hãy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bày</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hoàn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xuất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Sông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núi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Nam</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gọi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thần</a:t>
            </a:r>
            <a:r>
              <a:rPr lang="vi-VN"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0B0B8F-0FC6-EC41-6800-84ADBBFED5E9}"/>
              </a:ext>
            </a:extLst>
          </p:cNvPr>
          <p:cNvSpPr txBox="1"/>
          <p:nvPr/>
        </p:nvSpPr>
        <p:spPr>
          <a:xfrm>
            <a:off x="2971800" y="3009900"/>
            <a:ext cx="14554200"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chích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điện</a:t>
            </a:r>
            <a:r>
              <a:rPr lang="en-US" sz="4400" dirty="0">
                <a:solidFill>
                  <a:srgbClr val="000000"/>
                </a:solidFill>
                <a:latin typeface="Times New Roman" panose="02020603050405020304" pitchFamily="18" charset="0"/>
                <a:cs typeface="Times New Roman" panose="02020603050405020304" pitchFamily="18" charset="0"/>
              </a:rPr>
              <a:t> u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Lê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981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1076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5" name="Picture 2" descr="Lĩnh Nam chích quái – Nhà xuất bản Kim Đồng">
            <a:extLst>
              <a:ext uri="{FF2B5EF4-FFF2-40B4-BE49-F238E27FC236}">
                <a16:creationId xmlns:a16="http://schemas.microsoft.com/office/drawing/2014/main" id="{0C9EFB7C-2CA7-3BD0-4B49-CA4ED1F433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10" y="2863087"/>
            <a:ext cx="2133600" cy="2845689"/>
          </a:xfrm>
          <a:custGeom>
            <a:avLst/>
            <a:gdLst>
              <a:gd name="connsiteX0" fmla="*/ 0 w 2133600"/>
              <a:gd name="connsiteY0" fmla="*/ 0 h 2845689"/>
              <a:gd name="connsiteX1" fmla="*/ 512064 w 2133600"/>
              <a:gd name="connsiteY1" fmla="*/ 0 h 2845689"/>
              <a:gd name="connsiteX2" fmla="*/ 981456 w 2133600"/>
              <a:gd name="connsiteY2" fmla="*/ 0 h 2845689"/>
              <a:gd name="connsiteX3" fmla="*/ 1557528 w 2133600"/>
              <a:gd name="connsiteY3" fmla="*/ 0 h 2845689"/>
              <a:gd name="connsiteX4" fmla="*/ 2133600 w 2133600"/>
              <a:gd name="connsiteY4" fmla="*/ 0 h 2845689"/>
              <a:gd name="connsiteX5" fmla="*/ 2133600 w 2133600"/>
              <a:gd name="connsiteY5" fmla="*/ 540681 h 2845689"/>
              <a:gd name="connsiteX6" fmla="*/ 2133600 w 2133600"/>
              <a:gd name="connsiteY6" fmla="*/ 1052905 h 2845689"/>
              <a:gd name="connsiteX7" fmla="*/ 2133600 w 2133600"/>
              <a:gd name="connsiteY7" fmla="*/ 1622043 h 2845689"/>
              <a:gd name="connsiteX8" fmla="*/ 2133600 w 2133600"/>
              <a:gd name="connsiteY8" fmla="*/ 2191181 h 2845689"/>
              <a:gd name="connsiteX9" fmla="*/ 2133600 w 2133600"/>
              <a:gd name="connsiteY9" fmla="*/ 2845689 h 2845689"/>
              <a:gd name="connsiteX10" fmla="*/ 1642872 w 2133600"/>
              <a:gd name="connsiteY10" fmla="*/ 2845689 h 2845689"/>
              <a:gd name="connsiteX11" fmla="*/ 1109472 w 2133600"/>
              <a:gd name="connsiteY11" fmla="*/ 2845689 h 2845689"/>
              <a:gd name="connsiteX12" fmla="*/ 597408 w 2133600"/>
              <a:gd name="connsiteY12" fmla="*/ 2845689 h 2845689"/>
              <a:gd name="connsiteX13" fmla="*/ 0 w 2133600"/>
              <a:gd name="connsiteY13" fmla="*/ 2845689 h 2845689"/>
              <a:gd name="connsiteX14" fmla="*/ 0 w 2133600"/>
              <a:gd name="connsiteY14" fmla="*/ 2219637 h 2845689"/>
              <a:gd name="connsiteX15" fmla="*/ 0 w 2133600"/>
              <a:gd name="connsiteY15" fmla="*/ 1593586 h 2845689"/>
              <a:gd name="connsiteX16" fmla="*/ 0 w 2133600"/>
              <a:gd name="connsiteY16" fmla="*/ 1024448 h 2845689"/>
              <a:gd name="connsiteX17" fmla="*/ 0 w 2133600"/>
              <a:gd name="connsiteY17" fmla="*/ 0 h 284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845689" extrusionOk="0">
                <a:moveTo>
                  <a:pt x="0" y="0"/>
                </a:moveTo>
                <a:cubicBezTo>
                  <a:pt x="147793" y="2752"/>
                  <a:pt x="366857" y="18592"/>
                  <a:pt x="512064" y="0"/>
                </a:cubicBezTo>
                <a:cubicBezTo>
                  <a:pt x="657271" y="-18592"/>
                  <a:pt x="803525" y="-11232"/>
                  <a:pt x="981456" y="0"/>
                </a:cubicBezTo>
                <a:cubicBezTo>
                  <a:pt x="1159387" y="11232"/>
                  <a:pt x="1295124" y="24107"/>
                  <a:pt x="1557528" y="0"/>
                </a:cubicBezTo>
                <a:cubicBezTo>
                  <a:pt x="1819932" y="-24107"/>
                  <a:pt x="1891227" y="3677"/>
                  <a:pt x="2133600" y="0"/>
                </a:cubicBezTo>
                <a:cubicBezTo>
                  <a:pt x="2145631" y="241087"/>
                  <a:pt x="2126581" y="382980"/>
                  <a:pt x="2133600" y="540681"/>
                </a:cubicBezTo>
                <a:cubicBezTo>
                  <a:pt x="2140619" y="698382"/>
                  <a:pt x="2143033" y="881612"/>
                  <a:pt x="2133600" y="1052905"/>
                </a:cubicBezTo>
                <a:cubicBezTo>
                  <a:pt x="2124167" y="1224198"/>
                  <a:pt x="2150642" y="1487375"/>
                  <a:pt x="2133600" y="1622043"/>
                </a:cubicBezTo>
                <a:cubicBezTo>
                  <a:pt x="2116558" y="1756711"/>
                  <a:pt x="2122085" y="2030872"/>
                  <a:pt x="2133600" y="2191181"/>
                </a:cubicBezTo>
                <a:cubicBezTo>
                  <a:pt x="2145115" y="2351490"/>
                  <a:pt x="2132764" y="2527315"/>
                  <a:pt x="2133600" y="2845689"/>
                </a:cubicBezTo>
                <a:cubicBezTo>
                  <a:pt x="1928707" y="2825556"/>
                  <a:pt x="1786833" y="2842227"/>
                  <a:pt x="1642872" y="2845689"/>
                </a:cubicBezTo>
                <a:cubicBezTo>
                  <a:pt x="1498911" y="2849151"/>
                  <a:pt x="1289180" y="2854885"/>
                  <a:pt x="1109472" y="2845689"/>
                </a:cubicBezTo>
                <a:cubicBezTo>
                  <a:pt x="929764" y="2836493"/>
                  <a:pt x="763337" y="2843932"/>
                  <a:pt x="597408" y="2845689"/>
                </a:cubicBezTo>
                <a:cubicBezTo>
                  <a:pt x="431479" y="2847446"/>
                  <a:pt x="286102" y="2841411"/>
                  <a:pt x="0" y="2845689"/>
                </a:cubicBezTo>
                <a:cubicBezTo>
                  <a:pt x="28666" y="2620950"/>
                  <a:pt x="-13394" y="2513973"/>
                  <a:pt x="0" y="2219637"/>
                </a:cubicBezTo>
                <a:cubicBezTo>
                  <a:pt x="13394" y="1925301"/>
                  <a:pt x="-961" y="1733233"/>
                  <a:pt x="0" y="1593586"/>
                </a:cubicBezTo>
                <a:cubicBezTo>
                  <a:pt x="961" y="1453939"/>
                  <a:pt x="21260" y="1308733"/>
                  <a:pt x="0" y="1024448"/>
                </a:cubicBezTo>
                <a:cubicBezTo>
                  <a:pt x="-21260" y="740163"/>
                  <a:pt x="2984" y="403454"/>
                  <a:pt x="0" y="0"/>
                </a:cubicBezTo>
                <a:close/>
              </a:path>
            </a:pathLst>
          </a:cu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6" name="Picture 4" descr="Đại Việt Sử Ký Toàn Thư - Ngô Sĩ Liên &amp; Phan Phu Tiên &amp; Lê Văn Hưu # mobile">
            <a:extLst>
              <a:ext uri="{FF2B5EF4-FFF2-40B4-BE49-F238E27FC236}">
                <a16:creationId xmlns:a16="http://schemas.microsoft.com/office/drawing/2014/main" id="{E2674641-C90D-8A04-A1E2-2E4501F57D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6368136"/>
            <a:ext cx="2043550" cy="2955190"/>
          </a:xfrm>
          <a:custGeom>
            <a:avLst/>
            <a:gdLst>
              <a:gd name="connsiteX0" fmla="*/ 0 w 2043550"/>
              <a:gd name="connsiteY0" fmla="*/ 0 h 2955190"/>
              <a:gd name="connsiteX1" fmla="*/ 2043550 w 2043550"/>
              <a:gd name="connsiteY1" fmla="*/ 0 h 2955190"/>
              <a:gd name="connsiteX2" fmla="*/ 2043550 w 2043550"/>
              <a:gd name="connsiteY2" fmla="*/ 2955190 h 2955190"/>
              <a:gd name="connsiteX3" fmla="*/ 0 w 2043550"/>
              <a:gd name="connsiteY3" fmla="*/ 2955190 h 2955190"/>
              <a:gd name="connsiteX4" fmla="*/ 0 w 2043550"/>
              <a:gd name="connsiteY4" fmla="*/ 0 h 295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550" h="2955190" extrusionOk="0">
                <a:moveTo>
                  <a:pt x="0" y="0"/>
                </a:moveTo>
                <a:cubicBezTo>
                  <a:pt x="323813" y="31092"/>
                  <a:pt x="1775375" y="152161"/>
                  <a:pt x="2043550" y="0"/>
                </a:cubicBezTo>
                <a:cubicBezTo>
                  <a:pt x="2188729" y="600122"/>
                  <a:pt x="2203638" y="2417138"/>
                  <a:pt x="2043550" y="2955190"/>
                </a:cubicBezTo>
                <a:cubicBezTo>
                  <a:pt x="1661450" y="2887969"/>
                  <a:pt x="967536" y="2877038"/>
                  <a:pt x="0" y="2955190"/>
                </a:cubicBezTo>
                <a:cubicBezTo>
                  <a:pt x="88651" y="2527937"/>
                  <a:pt x="-146215" y="635694"/>
                  <a:pt x="0" y="0"/>
                </a:cubicBezTo>
                <a:close/>
              </a:path>
            </a:pathLst>
          </a:custGeom>
          <a:noFill/>
          <a:ln>
            <a:solidFill>
              <a:schemeClr val="tx1"/>
            </a:solidFill>
            <a:extLst>
              <a:ext uri="{C807C97D-BFC1-408E-A445-0C87EB9F89A2}">
                <ask:lineSketchStyleProps xmlns:ask="http://schemas.microsoft.com/office/drawing/2018/sketchyshapes" sd="368162462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9E3C0-BA5E-2D47-D7F8-498DEF16D14D}"/>
              </a:ext>
            </a:extLst>
          </p:cNvPr>
          <p:cNvSpPr txBox="1"/>
          <p:nvPr/>
        </p:nvSpPr>
        <p:spPr>
          <a:xfrm>
            <a:off x="6553200" y="1927527"/>
            <a:ext cx="62484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x</a:t>
            </a:r>
            <a:r>
              <a:rPr lang="vi-VN" sz="4400" b="1" dirty="0">
                <a:latin typeface="Times New Roman" panose="02020603050405020304" pitchFamily="18" charset="0"/>
                <a:cs typeface="Times New Roman" panose="02020603050405020304" pitchFamily="18" charset="0"/>
              </a:rPr>
              <a:t>u</a:t>
            </a:r>
            <a:r>
              <a:rPr lang="en-US" sz="4400" b="1" dirty="0" err="1">
                <a:latin typeface="Times New Roman" panose="02020603050405020304" pitchFamily="18" charset="0"/>
                <a:cs typeface="Times New Roman" panose="02020603050405020304" pitchFamily="18" charset="0"/>
              </a:rPr>
              <a: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2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9E3C0-BA5E-2D47-D7F8-498DEF16D14D}"/>
              </a:ext>
            </a:extLst>
          </p:cNvPr>
          <p:cNvSpPr txBox="1"/>
          <p:nvPr/>
        </p:nvSpPr>
        <p:spPr>
          <a:xfrm>
            <a:off x="304800" y="125789"/>
            <a:ext cx="17678400" cy="2123658"/>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Qua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hãy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bày</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hoàn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xuất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Sông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núi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Nam</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gọi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thần</a:t>
            </a:r>
            <a:r>
              <a:rPr lang="vi-VN"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0B0B8F-0FC6-EC41-6800-84ADBBFED5E9}"/>
              </a:ext>
            </a:extLst>
          </p:cNvPr>
          <p:cNvSpPr txBox="1"/>
          <p:nvPr/>
        </p:nvSpPr>
        <p:spPr>
          <a:xfrm>
            <a:off x="762000" y="3619500"/>
            <a:ext cx="16459200" cy="5416868"/>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Do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Lê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vang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Việt </a:t>
            </a:r>
            <a:r>
              <a:rPr lang="en-US" sz="4400" dirty="0" err="1">
                <a:solidFill>
                  <a:srgbClr val="000000"/>
                </a:solidFill>
                <a:latin typeface="Times New Roman" panose="02020603050405020304" pitchFamily="18" charset="0"/>
                <a:cs typeface="Times New Roman" panose="02020603050405020304" pitchFamily="18" charset="0"/>
              </a:rPr>
              <a:t>khiến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run </a:t>
            </a:r>
            <a:r>
              <a:rPr lang="en-US" sz="4400" dirty="0" err="1">
                <a:solidFill>
                  <a:srgbClr val="000000"/>
                </a:solidFill>
                <a:latin typeface="Times New Roman" panose="02020603050405020304" pitchFamily="18" charset="0"/>
                <a:cs typeface="Times New Roman" panose="02020603050405020304" pitchFamily="18" charset="0"/>
              </a:rPr>
              <a:t>sợ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tan </a:t>
            </a:r>
            <a:r>
              <a:rPr lang="en-US" sz="4400" dirty="0" err="1">
                <a:solidFill>
                  <a:srgbClr val="000000"/>
                </a:solidFill>
                <a:latin typeface="Times New Roman" panose="02020603050405020304" pitchFamily="18" charset="0"/>
                <a:cs typeface="Times New Roman" panose="02020603050405020304" pitchFamily="18" charset="0"/>
              </a:rPr>
              <a:t>rã</a:t>
            </a:r>
            <a:r>
              <a:rPr lang="en-US" sz="4400" dirty="0">
                <a:solidFill>
                  <a:srgbClr val="000000"/>
                </a:solidFill>
                <a:latin typeface="Times New Roman" panose="02020603050405020304" pitchFamily="18" charset="0"/>
                <a:cs typeface="Times New Roman" panose="02020603050405020304" pitchFamily="18" charset="0"/>
              </a:rPr>
              <a:t>. Trong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AF9E3C0-BA5E-2D47-D7F8-498DEF16D14D}"/>
              </a:ext>
            </a:extLst>
          </p:cNvPr>
          <p:cNvSpPr txBox="1"/>
          <p:nvPr/>
        </p:nvSpPr>
        <p:spPr>
          <a:xfrm>
            <a:off x="4419600" y="2249447"/>
            <a:ext cx="8382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gọi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86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9E3C0-BA5E-2D47-D7F8-498DEF16D14D}"/>
              </a:ext>
            </a:extLst>
          </p:cNvPr>
          <p:cNvSpPr txBox="1"/>
          <p:nvPr/>
        </p:nvSpPr>
        <p:spPr>
          <a:xfrm>
            <a:off x="304800" y="116801"/>
            <a:ext cx="17678400" cy="2123658"/>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Qua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hãy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bày</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hoàn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xuất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Sông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núi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Nam</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gọi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thần</a:t>
            </a:r>
            <a:r>
              <a:rPr lang="vi-VN"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0B0B8F-0FC6-EC41-6800-84ADBBFED5E9}"/>
              </a:ext>
            </a:extLst>
          </p:cNvPr>
          <p:cNvSpPr txBox="1"/>
          <p:nvPr/>
        </p:nvSpPr>
        <p:spPr>
          <a:xfrm>
            <a:off x="762000" y="3619500"/>
            <a:ext cx="16459200" cy="4062651"/>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cứu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bởi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nhằm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cháu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AF9E3C0-BA5E-2D47-D7F8-498DEF16D14D}"/>
              </a:ext>
            </a:extLst>
          </p:cNvPr>
          <p:cNvSpPr txBox="1"/>
          <p:nvPr/>
        </p:nvSpPr>
        <p:spPr>
          <a:xfrm>
            <a:off x="4419600" y="2240459"/>
            <a:ext cx="8382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gọi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022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pic>
        <p:nvPicPr>
          <p:cNvPr id="8194" name="Picture 2">
            <a:extLst>
              <a:ext uri="{FF2B5EF4-FFF2-40B4-BE49-F238E27FC236}">
                <a16:creationId xmlns:a16="http://schemas.microsoft.com/office/drawing/2014/main" id="{B4F3D328-4787-1D09-721B-090BA8EE0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7" t="5037" r="-36" b="6667"/>
          <a:stretch/>
        </p:blipFill>
        <p:spPr bwMode="auto">
          <a:xfrm>
            <a:off x="7463028" y="10"/>
            <a:ext cx="10820400"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5D901685-9AB7-C385-50CB-9BF768670C98}"/>
              </a:ext>
            </a:extLst>
          </p:cNvPr>
          <p:cNvSpPr txBox="1"/>
          <p:nvPr/>
        </p:nvSpPr>
        <p:spPr>
          <a:xfrm>
            <a:off x="820363" y="2857500"/>
            <a:ext cx="6615995" cy="4431983"/>
          </a:xfrm>
          <a:prstGeom prst="rect">
            <a:avLst/>
          </a:prstGeom>
        </p:spPr>
        <p:txBody>
          <a:bodyPr wrap="square" lIns="0" tIns="0" rIns="0" bIns="0" rtlCol="0" anchor="t">
            <a:spAutoFit/>
          </a:bodyPr>
          <a:lstStyle/>
          <a:p>
            <a:pPr algn="ctr"/>
            <a:r>
              <a:rPr lang="vi-VN" sz="9600" dirty="0">
                <a:solidFill>
                  <a:srgbClr val="C00000"/>
                </a:solidFill>
                <a:latin typeface="#9Slide07 IcielCrocante" panose="02000000000000000000" pitchFamily="2" charset="0"/>
                <a:cs typeface="Times New Roman" panose="02020603050405020304" pitchFamily="18" charset="0"/>
              </a:rPr>
              <a:t>II.</a:t>
            </a:r>
          </a:p>
          <a:p>
            <a:pPr algn="ctr"/>
            <a:r>
              <a:rPr lang="vi-VN" sz="9600" dirty="0">
                <a:solidFill>
                  <a:srgbClr val="C00000"/>
                </a:solidFill>
                <a:latin typeface="#9Slide07 IcielCrocante" panose="02000000000000000000" pitchFamily="2" charset="0"/>
                <a:cs typeface="Times New Roman" panose="02020603050405020304" pitchFamily="18" charset="0"/>
              </a:rPr>
              <a:t>Tìm hiểu chi tiết</a:t>
            </a:r>
            <a:endParaRPr lang="en-US" sz="9600" dirty="0">
              <a:solidFill>
                <a:srgbClr val="C00000"/>
              </a:solidFill>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2765255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677B34-C30E-FDD5-9EC0-88BF6C5294A1}"/>
              </a:ext>
            </a:extLst>
          </p:cNvPr>
          <p:cNvSpPr txBox="1"/>
          <p:nvPr/>
        </p:nvSpPr>
        <p:spPr>
          <a:xfrm>
            <a:off x="9525000" y="2019300"/>
            <a:ext cx="7543800" cy="5410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8000" dirty="0">
                <a:solidFill>
                  <a:prstClr val="black"/>
                </a:solidFill>
                <a:latin typeface="#9Slide05 FS Blonde Script" panose="03000503000000000000" pitchFamily="65" charset="0"/>
              </a:rPr>
              <a:t>1. </a:t>
            </a:r>
            <a:endParaRPr lang="vi-VN" sz="8000" dirty="0">
              <a:solidFill>
                <a:prstClr val="black"/>
              </a:solidFill>
              <a:latin typeface="#9Slide05 FS Blonde Script" panose="03000503000000000000" pitchFamily="65"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8000" dirty="0" err="1">
                <a:solidFill>
                  <a:prstClr val="black"/>
                </a:solidFill>
                <a:latin typeface="#9Slide05 FS Blonde Script" panose="03000503000000000000" pitchFamily="65" charset="0"/>
              </a:rPr>
              <a:t>Đặc</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điểm</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hình</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thức</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thể</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loại</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của</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bài</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thơ</a:t>
            </a:r>
            <a:endParaRPr kumimoji="0" lang="en-US" sz="8000" i="0" u="none" strike="noStrike" kern="1200" cap="none" spc="0" normalizeH="0" baseline="0" noProof="0" dirty="0">
              <a:ln>
                <a:noFill/>
              </a:ln>
              <a:solidFill>
                <a:prstClr val="black"/>
              </a:solidFill>
              <a:effectLst/>
              <a:uLnTx/>
              <a:uFillTx/>
              <a:latin typeface="#9Slide05 FS Blonde Script" panose="03000503000000000000" pitchFamily="65" charset="0"/>
            </a:endParaRPr>
          </a:p>
        </p:txBody>
      </p:sp>
      <p:pic>
        <p:nvPicPr>
          <p:cNvPr id="2" name="Picture 1">
            <a:extLst>
              <a:ext uri="{FF2B5EF4-FFF2-40B4-BE49-F238E27FC236}">
                <a16:creationId xmlns:a16="http://schemas.microsoft.com/office/drawing/2014/main" id="{18794CEB-AC64-9B31-3B81-B4E24599223F}"/>
              </a:ext>
            </a:extLst>
          </p:cNvPr>
          <p:cNvPicPr>
            <a:picLocks noChangeAspect="1"/>
          </p:cNvPicPr>
          <p:nvPr/>
        </p:nvPicPr>
        <p:blipFill rotWithShape="1">
          <a:blip r:embed="rId3"/>
          <a:srcRect l="24404" r="14248"/>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634427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A0F676D-0789-DEBB-C34F-164651C28301}"/>
              </a:ext>
            </a:extLst>
          </p:cNvPr>
          <p:cNvSpPr/>
          <p:nvPr/>
        </p:nvSpPr>
        <p:spPr>
          <a:xfrm>
            <a:off x="15459098" y="247752"/>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txBody>
          <a:bodyPr/>
          <a:lstStyle/>
          <a:p>
            <a:endParaRPr lang="en-US"/>
          </a:p>
        </p:txBody>
      </p:sp>
      <p:sp>
        <p:nvSpPr>
          <p:cNvPr id="2" name="矩形 8">
            <a:extLst>
              <a:ext uri="{FF2B5EF4-FFF2-40B4-BE49-F238E27FC236}">
                <a16:creationId xmlns:a16="http://schemas.microsoft.com/office/drawing/2014/main" id="{EFF2C593-8730-DE63-952E-A331A511F2D0}"/>
              </a:ext>
            </a:extLst>
          </p:cNvPr>
          <p:cNvSpPr/>
          <p:nvPr/>
        </p:nvSpPr>
        <p:spPr>
          <a:xfrm>
            <a:off x="1043100" y="1579105"/>
            <a:ext cx="10122165" cy="403334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nghịch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lỗ</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lai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phạm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đẳng</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khan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 name="矩形 7">
            <a:extLst>
              <a:ext uri="{FF2B5EF4-FFF2-40B4-BE49-F238E27FC236}">
                <a16:creationId xmlns:a16="http://schemas.microsoft.com/office/drawing/2014/main" id="{C7BC6B14-40BF-75B7-1BA3-8271A1A77F36}"/>
              </a:ext>
            </a:extLst>
          </p:cNvPr>
          <p:cNvSpPr/>
          <p:nvPr/>
        </p:nvSpPr>
        <p:spPr>
          <a:xfrm>
            <a:off x="1043100" y="6705389"/>
            <a:ext cx="16591127" cy="2800767"/>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4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i="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b="1"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hai</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i="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矩形 8">
            <a:extLst>
              <a:ext uri="{FF2B5EF4-FFF2-40B4-BE49-F238E27FC236}">
                <a16:creationId xmlns:a16="http://schemas.microsoft.com/office/drawing/2014/main" id="{C8584E0C-1D5E-1377-31CC-C846C3C63E13}"/>
              </a:ext>
            </a:extLst>
          </p:cNvPr>
          <p:cNvSpPr/>
          <p:nvPr/>
        </p:nvSpPr>
        <p:spPr>
          <a:xfrm>
            <a:off x="9525000" y="1856841"/>
            <a:ext cx="8109227" cy="3477875"/>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4</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mỗi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C54F55-2A4C-F18F-799B-D3A65158309B}"/>
              </a:ext>
            </a:extLst>
          </p:cNvPr>
          <p:cNvSpPr/>
          <p:nvPr/>
        </p:nvSpPr>
        <p:spPr>
          <a:xfrm>
            <a:off x="2555269" y="2335188"/>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F11944A-2014-DDB2-DBA4-EA75DE82F727}"/>
              </a:ext>
            </a:extLst>
          </p:cNvPr>
          <p:cNvSpPr/>
          <p:nvPr/>
        </p:nvSpPr>
        <p:spPr>
          <a:xfrm>
            <a:off x="2447272" y="5424526"/>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BD08E17-8013-A73A-5FE5-6B674C895F90}"/>
              </a:ext>
            </a:extLst>
          </p:cNvPr>
          <p:cNvSpPr/>
          <p:nvPr/>
        </p:nvSpPr>
        <p:spPr>
          <a:xfrm>
            <a:off x="2503844" y="3284412"/>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ECE9F41-1A5F-6D1F-6DB1-81F982E33D89}"/>
              </a:ext>
            </a:extLst>
          </p:cNvPr>
          <p:cNvSpPr/>
          <p:nvPr/>
        </p:nvSpPr>
        <p:spPr>
          <a:xfrm>
            <a:off x="2166586" y="435446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769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33AAD10E-CE52-D3F6-95E4-4473EE6E3C18}"/>
              </a:ext>
            </a:extLst>
          </p:cNvPr>
          <p:cNvSpPr/>
          <p:nvPr/>
        </p:nvSpPr>
        <p:spPr>
          <a:xfrm>
            <a:off x="15459098" y="247752"/>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txBody>
          <a:bodyPr/>
          <a:lstStyle/>
          <a:p>
            <a:endParaRPr lang="en-US"/>
          </a:p>
        </p:txBody>
      </p:sp>
      <p:sp>
        <p:nvSpPr>
          <p:cNvPr id="3" name="矩形 9">
            <a:extLst>
              <a:ext uri="{FF2B5EF4-FFF2-40B4-BE49-F238E27FC236}">
                <a16:creationId xmlns:a16="http://schemas.microsoft.com/office/drawing/2014/main" id="{9CD41785-15A5-BD53-9F6A-1C46A5530985}"/>
              </a:ext>
            </a:extLst>
          </p:cNvPr>
          <p:cNvSpPr/>
          <p:nvPr/>
        </p:nvSpPr>
        <p:spPr>
          <a:xfrm>
            <a:off x="9684060" y="3809696"/>
            <a:ext cx="7636707" cy="2123658"/>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ko-KR" altLang="ko-KR" sz="44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4" name="TextBox 3">
            <a:extLst>
              <a:ext uri="{FF2B5EF4-FFF2-40B4-BE49-F238E27FC236}">
                <a16:creationId xmlns:a16="http://schemas.microsoft.com/office/drawing/2014/main" id="{BA78A969-3928-82B3-0F34-E3CD4434922F}"/>
              </a:ext>
            </a:extLst>
          </p:cNvPr>
          <p:cNvSpPr txBox="1"/>
          <p:nvPr/>
        </p:nvSpPr>
        <p:spPr>
          <a:xfrm>
            <a:off x="9684060" y="1685716"/>
            <a:ext cx="7614846" cy="1446550"/>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4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矩形 9">
            <a:extLst>
              <a:ext uri="{FF2B5EF4-FFF2-40B4-BE49-F238E27FC236}">
                <a16:creationId xmlns:a16="http://schemas.microsoft.com/office/drawing/2014/main" id="{D915D9CA-9379-FC14-4CB7-9F7F700A898E}"/>
              </a:ext>
            </a:extLst>
          </p:cNvPr>
          <p:cNvSpPr/>
          <p:nvPr/>
        </p:nvSpPr>
        <p:spPr>
          <a:xfrm>
            <a:off x="989094" y="7317760"/>
            <a:ext cx="16309812"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400" b="1" i="0" u="none" strike="noStrike" kern="1200" cap="none" spc="0" normalizeH="0" baseline="0" noProof="0" dirty="0">
              <a:ln>
                <a:noFill/>
              </a:ln>
              <a:solidFill>
                <a:srgbClr val="FF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6" name="矩形 8">
            <a:extLst>
              <a:ext uri="{FF2B5EF4-FFF2-40B4-BE49-F238E27FC236}">
                <a16:creationId xmlns:a16="http://schemas.microsoft.com/office/drawing/2014/main" id="{C62583CD-77A5-487E-9E39-EF36269CDD62}"/>
              </a:ext>
            </a:extLst>
          </p:cNvPr>
          <p:cNvSpPr/>
          <p:nvPr/>
        </p:nvSpPr>
        <p:spPr>
          <a:xfrm>
            <a:off x="1043100" y="1579105"/>
            <a:ext cx="10122165" cy="403334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nghịch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lỗ</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lai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phạm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đẳng</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khan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48657DF-6FED-E4F2-2E6B-0166FF086A0C}"/>
              </a:ext>
            </a:extLst>
          </p:cNvPr>
          <p:cNvSpPr/>
          <p:nvPr/>
        </p:nvSpPr>
        <p:spPr>
          <a:xfrm>
            <a:off x="2555269" y="2335188"/>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9B4895E-4081-E597-66FB-AAC11DB53706}"/>
              </a:ext>
            </a:extLst>
          </p:cNvPr>
          <p:cNvSpPr/>
          <p:nvPr/>
        </p:nvSpPr>
        <p:spPr>
          <a:xfrm>
            <a:off x="2420768" y="536465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0D498F6-4E20-5F66-9556-11D923A6DA3E}"/>
              </a:ext>
            </a:extLst>
          </p:cNvPr>
          <p:cNvSpPr/>
          <p:nvPr/>
        </p:nvSpPr>
        <p:spPr>
          <a:xfrm>
            <a:off x="2503844" y="3284412"/>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29BDD60-DA25-1546-D9E2-26C271BE6C12}"/>
              </a:ext>
            </a:extLst>
          </p:cNvPr>
          <p:cNvSpPr/>
          <p:nvPr/>
        </p:nvSpPr>
        <p:spPr>
          <a:xfrm>
            <a:off x="2258028" y="429785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7268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77B34-C30E-FDD5-9EC0-88BF6C5294A1}"/>
              </a:ext>
            </a:extLst>
          </p:cNvPr>
          <p:cNvSpPr txBox="1"/>
          <p:nvPr/>
        </p:nvSpPr>
        <p:spPr>
          <a:xfrm>
            <a:off x="1524000" y="6638649"/>
            <a:ext cx="14918439" cy="29540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6600" dirty="0">
                <a:solidFill>
                  <a:prstClr val="black"/>
                </a:solidFill>
                <a:latin typeface="#9Slide05 FS Blonde Script" panose="03000503000000000000" pitchFamily="65" charset="0"/>
              </a:rPr>
              <a:t>2</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6600" dirty="0">
                <a:solidFill>
                  <a:prstClr val="black"/>
                </a:solidFill>
                <a:latin typeface="#9Slide05 FS Blonde Script" panose="03000503000000000000" pitchFamily="65" charset="0"/>
              </a:rPr>
              <a:t>Ý </a:t>
            </a:r>
            <a:r>
              <a:rPr lang="en-US" sz="6600" dirty="0" err="1">
                <a:solidFill>
                  <a:prstClr val="black"/>
                </a:solidFill>
                <a:latin typeface="#9Slide05 FS Blonde Script" panose="03000503000000000000" pitchFamily="65" charset="0"/>
              </a:rPr>
              <a:t>nghĩa</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và</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tư</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tưởng</a:t>
            </a:r>
            <a:r>
              <a:rPr lang="en-US" sz="6600" dirty="0">
                <a:solidFill>
                  <a:prstClr val="black"/>
                </a:solidFill>
                <a:latin typeface="#9Slide05 FS Blonde Script" panose="03000503000000000000" pitchFamily="65" charset="0"/>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của</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bài</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thơ</a:t>
            </a:r>
            <a:endPar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endParaRPr>
          </a:p>
        </p:txBody>
      </p:sp>
      <p:pic>
        <p:nvPicPr>
          <p:cNvPr id="2" name="Picture 2" descr="Bài thơ Nam Quốc Sơn Hà- Bản tuyên ngôn đầu tiên của Việt Nam">
            <a:extLst>
              <a:ext uri="{FF2B5EF4-FFF2-40B4-BE49-F238E27FC236}">
                <a16:creationId xmlns:a16="http://schemas.microsoft.com/office/drawing/2014/main" id="{01680CAD-9ADD-9E1F-A339-F095F78B4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7" b="21066"/>
          <a:stretch/>
        </p:blipFill>
        <p:spPr bwMode="auto">
          <a:xfrm>
            <a:off x="20" y="-13715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92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0825"/>
            <a:ext cx="16535400"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1. </a:t>
            </a:r>
            <a:r>
              <a:rPr lang="vi-VN" sz="4400" dirty="0">
                <a:solidFill>
                  <a:srgbClr val="000000"/>
                </a:solidFill>
                <a:latin typeface="Times New Roman" panose="02020603050405020304" pitchFamily="18" charset="0"/>
                <a:cs typeface="Times New Roman" panose="02020603050405020304" pitchFamily="18" charset="0"/>
              </a:rPr>
              <a:t>Hai dòng thơ đầu khẳng định điều gì? Các từ ngữ “Nam quốc”, “Nam đế” “tiệt nhiên”, “định phận”. “thiên thư” đóng vai trò gì trong việc khẳng định điều đó?</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vi-VN" sz="4400" dirty="0">
                <a:latin typeface="Times New Roman" panose="02020603050405020304" pitchFamily="18" charset="0"/>
                <a:cs typeface="Times New Roman" panose="02020603050405020304" pitchFamily="18" charset="0"/>
              </a:rPr>
              <a:t>Phân tích hai dòng thơ cuối để làm rõ nội dung (tư tưởng và tình cảm) mà tác giả muốn thể hiện.</a:t>
            </a:r>
            <a:endParaRPr lang="en-US" sz="4400" dirty="0">
              <a:latin typeface="Times New Roman" panose="02020603050405020304" pitchFamily="18" charset="0"/>
              <a:cs typeface="Times New Roman" panose="02020603050405020304" pitchFamily="18" charset="0"/>
            </a:endParaRPr>
          </a:p>
        </p:txBody>
      </p:sp>
      <p:pic>
        <p:nvPicPr>
          <p:cNvPr id="5" name="Picture 4" descr="A white rectangular object with black text&#10;&#10;Description automatically generated">
            <a:extLst>
              <a:ext uri="{FF2B5EF4-FFF2-40B4-BE49-F238E27FC236}">
                <a16:creationId xmlns:a16="http://schemas.microsoft.com/office/drawing/2014/main" id="{F194B49D-AE5B-B516-3FCB-A8729B511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658" y="4202430"/>
            <a:ext cx="10740684" cy="5647075"/>
          </a:xfrm>
          <a:prstGeom prst="rect">
            <a:avLst/>
          </a:prstGeom>
        </p:spPr>
      </p:pic>
    </p:spTree>
    <p:extLst>
      <p:ext uri="{BB962C8B-B14F-4D97-AF65-F5344CB8AC3E}">
        <p14:creationId xmlns:p14="http://schemas.microsoft.com/office/powerpoint/2010/main" val="8096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C52BC-788C-F7B3-B9A4-0510C17E6C46}"/>
              </a:ext>
            </a:extLst>
          </p:cNvPr>
          <p:cNvPicPr>
            <a:picLocks noChangeAspect="1"/>
          </p:cNvPicPr>
          <p:nvPr/>
        </p:nvPicPr>
        <p:blipFill rotWithShape="1">
          <a:blip r:embed="rId3"/>
          <a:srcRect t="5190" b="15242"/>
          <a:stretch/>
        </p:blipFill>
        <p:spPr>
          <a:xfrm>
            <a:off x="20" y="-66251"/>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4">
            <a:extLst>
              <a:ext uri="{FF2B5EF4-FFF2-40B4-BE49-F238E27FC236}">
                <a16:creationId xmlns:a16="http://schemas.microsoft.com/office/drawing/2014/main" id="{32AD2ACB-B6FC-2551-C17A-3600FC6214D8}"/>
              </a:ext>
            </a:extLst>
          </p:cNvPr>
          <p:cNvSpPr txBox="1"/>
          <p:nvPr/>
        </p:nvSpPr>
        <p:spPr>
          <a:xfrm>
            <a:off x="1922977" y="6230135"/>
            <a:ext cx="14442045" cy="2954655"/>
          </a:xfrm>
          <a:prstGeom prst="rect">
            <a:avLst/>
          </a:prstGeom>
        </p:spPr>
        <p:txBody>
          <a:bodyPr wrap="square" lIns="0" tIns="0" rIns="0" bIns="0" rtlCol="0" anchor="t">
            <a:spAutoFit/>
          </a:bodyPr>
          <a:lstStyle/>
          <a:p>
            <a:pPr algn="ctr"/>
            <a:r>
              <a:rPr lang="en-US" sz="9600" dirty="0">
                <a:solidFill>
                  <a:srgbClr val="C00000"/>
                </a:solidFill>
                <a:latin typeface="#9Slide07 IcielCrocante" panose="02000000000000000000" pitchFamily="2" charset="0"/>
                <a:cs typeface="Times New Roman" panose="02020603050405020304" pitchFamily="18" charset="0"/>
              </a:rPr>
              <a:t>I. </a:t>
            </a:r>
          </a:p>
          <a:p>
            <a:pPr algn="ctr"/>
            <a:r>
              <a:rPr lang="en-US" sz="9600" dirty="0">
                <a:solidFill>
                  <a:srgbClr val="C00000"/>
                </a:solidFill>
                <a:latin typeface="#9Slide07 IcielCrocante" panose="02000000000000000000" pitchFamily="2" charset="0"/>
                <a:cs typeface="Times New Roman" panose="02020603050405020304" pitchFamily="18" charset="0"/>
              </a:rPr>
              <a:t>ĐỌC- TÌM HIỂU CHUNG</a:t>
            </a:r>
          </a:p>
        </p:txBody>
      </p:sp>
    </p:spTree>
    <p:extLst>
      <p:ext uri="{BB962C8B-B14F-4D97-AF65-F5344CB8AC3E}">
        <p14:creationId xmlns:p14="http://schemas.microsoft.com/office/powerpoint/2010/main" val="668981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77B34-C30E-FDD5-9EC0-88BF6C5294A1}"/>
              </a:ext>
            </a:extLst>
          </p:cNvPr>
          <p:cNvSpPr txBox="1"/>
          <p:nvPr/>
        </p:nvSpPr>
        <p:spPr>
          <a:xfrm>
            <a:off x="381000" y="266700"/>
            <a:ext cx="17754600" cy="120145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Hai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Khẳng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矩形 8">
            <a:extLst>
              <a:ext uri="{FF2B5EF4-FFF2-40B4-BE49-F238E27FC236}">
                <a16:creationId xmlns:a16="http://schemas.microsoft.com/office/drawing/2014/main" id="{27992454-3C6B-34DE-2679-A62E0D0B710D}"/>
              </a:ext>
            </a:extLst>
          </p:cNvPr>
          <p:cNvSpPr/>
          <p:nvPr/>
        </p:nvSpPr>
        <p:spPr>
          <a:xfrm>
            <a:off x="5029200" y="1181100"/>
            <a:ext cx="10122165" cy="2002023"/>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547E52C2-4559-F6CC-131C-356F55E43337}"/>
              </a:ext>
            </a:extLst>
          </p:cNvPr>
          <p:cNvCxnSpPr>
            <a:cxnSpLocks/>
          </p:cNvCxnSpPr>
          <p:nvPr/>
        </p:nvCxnSpPr>
        <p:spPr>
          <a:xfrm>
            <a:off x="5097996" y="2095500"/>
            <a:ext cx="2217204"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Rectangle 3">
            <a:extLst>
              <a:ext uri="{FF2B5EF4-FFF2-40B4-BE49-F238E27FC236}">
                <a16:creationId xmlns:a16="http://schemas.microsoft.com/office/drawing/2014/main" id="{78D879CD-1874-C4EA-41F5-93AA37E42695}"/>
              </a:ext>
            </a:extLst>
          </p:cNvPr>
          <p:cNvSpPr/>
          <p:nvPr/>
        </p:nvSpPr>
        <p:spPr>
          <a:xfrm>
            <a:off x="487376" y="4092555"/>
            <a:ext cx="3074881" cy="1446550"/>
          </a:xfrm>
          <a:custGeom>
            <a:avLst/>
            <a:gdLst>
              <a:gd name="connsiteX0" fmla="*/ 0 w 3074881"/>
              <a:gd name="connsiteY0" fmla="*/ 0 h 1446550"/>
              <a:gd name="connsiteX1" fmla="*/ 584227 w 3074881"/>
              <a:gd name="connsiteY1" fmla="*/ 0 h 1446550"/>
              <a:gd name="connsiteX2" fmla="*/ 1137706 w 3074881"/>
              <a:gd name="connsiteY2" fmla="*/ 0 h 1446550"/>
              <a:gd name="connsiteX3" fmla="*/ 1814180 w 3074881"/>
              <a:gd name="connsiteY3" fmla="*/ 0 h 1446550"/>
              <a:gd name="connsiteX4" fmla="*/ 2429156 w 3074881"/>
              <a:gd name="connsiteY4" fmla="*/ 0 h 1446550"/>
              <a:gd name="connsiteX5" fmla="*/ 3074881 w 3074881"/>
              <a:gd name="connsiteY5" fmla="*/ 0 h 1446550"/>
              <a:gd name="connsiteX6" fmla="*/ 3074881 w 3074881"/>
              <a:gd name="connsiteY6" fmla="*/ 453252 h 1446550"/>
              <a:gd name="connsiteX7" fmla="*/ 3074881 w 3074881"/>
              <a:gd name="connsiteY7" fmla="*/ 949901 h 1446550"/>
              <a:gd name="connsiteX8" fmla="*/ 3074881 w 3074881"/>
              <a:gd name="connsiteY8" fmla="*/ 1446550 h 1446550"/>
              <a:gd name="connsiteX9" fmla="*/ 2521402 w 3074881"/>
              <a:gd name="connsiteY9" fmla="*/ 1446550 h 1446550"/>
              <a:gd name="connsiteX10" fmla="*/ 1998673 w 3074881"/>
              <a:gd name="connsiteY10" fmla="*/ 1446550 h 1446550"/>
              <a:gd name="connsiteX11" fmla="*/ 1475943 w 3074881"/>
              <a:gd name="connsiteY11" fmla="*/ 1446550 h 1446550"/>
              <a:gd name="connsiteX12" fmla="*/ 830218 w 3074881"/>
              <a:gd name="connsiteY12" fmla="*/ 1446550 h 1446550"/>
              <a:gd name="connsiteX13" fmla="*/ 0 w 3074881"/>
              <a:gd name="connsiteY13" fmla="*/ 1446550 h 1446550"/>
              <a:gd name="connsiteX14" fmla="*/ 0 w 3074881"/>
              <a:gd name="connsiteY14" fmla="*/ 978832 h 1446550"/>
              <a:gd name="connsiteX15" fmla="*/ 0 w 3074881"/>
              <a:gd name="connsiteY15" fmla="*/ 467718 h 1446550"/>
              <a:gd name="connsiteX16" fmla="*/ 0 w 3074881"/>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4881" h="1446550" fill="none" extrusionOk="0">
                <a:moveTo>
                  <a:pt x="0" y="0"/>
                </a:moveTo>
                <a:cubicBezTo>
                  <a:pt x="273610" y="-6433"/>
                  <a:pt x="310739" y="6973"/>
                  <a:pt x="584227" y="0"/>
                </a:cubicBezTo>
                <a:cubicBezTo>
                  <a:pt x="857715" y="-6973"/>
                  <a:pt x="975348" y="2968"/>
                  <a:pt x="1137706" y="0"/>
                </a:cubicBezTo>
                <a:cubicBezTo>
                  <a:pt x="1300064" y="-2968"/>
                  <a:pt x="1640933" y="6916"/>
                  <a:pt x="1814180" y="0"/>
                </a:cubicBezTo>
                <a:cubicBezTo>
                  <a:pt x="1987427" y="-6916"/>
                  <a:pt x="2281312" y="-5155"/>
                  <a:pt x="2429156" y="0"/>
                </a:cubicBezTo>
                <a:cubicBezTo>
                  <a:pt x="2577000" y="5155"/>
                  <a:pt x="2926769" y="-18380"/>
                  <a:pt x="3074881" y="0"/>
                </a:cubicBezTo>
                <a:cubicBezTo>
                  <a:pt x="3079258" y="152772"/>
                  <a:pt x="3074330" y="317636"/>
                  <a:pt x="3074881" y="453252"/>
                </a:cubicBezTo>
                <a:cubicBezTo>
                  <a:pt x="3075432" y="588868"/>
                  <a:pt x="3052709" y="715505"/>
                  <a:pt x="3074881" y="949901"/>
                </a:cubicBezTo>
                <a:cubicBezTo>
                  <a:pt x="3097053" y="1184297"/>
                  <a:pt x="3071906" y="1253247"/>
                  <a:pt x="3074881" y="1446550"/>
                </a:cubicBezTo>
                <a:cubicBezTo>
                  <a:pt x="2872752" y="1454027"/>
                  <a:pt x="2784918" y="1464574"/>
                  <a:pt x="2521402" y="1446550"/>
                </a:cubicBezTo>
                <a:cubicBezTo>
                  <a:pt x="2257886" y="1428526"/>
                  <a:pt x="2137464" y="1450821"/>
                  <a:pt x="1998673" y="1446550"/>
                </a:cubicBezTo>
                <a:cubicBezTo>
                  <a:pt x="1859882" y="1442279"/>
                  <a:pt x="1580515" y="1459572"/>
                  <a:pt x="1475943" y="1446550"/>
                </a:cubicBezTo>
                <a:cubicBezTo>
                  <a:pt x="1371371" y="1433529"/>
                  <a:pt x="1016191" y="1444047"/>
                  <a:pt x="830218" y="1446550"/>
                </a:cubicBezTo>
                <a:cubicBezTo>
                  <a:pt x="644246" y="1449053"/>
                  <a:pt x="396438" y="1474760"/>
                  <a:pt x="0" y="1446550"/>
                </a:cubicBezTo>
                <a:cubicBezTo>
                  <a:pt x="6400" y="1265473"/>
                  <a:pt x="5241" y="1177847"/>
                  <a:pt x="0" y="978832"/>
                </a:cubicBezTo>
                <a:cubicBezTo>
                  <a:pt x="-5241" y="779817"/>
                  <a:pt x="3838" y="692315"/>
                  <a:pt x="0" y="467718"/>
                </a:cubicBezTo>
                <a:cubicBezTo>
                  <a:pt x="-3838" y="243121"/>
                  <a:pt x="-10850" y="162599"/>
                  <a:pt x="0" y="0"/>
                </a:cubicBezTo>
                <a:close/>
              </a:path>
              <a:path w="3074881" h="1446550" stroke="0" extrusionOk="0">
                <a:moveTo>
                  <a:pt x="0" y="0"/>
                </a:moveTo>
                <a:cubicBezTo>
                  <a:pt x="191041" y="1309"/>
                  <a:pt x="400807" y="3515"/>
                  <a:pt x="522730" y="0"/>
                </a:cubicBezTo>
                <a:cubicBezTo>
                  <a:pt x="644653" y="-3515"/>
                  <a:pt x="830756" y="27901"/>
                  <a:pt x="1106957" y="0"/>
                </a:cubicBezTo>
                <a:cubicBezTo>
                  <a:pt x="1383158" y="-27901"/>
                  <a:pt x="1401917" y="-13115"/>
                  <a:pt x="1629687" y="0"/>
                </a:cubicBezTo>
                <a:cubicBezTo>
                  <a:pt x="1857457" y="13115"/>
                  <a:pt x="2117933" y="-27132"/>
                  <a:pt x="2275412" y="0"/>
                </a:cubicBezTo>
                <a:cubicBezTo>
                  <a:pt x="2432891" y="27132"/>
                  <a:pt x="2817295" y="-17901"/>
                  <a:pt x="3074881" y="0"/>
                </a:cubicBezTo>
                <a:cubicBezTo>
                  <a:pt x="3060566" y="100266"/>
                  <a:pt x="3096657" y="248703"/>
                  <a:pt x="3074881" y="438787"/>
                </a:cubicBezTo>
                <a:cubicBezTo>
                  <a:pt x="3053105" y="628871"/>
                  <a:pt x="3074107" y="745914"/>
                  <a:pt x="3074881" y="935436"/>
                </a:cubicBezTo>
                <a:cubicBezTo>
                  <a:pt x="3075655" y="1124958"/>
                  <a:pt x="3070730" y="1213525"/>
                  <a:pt x="3074881" y="1446550"/>
                </a:cubicBezTo>
                <a:cubicBezTo>
                  <a:pt x="2855212" y="1469514"/>
                  <a:pt x="2694131" y="1432167"/>
                  <a:pt x="2490654" y="1446550"/>
                </a:cubicBezTo>
                <a:cubicBezTo>
                  <a:pt x="2287177" y="1460933"/>
                  <a:pt x="2188182" y="1447218"/>
                  <a:pt x="1967924" y="1446550"/>
                </a:cubicBezTo>
                <a:cubicBezTo>
                  <a:pt x="1747666" y="1445883"/>
                  <a:pt x="1675062" y="1447793"/>
                  <a:pt x="1414445" y="1446550"/>
                </a:cubicBezTo>
                <a:cubicBezTo>
                  <a:pt x="1153828" y="1445307"/>
                  <a:pt x="1065459" y="1418440"/>
                  <a:pt x="799469" y="1446550"/>
                </a:cubicBezTo>
                <a:cubicBezTo>
                  <a:pt x="533479" y="1474660"/>
                  <a:pt x="353422" y="1416153"/>
                  <a:pt x="0" y="1446550"/>
                </a:cubicBezTo>
                <a:cubicBezTo>
                  <a:pt x="-17852" y="1310852"/>
                  <a:pt x="-16981" y="1077991"/>
                  <a:pt x="0" y="949901"/>
                </a:cubicBezTo>
                <a:cubicBezTo>
                  <a:pt x="16981" y="821811"/>
                  <a:pt x="14557" y="573458"/>
                  <a:pt x="0" y="453252"/>
                </a:cubicBezTo>
                <a:cubicBezTo>
                  <a:pt x="-14557" y="333046"/>
                  <a:pt x="-16307" y="225607"/>
                  <a:pt x="0" y="0"/>
                </a:cubicBezTo>
                <a:close/>
              </a:path>
            </a:pathLst>
          </a:custGeom>
          <a:solidFill>
            <a:schemeClr val="bg2"/>
          </a:solidFill>
          <a:ln>
            <a:solidFill>
              <a:schemeClr val="tx1"/>
            </a:solidFill>
            <a:extLst>
              <a:ext uri="{C807C97D-BFC1-408E-A445-0C87EB9F89A2}">
                <ask:lineSketchStyleProps xmlns:ask="http://schemas.microsoft.com/office/drawing/2018/sketchyshapes" sd="245565799">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qual 8">
            <a:extLst>
              <a:ext uri="{FF2B5EF4-FFF2-40B4-BE49-F238E27FC236}">
                <a16:creationId xmlns:a16="http://schemas.microsoft.com/office/drawing/2014/main" id="{57110D47-993B-052B-4EE8-9C32221FB983}"/>
              </a:ext>
            </a:extLst>
          </p:cNvPr>
          <p:cNvSpPr/>
          <p:nvPr/>
        </p:nvSpPr>
        <p:spPr>
          <a:xfrm>
            <a:off x="4015887" y="4430092"/>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51320" y="148911"/>
                  <a:pt x="481588" y="167659"/>
                  <a:pt x="609018" y="155753"/>
                </a:cubicBezTo>
                <a:cubicBezTo>
                  <a:pt x="611066" y="225292"/>
                  <a:pt x="605948" y="281219"/>
                  <a:pt x="609018" y="333584"/>
                </a:cubicBezTo>
                <a:cubicBezTo>
                  <a:pt x="439803" y="319125"/>
                  <a:pt x="307720" y="347357"/>
                  <a:pt x="93060" y="333584"/>
                </a:cubicBezTo>
                <a:cubicBezTo>
                  <a:pt x="90113" y="293363"/>
                  <a:pt x="89408" y="216027"/>
                  <a:pt x="93060" y="155753"/>
                </a:cubicBezTo>
                <a:close/>
                <a:moveTo>
                  <a:pt x="93060" y="422500"/>
                </a:moveTo>
                <a:cubicBezTo>
                  <a:pt x="232660" y="421889"/>
                  <a:pt x="435101" y="403305"/>
                  <a:pt x="609018" y="422500"/>
                </a:cubicBezTo>
                <a:cubicBezTo>
                  <a:pt x="611122" y="504603"/>
                  <a:pt x="609312" y="545576"/>
                  <a:pt x="609018" y="600331"/>
                </a:cubicBezTo>
                <a:cubicBezTo>
                  <a:pt x="462786" y="583946"/>
                  <a:pt x="302219" y="575510"/>
                  <a:pt x="93060" y="600331"/>
                </a:cubicBezTo>
                <a:cubicBezTo>
                  <a:pt x="98222" y="562278"/>
                  <a:pt x="92480" y="476441"/>
                  <a:pt x="93060" y="422500"/>
                </a:cubicBezTo>
                <a:close/>
              </a:path>
              <a:path w="702078" h="756084" stroke="0" extrusionOk="0">
                <a:moveTo>
                  <a:pt x="93060" y="155753"/>
                </a:moveTo>
                <a:cubicBezTo>
                  <a:pt x="294551" y="157241"/>
                  <a:pt x="449951" y="153060"/>
                  <a:pt x="609018" y="155753"/>
                </a:cubicBezTo>
                <a:cubicBezTo>
                  <a:pt x="612655" y="225828"/>
                  <a:pt x="605120" y="278474"/>
                  <a:pt x="609018" y="333584"/>
                </a:cubicBezTo>
                <a:cubicBezTo>
                  <a:pt x="370397" y="358397"/>
                  <a:pt x="207174" y="317668"/>
                  <a:pt x="93060" y="333584"/>
                </a:cubicBezTo>
                <a:cubicBezTo>
                  <a:pt x="90759" y="293728"/>
                  <a:pt x="94765" y="210405"/>
                  <a:pt x="93060" y="155753"/>
                </a:cubicBezTo>
                <a:close/>
                <a:moveTo>
                  <a:pt x="93060" y="422500"/>
                </a:moveTo>
                <a:cubicBezTo>
                  <a:pt x="202067" y="426541"/>
                  <a:pt x="427937" y="400643"/>
                  <a:pt x="609018" y="422500"/>
                </a:cubicBezTo>
                <a:cubicBezTo>
                  <a:pt x="601885" y="470257"/>
                  <a:pt x="617842" y="527820"/>
                  <a:pt x="609018" y="600331"/>
                </a:cubicBezTo>
                <a:cubicBezTo>
                  <a:pt x="487254" y="603483"/>
                  <a:pt x="296638" y="621351"/>
                  <a:pt x="93060" y="600331"/>
                </a:cubicBezTo>
                <a:cubicBezTo>
                  <a:pt x="94658" y="564600"/>
                  <a:pt x="96293" y="46521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1042621959">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1F4DAB1-6BB7-C600-522B-42BE5C12AD5A}"/>
              </a:ext>
            </a:extLst>
          </p:cNvPr>
          <p:cNvSpPr/>
          <p:nvPr/>
        </p:nvSpPr>
        <p:spPr>
          <a:xfrm>
            <a:off x="5049058" y="4092555"/>
            <a:ext cx="4407425" cy="1446550"/>
          </a:xfrm>
          <a:custGeom>
            <a:avLst/>
            <a:gdLst>
              <a:gd name="connsiteX0" fmla="*/ 0 w 4407425"/>
              <a:gd name="connsiteY0" fmla="*/ 0 h 1446550"/>
              <a:gd name="connsiteX1" fmla="*/ 497409 w 4407425"/>
              <a:gd name="connsiteY1" fmla="*/ 0 h 1446550"/>
              <a:gd name="connsiteX2" fmla="*/ 1215190 w 4407425"/>
              <a:gd name="connsiteY2" fmla="*/ 0 h 1446550"/>
              <a:gd name="connsiteX3" fmla="*/ 1844822 w 4407425"/>
              <a:gd name="connsiteY3" fmla="*/ 0 h 1446550"/>
              <a:gd name="connsiteX4" fmla="*/ 2518529 w 4407425"/>
              <a:gd name="connsiteY4" fmla="*/ 0 h 1446550"/>
              <a:gd name="connsiteX5" fmla="*/ 3148161 w 4407425"/>
              <a:gd name="connsiteY5" fmla="*/ 0 h 1446550"/>
              <a:gd name="connsiteX6" fmla="*/ 3821867 w 4407425"/>
              <a:gd name="connsiteY6" fmla="*/ 0 h 1446550"/>
              <a:gd name="connsiteX7" fmla="*/ 4407425 w 4407425"/>
              <a:gd name="connsiteY7" fmla="*/ 0 h 1446550"/>
              <a:gd name="connsiteX8" fmla="*/ 4407425 w 4407425"/>
              <a:gd name="connsiteY8" fmla="*/ 496649 h 1446550"/>
              <a:gd name="connsiteX9" fmla="*/ 4407425 w 4407425"/>
              <a:gd name="connsiteY9" fmla="*/ 949901 h 1446550"/>
              <a:gd name="connsiteX10" fmla="*/ 4407425 w 4407425"/>
              <a:gd name="connsiteY10" fmla="*/ 1446550 h 1446550"/>
              <a:gd name="connsiteX11" fmla="*/ 3777793 w 4407425"/>
              <a:gd name="connsiteY11" fmla="*/ 1446550 h 1446550"/>
              <a:gd name="connsiteX12" fmla="*/ 3060012 w 4407425"/>
              <a:gd name="connsiteY12" fmla="*/ 1446550 h 1446550"/>
              <a:gd name="connsiteX13" fmla="*/ 2518529 w 4407425"/>
              <a:gd name="connsiteY13" fmla="*/ 1446550 h 1446550"/>
              <a:gd name="connsiteX14" fmla="*/ 1800748 w 4407425"/>
              <a:gd name="connsiteY14" fmla="*/ 1446550 h 1446550"/>
              <a:gd name="connsiteX15" fmla="*/ 1259264 w 4407425"/>
              <a:gd name="connsiteY15" fmla="*/ 1446550 h 1446550"/>
              <a:gd name="connsiteX16" fmla="*/ 541484 w 4407425"/>
              <a:gd name="connsiteY16" fmla="*/ 1446550 h 1446550"/>
              <a:gd name="connsiteX17" fmla="*/ 0 w 4407425"/>
              <a:gd name="connsiteY17" fmla="*/ 1446550 h 1446550"/>
              <a:gd name="connsiteX18" fmla="*/ 0 w 4407425"/>
              <a:gd name="connsiteY18" fmla="*/ 1007763 h 1446550"/>
              <a:gd name="connsiteX19" fmla="*/ 0 w 4407425"/>
              <a:gd name="connsiteY19" fmla="*/ 540045 h 1446550"/>
              <a:gd name="connsiteX20" fmla="*/ 0 w 4407425"/>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425" h="1446550" fill="none" extrusionOk="0">
                <a:moveTo>
                  <a:pt x="0" y="0"/>
                </a:moveTo>
                <a:cubicBezTo>
                  <a:pt x="110811" y="-16833"/>
                  <a:pt x="290290" y="4130"/>
                  <a:pt x="497409" y="0"/>
                </a:cubicBezTo>
                <a:cubicBezTo>
                  <a:pt x="704528" y="-4130"/>
                  <a:pt x="1013873" y="14537"/>
                  <a:pt x="1215190" y="0"/>
                </a:cubicBezTo>
                <a:cubicBezTo>
                  <a:pt x="1416507" y="-14537"/>
                  <a:pt x="1597106" y="-6384"/>
                  <a:pt x="1844822" y="0"/>
                </a:cubicBezTo>
                <a:cubicBezTo>
                  <a:pt x="2092538" y="6384"/>
                  <a:pt x="2204000" y="21325"/>
                  <a:pt x="2518529" y="0"/>
                </a:cubicBezTo>
                <a:cubicBezTo>
                  <a:pt x="2833058" y="-21325"/>
                  <a:pt x="2871022" y="-14879"/>
                  <a:pt x="3148161" y="0"/>
                </a:cubicBezTo>
                <a:cubicBezTo>
                  <a:pt x="3425300" y="14879"/>
                  <a:pt x="3582455" y="-28189"/>
                  <a:pt x="3821867" y="0"/>
                </a:cubicBezTo>
                <a:cubicBezTo>
                  <a:pt x="4061279" y="28189"/>
                  <a:pt x="4177379" y="-14377"/>
                  <a:pt x="4407425" y="0"/>
                </a:cubicBezTo>
                <a:cubicBezTo>
                  <a:pt x="4393206" y="189316"/>
                  <a:pt x="4431418" y="365989"/>
                  <a:pt x="4407425" y="496649"/>
                </a:cubicBezTo>
                <a:cubicBezTo>
                  <a:pt x="4383432" y="627309"/>
                  <a:pt x="4407442" y="837233"/>
                  <a:pt x="4407425" y="949901"/>
                </a:cubicBezTo>
                <a:cubicBezTo>
                  <a:pt x="4407408" y="1062569"/>
                  <a:pt x="4385119" y="1221194"/>
                  <a:pt x="4407425" y="1446550"/>
                </a:cubicBezTo>
                <a:cubicBezTo>
                  <a:pt x="4115307" y="1440217"/>
                  <a:pt x="4058080" y="1473726"/>
                  <a:pt x="3777793" y="1446550"/>
                </a:cubicBezTo>
                <a:cubicBezTo>
                  <a:pt x="3497506" y="1419374"/>
                  <a:pt x="3364199" y="1414518"/>
                  <a:pt x="3060012" y="1446550"/>
                </a:cubicBezTo>
                <a:cubicBezTo>
                  <a:pt x="2755825" y="1478582"/>
                  <a:pt x="2640408" y="1466248"/>
                  <a:pt x="2518529" y="1446550"/>
                </a:cubicBezTo>
                <a:cubicBezTo>
                  <a:pt x="2396650" y="1426852"/>
                  <a:pt x="1971923" y="1455665"/>
                  <a:pt x="1800748" y="1446550"/>
                </a:cubicBezTo>
                <a:cubicBezTo>
                  <a:pt x="1629573" y="1437435"/>
                  <a:pt x="1466131" y="1438806"/>
                  <a:pt x="1259264" y="1446550"/>
                </a:cubicBezTo>
                <a:cubicBezTo>
                  <a:pt x="1052397" y="1454294"/>
                  <a:pt x="881019" y="1413571"/>
                  <a:pt x="541484" y="1446550"/>
                </a:cubicBezTo>
                <a:cubicBezTo>
                  <a:pt x="201949" y="1479529"/>
                  <a:pt x="260468" y="1438646"/>
                  <a:pt x="0" y="1446550"/>
                </a:cubicBezTo>
                <a:cubicBezTo>
                  <a:pt x="16554" y="1240011"/>
                  <a:pt x="6490" y="1149815"/>
                  <a:pt x="0" y="1007763"/>
                </a:cubicBezTo>
                <a:cubicBezTo>
                  <a:pt x="-6490" y="865711"/>
                  <a:pt x="-11147" y="699961"/>
                  <a:pt x="0" y="540045"/>
                </a:cubicBezTo>
                <a:cubicBezTo>
                  <a:pt x="11147" y="380129"/>
                  <a:pt x="-7171" y="163038"/>
                  <a:pt x="0" y="0"/>
                </a:cubicBezTo>
                <a:close/>
              </a:path>
              <a:path w="4407425" h="1446550" stroke="0" extrusionOk="0">
                <a:moveTo>
                  <a:pt x="0" y="0"/>
                </a:moveTo>
                <a:cubicBezTo>
                  <a:pt x="274130" y="22421"/>
                  <a:pt x="372546" y="3026"/>
                  <a:pt x="629632" y="0"/>
                </a:cubicBezTo>
                <a:cubicBezTo>
                  <a:pt x="886718" y="-3026"/>
                  <a:pt x="994176" y="-14402"/>
                  <a:pt x="1259264" y="0"/>
                </a:cubicBezTo>
                <a:cubicBezTo>
                  <a:pt x="1524352" y="14402"/>
                  <a:pt x="1658469" y="11113"/>
                  <a:pt x="1977045" y="0"/>
                </a:cubicBezTo>
                <a:cubicBezTo>
                  <a:pt x="2295621" y="-11113"/>
                  <a:pt x="2496968" y="29627"/>
                  <a:pt x="2694826" y="0"/>
                </a:cubicBezTo>
                <a:cubicBezTo>
                  <a:pt x="2892684" y="-29627"/>
                  <a:pt x="3046729" y="14339"/>
                  <a:pt x="3192235" y="0"/>
                </a:cubicBezTo>
                <a:cubicBezTo>
                  <a:pt x="3337741" y="-14339"/>
                  <a:pt x="3533571" y="-5905"/>
                  <a:pt x="3733719" y="0"/>
                </a:cubicBezTo>
                <a:cubicBezTo>
                  <a:pt x="3933867" y="5905"/>
                  <a:pt x="4176057" y="-4888"/>
                  <a:pt x="4407425" y="0"/>
                </a:cubicBezTo>
                <a:cubicBezTo>
                  <a:pt x="4415516" y="106797"/>
                  <a:pt x="4386343" y="252585"/>
                  <a:pt x="4407425" y="496649"/>
                </a:cubicBezTo>
                <a:cubicBezTo>
                  <a:pt x="4428507" y="740713"/>
                  <a:pt x="4393066" y="861866"/>
                  <a:pt x="4407425" y="1007763"/>
                </a:cubicBezTo>
                <a:cubicBezTo>
                  <a:pt x="4421784" y="1153660"/>
                  <a:pt x="4405588" y="1324122"/>
                  <a:pt x="4407425" y="1446550"/>
                </a:cubicBezTo>
                <a:cubicBezTo>
                  <a:pt x="4223156" y="1463023"/>
                  <a:pt x="4079657" y="1474706"/>
                  <a:pt x="3777793" y="1446550"/>
                </a:cubicBezTo>
                <a:cubicBezTo>
                  <a:pt x="3475929" y="1418394"/>
                  <a:pt x="3457936" y="1461285"/>
                  <a:pt x="3280383" y="1446550"/>
                </a:cubicBezTo>
                <a:cubicBezTo>
                  <a:pt x="3102830" y="1431816"/>
                  <a:pt x="2867553" y="1467260"/>
                  <a:pt x="2650751" y="1446550"/>
                </a:cubicBezTo>
                <a:cubicBezTo>
                  <a:pt x="2433949" y="1425840"/>
                  <a:pt x="2238933" y="1449311"/>
                  <a:pt x="1977045" y="1446550"/>
                </a:cubicBezTo>
                <a:cubicBezTo>
                  <a:pt x="1715157" y="1443789"/>
                  <a:pt x="1573110" y="1431826"/>
                  <a:pt x="1347413" y="1446550"/>
                </a:cubicBezTo>
                <a:cubicBezTo>
                  <a:pt x="1121716" y="1461274"/>
                  <a:pt x="897269" y="1414185"/>
                  <a:pt x="629632" y="1446550"/>
                </a:cubicBezTo>
                <a:cubicBezTo>
                  <a:pt x="361995" y="1478915"/>
                  <a:pt x="196442" y="1455560"/>
                  <a:pt x="0" y="1446550"/>
                </a:cubicBezTo>
                <a:cubicBezTo>
                  <a:pt x="10824" y="1344649"/>
                  <a:pt x="-374" y="1184509"/>
                  <a:pt x="0" y="978832"/>
                </a:cubicBezTo>
                <a:cubicBezTo>
                  <a:pt x="374" y="773155"/>
                  <a:pt x="-3457" y="703474"/>
                  <a:pt x="0" y="482183"/>
                </a:cubicBezTo>
                <a:cubicBezTo>
                  <a:pt x="3457" y="260892"/>
                  <a:pt x="1026" y="214182"/>
                  <a:pt x="0" y="0"/>
                </a:cubicBezTo>
                <a:close/>
              </a:path>
            </a:pathLst>
          </a:custGeom>
          <a:solidFill>
            <a:schemeClr val="bg2"/>
          </a:solidFill>
          <a:ln>
            <a:solidFill>
              <a:schemeClr val="tx1"/>
            </a:solidFill>
            <a:extLst>
              <a:ext uri="{C807C97D-BFC1-408E-A445-0C87EB9F89A2}">
                <ask:lineSketchStyleProps xmlns:ask="http://schemas.microsoft.com/office/drawing/2018/sketchyshapes" sd="3151603851">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triped Right Arrow 10">
            <a:extLst>
              <a:ext uri="{FF2B5EF4-FFF2-40B4-BE49-F238E27FC236}">
                <a16:creationId xmlns:a16="http://schemas.microsoft.com/office/drawing/2014/main" id="{D60E512B-2399-74F7-83BF-BA5DCCFDA529}"/>
              </a:ext>
            </a:extLst>
          </p:cNvPr>
          <p:cNvSpPr/>
          <p:nvPr/>
        </p:nvSpPr>
        <p:spPr>
          <a:xfrm>
            <a:off x="9787574" y="4619113"/>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5785" y="93449"/>
                  <a:pt x="7960" y="95200"/>
                  <a:pt x="11814" y="94511"/>
                </a:cubicBezTo>
                <a:cubicBezTo>
                  <a:pt x="10373" y="131362"/>
                  <a:pt x="18414" y="209631"/>
                  <a:pt x="11814" y="283532"/>
                </a:cubicBezTo>
                <a:cubicBezTo>
                  <a:pt x="7833" y="283855"/>
                  <a:pt x="5835" y="284469"/>
                  <a:pt x="0" y="283532"/>
                </a:cubicBezTo>
                <a:cubicBezTo>
                  <a:pt x="-9058" y="200300"/>
                  <a:pt x="-12347" y="149763"/>
                  <a:pt x="0" y="94511"/>
                </a:cubicBezTo>
                <a:close/>
                <a:moveTo>
                  <a:pt x="23628" y="94511"/>
                </a:moveTo>
                <a:cubicBezTo>
                  <a:pt x="31033" y="96165"/>
                  <a:pt x="37097" y="95995"/>
                  <a:pt x="47255" y="94511"/>
                </a:cubicBezTo>
                <a:cubicBezTo>
                  <a:pt x="42005" y="158979"/>
                  <a:pt x="40577" y="235176"/>
                  <a:pt x="47255" y="283532"/>
                </a:cubicBezTo>
                <a:cubicBezTo>
                  <a:pt x="37313" y="284400"/>
                  <a:pt x="33011" y="285146"/>
                  <a:pt x="23628" y="283532"/>
                </a:cubicBezTo>
                <a:cubicBezTo>
                  <a:pt x="22110" y="224869"/>
                  <a:pt x="25149" y="173516"/>
                  <a:pt x="23628" y="94511"/>
                </a:cubicBezTo>
                <a:close/>
                <a:moveTo>
                  <a:pt x="59069" y="94511"/>
                </a:moveTo>
                <a:cubicBezTo>
                  <a:pt x="233838" y="102681"/>
                  <a:pt x="405757" y="58883"/>
                  <a:pt x="567063" y="94511"/>
                </a:cubicBezTo>
                <a:cubicBezTo>
                  <a:pt x="566270" y="50423"/>
                  <a:pt x="570255" y="31906"/>
                  <a:pt x="567063" y="0"/>
                </a:cubicBezTo>
                <a:cubicBezTo>
                  <a:pt x="650516" y="59465"/>
                  <a:pt x="672945" y="122793"/>
                  <a:pt x="756084" y="189021"/>
                </a:cubicBezTo>
                <a:cubicBezTo>
                  <a:pt x="696289" y="225531"/>
                  <a:pt x="655636" y="295143"/>
                  <a:pt x="567063" y="378042"/>
                </a:cubicBezTo>
                <a:cubicBezTo>
                  <a:pt x="572801" y="354525"/>
                  <a:pt x="559469" y="310952"/>
                  <a:pt x="567063" y="283532"/>
                </a:cubicBezTo>
                <a:cubicBezTo>
                  <a:pt x="423736" y="264992"/>
                  <a:pt x="110589" y="300663"/>
                  <a:pt x="59069" y="283532"/>
                </a:cubicBezTo>
                <a:cubicBezTo>
                  <a:pt x="73602" y="205480"/>
                  <a:pt x="59574" y="143341"/>
                  <a:pt x="59069" y="94511"/>
                </a:cubicBezTo>
                <a:close/>
              </a:path>
              <a:path w="756084" h="378042" stroke="0" extrusionOk="0">
                <a:moveTo>
                  <a:pt x="0" y="94511"/>
                </a:moveTo>
                <a:cubicBezTo>
                  <a:pt x="1802" y="93883"/>
                  <a:pt x="9343" y="93719"/>
                  <a:pt x="11814" y="94511"/>
                </a:cubicBezTo>
                <a:cubicBezTo>
                  <a:pt x="19057" y="128419"/>
                  <a:pt x="4785" y="220783"/>
                  <a:pt x="11814" y="283532"/>
                </a:cubicBezTo>
                <a:cubicBezTo>
                  <a:pt x="8804" y="284359"/>
                  <a:pt x="1650" y="283587"/>
                  <a:pt x="0" y="283532"/>
                </a:cubicBezTo>
                <a:cubicBezTo>
                  <a:pt x="6198" y="235030"/>
                  <a:pt x="560" y="166042"/>
                  <a:pt x="0" y="94511"/>
                </a:cubicBezTo>
                <a:close/>
                <a:moveTo>
                  <a:pt x="23628" y="94511"/>
                </a:moveTo>
                <a:cubicBezTo>
                  <a:pt x="32197" y="94602"/>
                  <a:pt x="38441" y="92590"/>
                  <a:pt x="47255" y="94511"/>
                </a:cubicBezTo>
                <a:cubicBezTo>
                  <a:pt x="48211" y="144216"/>
                  <a:pt x="31401" y="262189"/>
                  <a:pt x="47255" y="283532"/>
                </a:cubicBezTo>
                <a:cubicBezTo>
                  <a:pt x="38419" y="284626"/>
                  <a:pt x="34188" y="284084"/>
                  <a:pt x="23628" y="283532"/>
                </a:cubicBezTo>
                <a:cubicBezTo>
                  <a:pt x="19588" y="218940"/>
                  <a:pt x="19533" y="133347"/>
                  <a:pt x="23628" y="94511"/>
                </a:cubicBezTo>
                <a:close/>
                <a:moveTo>
                  <a:pt x="59069" y="94511"/>
                </a:moveTo>
                <a:cubicBezTo>
                  <a:pt x="265698" y="91561"/>
                  <a:pt x="398898" y="104211"/>
                  <a:pt x="567063" y="94511"/>
                </a:cubicBezTo>
                <a:cubicBezTo>
                  <a:pt x="571289" y="84722"/>
                  <a:pt x="564524" y="31441"/>
                  <a:pt x="567063" y="0"/>
                </a:cubicBezTo>
                <a:cubicBezTo>
                  <a:pt x="600526" y="59168"/>
                  <a:pt x="665641" y="97095"/>
                  <a:pt x="756084" y="189021"/>
                </a:cubicBezTo>
                <a:cubicBezTo>
                  <a:pt x="709680" y="214483"/>
                  <a:pt x="631822" y="283565"/>
                  <a:pt x="567063" y="378042"/>
                </a:cubicBezTo>
                <a:cubicBezTo>
                  <a:pt x="571512" y="365626"/>
                  <a:pt x="574878" y="305153"/>
                  <a:pt x="567063" y="283532"/>
                </a:cubicBezTo>
                <a:cubicBezTo>
                  <a:pt x="450292" y="265979"/>
                  <a:pt x="301271" y="297518"/>
                  <a:pt x="59069" y="283532"/>
                </a:cubicBezTo>
                <a:cubicBezTo>
                  <a:pt x="55675" y="241181"/>
                  <a:pt x="69177" y="121043"/>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2905340417">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8" name="矩形 8">
            <a:extLst>
              <a:ext uri="{FF2B5EF4-FFF2-40B4-BE49-F238E27FC236}">
                <a16:creationId xmlns:a16="http://schemas.microsoft.com/office/drawing/2014/main" id="{02C389D2-AA95-5A40-E0E6-D2738911B063}"/>
              </a:ext>
            </a:extLst>
          </p:cNvPr>
          <p:cNvSpPr/>
          <p:nvPr/>
        </p:nvSpPr>
        <p:spPr>
          <a:xfrm>
            <a:off x="10843687" y="4092553"/>
            <a:ext cx="3786713"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3182C44-B1D4-CF42-75F2-3F8CCE900041}"/>
              </a:ext>
            </a:extLst>
          </p:cNvPr>
          <p:cNvSpPr/>
          <p:nvPr/>
        </p:nvSpPr>
        <p:spPr>
          <a:xfrm>
            <a:off x="507333" y="5898166"/>
            <a:ext cx="3034967" cy="1446550"/>
          </a:xfrm>
          <a:custGeom>
            <a:avLst/>
            <a:gdLst>
              <a:gd name="connsiteX0" fmla="*/ 0 w 3034967"/>
              <a:gd name="connsiteY0" fmla="*/ 0 h 1446550"/>
              <a:gd name="connsiteX1" fmla="*/ 515944 w 3034967"/>
              <a:gd name="connsiteY1" fmla="*/ 0 h 1446550"/>
              <a:gd name="connsiteX2" fmla="*/ 1062238 w 3034967"/>
              <a:gd name="connsiteY2" fmla="*/ 0 h 1446550"/>
              <a:gd name="connsiteX3" fmla="*/ 1608533 w 3034967"/>
              <a:gd name="connsiteY3" fmla="*/ 0 h 1446550"/>
              <a:gd name="connsiteX4" fmla="*/ 2154827 w 3034967"/>
              <a:gd name="connsiteY4" fmla="*/ 0 h 1446550"/>
              <a:gd name="connsiteX5" fmla="*/ 3034967 w 3034967"/>
              <a:gd name="connsiteY5" fmla="*/ 0 h 1446550"/>
              <a:gd name="connsiteX6" fmla="*/ 3034967 w 3034967"/>
              <a:gd name="connsiteY6" fmla="*/ 438787 h 1446550"/>
              <a:gd name="connsiteX7" fmla="*/ 3034967 w 3034967"/>
              <a:gd name="connsiteY7" fmla="*/ 920970 h 1446550"/>
              <a:gd name="connsiteX8" fmla="*/ 3034967 w 3034967"/>
              <a:gd name="connsiteY8" fmla="*/ 1446550 h 1446550"/>
              <a:gd name="connsiteX9" fmla="*/ 2488673 w 3034967"/>
              <a:gd name="connsiteY9" fmla="*/ 1446550 h 1446550"/>
              <a:gd name="connsiteX10" fmla="*/ 1912029 w 3034967"/>
              <a:gd name="connsiteY10" fmla="*/ 1446550 h 1446550"/>
              <a:gd name="connsiteX11" fmla="*/ 1274686 w 3034967"/>
              <a:gd name="connsiteY11" fmla="*/ 1446550 h 1446550"/>
              <a:gd name="connsiteX12" fmla="*/ 606993 w 3034967"/>
              <a:gd name="connsiteY12" fmla="*/ 1446550 h 1446550"/>
              <a:gd name="connsiteX13" fmla="*/ 0 w 3034967"/>
              <a:gd name="connsiteY13" fmla="*/ 1446550 h 1446550"/>
              <a:gd name="connsiteX14" fmla="*/ 0 w 3034967"/>
              <a:gd name="connsiteY14" fmla="*/ 1007763 h 1446550"/>
              <a:gd name="connsiteX15" fmla="*/ 0 w 3034967"/>
              <a:gd name="connsiteY15" fmla="*/ 568976 h 1446550"/>
              <a:gd name="connsiteX16" fmla="*/ 0 w 3034967"/>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4967" h="1446550" fill="none" extrusionOk="0">
                <a:moveTo>
                  <a:pt x="0" y="0"/>
                </a:moveTo>
                <a:cubicBezTo>
                  <a:pt x="241363" y="967"/>
                  <a:pt x="317317" y="-8867"/>
                  <a:pt x="515944" y="0"/>
                </a:cubicBezTo>
                <a:cubicBezTo>
                  <a:pt x="714571" y="8867"/>
                  <a:pt x="790942" y="-7707"/>
                  <a:pt x="1062238" y="0"/>
                </a:cubicBezTo>
                <a:cubicBezTo>
                  <a:pt x="1333534" y="7707"/>
                  <a:pt x="1452884" y="-12712"/>
                  <a:pt x="1608533" y="0"/>
                </a:cubicBezTo>
                <a:cubicBezTo>
                  <a:pt x="1764182" y="12712"/>
                  <a:pt x="1927889" y="-18222"/>
                  <a:pt x="2154827" y="0"/>
                </a:cubicBezTo>
                <a:cubicBezTo>
                  <a:pt x="2381765" y="18222"/>
                  <a:pt x="2698717" y="17014"/>
                  <a:pt x="3034967" y="0"/>
                </a:cubicBezTo>
                <a:cubicBezTo>
                  <a:pt x="3027540" y="191617"/>
                  <a:pt x="3036826" y="282460"/>
                  <a:pt x="3034967" y="438787"/>
                </a:cubicBezTo>
                <a:cubicBezTo>
                  <a:pt x="3033108" y="595114"/>
                  <a:pt x="3040145" y="766024"/>
                  <a:pt x="3034967" y="920970"/>
                </a:cubicBezTo>
                <a:cubicBezTo>
                  <a:pt x="3029789" y="1075916"/>
                  <a:pt x="3025010" y="1190640"/>
                  <a:pt x="3034967" y="1446550"/>
                </a:cubicBezTo>
                <a:cubicBezTo>
                  <a:pt x="2819590" y="1433043"/>
                  <a:pt x="2637167" y="1445216"/>
                  <a:pt x="2488673" y="1446550"/>
                </a:cubicBezTo>
                <a:cubicBezTo>
                  <a:pt x="2340179" y="1447884"/>
                  <a:pt x="2107010" y="1462294"/>
                  <a:pt x="1912029" y="1446550"/>
                </a:cubicBezTo>
                <a:cubicBezTo>
                  <a:pt x="1717048" y="1430806"/>
                  <a:pt x="1433428" y="1428736"/>
                  <a:pt x="1274686" y="1446550"/>
                </a:cubicBezTo>
                <a:cubicBezTo>
                  <a:pt x="1115944" y="1464364"/>
                  <a:pt x="913353" y="1423515"/>
                  <a:pt x="606993" y="1446550"/>
                </a:cubicBezTo>
                <a:cubicBezTo>
                  <a:pt x="300633" y="1469585"/>
                  <a:pt x="214451" y="1416534"/>
                  <a:pt x="0" y="1446550"/>
                </a:cubicBezTo>
                <a:cubicBezTo>
                  <a:pt x="18181" y="1234841"/>
                  <a:pt x="21605" y="1117419"/>
                  <a:pt x="0" y="1007763"/>
                </a:cubicBezTo>
                <a:cubicBezTo>
                  <a:pt x="-21605" y="898107"/>
                  <a:pt x="-279" y="728860"/>
                  <a:pt x="0" y="568976"/>
                </a:cubicBezTo>
                <a:cubicBezTo>
                  <a:pt x="279" y="409092"/>
                  <a:pt x="-26996" y="217823"/>
                  <a:pt x="0" y="0"/>
                </a:cubicBezTo>
                <a:close/>
              </a:path>
              <a:path w="3034967" h="1446550" stroke="0" extrusionOk="0">
                <a:moveTo>
                  <a:pt x="0" y="0"/>
                </a:moveTo>
                <a:cubicBezTo>
                  <a:pt x="180285" y="-15041"/>
                  <a:pt x="455209" y="18722"/>
                  <a:pt x="576644" y="0"/>
                </a:cubicBezTo>
                <a:cubicBezTo>
                  <a:pt x="698079" y="-18722"/>
                  <a:pt x="949377" y="29380"/>
                  <a:pt x="1183637" y="0"/>
                </a:cubicBezTo>
                <a:cubicBezTo>
                  <a:pt x="1417897" y="-29380"/>
                  <a:pt x="1624524" y="-4910"/>
                  <a:pt x="1760281" y="0"/>
                </a:cubicBezTo>
                <a:cubicBezTo>
                  <a:pt x="1896038" y="4910"/>
                  <a:pt x="2122005" y="-10312"/>
                  <a:pt x="2397624" y="0"/>
                </a:cubicBezTo>
                <a:cubicBezTo>
                  <a:pt x="2673243" y="10312"/>
                  <a:pt x="2827536" y="28912"/>
                  <a:pt x="3034967" y="0"/>
                </a:cubicBezTo>
                <a:cubicBezTo>
                  <a:pt x="3019699" y="232051"/>
                  <a:pt x="3046201" y="317644"/>
                  <a:pt x="3034967" y="467718"/>
                </a:cubicBezTo>
                <a:cubicBezTo>
                  <a:pt x="3023733" y="617792"/>
                  <a:pt x="3024417" y="756796"/>
                  <a:pt x="3034967" y="920970"/>
                </a:cubicBezTo>
                <a:cubicBezTo>
                  <a:pt x="3045517" y="1085144"/>
                  <a:pt x="3035249" y="1298961"/>
                  <a:pt x="3034967" y="1446550"/>
                </a:cubicBezTo>
                <a:cubicBezTo>
                  <a:pt x="2812834" y="1463836"/>
                  <a:pt x="2693686" y="1440310"/>
                  <a:pt x="2427974" y="1446550"/>
                </a:cubicBezTo>
                <a:cubicBezTo>
                  <a:pt x="2162262" y="1452790"/>
                  <a:pt x="2099531" y="1474090"/>
                  <a:pt x="1851330" y="1446550"/>
                </a:cubicBezTo>
                <a:cubicBezTo>
                  <a:pt x="1603129" y="1419010"/>
                  <a:pt x="1398719" y="1461457"/>
                  <a:pt x="1244336" y="1446550"/>
                </a:cubicBezTo>
                <a:cubicBezTo>
                  <a:pt x="1089953" y="1431643"/>
                  <a:pt x="801095" y="1436509"/>
                  <a:pt x="667693" y="1446550"/>
                </a:cubicBezTo>
                <a:cubicBezTo>
                  <a:pt x="534291" y="1456591"/>
                  <a:pt x="228844" y="1421716"/>
                  <a:pt x="0" y="1446550"/>
                </a:cubicBezTo>
                <a:cubicBezTo>
                  <a:pt x="-22773" y="1193499"/>
                  <a:pt x="15348" y="1161073"/>
                  <a:pt x="0" y="935436"/>
                </a:cubicBezTo>
                <a:cubicBezTo>
                  <a:pt x="-15348" y="709799"/>
                  <a:pt x="5831" y="687815"/>
                  <a:pt x="0" y="482183"/>
                </a:cubicBezTo>
                <a:cubicBezTo>
                  <a:pt x="-5831" y="276551"/>
                  <a:pt x="-16108" y="147446"/>
                  <a:pt x="0" y="0"/>
                </a:cubicBezTo>
                <a:close/>
              </a:path>
            </a:pathLst>
          </a:custGeom>
          <a:solidFill>
            <a:schemeClr val="bg2"/>
          </a:solidFill>
          <a:ln>
            <a:solidFill>
              <a:schemeClr val="tx1"/>
            </a:solidFill>
            <a:extLst>
              <a:ext uri="{C807C97D-BFC1-408E-A445-0C87EB9F89A2}">
                <ask:lineSketchStyleProps xmlns:ask="http://schemas.microsoft.com/office/drawing/2018/sketchyshapes" sd="1190476342">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Equal 15">
            <a:extLst>
              <a:ext uri="{FF2B5EF4-FFF2-40B4-BE49-F238E27FC236}">
                <a16:creationId xmlns:a16="http://schemas.microsoft.com/office/drawing/2014/main" id="{1787A122-5DBD-B844-38BB-9EA7DAD02654}"/>
              </a:ext>
            </a:extLst>
          </p:cNvPr>
          <p:cNvSpPr/>
          <p:nvPr/>
        </p:nvSpPr>
        <p:spPr>
          <a:xfrm>
            <a:off x="4015887" y="6235703"/>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30600" y="164932"/>
                  <a:pt x="477450" y="138295"/>
                  <a:pt x="609018" y="155753"/>
                </a:cubicBezTo>
                <a:cubicBezTo>
                  <a:pt x="612601" y="194984"/>
                  <a:pt x="605721" y="284643"/>
                  <a:pt x="609018" y="333584"/>
                </a:cubicBezTo>
                <a:cubicBezTo>
                  <a:pt x="377064" y="326210"/>
                  <a:pt x="204234" y="349556"/>
                  <a:pt x="93060" y="333584"/>
                </a:cubicBezTo>
                <a:cubicBezTo>
                  <a:pt x="87906" y="282398"/>
                  <a:pt x="97478" y="205122"/>
                  <a:pt x="93060" y="155753"/>
                </a:cubicBezTo>
                <a:close/>
                <a:moveTo>
                  <a:pt x="93060" y="422500"/>
                </a:moveTo>
                <a:cubicBezTo>
                  <a:pt x="276427" y="430344"/>
                  <a:pt x="499472" y="426581"/>
                  <a:pt x="609018" y="422500"/>
                </a:cubicBezTo>
                <a:cubicBezTo>
                  <a:pt x="612651" y="469649"/>
                  <a:pt x="605541" y="549993"/>
                  <a:pt x="609018" y="600331"/>
                </a:cubicBezTo>
                <a:cubicBezTo>
                  <a:pt x="502846" y="584023"/>
                  <a:pt x="246427" y="590960"/>
                  <a:pt x="93060" y="600331"/>
                </a:cubicBezTo>
                <a:cubicBezTo>
                  <a:pt x="84391" y="538088"/>
                  <a:pt x="94734" y="490472"/>
                  <a:pt x="93060" y="422500"/>
                </a:cubicBezTo>
                <a:close/>
              </a:path>
              <a:path w="702078" h="756084" stroke="0" extrusionOk="0">
                <a:moveTo>
                  <a:pt x="93060" y="155753"/>
                </a:moveTo>
                <a:cubicBezTo>
                  <a:pt x="210807" y="157642"/>
                  <a:pt x="394036" y="172220"/>
                  <a:pt x="609018" y="155753"/>
                </a:cubicBezTo>
                <a:cubicBezTo>
                  <a:pt x="600942" y="217688"/>
                  <a:pt x="613083" y="292101"/>
                  <a:pt x="609018" y="333584"/>
                </a:cubicBezTo>
                <a:cubicBezTo>
                  <a:pt x="401189" y="338064"/>
                  <a:pt x="238000" y="325226"/>
                  <a:pt x="93060" y="333584"/>
                </a:cubicBezTo>
                <a:cubicBezTo>
                  <a:pt x="87914" y="267020"/>
                  <a:pt x="98195" y="229772"/>
                  <a:pt x="93060" y="155753"/>
                </a:cubicBezTo>
                <a:close/>
                <a:moveTo>
                  <a:pt x="93060" y="422500"/>
                </a:moveTo>
                <a:cubicBezTo>
                  <a:pt x="348323" y="413907"/>
                  <a:pt x="358486" y="427905"/>
                  <a:pt x="609018" y="422500"/>
                </a:cubicBezTo>
                <a:cubicBezTo>
                  <a:pt x="608042" y="493652"/>
                  <a:pt x="607997" y="536621"/>
                  <a:pt x="609018" y="600331"/>
                </a:cubicBezTo>
                <a:cubicBezTo>
                  <a:pt x="370199" y="598199"/>
                  <a:pt x="234822" y="616444"/>
                  <a:pt x="93060" y="600331"/>
                </a:cubicBezTo>
                <a:cubicBezTo>
                  <a:pt x="98644" y="536881"/>
                  <a:pt x="85777" y="49546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3755541478">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E7697AA-BEF6-EEC3-73D7-BD97571BA7DD}"/>
              </a:ext>
            </a:extLst>
          </p:cNvPr>
          <p:cNvSpPr/>
          <p:nvPr/>
        </p:nvSpPr>
        <p:spPr>
          <a:xfrm>
            <a:off x="5097996" y="5898166"/>
            <a:ext cx="4309547" cy="1446550"/>
          </a:xfrm>
          <a:custGeom>
            <a:avLst/>
            <a:gdLst>
              <a:gd name="connsiteX0" fmla="*/ 0 w 4309547"/>
              <a:gd name="connsiteY0" fmla="*/ 0 h 1446550"/>
              <a:gd name="connsiteX1" fmla="*/ 572554 w 4309547"/>
              <a:gd name="connsiteY1" fmla="*/ 0 h 1446550"/>
              <a:gd name="connsiteX2" fmla="*/ 1188204 w 4309547"/>
              <a:gd name="connsiteY2" fmla="*/ 0 h 1446550"/>
              <a:gd name="connsiteX3" fmla="*/ 1674567 w 4309547"/>
              <a:gd name="connsiteY3" fmla="*/ 0 h 1446550"/>
              <a:gd name="connsiteX4" fmla="*/ 2376407 w 4309547"/>
              <a:gd name="connsiteY4" fmla="*/ 0 h 1446550"/>
              <a:gd name="connsiteX5" fmla="*/ 3078248 w 4309547"/>
              <a:gd name="connsiteY5" fmla="*/ 0 h 1446550"/>
              <a:gd name="connsiteX6" fmla="*/ 3693897 w 4309547"/>
              <a:gd name="connsiteY6" fmla="*/ 0 h 1446550"/>
              <a:gd name="connsiteX7" fmla="*/ 4309547 w 4309547"/>
              <a:gd name="connsiteY7" fmla="*/ 0 h 1446550"/>
              <a:gd name="connsiteX8" fmla="*/ 4309547 w 4309547"/>
              <a:gd name="connsiteY8" fmla="*/ 453252 h 1446550"/>
              <a:gd name="connsiteX9" fmla="*/ 4309547 w 4309547"/>
              <a:gd name="connsiteY9" fmla="*/ 892039 h 1446550"/>
              <a:gd name="connsiteX10" fmla="*/ 4309547 w 4309547"/>
              <a:gd name="connsiteY10" fmla="*/ 1446550 h 1446550"/>
              <a:gd name="connsiteX11" fmla="*/ 3650802 w 4309547"/>
              <a:gd name="connsiteY11" fmla="*/ 1446550 h 1446550"/>
              <a:gd name="connsiteX12" fmla="*/ 3121343 w 4309547"/>
              <a:gd name="connsiteY12" fmla="*/ 1446550 h 1446550"/>
              <a:gd name="connsiteX13" fmla="*/ 2419503 w 4309547"/>
              <a:gd name="connsiteY13" fmla="*/ 1446550 h 1446550"/>
              <a:gd name="connsiteX14" fmla="*/ 1846949 w 4309547"/>
              <a:gd name="connsiteY14" fmla="*/ 1446550 h 1446550"/>
              <a:gd name="connsiteX15" fmla="*/ 1274395 w 4309547"/>
              <a:gd name="connsiteY15" fmla="*/ 1446550 h 1446550"/>
              <a:gd name="connsiteX16" fmla="*/ 572554 w 4309547"/>
              <a:gd name="connsiteY16" fmla="*/ 1446550 h 1446550"/>
              <a:gd name="connsiteX17" fmla="*/ 0 w 4309547"/>
              <a:gd name="connsiteY17" fmla="*/ 1446550 h 1446550"/>
              <a:gd name="connsiteX18" fmla="*/ 0 w 4309547"/>
              <a:gd name="connsiteY18" fmla="*/ 978832 h 1446550"/>
              <a:gd name="connsiteX19" fmla="*/ 0 w 4309547"/>
              <a:gd name="connsiteY19" fmla="*/ 511114 h 1446550"/>
              <a:gd name="connsiteX20" fmla="*/ 0 w 4309547"/>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9547" h="1446550" fill="none" extrusionOk="0">
                <a:moveTo>
                  <a:pt x="0" y="0"/>
                </a:moveTo>
                <a:cubicBezTo>
                  <a:pt x="185528" y="28496"/>
                  <a:pt x="330190" y="24008"/>
                  <a:pt x="572554" y="0"/>
                </a:cubicBezTo>
                <a:cubicBezTo>
                  <a:pt x="814918" y="-24008"/>
                  <a:pt x="917865" y="-22202"/>
                  <a:pt x="1188204" y="0"/>
                </a:cubicBezTo>
                <a:cubicBezTo>
                  <a:pt x="1458543" y="22202"/>
                  <a:pt x="1508819" y="23482"/>
                  <a:pt x="1674567" y="0"/>
                </a:cubicBezTo>
                <a:cubicBezTo>
                  <a:pt x="1840315" y="-23482"/>
                  <a:pt x="2150224" y="-24719"/>
                  <a:pt x="2376407" y="0"/>
                </a:cubicBezTo>
                <a:cubicBezTo>
                  <a:pt x="2602590" y="24719"/>
                  <a:pt x="2874966" y="-26399"/>
                  <a:pt x="3078248" y="0"/>
                </a:cubicBezTo>
                <a:cubicBezTo>
                  <a:pt x="3281530" y="26399"/>
                  <a:pt x="3427796" y="-5623"/>
                  <a:pt x="3693897" y="0"/>
                </a:cubicBezTo>
                <a:cubicBezTo>
                  <a:pt x="3959998" y="5623"/>
                  <a:pt x="4089051" y="-8613"/>
                  <a:pt x="4309547" y="0"/>
                </a:cubicBezTo>
                <a:cubicBezTo>
                  <a:pt x="4326394" y="92484"/>
                  <a:pt x="4325355" y="352083"/>
                  <a:pt x="4309547" y="453252"/>
                </a:cubicBezTo>
                <a:cubicBezTo>
                  <a:pt x="4293739" y="554421"/>
                  <a:pt x="4288054" y="745743"/>
                  <a:pt x="4309547" y="892039"/>
                </a:cubicBezTo>
                <a:cubicBezTo>
                  <a:pt x="4331040" y="1038335"/>
                  <a:pt x="4291800" y="1301319"/>
                  <a:pt x="4309547" y="1446550"/>
                </a:cubicBezTo>
                <a:cubicBezTo>
                  <a:pt x="4136360" y="1421224"/>
                  <a:pt x="3891614" y="1457087"/>
                  <a:pt x="3650802" y="1446550"/>
                </a:cubicBezTo>
                <a:cubicBezTo>
                  <a:pt x="3409991" y="1436013"/>
                  <a:pt x="3354314" y="1451440"/>
                  <a:pt x="3121343" y="1446550"/>
                </a:cubicBezTo>
                <a:cubicBezTo>
                  <a:pt x="2888372" y="1441660"/>
                  <a:pt x="2640891" y="1451785"/>
                  <a:pt x="2419503" y="1446550"/>
                </a:cubicBezTo>
                <a:cubicBezTo>
                  <a:pt x="2198115" y="1441315"/>
                  <a:pt x="2094717" y="1435835"/>
                  <a:pt x="1846949" y="1446550"/>
                </a:cubicBezTo>
                <a:cubicBezTo>
                  <a:pt x="1599181" y="1457265"/>
                  <a:pt x="1520442" y="1463965"/>
                  <a:pt x="1274395" y="1446550"/>
                </a:cubicBezTo>
                <a:cubicBezTo>
                  <a:pt x="1028348" y="1429135"/>
                  <a:pt x="833791" y="1451677"/>
                  <a:pt x="572554" y="1446550"/>
                </a:cubicBezTo>
                <a:cubicBezTo>
                  <a:pt x="311317" y="1441423"/>
                  <a:pt x="225080" y="1453113"/>
                  <a:pt x="0" y="1446550"/>
                </a:cubicBezTo>
                <a:cubicBezTo>
                  <a:pt x="6276" y="1278154"/>
                  <a:pt x="-8039" y="1088005"/>
                  <a:pt x="0" y="978832"/>
                </a:cubicBezTo>
                <a:cubicBezTo>
                  <a:pt x="8039" y="869659"/>
                  <a:pt x="9330" y="739567"/>
                  <a:pt x="0" y="511114"/>
                </a:cubicBezTo>
                <a:cubicBezTo>
                  <a:pt x="-9330" y="282661"/>
                  <a:pt x="7154" y="235197"/>
                  <a:pt x="0" y="0"/>
                </a:cubicBezTo>
                <a:close/>
              </a:path>
              <a:path w="4309547" h="1446550" stroke="0" extrusionOk="0">
                <a:moveTo>
                  <a:pt x="0" y="0"/>
                </a:moveTo>
                <a:cubicBezTo>
                  <a:pt x="107951" y="2945"/>
                  <a:pt x="320239" y="-2610"/>
                  <a:pt x="486363" y="0"/>
                </a:cubicBezTo>
                <a:cubicBezTo>
                  <a:pt x="652487" y="2610"/>
                  <a:pt x="855383" y="-9515"/>
                  <a:pt x="1015822" y="0"/>
                </a:cubicBezTo>
                <a:cubicBezTo>
                  <a:pt x="1176261" y="9515"/>
                  <a:pt x="1301692" y="11168"/>
                  <a:pt x="1502185" y="0"/>
                </a:cubicBezTo>
                <a:cubicBezTo>
                  <a:pt x="1702678" y="-11168"/>
                  <a:pt x="1949246" y="27580"/>
                  <a:pt x="2204025" y="0"/>
                </a:cubicBezTo>
                <a:cubicBezTo>
                  <a:pt x="2458804" y="-27580"/>
                  <a:pt x="2624653" y="-11839"/>
                  <a:pt x="2819675" y="0"/>
                </a:cubicBezTo>
                <a:cubicBezTo>
                  <a:pt x="3014697" y="11839"/>
                  <a:pt x="3362709" y="-26458"/>
                  <a:pt x="3521516" y="0"/>
                </a:cubicBezTo>
                <a:cubicBezTo>
                  <a:pt x="3680323" y="26458"/>
                  <a:pt x="4058378" y="-29880"/>
                  <a:pt x="4309547" y="0"/>
                </a:cubicBezTo>
                <a:cubicBezTo>
                  <a:pt x="4327039" y="100181"/>
                  <a:pt x="4320944" y="301628"/>
                  <a:pt x="4309547" y="496649"/>
                </a:cubicBezTo>
                <a:cubicBezTo>
                  <a:pt x="4298150" y="691670"/>
                  <a:pt x="4307459" y="792100"/>
                  <a:pt x="4309547" y="1007763"/>
                </a:cubicBezTo>
                <a:cubicBezTo>
                  <a:pt x="4311635" y="1223426"/>
                  <a:pt x="4310840" y="1311480"/>
                  <a:pt x="4309547" y="1446550"/>
                </a:cubicBezTo>
                <a:cubicBezTo>
                  <a:pt x="4146965" y="1474791"/>
                  <a:pt x="3917588" y="1453051"/>
                  <a:pt x="3607706" y="1446550"/>
                </a:cubicBezTo>
                <a:cubicBezTo>
                  <a:pt x="3297824" y="1440049"/>
                  <a:pt x="3158220" y="1478833"/>
                  <a:pt x="2948961" y="1446550"/>
                </a:cubicBezTo>
                <a:cubicBezTo>
                  <a:pt x="2739702" y="1414267"/>
                  <a:pt x="2606841" y="1457896"/>
                  <a:pt x="2376407" y="1446550"/>
                </a:cubicBezTo>
                <a:cubicBezTo>
                  <a:pt x="2145973" y="1435204"/>
                  <a:pt x="1890949" y="1458146"/>
                  <a:pt x="1760758" y="1446550"/>
                </a:cubicBezTo>
                <a:cubicBezTo>
                  <a:pt x="1630567" y="1434954"/>
                  <a:pt x="1427785" y="1467856"/>
                  <a:pt x="1274395" y="1446550"/>
                </a:cubicBezTo>
                <a:cubicBezTo>
                  <a:pt x="1121005" y="1425244"/>
                  <a:pt x="802468" y="1419985"/>
                  <a:pt x="572554" y="1446550"/>
                </a:cubicBezTo>
                <a:cubicBezTo>
                  <a:pt x="342640" y="1473115"/>
                  <a:pt x="137220" y="1433119"/>
                  <a:pt x="0" y="1446550"/>
                </a:cubicBezTo>
                <a:cubicBezTo>
                  <a:pt x="21002" y="1309947"/>
                  <a:pt x="-3453" y="1133461"/>
                  <a:pt x="0" y="993298"/>
                </a:cubicBezTo>
                <a:cubicBezTo>
                  <a:pt x="3453" y="853135"/>
                  <a:pt x="21375" y="764670"/>
                  <a:pt x="0" y="554511"/>
                </a:cubicBezTo>
                <a:cubicBezTo>
                  <a:pt x="-21375" y="344352"/>
                  <a:pt x="-4029" y="174577"/>
                  <a:pt x="0" y="0"/>
                </a:cubicBezTo>
                <a:close/>
              </a:path>
            </a:pathLst>
          </a:custGeom>
          <a:solidFill>
            <a:schemeClr val="bg2"/>
          </a:solidFill>
          <a:ln>
            <a:solidFill>
              <a:schemeClr val="tx1"/>
            </a:solidFill>
            <a:extLst>
              <a:ext uri="{C807C97D-BFC1-408E-A445-0C87EB9F89A2}">
                <ask:lineSketchStyleProps xmlns:ask="http://schemas.microsoft.com/office/drawing/2018/sketchyshapes" sd="2867671746">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triped Right Arrow 17">
            <a:extLst>
              <a:ext uri="{FF2B5EF4-FFF2-40B4-BE49-F238E27FC236}">
                <a16:creationId xmlns:a16="http://schemas.microsoft.com/office/drawing/2014/main" id="{FF21FC98-4566-F849-C95C-AB2FDD14E2C2}"/>
              </a:ext>
            </a:extLst>
          </p:cNvPr>
          <p:cNvSpPr/>
          <p:nvPr/>
        </p:nvSpPr>
        <p:spPr>
          <a:xfrm>
            <a:off x="9787574" y="6424724"/>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4644" y="95536"/>
                  <a:pt x="6756" y="94484"/>
                  <a:pt x="11814" y="94511"/>
                </a:cubicBezTo>
                <a:cubicBezTo>
                  <a:pt x="13927" y="159222"/>
                  <a:pt x="152" y="193714"/>
                  <a:pt x="11814" y="283532"/>
                </a:cubicBezTo>
                <a:cubicBezTo>
                  <a:pt x="8578" y="283693"/>
                  <a:pt x="4931" y="284046"/>
                  <a:pt x="0" y="283532"/>
                </a:cubicBezTo>
                <a:cubicBezTo>
                  <a:pt x="-1446" y="193106"/>
                  <a:pt x="9507" y="147366"/>
                  <a:pt x="0" y="94511"/>
                </a:cubicBezTo>
                <a:close/>
                <a:moveTo>
                  <a:pt x="23628" y="94511"/>
                </a:moveTo>
                <a:cubicBezTo>
                  <a:pt x="31655" y="95920"/>
                  <a:pt x="41080" y="95072"/>
                  <a:pt x="47255" y="94511"/>
                </a:cubicBezTo>
                <a:cubicBezTo>
                  <a:pt x="52391" y="128541"/>
                  <a:pt x="59473" y="239593"/>
                  <a:pt x="47255" y="283532"/>
                </a:cubicBezTo>
                <a:cubicBezTo>
                  <a:pt x="36752" y="282766"/>
                  <a:pt x="29499" y="284303"/>
                  <a:pt x="23628" y="283532"/>
                </a:cubicBezTo>
                <a:cubicBezTo>
                  <a:pt x="24687" y="244988"/>
                  <a:pt x="21209" y="128733"/>
                  <a:pt x="23628" y="94511"/>
                </a:cubicBezTo>
                <a:close/>
                <a:moveTo>
                  <a:pt x="59069" y="94511"/>
                </a:moveTo>
                <a:cubicBezTo>
                  <a:pt x="206443" y="104133"/>
                  <a:pt x="510839" y="124291"/>
                  <a:pt x="567063" y="94511"/>
                </a:cubicBezTo>
                <a:cubicBezTo>
                  <a:pt x="575058" y="72146"/>
                  <a:pt x="560750" y="10576"/>
                  <a:pt x="567063" y="0"/>
                </a:cubicBezTo>
                <a:cubicBezTo>
                  <a:pt x="598461" y="24248"/>
                  <a:pt x="736195" y="158933"/>
                  <a:pt x="756084" y="189021"/>
                </a:cubicBezTo>
                <a:cubicBezTo>
                  <a:pt x="690125" y="246787"/>
                  <a:pt x="668550" y="302880"/>
                  <a:pt x="567063" y="378042"/>
                </a:cubicBezTo>
                <a:cubicBezTo>
                  <a:pt x="569637" y="341764"/>
                  <a:pt x="564752" y="304034"/>
                  <a:pt x="567063" y="283532"/>
                </a:cubicBezTo>
                <a:cubicBezTo>
                  <a:pt x="321211" y="297791"/>
                  <a:pt x="114858" y="304269"/>
                  <a:pt x="59069" y="283532"/>
                </a:cubicBezTo>
                <a:cubicBezTo>
                  <a:pt x="49486" y="227006"/>
                  <a:pt x="67995" y="154051"/>
                  <a:pt x="59069" y="94511"/>
                </a:cubicBezTo>
                <a:close/>
              </a:path>
              <a:path w="756084" h="378042" stroke="0" extrusionOk="0">
                <a:moveTo>
                  <a:pt x="0" y="94511"/>
                </a:moveTo>
                <a:cubicBezTo>
                  <a:pt x="3739" y="94751"/>
                  <a:pt x="7588" y="95302"/>
                  <a:pt x="11814" y="94511"/>
                </a:cubicBezTo>
                <a:cubicBezTo>
                  <a:pt x="21957" y="178009"/>
                  <a:pt x="22114" y="246527"/>
                  <a:pt x="11814" y="283532"/>
                </a:cubicBezTo>
                <a:cubicBezTo>
                  <a:pt x="7904" y="284370"/>
                  <a:pt x="5874" y="282709"/>
                  <a:pt x="0" y="283532"/>
                </a:cubicBezTo>
                <a:cubicBezTo>
                  <a:pt x="-4975" y="233563"/>
                  <a:pt x="-6686" y="138058"/>
                  <a:pt x="0" y="94511"/>
                </a:cubicBezTo>
                <a:close/>
                <a:moveTo>
                  <a:pt x="23628" y="94511"/>
                </a:moveTo>
                <a:cubicBezTo>
                  <a:pt x="33138" y="94970"/>
                  <a:pt x="36087" y="94339"/>
                  <a:pt x="47255" y="94511"/>
                </a:cubicBezTo>
                <a:cubicBezTo>
                  <a:pt x="59929" y="152487"/>
                  <a:pt x="55409" y="198239"/>
                  <a:pt x="47255" y="283532"/>
                </a:cubicBezTo>
                <a:cubicBezTo>
                  <a:pt x="42638" y="285633"/>
                  <a:pt x="28919" y="283344"/>
                  <a:pt x="23628" y="283532"/>
                </a:cubicBezTo>
                <a:cubicBezTo>
                  <a:pt x="12338" y="189519"/>
                  <a:pt x="28604" y="170508"/>
                  <a:pt x="23628" y="94511"/>
                </a:cubicBezTo>
                <a:close/>
                <a:moveTo>
                  <a:pt x="59069" y="94511"/>
                </a:moveTo>
                <a:cubicBezTo>
                  <a:pt x="194999" y="94572"/>
                  <a:pt x="388779" y="135158"/>
                  <a:pt x="567063" y="94511"/>
                </a:cubicBezTo>
                <a:cubicBezTo>
                  <a:pt x="567316" y="82066"/>
                  <a:pt x="575131" y="16807"/>
                  <a:pt x="567063" y="0"/>
                </a:cubicBezTo>
                <a:cubicBezTo>
                  <a:pt x="666393" y="76042"/>
                  <a:pt x="708645" y="161381"/>
                  <a:pt x="756084" y="189021"/>
                </a:cubicBezTo>
                <a:cubicBezTo>
                  <a:pt x="664627" y="253496"/>
                  <a:pt x="626461" y="300292"/>
                  <a:pt x="567063" y="378042"/>
                </a:cubicBezTo>
                <a:cubicBezTo>
                  <a:pt x="566553" y="354749"/>
                  <a:pt x="563058" y="299180"/>
                  <a:pt x="567063" y="283532"/>
                </a:cubicBezTo>
                <a:cubicBezTo>
                  <a:pt x="502447" y="304281"/>
                  <a:pt x="161524" y="264928"/>
                  <a:pt x="59069" y="283532"/>
                </a:cubicBezTo>
                <a:cubicBezTo>
                  <a:pt x="75668" y="244953"/>
                  <a:pt x="51126" y="141466"/>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3445975513">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4" name="矩形 8">
            <a:extLst>
              <a:ext uri="{FF2B5EF4-FFF2-40B4-BE49-F238E27FC236}">
                <a16:creationId xmlns:a16="http://schemas.microsoft.com/office/drawing/2014/main" id="{0BBCE0A0-379A-FCF5-4688-27B001C905D9}"/>
              </a:ext>
            </a:extLst>
          </p:cNvPr>
          <p:cNvSpPr/>
          <p:nvPr/>
        </p:nvSpPr>
        <p:spPr>
          <a:xfrm>
            <a:off x="10805623" y="6221329"/>
            <a:ext cx="390097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矩形 8">
            <a:extLst>
              <a:ext uri="{FF2B5EF4-FFF2-40B4-BE49-F238E27FC236}">
                <a16:creationId xmlns:a16="http://schemas.microsoft.com/office/drawing/2014/main" id="{47688E9D-1285-9553-7CDB-6278A256ECF9}"/>
              </a:ext>
            </a:extLst>
          </p:cNvPr>
          <p:cNvSpPr/>
          <p:nvPr/>
        </p:nvSpPr>
        <p:spPr>
          <a:xfrm>
            <a:off x="834163" y="7703777"/>
            <a:ext cx="864096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lớn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Vương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nhỏ</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chư</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hầu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vương</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artoon of a person in a traditional dress&#10;&#10;Description automatically generated">
            <a:extLst>
              <a:ext uri="{FF2B5EF4-FFF2-40B4-BE49-F238E27FC236}">
                <a16:creationId xmlns:a16="http://schemas.microsoft.com/office/drawing/2014/main" id="{CAD93535-B52F-2233-B725-6CDDFEAB7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0" y="2688376"/>
            <a:ext cx="7099627" cy="8713177"/>
          </a:xfrm>
          <a:prstGeom prst="rect">
            <a:avLst/>
          </a:prstGeom>
        </p:spPr>
      </p:pic>
      <p:cxnSp>
        <p:nvCxnSpPr>
          <p:cNvPr id="17" name="Straight Connector 16">
            <a:extLst>
              <a:ext uri="{FF2B5EF4-FFF2-40B4-BE49-F238E27FC236}">
                <a16:creationId xmlns:a16="http://schemas.microsoft.com/office/drawing/2014/main" id="{B93363E3-F4B0-C2B1-A2AF-5D3A2E6072B8}"/>
              </a:ext>
            </a:extLst>
          </p:cNvPr>
          <p:cNvCxnSpPr>
            <a:cxnSpLocks/>
          </p:cNvCxnSpPr>
          <p:nvPr/>
        </p:nvCxnSpPr>
        <p:spPr>
          <a:xfrm>
            <a:off x="9067800" y="2095500"/>
            <a:ext cx="19050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6748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5">
                                            <p:txEl>
                                              <p:pRg st="1" end="1"/>
                                            </p:txEl>
                                          </p:spTgt>
                                        </p:tgtEl>
                                        <p:attrNameLst>
                                          <p:attrName>style.visibility</p:attrName>
                                        </p:attrNameLst>
                                      </p:cBhvr>
                                      <p:to>
                                        <p:strVal val="visible"/>
                                      </p:to>
                                    </p:set>
                                    <p:animEffect transition="in" filter="barn(inVertical)">
                                      <p:cBhvr>
                                        <p:cTn id="74" dur="500"/>
                                        <p:tgtEl>
                                          <p:spTgt spid="1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5">
                                            <p:txEl>
                                              <p:pRg st="2" end="2"/>
                                            </p:txEl>
                                          </p:spTgt>
                                        </p:tgtEl>
                                        <p:attrNameLst>
                                          <p:attrName>style.visibility</p:attrName>
                                        </p:attrNameLst>
                                      </p:cBhvr>
                                      <p:to>
                                        <p:strVal val="visible"/>
                                      </p:to>
                                    </p:set>
                                    <p:animEffect transition="in" filter="barn(inVertical)">
                                      <p:cBhvr>
                                        <p:cTn id="7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4" grpId="0" animBg="1"/>
      <p:bldP spid="5" grpId="0" animBg="1"/>
      <p:bldP spid="6" grpId="0" animBg="1"/>
      <p:bldP spid="7" grpId="0" animBg="1"/>
      <p:bldP spid="8" grpId="0"/>
      <p:bldP spid="9" grpId="0" animBg="1"/>
      <p:bldP spid="11" grpId="0" animBg="1"/>
      <p:bldP spid="12" grpId="0" animBg="1"/>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77B34-C30E-FDD5-9EC0-88BF6C5294A1}"/>
              </a:ext>
            </a:extLst>
          </p:cNvPr>
          <p:cNvSpPr txBox="1"/>
          <p:nvPr/>
        </p:nvSpPr>
        <p:spPr>
          <a:xfrm>
            <a:off x="381000" y="266700"/>
            <a:ext cx="17754600" cy="120145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Hai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Khẳng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矩形 8">
            <a:extLst>
              <a:ext uri="{FF2B5EF4-FFF2-40B4-BE49-F238E27FC236}">
                <a16:creationId xmlns:a16="http://schemas.microsoft.com/office/drawing/2014/main" id="{27992454-3C6B-34DE-2679-A62E0D0B710D}"/>
              </a:ext>
            </a:extLst>
          </p:cNvPr>
          <p:cNvSpPr/>
          <p:nvPr/>
        </p:nvSpPr>
        <p:spPr>
          <a:xfrm>
            <a:off x="5029200" y="1181100"/>
            <a:ext cx="10122165" cy="2002023"/>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547E52C2-4559-F6CC-131C-356F55E43337}"/>
              </a:ext>
            </a:extLst>
          </p:cNvPr>
          <p:cNvCxnSpPr>
            <a:cxnSpLocks/>
          </p:cNvCxnSpPr>
          <p:nvPr/>
        </p:nvCxnSpPr>
        <p:spPr>
          <a:xfrm>
            <a:off x="5097996" y="2095500"/>
            <a:ext cx="2217204"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Rectangle 3">
            <a:extLst>
              <a:ext uri="{FF2B5EF4-FFF2-40B4-BE49-F238E27FC236}">
                <a16:creationId xmlns:a16="http://schemas.microsoft.com/office/drawing/2014/main" id="{78D879CD-1874-C4EA-41F5-93AA37E42695}"/>
              </a:ext>
            </a:extLst>
          </p:cNvPr>
          <p:cNvSpPr/>
          <p:nvPr/>
        </p:nvSpPr>
        <p:spPr>
          <a:xfrm>
            <a:off x="487376" y="4092555"/>
            <a:ext cx="3074881" cy="1446550"/>
          </a:xfrm>
          <a:custGeom>
            <a:avLst/>
            <a:gdLst>
              <a:gd name="connsiteX0" fmla="*/ 0 w 3074881"/>
              <a:gd name="connsiteY0" fmla="*/ 0 h 1446550"/>
              <a:gd name="connsiteX1" fmla="*/ 584227 w 3074881"/>
              <a:gd name="connsiteY1" fmla="*/ 0 h 1446550"/>
              <a:gd name="connsiteX2" fmla="*/ 1137706 w 3074881"/>
              <a:gd name="connsiteY2" fmla="*/ 0 h 1446550"/>
              <a:gd name="connsiteX3" fmla="*/ 1814180 w 3074881"/>
              <a:gd name="connsiteY3" fmla="*/ 0 h 1446550"/>
              <a:gd name="connsiteX4" fmla="*/ 2429156 w 3074881"/>
              <a:gd name="connsiteY4" fmla="*/ 0 h 1446550"/>
              <a:gd name="connsiteX5" fmla="*/ 3074881 w 3074881"/>
              <a:gd name="connsiteY5" fmla="*/ 0 h 1446550"/>
              <a:gd name="connsiteX6" fmla="*/ 3074881 w 3074881"/>
              <a:gd name="connsiteY6" fmla="*/ 453252 h 1446550"/>
              <a:gd name="connsiteX7" fmla="*/ 3074881 w 3074881"/>
              <a:gd name="connsiteY7" fmla="*/ 949901 h 1446550"/>
              <a:gd name="connsiteX8" fmla="*/ 3074881 w 3074881"/>
              <a:gd name="connsiteY8" fmla="*/ 1446550 h 1446550"/>
              <a:gd name="connsiteX9" fmla="*/ 2521402 w 3074881"/>
              <a:gd name="connsiteY9" fmla="*/ 1446550 h 1446550"/>
              <a:gd name="connsiteX10" fmla="*/ 1998673 w 3074881"/>
              <a:gd name="connsiteY10" fmla="*/ 1446550 h 1446550"/>
              <a:gd name="connsiteX11" fmla="*/ 1475943 w 3074881"/>
              <a:gd name="connsiteY11" fmla="*/ 1446550 h 1446550"/>
              <a:gd name="connsiteX12" fmla="*/ 830218 w 3074881"/>
              <a:gd name="connsiteY12" fmla="*/ 1446550 h 1446550"/>
              <a:gd name="connsiteX13" fmla="*/ 0 w 3074881"/>
              <a:gd name="connsiteY13" fmla="*/ 1446550 h 1446550"/>
              <a:gd name="connsiteX14" fmla="*/ 0 w 3074881"/>
              <a:gd name="connsiteY14" fmla="*/ 978832 h 1446550"/>
              <a:gd name="connsiteX15" fmla="*/ 0 w 3074881"/>
              <a:gd name="connsiteY15" fmla="*/ 467718 h 1446550"/>
              <a:gd name="connsiteX16" fmla="*/ 0 w 3074881"/>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4881" h="1446550" fill="none" extrusionOk="0">
                <a:moveTo>
                  <a:pt x="0" y="0"/>
                </a:moveTo>
                <a:cubicBezTo>
                  <a:pt x="273610" y="-6433"/>
                  <a:pt x="310739" y="6973"/>
                  <a:pt x="584227" y="0"/>
                </a:cubicBezTo>
                <a:cubicBezTo>
                  <a:pt x="857715" y="-6973"/>
                  <a:pt x="975348" y="2968"/>
                  <a:pt x="1137706" y="0"/>
                </a:cubicBezTo>
                <a:cubicBezTo>
                  <a:pt x="1300064" y="-2968"/>
                  <a:pt x="1640933" y="6916"/>
                  <a:pt x="1814180" y="0"/>
                </a:cubicBezTo>
                <a:cubicBezTo>
                  <a:pt x="1987427" y="-6916"/>
                  <a:pt x="2281312" y="-5155"/>
                  <a:pt x="2429156" y="0"/>
                </a:cubicBezTo>
                <a:cubicBezTo>
                  <a:pt x="2577000" y="5155"/>
                  <a:pt x="2926769" y="-18380"/>
                  <a:pt x="3074881" y="0"/>
                </a:cubicBezTo>
                <a:cubicBezTo>
                  <a:pt x="3079258" y="152772"/>
                  <a:pt x="3074330" y="317636"/>
                  <a:pt x="3074881" y="453252"/>
                </a:cubicBezTo>
                <a:cubicBezTo>
                  <a:pt x="3075432" y="588868"/>
                  <a:pt x="3052709" y="715505"/>
                  <a:pt x="3074881" y="949901"/>
                </a:cubicBezTo>
                <a:cubicBezTo>
                  <a:pt x="3097053" y="1184297"/>
                  <a:pt x="3071906" y="1253247"/>
                  <a:pt x="3074881" y="1446550"/>
                </a:cubicBezTo>
                <a:cubicBezTo>
                  <a:pt x="2872752" y="1454027"/>
                  <a:pt x="2784918" y="1464574"/>
                  <a:pt x="2521402" y="1446550"/>
                </a:cubicBezTo>
                <a:cubicBezTo>
                  <a:pt x="2257886" y="1428526"/>
                  <a:pt x="2137464" y="1450821"/>
                  <a:pt x="1998673" y="1446550"/>
                </a:cubicBezTo>
                <a:cubicBezTo>
                  <a:pt x="1859882" y="1442279"/>
                  <a:pt x="1580515" y="1459572"/>
                  <a:pt x="1475943" y="1446550"/>
                </a:cubicBezTo>
                <a:cubicBezTo>
                  <a:pt x="1371371" y="1433529"/>
                  <a:pt x="1016191" y="1444047"/>
                  <a:pt x="830218" y="1446550"/>
                </a:cubicBezTo>
                <a:cubicBezTo>
                  <a:pt x="644246" y="1449053"/>
                  <a:pt x="396438" y="1474760"/>
                  <a:pt x="0" y="1446550"/>
                </a:cubicBezTo>
                <a:cubicBezTo>
                  <a:pt x="6400" y="1265473"/>
                  <a:pt x="5241" y="1177847"/>
                  <a:pt x="0" y="978832"/>
                </a:cubicBezTo>
                <a:cubicBezTo>
                  <a:pt x="-5241" y="779817"/>
                  <a:pt x="3838" y="692315"/>
                  <a:pt x="0" y="467718"/>
                </a:cubicBezTo>
                <a:cubicBezTo>
                  <a:pt x="-3838" y="243121"/>
                  <a:pt x="-10850" y="162599"/>
                  <a:pt x="0" y="0"/>
                </a:cubicBezTo>
                <a:close/>
              </a:path>
              <a:path w="3074881" h="1446550" stroke="0" extrusionOk="0">
                <a:moveTo>
                  <a:pt x="0" y="0"/>
                </a:moveTo>
                <a:cubicBezTo>
                  <a:pt x="191041" y="1309"/>
                  <a:pt x="400807" y="3515"/>
                  <a:pt x="522730" y="0"/>
                </a:cubicBezTo>
                <a:cubicBezTo>
                  <a:pt x="644653" y="-3515"/>
                  <a:pt x="830756" y="27901"/>
                  <a:pt x="1106957" y="0"/>
                </a:cubicBezTo>
                <a:cubicBezTo>
                  <a:pt x="1383158" y="-27901"/>
                  <a:pt x="1401917" y="-13115"/>
                  <a:pt x="1629687" y="0"/>
                </a:cubicBezTo>
                <a:cubicBezTo>
                  <a:pt x="1857457" y="13115"/>
                  <a:pt x="2117933" y="-27132"/>
                  <a:pt x="2275412" y="0"/>
                </a:cubicBezTo>
                <a:cubicBezTo>
                  <a:pt x="2432891" y="27132"/>
                  <a:pt x="2817295" y="-17901"/>
                  <a:pt x="3074881" y="0"/>
                </a:cubicBezTo>
                <a:cubicBezTo>
                  <a:pt x="3060566" y="100266"/>
                  <a:pt x="3096657" y="248703"/>
                  <a:pt x="3074881" y="438787"/>
                </a:cubicBezTo>
                <a:cubicBezTo>
                  <a:pt x="3053105" y="628871"/>
                  <a:pt x="3074107" y="745914"/>
                  <a:pt x="3074881" y="935436"/>
                </a:cubicBezTo>
                <a:cubicBezTo>
                  <a:pt x="3075655" y="1124958"/>
                  <a:pt x="3070730" y="1213525"/>
                  <a:pt x="3074881" y="1446550"/>
                </a:cubicBezTo>
                <a:cubicBezTo>
                  <a:pt x="2855212" y="1469514"/>
                  <a:pt x="2694131" y="1432167"/>
                  <a:pt x="2490654" y="1446550"/>
                </a:cubicBezTo>
                <a:cubicBezTo>
                  <a:pt x="2287177" y="1460933"/>
                  <a:pt x="2188182" y="1447218"/>
                  <a:pt x="1967924" y="1446550"/>
                </a:cubicBezTo>
                <a:cubicBezTo>
                  <a:pt x="1747666" y="1445883"/>
                  <a:pt x="1675062" y="1447793"/>
                  <a:pt x="1414445" y="1446550"/>
                </a:cubicBezTo>
                <a:cubicBezTo>
                  <a:pt x="1153828" y="1445307"/>
                  <a:pt x="1065459" y="1418440"/>
                  <a:pt x="799469" y="1446550"/>
                </a:cubicBezTo>
                <a:cubicBezTo>
                  <a:pt x="533479" y="1474660"/>
                  <a:pt x="353422" y="1416153"/>
                  <a:pt x="0" y="1446550"/>
                </a:cubicBezTo>
                <a:cubicBezTo>
                  <a:pt x="-17852" y="1310852"/>
                  <a:pt x="-16981" y="1077991"/>
                  <a:pt x="0" y="949901"/>
                </a:cubicBezTo>
                <a:cubicBezTo>
                  <a:pt x="16981" y="821811"/>
                  <a:pt x="14557" y="573458"/>
                  <a:pt x="0" y="453252"/>
                </a:cubicBezTo>
                <a:cubicBezTo>
                  <a:pt x="-14557" y="333046"/>
                  <a:pt x="-16307" y="225607"/>
                  <a:pt x="0" y="0"/>
                </a:cubicBezTo>
                <a:close/>
              </a:path>
            </a:pathLst>
          </a:custGeom>
          <a:solidFill>
            <a:schemeClr val="bg2"/>
          </a:solidFill>
          <a:ln>
            <a:solidFill>
              <a:schemeClr val="tx1"/>
            </a:solidFill>
            <a:extLst>
              <a:ext uri="{C807C97D-BFC1-408E-A445-0C87EB9F89A2}">
                <ask:lineSketchStyleProps xmlns:ask="http://schemas.microsoft.com/office/drawing/2018/sketchyshapes" sd="245565799">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qual 8">
            <a:extLst>
              <a:ext uri="{FF2B5EF4-FFF2-40B4-BE49-F238E27FC236}">
                <a16:creationId xmlns:a16="http://schemas.microsoft.com/office/drawing/2014/main" id="{57110D47-993B-052B-4EE8-9C32221FB983}"/>
              </a:ext>
            </a:extLst>
          </p:cNvPr>
          <p:cNvSpPr/>
          <p:nvPr/>
        </p:nvSpPr>
        <p:spPr>
          <a:xfrm>
            <a:off x="4015887" y="4430092"/>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51320" y="148911"/>
                  <a:pt x="481588" y="167659"/>
                  <a:pt x="609018" y="155753"/>
                </a:cubicBezTo>
                <a:cubicBezTo>
                  <a:pt x="611066" y="225292"/>
                  <a:pt x="605948" y="281219"/>
                  <a:pt x="609018" y="333584"/>
                </a:cubicBezTo>
                <a:cubicBezTo>
                  <a:pt x="439803" y="319125"/>
                  <a:pt x="307720" y="347357"/>
                  <a:pt x="93060" y="333584"/>
                </a:cubicBezTo>
                <a:cubicBezTo>
                  <a:pt x="90113" y="293363"/>
                  <a:pt x="89408" y="216027"/>
                  <a:pt x="93060" y="155753"/>
                </a:cubicBezTo>
                <a:close/>
                <a:moveTo>
                  <a:pt x="93060" y="422500"/>
                </a:moveTo>
                <a:cubicBezTo>
                  <a:pt x="232660" y="421889"/>
                  <a:pt x="435101" y="403305"/>
                  <a:pt x="609018" y="422500"/>
                </a:cubicBezTo>
                <a:cubicBezTo>
                  <a:pt x="611122" y="504603"/>
                  <a:pt x="609312" y="545576"/>
                  <a:pt x="609018" y="600331"/>
                </a:cubicBezTo>
                <a:cubicBezTo>
                  <a:pt x="462786" y="583946"/>
                  <a:pt x="302219" y="575510"/>
                  <a:pt x="93060" y="600331"/>
                </a:cubicBezTo>
                <a:cubicBezTo>
                  <a:pt x="98222" y="562278"/>
                  <a:pt x="92480" y="476441"/>
                  <a:pt x="93060" y="422500"/>
                </a:cubicBezTo>
                <a:close/>
              </a:path>
              <a:path w="702078" h="756084" stroke="0" extrusionOk="0">
                <a:moveTo>
                  <a:pt x="93060" y="155753"/>
                </a:moveTo>
                <a:cubicBezTo>
                  <a:pt x="294551" y="157241"/>
                  <a:pt x="449951" y="153060"/>
                  <a:pt x="609018" y="155753"/>
                </a:cubicBezTo>
                <a:cubicBezTo>
                  <a:pt x="612655" y="225828"/>
                  <a:pt x="605120" y="278474"/>
                  <a:pt x="609018" y="333584"/>
                </a:cubicBezTo>
                <a:cubicBezTo>
                  <a:pt x="370397" y="358397"/>
                  <a:pt x="207174" y="317668"/>
                  <a:pt x="93060" y="333584"/>
                </a:cubicBezTo>
                <a:cubicBezTo>
                  <a:pt x="90759" y="293728"/>
                  <a:pt x="94765" y="210405"/>
                  <a:pt x="93060" y="155753"/>
                </a:cubicBezTo>
                <a:close/>
                <a:moveTo>
                  <a:pt x="93060" y="422500"/>
                </a:moveTo>
                <a:cubicBezTo>
                  <a:pt x="202067" y="426541"/>
                  <a:pt x="427937" y="400643"/>
                  <a:pt x="609018" y="422500"/>
                </a:cubicBezTo>
                <a:cubicBezTo>
                  <a:pt x="601885" y="470257"/>
                  <a:pt x="617842" y="527820"/>
                  <a:pt x="609018" y="600331"/>
                </a:cubicBezTo>
                <a:cubicBezTo>
                  <a:pt x="487254" y="603483"/>
                  <a:pt x="296638" y="621351"/>
                  <a:pt x="93060" y="600331"/>
                </a:cubicBezTo>
                <a:cubicBezTo>
                  <a:pt x="94658" y="564600"/>
                  <a:pt x="96293" y="46521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1042621959">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1F4DAB1-6BB7-C600-522B-42BE5C12AD5A}"/>
              </a:ext>
            </a:extLst>
          </p:cNvPr>
          <p:cNvSpPr/>
          <p:nvPr/>
        </p:nvSpPr>
        <p:spPr>
          <a:xfrm>
            <a:off x="5049058" y="4092555"/>
            <a:ext cx="4407425" cy="1446550"/>
          </a:xfrm>
          <a:custGeom>
            <a:avLst/>
            <a:gdLst>
              <a:gd name="connsiteX0" fmla="*/ 0 w 4407425"/>
              <a:gd name="connsiteY0" fmla="*/ 0 h 1446550"/>
              <a:gd name="connsiteX1" fmla="*/ 497409 w 4407425"/>
              <a:gd name="connsiteY1" fmla="*/ 0 h 1446550"/>
              <a:gd name="connsiteX2" fmla="*/ 1215190 w 4407425"/>
              <a:gd name="connsiteY2" fmla="*/ 0 h 1446550"/>
              <a:gd name="connsiteX3" fmla="*/ 1844822 w 4407425"/>
              <a:gd name="connsiteY3" fmla="*/ 0 h 1446550"/>
              <a:gd name="connsiteX4" fmla="*/ 2518529 w 4407425"/>
              <a:gd name="connsiteY4" fmla="*/ 0 h 1446550"/>
              <a:gd name="connsiteX5" fmla="*/ 3148161 w 4407425"/>
              <a:gd name="connsiteY5" fmla="*/ 0 h 1446550"/>
              <a:gd name="connsiteX6" fmla="*/ 3821867 w 4407425"/>
              <a:gd name="connsiteY6" fmla="*/ 0 h 1446550"/>
              <a:gd name="connsiteX7" fmla="*/ 4407425 w 4407425"/>
              <a:gd name="connsiteY7" fmla="*/ 0 h 1446550"/>
              <a:gd name="connsiteX8" fmla="*/ 4407425 w 4407425"/>
              <a:gd name="connsiteY8" fmla="*/ 496649 h 1446550"/>
              <a:gd name="connsiteX9" fmla="*/ 4407425 w 4407425"/>
              <a:gd name="connsiteY9" fmla="*/ 949901 h 1446550"/>
              <a:gd name="connsiteX10" fmla="*/ 4407425 w 4407425"/>
              <a:gd name="connsiteY10" fmla="*/ 1446550 h 1446550"/>
              <a:gd name="connsiteX11" fmla="*/ 3777793 w 4407425"/>
              <a:gd name="connsiteY11" fmla="*/ 1446550 h 1446550"/>
              <a:gd name="connsiteX12" fmla="*/ 3060012 w 4407425"/>
              <a:gd name="connsiteY12" fmla="*/ 1446550 h 1446550"/>
              <a:gd name="connsiteX13" fmla="*/ 2518529 w 4407425"/>
              <a:gd name="connsiteY13" fmla="*/ 1446550 h 1446550"/>
              <a:gd name="connsiteX14" fmla="*/ 1800748 w 4407425"/>
              <a:gd name="connsiteY14" fmla="*/ 1446550 h 1446550"/>
              <a:gd name="connsiteX15" fmla="*/ 1259264 w 4407425"/>
              <a:gd name="connsiteY15" fmla="*/ 1446550 h 1446550"/>
              <a:gd name="connsiteX16" fmla="*/ 541484 w 4407425"/>
              <a:gd name="connsiteY16" fmla="*/ 1446550 h 1446550"/>
              <a:gd name="connsiteX17" fmla="*/ 0 w 4407425"/>
              <a:gd name="connsiteY17" fmla="*/ 1446550 h 1446550"/>
              <a:gd name="connsiteX18" fmla="*/ 0 w 4407425"/>
              <a:gd name="connsiteY18" fmla="*/ 1007763 h 1446550"/>
              <a:gd name="connsiteX19" fmla="*/ 0 w 4407425"/>
              <a:gd name="connsiteY19" fmla="*/ 540045 h 1446550"/>
              <a:gd name="connsiteX20" fmla="*/ 0 w 4407425"/>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425" h="1446550" fill="none" extrusionOk="0">
                <a:moveTo>
                  <a:pt x="0" y="0"/>
                </a:moveTo>
                <a:cubicBezTo>
                  <a:pt x="110811" y="-16833"/>
                  <a:pt x="290290" y="4130"/>
                  <a:pt x="497409" y="0"/>
                </a:cubicBezTo>
                <a:cubicBezTo>
                  <a:pt x="704528" y="-4130"/>
                  <a:pt x="1013873" y="14537"/>
                  <a:pt x="1215190" y="0"/>
                </a:cubicBezTo>
                <a:cubicBezTo>
                  <a:pt x="1416507" y="-14537"/>
                  <a:pt x="1597106" y="-6384"/>
                  <a:pt x="1844822" y="0"/>
                </a:cubicBezTo>
                <a:cubicBezTo>
                  <a:pt x="2092538" y="6384"/>
                  <a:pt x="2204000" y="21325"/>
                  <a:pt x="2518529" y="0"/>
                </a:cubicBezTo>
                <a:cubicBezTo>
                  <a:pt x="2833058" y="-21325"/>
                  <a:pt x="2871022" y="-14879"/>
                  <a:pt x="3148161" y="0"/>
                </a:cubicBezTo>
                <a:cubicBezTo>
                  <a:pt x="3425300" y="14879"/>
                  <a:pt x="3582455" y="-28189"/>
                  <a:pt x="3821867" y="0"/>
                </a:cubicBezTo>
                <a:cubicBezTo>
                  <a:pt x="4061279" y="28189"/>
                  <a:pt x="4177379" y="-14377"/>
                  <a:pt x="4407425" y="0"/>
                </a:cubicBezTo>
                <a:cubicBezTo>
                  <a:pt x="4393206" y="189316"/>
                  <a:pt x="4431418" y="365989"/>
                  <a:pt x="4407425" y="496649"/>
                </a:cubicBezTo>
                <a:cubicBezTo>
                  <a:pt x="4383432" y="627309"/>
                  <a:pt x="4407442" y="837233"/>
                  <a:pt x="4407425" y="949901"/>
                </a:cubicBezTo>
                <a:cubicBezTo>
                  <a:pt x="4407408" y="1062569"/>
                  <a:pt x="4385119" y="1221194"/>
                  <a:pt x="4407425" y="1446550"/>
                </a:cubicBezTo>
                <a:cubicBezTo>
                  <a:pt x="4115307" y="1440217"/>
                  <a:pt x="4058080" y="1473726"/>
                  <a:pt x="3777793" y="1446550"/>
                </a:cubicBezTo>
                <a:cubicBezTo>
                  <a:pt x="3497506" y="1419374"/>
                  <a:pt x="3364199" y="1414518"/>
                  <a:pt x="3060012" y="1446550"/>
                </a:cubicBezTo>
                <a:cubicBezTo>
                  <a:pt x="2755825" y="1478582"/>
                  <a:pt x="2640408" y="1466248"/>
                  <a:pt x="2518529" y="1446550"/>
                </a:cubicBezTo>
                <a:cubicBezTo>
                  <a:pt x="2396650" y="1426852"/>
                  <a:pt x="1971923" y="1455665"/>
                  <a:pt x="1800748" y="1446550"/>
                </a:cubicBezTo>
                <a:cubicBezTo>
                  <a:pt x="1629573" y="1437435"/>
                  <a:pt x="1466131" y="1438806"/>
                  <a:pt x="1259264" y="1446550"/>
                </a:cubicBezTo>
                <a:cubicBezTo>
                  <a:pt x="1052397" y="1454294"/>
                  <a:pt x="881019" y="1413571"/>
                  <a:pt x="541484" y="1446550"/>
                </a:cubicBezTo>
                <a:cubicBezTo>
                  <a:pt x="201949" y="1479529"/>
                  <a:pt x="260468" y="1438646"/>
                  <a:pt x="0" y="1446550"/>
                </a:cubicBezTo>
                <a:cubicBezTo>
                  <a:pt x="16554" y="1240011"/>
                  <a:pt x="6490" y="1149815"/>
                  <a:pt x="0" y="1007763"/>
                </a:cubicBezTo>
                <a:cubicBezTo>
                  <a:pt x="-6490" y="865711"/>
                  <a:pt x="-11147" y="699961"/>
                  <a:pt x="0" y="540045"/>
                </a:cubicBezTo>
                <a:cubicBezTo>
                  <a:pt x="11147" y="380129"/>
                  <a:pt x="-7171" y="163038"/>
                  <a:pt x="0" y="0"/>
                </a:cubicBezTo>
                <a:close/>
              </a:path>
              <a:path w="4407425" h="1446550" stroke="0" extrusionOk="0">
                <a:moveTo>
                  <a:pt x="0" y="0"/>
                </a:moveTo>
                <a:cubicBezTo>
                  <a:pt x="274130" y="22421"/>
                  <a:pt x="372546" y="3026"/>
                  <a:pt x="629632" y="0"/>
                </a:cubicBezTo>
                <a:cubicBezTo>
                  <a:pt x="886718" y="-3026"/>
                  <a:pt x="994176" y="-14402"/>
                  <a:pt x="1259264" y="0"/>
                </a:cubicBezTo>
                <a:cubicBezTo>
                  <a:pt x="1524352" y="14402"/>
                  <a:pt x="1658469" y="11113"/>
                  <a:pt x="1977045" y="0"/>
                </a:cubicBezTo>
                <a:cubicBezTo>
                  <a:pt x="2295621" y="-11113"/>
                  <a:pt x="2496968" y="29627"/>
                  <a:pt x="2694826" y="0"/>
                </a:cubicBezTo>
                <a:cubicBezTo>
                  <a:pt x="2892684" y="-29627"/>
                  <a:pt x="3046729" y="14339"/>
                  <a:pt x="3192235" y="0"/>
                </a:cubicBezTo>
                <a:cubicBezTo>
                  <a:pt x="3337741" y="-14339"/>
                  <a:pt x="3533571" y="-5905"/>
                  <a:pt x="3733719" y="0"/>
                </a:cubicBezTo>
                <a:cubicBezTo>
                  <a:pt x="3933867" y="5905"/>
                  <a:pt x="4176057" y="-4888"/>
                  <a:pt x="4407425" y="0"/>
                </a:cubicBezTo>
                <a:cubicBezTo>
                  <a:pt x="4415516" y="106797"/>
                  <a:pt x="4386343" y="252585"/>
                  <a:pt x="4407425" y="496649"/>
                </a:cubicBezTo>
                <a:cubicBezTo>
                  <a:pt x="4428507" y="740713"/>
                  <a:pt x="4393066" y="861866"/>
                  <a:pt x="4407425" y="1007763"/>
                </a:cubicBezTo>
                <a:cubicBezTo>
                  <a:pt x="4421784" y="1153660"/>
                  <a:pt x="4405588" y="1324122"/>
                  <a:pt x="4407425" y="1446550"/>
                </a:cubicBezTo>
                <a:cubicBezTo>
                  <a:pt x="4223156" y="1463023"/>
                  <a:pt x="4079657" y="1474706"/>
                  <a:pt x="3777793" y="1446550"/>
                </a:cubicBezTo>
                <a:cubicBezTo>
                  <a:pt x="3475929" y="1418394"/>
                  <a:pt x="3457936" y="1461285"/>
                  <a:pt x="3280383" y="1446550"/>
                </a:cubicBezTo>
                <a:cubicBezTo>
                  <a:pt x="3102830" y="1431816"/>
                  <a:pt x="2867553" y="1467260"/>
                  <a:pt x="2650751" y="1446550"/>
                </a:cubicBezTo>
                <a:cubicBezTo>
                  <a:pt x="2433949" y="1425840"/>
                  <a:pt x="2238933" y="1449311"/>
                  <a:pt x="1977045" y="1446550"/>
                </a:cubicBezTo>
                <a:cubicBezTo>
                  <a:pt x="1715157" y="1443789"/>
                  <a:pt x="1573110" y="1431826"/>
                  <a:pt x="1347413" y="1446550"/>
                </a:cubicBezTo>
                <a:cubicBezTo>
                  <a:pt x="1121716" y="1461274"/>
                  <a:pt x="897269" y="1414185"/>
                  <a:pt x="629632" y="1446550"/>
                </a:cubicBezTo>
                <a:cubicBezTo>
                  <a:pt x="361995" y="1478915"/>
                  <a:pt x="196442" y="1455560"/>
                  <a:pt x="0" y="1446550"/>
                </a:cubicBezTo>
                <a:cubicBezTo>
                  <a:pt x="10824" y="1344649"/>
                  <a:pt x="-374" y="1184509"/>
                  <a:pt x="0" y="978832"/>
                </a:cubicBezTo>
                <a:cubicBezTo>
                  <a:pt x="374" y="773155"/>
                  <a:pt x="-3457" y="703474"/>
                  <a:pt x="0" y="482183"/>
                </a:cubicBezTo>
                <a:cubicBezTo>
                  <a:pt x="3457" y="260892"/>
                  <a:pt x="1026" y="214182"/>
                  <a:pt x="0" y="0"/>
                </a:cubicBezTo>
                <a:close/>
              </a:path>
            </a:pathLst>
          </a:custGeom>
          <a:solidFill>
            <a:schemeClr val="bg2"/>
          </a:solidFill>
          <a:ln>
            <a:solidFill>
              <a:schemeClr val="tx1"/>
            </a:solidFill>
            <a:extLst>
              <a:ext uri="{C807C97D-BFC1-408E-A445-0C87EB9F89A2}">
                <ask:lineSketchStyleProps xmlns:ask="http://schemas.microsoft.com/office/drawing/2018/sketchyshapes" sd="3151603851">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triped Right Arrow 10">
            <a:extLst>
              <a:ext uri="{FF2B5EF4-FFF2-40B4-BE49-F238E27FC236}">
                <a16:creationId xmlns:a16="http://schemas.microsoft.com/office/drawing/2014/main" id="{D60E512B-2399-74F7-83BF-BA5DCCFDA529}"/>
              </a:ext>
            </a:extLst>
          </p:cNvPr>
          <p:cNvSpPr/>
          <p:nvPr/>
        </p:nvSpPr>
        <p:spPr>
          <a:xfrm>
            <a:off x="9787574" y="4619113"/>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5785" y="93449"/>
                  <a:pt x="7960" y="95200"/>
                  <a:pt x="11814" y="94511"/>
                </a:cubicBezTo>
                <a:cubicBezTo>
                  <a:pt x="10373" y="131362"/>
                  <a:pt x="18414" y="209631"/>
                  <a:pt x="11814" y="283532"/>
                </a:cubicBezTo>
                <a:cubicBezTo>
                  <a:pt x="7833" y="283855"/>
                  <a:pt x="5835" y="284469"/>
                  <a:pt x="0" y="283532"/>
                </a:cubicBezTo>
                <a:cubicBezTo>
                  <a:pt x="-9058" y="200300"/>
                  <a:pt x="-12347" y="149763"/>
                  <a:pt x="0" y="94511"/>
                </a:cubicBezTo>
                <a:close/>
                <a:moveTo>
                  <a:pt x="23628" y="94511"/>
                </a:moveTo>
                <a:cubicBezTo>
                  <a:pt x="31033" y="96165"/>
                  <a:pt x="37097" y="95995"/>
                  <a:pt x="47255" y="94511"/>
                </a:cubicBezTo>
                <a:cubicBezTo>
                  <a:pt x="42005" y="158979"/>
                  <a:pt x="40577" y="235176"/>
                  <a:pt x="47255" y="283532"/>
                </a:cubicBezTo>
                <a:cubicBezTo>
                  <a:pt x="37313" y="284400"/>
                  <a:pt x="33011" y="285146"/>
                  <a:pt x="23628" y="283532"/>
                </a:cubicBezTo>
                <a:cubicBezTo>
                  <a:pt x="22110" y="224869"/>
                  <a:pt x="25149" y="173516"/>
                  <a:pt x="23628" y="94511"/>
                </a:cubicBezTo>
                <a:close/>
                <a:moveTo>
                  <a:pt x="59069" y="94511"/>
                </a:moveTo>
                <a:cubicBezTo>
                  <a:pt x="233838" y="102681"/>
                  <a:pt x="405757" y="58883"/>
                  <a:pt x="567063" y="94511"/>
                </a:cubicBezTo>
                <a:cubicBezTo>
                  <a:pt x="566270" y="50423"/>
                  <a:pt x="570255" y="31906"/>
                  <a:pt x="567063" y="0"/>
                </a:cubicBezTo>
                <a:cubicBezTo>
                  <a:pt x="650516" y="59465"/>
                  <a:pt x="672945" y="122793"/>
                  <a:pt x="756084" y="189021"/>
                </a:cubicBezTo>
                <a:cubicBezTo>
                  <a:pt x="696289" y="225531"/>
                  <a:pt x="655636" y="295143"/>
                  <a:pt x="567063" y="378042"/>
                </a:cubicBezTo>
                <a:cubicBezTo>
                  <a:pt x="572801" y="354525"/>
                  <a:pt x="559469" y="310952"/>
                  <a:pt x="567063" y="283532"/>
                </a:cubicBezTo>
                <a:cubicBezTo>
                  <a:pt x="423736" y="264992"/>
                  <a:pt x="110589" y="300663"/>
                  <a:pt x="59069" y="283532"/>
                </a:cubicBezTo>
                <a:cubicBezTo>
                  <a:pt x="73602" y="205480"/>
                  <a:pt x="59574" y="143341"/>
                  <a:pt x="59069" y="94511"/>
                </a:cubicBezTo>
                <a:close/>
              </a:path>
              <a:path w="756084" h="378042" stroke="0" extrusionOk="0">
                <a:moveTo>
                  <a:pt x="0" y="94511"/>
                </a:moveTo>
                <a:cubicBezTo>
                  <a:pt x="1802" y="93883"/>
                  <a:pt x="9343" y="93719"/>
                  <a:pt x="11814" y="94511"/>
                </a:cubicBezTo>
                <a:cubicBezTo>
                  <a:pt x="19057" y="128419"/>
                  <a:pt x="4785" y="220783"/>
                  <a:pt x="11814" y="283532"/>
                </a:cubicBezTo>
                <a:cubicBezTo>
                  <a:pt x="8804" y="284359"/>
                  <a:pt x="1650" y="283587"/>
                  <a:pt x="0" y="283532"/>
                </a:cubicBezTo>
                <a:cubicBezTo>
                  <a:pt x="6198" y="235030"/>
                  <a:pt x="560" y="166042"/>
                  <a:pt x="0" y="94511"/>
                </a:cubicBezTo>
                <a:close/>
                <a:moveTo>
                  <a:pt x="23628" y="94511"/>
                </a:moveTo>
                <a:cubicBezTo>
                  <a:pt x="32197" y="94602"/>
                  <a:pt x="38441" y="92590"/>
                  <a:pt x="47255" y="94511"/>
                </a:cubicBezTo>
                <a:cubicBezTo>
                  <a:pt x="48211" y="144216"/>
                  <a:pt x="31401" y="262189"/>
                  <a:pt x="47255" y="283532"/>
                </a:cubicBezTo>
                <a:cubicBezTo>
                  <a:pt x="38419" y="284626"/>
                  <a:pt x="34188" y="284084"/>
                  <a:pt x="23628" y="283532"/>
                </a:cubicBezTo>
                <a:cubicBezTo>
                  <a:pt x="19588" y="218940"/>
                  <a:pt x="19533" y="133347"/>
                  <a:pt x="23628" y="94511"/>
                </a:cubicBezTo>
                <a:close/>
                <a:moveTo>
                  <a:pt x="59069" y="94511"/>
                </a:moveTo>
                <a:cubicBezTo>
                  <a:pt x="265698" y="91561"/>
                  <a:pt x="398898" y="104211"/>
                  <a:pt x="567063" y="94511"/>
                </a:cubicBezTo>
                <a:cubicBezTo>
                  <a:pt x="571289" y="84722"/>
                  <a:pt x="564524" y="31441"/>
                  <a:pt x="567063" y="0"/>
                </a:cubicBezTo>
                <a:cubicBezTo>
                  <a:pt x="600526" y="59168"/>
                  <a:pt x="665641" y="97095"/>
                  <a:pt x="756084" y="189021"/>
                </a:cubicBezTo>
                <a:cubicBezTo>
                  <a:pt x="709680" y="214483"/>
                  <a:pt x="631822" y="283565"/>
                  <a:pt x="567063" y="378042"/>
                </a:cubicBezTo>
                <a:cubicBezTo>
                  <a:pt x="571512" y="365626"/>
                  <a:pt x="574878" y="305153"/>
                  <a:pt x="567063" y="283532"/>
                </a:cubicBezTo>
                <a:cubicBezTo>
                  <a:pt x="450292" y="265979"/>
                  <a:pt x="301271" y="297518"/>
                  <a:pt x="59069" y="283532"/>
                </a:cubicBezTo>
                <a:cubicBezTo>
                  <a:pt x="55675" y="241181"/>
                  <a:pt x="69177" y="121043"/>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2905340417">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8" name="矩形 8">
            <a:extLst>
              <a:ext uri="{FF2B5EF4-FFF2-40B4-BE49-F238E27FC236}">
                <a16:creationId xmlns:a16="http://schemas.microsoft.com/office/drawing/2014/main" id="{02C389D2-AA95-5A40-E0E6-D2738911B063}"/>
              </a:ext>
            </a:extLst>
          </p:cNvPr>
          <p:cNvSpPr/>
          <p:nvPr/>
        </p:nvSpPr>
        <p:spPr>
          <a:xfrm>
            <a:off x="10843687" y="4092553"/>
            <a:ext cx="3786713"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3182C44-B1D4-CF42-75F2-3F8CCE900041}"/>
              </a:ext>
            </a:extLst>
          </p:cNvPr>
          <p:cNvSpPr/>
          <p:nvPr/>
        </p:nvSpPr>
        <p:spPr>
          <a:xfrm>
            <a:off x="507333" y="5898166"/>
            <a:ext cx="3034967" cy="1446550"/>
          </a:xfrm>
          <a:custGeom>
            <a:avLst/>
            <a:gdLst>
              <a:gd name="connsiteX0" fmla="*/ 0 w 3034967"/>
              <a:gd name="connsiteY0" fmla="*/ 0 h 1446550"/>
              <a:gd name="connsiteX1" fmla="*/ 515944 w 3034967"/>
              <a:gd name="connsiteY1" fmla="*/ 0 h 1446550"/>
              <a:gd name="connsiteX2" fmla="*/ 1062238 w 3034967"/>
              <a:gd name="connsiteY2" fmla="*/ 0 h 1446550"/>
              <a:gd name="connsiteX3" fmla="*/ 1608533 w 3034967"/>
              <a:gd name="connsiteY3" fmla="*/ 0 h 1446550"/>
              <a:gd name="connsiteX4" fmla="*/ 2154827 w 3034967"/>
              <a:gd name="connsiteY4" fmla="*/ 0 h 1446550"/>
              <a:gd name="connsiteX5" fmla="*/ 3034967 w 3034967"/>
              <a:gd name="connsiteY5" fmla="*/ 0 h 1446550"/>
              <a:gd name="connsiteX6" fmla="*/ 3034967 w 3034967"/>
              <a:gd name="connsiteY6" fmla="*/ 438787 h 1446550"/>
              <a:gd name="connsiteX7" fmla="*/ 3034967 w 3034967"/>
              <a:gd name="connsiteY7" fmla="*/ 920970 h 1446550"/>
              <a:gd name="connsiteX8" fmla="*/ 3034967 w 3034967"/>
              <a:gd name="connsiteY8" fmla="*/ 1446550 h 1446550"/>
              <a:gd name="connsiteX9" fmla="*/ 2488673 w 3034967"/>
              <a:gd name="connsiteY9" fmla="*/ 1446550 h 1446550"/>
              <a:gd name="connsiteX10" fmla="*/ 1912029 w 3034967"/>
              <a:gd name="connsiteY10" fmla="*/ 1446550 h 1446550"/>
              <a:gd name="connsiteX11" fmla="*/ 1274686 w 3034967"/>
              <a:gd name="connsiteY11" fmla="*/ 1446550 h 1446550"/>
              <a:gd name="connsiteX12" fmla="*/ 606993 w 3034967"/>
              <a:gd name="connsiteY12" fmla="*/ 1446550 h 1446550"/>
              <a:gd name="connsiteX13" fmla="*/ 0 w 3034967"/>
              <a:gd name="connsiteY13" fmla="*/ 1446550 h 1446550"/>
              <a:gd name="connsiteX14" fmla="*/ 0 w 3034967"/>
              <a:gd name="connsiteY14" fmla="*/ 1007763 h 1446550"/>
              <a:gd name="connsiteX15" fmla="*/ 0 w 3034967"/>
              <a:gd name="connsiteY15" fmla="*/ 568976 h 1446550"/>
              <a:gd name="connsiteX16" fmla="*/ 0 w 3034967"/>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4967" h="1446550" fill="none" extrusionOk="0">
                <a:moveTo>
                  <a:pt x="0" y="0"/>
                </a:moveTo>
                <a:cubicBezTo>
                  <a:pt x="241363" y="967"/>
                  <a:pt x="317317" y="-8867"/>
                  <a:pt x="515944" y="0"/>
                </a:cubicBezTo>
                <a:cubicBezTo>
                  <a:pt x="714571" y="8867"/>
                  <a:pt x="790942" y="-7707"/>
                  <a:pt x="1062238" y="0"/>
                </a:cubicBezTo>
                <a:cubicBezTo>
                  <a:pt x="1333534" y="7707"/>
                  <a:pt x="1452884" y="-12712"/>
                  <a:pt x="1608533" y="0"/>
                </a:cubicBezTo>
                <a:cubicBezTo>
                  <a:pt x="1764182" y="12712"/>
                  <a:pt x="1927889" y="-18222"/>
                  <a:pt x="2154827" y="0"/>
                </a:cubicBezTo>
                <a:cubicBezTo>
                  <a:pt x="2381765" y="18222"/>
                  <a:pt x="2698717" y="17014"/>
                  <a:pt x="3034967" y="0"/>
                </a:cubicBezTo>
                <a:cubicBezTo>
                  <a:pt x="3027540" y="191617"/>
                  <a:pt x="3036826" y="282460"/>
                  <a:pt x="3034967" y="438787"/>
                </a:cubicBezTo>
                <a:cubicBezTo>
                  <a:pt x="3033108" y="595114"/>
                  <a:pt x="3040145" y="766024"/>
                  <a:pt x="3034967" y="920970"/>
                </a:cubicBezTo>
                <a:cubicBezTo>
                  <a:pt x="3029789" y="1075916"/>
                  <a:pt x="3025010" y="1190640"/>
                  <a:pt x="3034967" y="1446550"/>
                </a:cubicBezTo>
                <a:cubicBezTo>
                  <a:pt x="2819590" y="1433043"/>
                  <a:pt x="2637167" y="1445216"/>
                  <a:pt x="2488673" y="1446550"/>
                </a:cubicBezTo>
                <a:cubicBezTo>
                  <a:pt x="2340179" y="1447884"/>
                  <a:pt x="2107010" y="1462294"/>
                  <a:pt x="1912029" y="1446550"/>
                </a:cubicBezTo>
                <a:cubicBezTo>
                  <a:pt x="1717048" y="1430806"/>
                  <a:pt x="1433428" y="1428736"/>
                  <a:pt x="1274686" y="1446550"/>
                </a:cubicBezTo>
                <a:cubicBezTo>
                  <a:pt x="1115944" y="1464364"/>
                  <a:pt x="913353" y="1423515"/>
                  <a:pt x="606993" y="1446550"/>
                </a:cubicBezTo>
                <a:cubicBezTo>
                  <a:pt x="300633" y="1469585"/>
                  <a:pt x="214451" y="1416534"/>
                  <a:pt x="0" y="1446550"/>
                </a:cubicBezTo>
                <a:cubicBezTo>
                  <a:pt x="18181" y="1234841"/>
                  <a:pt x="21605" y="1117419"/>
                  <a:pt x="0" y="1007763"/>
                </a:cubicBezTo>
                <a:cubicBezTo>
                  <a:pt x="-21605" y="898107"/>
                  <a:pt x="-279" y="728860"/>
                  <a:pt x="0" y="568976"/>
                </a:cubicBezTo>
                <a:cubicBezTo>
                  <a:pt x="279" y="409092"/>
                  <a:pt x="-26996" y="217823"/>
                  <a:pt x="0" y="0"/>
                </a:cubicBezTo>
                <a:close/>
              </a:path>
              <a:path w="3034967" h="1446550" stroke="0" extrusionOk="0">
                <a:moveTo>
                  <a:pt x="0" y="0"/>
                </a:moveTo>
                <a:cubicBezTo>
                  <a:pt x="180285" y="-15041"/>
                  <a:pt x="455209" y="18722"/>
                  <a:pt x="576644" y="0"/>
                </a:cubicBezTo>
                <a:cubicBezTo>
                  <a:pt x="698079" y="-18722"/>
                  <a:pt x="949377" y="29380"/>
                  <a:pt x="1183637" y="0"/>
                </a:cubicBezTo>
                <a:cubicBezTo>
                  <a:pt x="1417897" y="-29380"/>
                  <a:pt x="1624524" y="-4910"/>
                  <a:pt x="1760281" y="0"/>
                </a:cubicBezTo>
                <a:cubicBezTo>
                  <a:pt x="1896038" y="4910"/>
                  <a:pt x="2122005" y="-10312"/>
                  <a:pt x="2397624" y="0"/>
                </a:cubicBezTo>
                <a:cubicBezTo>
                  <a:pt x="2673243" y="10312"/>
                  <a:pt x="2827536" y="28912"/>
                  <a:pt x="3034967" y="0"/>
                </a:cubicBezTo>
                <a:cubicBezTo>
                  <a:pt x="3019699" y="232051"/>
                  <a:pt x="3046201" y="317644"/>
                  <a:pt x="3034967" y="467718"/>
                </a:cubicBezTo>
                <a:cubicBezTo>
                  <a:pt x="3023733" y="617792"/>
                  <a:pt x="3024417" y="756796"/>
                  <a:pt x="3034967" y="920970"/>
                </a:cubicBezTo>
                <a:cubicBezTo>
                  <a:pt x="3045517" y="1085144"/>
                  <a:pt x="3035249" y="1298961"/>
                  <a:pt x="3034967" y="1446550"/>
                </a:cubicBezTo>
                <a:cubicBezTo>
                  <a:pt x="2812834" y="1463836"/>
                  <a:pt x="2693686" y="1440310"/>
                  <a:pt x="2427974" y="1446550"/>
                </a:cubicBezTo>
                <a:cubicBezTo>
                  <a:pt x="2162262" y="1452790"/>
                  <a:pt x="2099531" y="1474090"/>
                  <a:pt x="1851330" y="1446550"/>
                </a:cubicBezTo>
                <a:cubicBezTo>
                  <a:pt x="1603129" y="1419010"/>
                  <a:pt x="1398719" y="1461457"/>
                  <a:pt x="1244336" y="1446550"/>
                </a:cubicBezTo>
                <a:cubicBezTo>
                  <a:pt x="1089953" y="1431643"/>
                  <a:pt x="801095" y="1436509"/>
                  <a:pt x="667693" y="1446550"/>
                </a:cubicBezTo>
                <a:cubicBezTo>
                  <a:pt x="534291" y="1456591"/>
                  <a:pt x="228844" y="1421716"/>
                  <a:pt x="0" y="1446550"/>
                </a:cubicBezTo>
                <a:cubicBezTo>
                  <a:pt x="-22773" y="1193499"/>
                  <a:pt x="15348" y="1161073"/>
                  <a:pt x="0" y="935436"/>
                </a:cubicBezTo>
                <a:cubicBezTo>
                  <a:pt x="-15348" y="709799"/>
                  <a:pt x="5831" y="687815"/>
                  <a:pt x="0" y="482183"/>
                </a:cubicBezTo>
                <a:cubicBezTo>
                  <a:pt x="-5831" y="276551"/>
                  <a:pt x="-16108" y="147446"/>
                  <a:pt x="0" y="0"/>
                </a:cubicBezTo>
                <a:close/>
              </a:path>
            </a:pathLst>
          </a:custGeom>
          <a:solidFill>
            <a:schemeClr val="bg2"/>
          </a:solidFill>
          <a:ln>
            <a:solidFill>
              <a:schemeClr val="tx1"/>
            </a:solidFill>
            <a:extLst>
              <a:ext uri="{C807C97D-BFC1-408E-A445-0C87EB9F89A2}">
                <ask:lineSketchStyleProps xmlns:ask="http://schemas.microsoft.com/office/drawing/2018/sketchyshapes" sd="1190476342">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Equal 15">
            <a:extLst>
              <a:ext uri="{FF2B5EF4-FFF2-40B4-BE49-F238E27FC236}">
                <a16:creationId xmlns:a16="http://schemas.microsoft.com/office/drawing/2014/main" id="{1787A122-5DBD-B844-38BB-9EA7DAD02654}"/>
              </a:ext>
            </a:extLst>
          </p:cNvPr>
          <p:cNvSpPr/>
          <p:nvPr/>
        </p:nvSpPr>
        <p:spPr>
          <a:xfrm>
            <a:off x="4015887" y="6235703"/>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30600" y="164932"/>
                  <a:pt x="477450" y="138295"/>
                  <a:pt x="609018" y="155753"/>
                </a:cubicBezTo>
                <a:cubicBezTo>
                  <a:pt x="612601" y="194984"/>
                  <a:pt x="605721" y="284643"/>
                  <a:pt x="609018" y="333584"/>
                </a:cubicBezTo>
                <a:cubicBezTo>
                  <a:pt x="377064" y="326210"/>
                  <a:pt x="204234" y="349556"/>
                  <a:pt x="93060" y="333584"/>
                </a:cubicBezTo>
                <a:cubicBezTo>
                  <a:pt x="87906" y="282398"/>
                  <a:pt x="97478" y="205122"/>
                  <a:pt x="93060" y="155753"/>
                </a:cubicBezTo>
                <a:close/>
                <a:moveTo>
                  <a:pt x="93060" y="422500"/>
                </a:moveTo>
                <a:cubicBezTo>
                  <a:pt x="276427" y="430344"/>
                  <a:pt x="499472" y="426581"/>
                  <a:pt x="609018" y="422500"/>
                </a:cubicBezTo>
                <a:cubicBezTo>
                  <a:pt x="612651" y="469649"/>
                  <a:pt x="605541" y="549993"/>
                  <a:pt x="609018" y="600331"/>
                </a:cubicBezTo>
                <a:cubicBezTo>
                  <a:pt x="502846" y="584023"/>
                  <a:pt x="246427" y="590960"/>
                  <a:pt x="93060" y="600331"/>
                </a:cubicBezTo>
                <a:cubicBezTo>
                  <a:pt x="84391" y="538088"/>
                  <a:pt x="94734" y="490472"/>
                  <a:pt x="93060" y="422500"/>
                </a:cubicBezTo>
                <a:close/>
              </a:path>
              <a:path w="702078" h="756084" stroke="0" extrusionOk="0">
                <a:moveTo>
                  <a:pt x="93060" y="155753"/>
                </a:moveTo>
                <a:cubicBezTo>
                  <a:pt x="210807" y="157642"/>
                  <a:pt x="394036" y="172220"/>
                  <a:pt x="609018" y="155753"/>
                </a:cubicBezTo>
                <a:cubicBezTo>
                  <a:pt x="600942" y="217688"/>
                  <a:pt x="613083" y="292101"/>
                  <a:pt x="609018" y="333584"/>
                </a:cubicBezTo>
                <a:cubicBezTo>
                  <a:pt x="401189" y="338064"/>
                  <a:pt x="238000" y="325226"/>
                  <a:pt x="93060" y="333584"/>
                </a:cubicBezTo>
                <a:cubicBezTo>
                  <a:pt x="87914" y="267020"/>
                  <a:pt x="98195" y="229772"/>
                  <a:pt x="93060" y="155753"/>
                </a:cubicBezTo>
                <a:close/>
                <a:moveTo>
                  <a:pt x="93060" y="422500"/>
                </a:moveTo>
                <a:cubicBezTo>
                  <a:pt x="348323" y="413907"/>
                  <a:pt x="358486" y="427905"/>
                  <a:pt x="609018" y="422500"/>
                </a:cubicBezTo>
                <a:cubicBezTo>
                  <a:pt x="608042" y="493652"/>
                  <a:pt x="607997" y="536621"/>
                  <a:pt x="609018" y="600331"/>
                </a:cubicBezTo>
                <a:cubicBezTo>
                  <a:pt x="370199" y="598199"/>
                  <a:pt x="234822" y="616444"/>
                  <a:pt x="93060" y="600331"/>
                </a:cubicBezTo>
                <a:cubicBezTo>
                  <a:pt x="98644" y="536881"/>
                  <a:pt x="85777" y="49546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3755541478">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E7697AA-BEF6-EEC3-73D7-BD97571BA7DD}"/>
              </a:ext>
            </a:extLst>
          </p:cNvPr>
          <p:cNvSpPr/>
          <p:nvPr/>
        </p:nvSpPr>
        <p:spPr>
          <a:xfrm>
            <a:off x="5097996" y="5898166"/>
            <a:ext cx="4309547" cy="1446550"/>
          </a:xfrm>
          <a:custGeom>
            <a:avLst/>
            <a:gdLst>
              <a:gd name="connsiteX0" fmla="*/ 0 w 4309547"/>
              <a:gd name="connsiteY0" fmla="*/ 0 h 1446550"/>
              <a:gd name="connsiteX1" fmla="*/ 572554 w 4309547"/>
              <a:gd name="connsiteY1" fmla="*/ 0 h 1446550"/>
              <a:gd name="connsiteX2" fmla="*/ 1188204 w 4309547"/>
              <a:gd name="connsiteY2" fmla="*/ 0 h 1446550"/>
              <a:gd name="connsiteX3" fmla="*/ 1674567 w 4309547"/>
              <a:gd name="connsiteY3" fmla="*/ 0 h 1446550"/>
              <a:gd name="connsiteX4" fmla="*/ 2376407 w 4309547"/>
              <a:gd name="connsiteY4" fmla="*/ 0 h 1446550"/>
              <a:gd name="connsiteX5" fmla="*/ 3078248 w 4309547"/>
              <a:gd name="connsiteY5" fmla="*/ 0 h 1446550"/>
              <a:gd name="connsiteX6" fmla="*/ 3693897 w 4309547"/>
              <a:gd name="connsiteY6" fmla="*/ 0 h 1446550"/>
              <a:gd name="connsiteX7" fmla="*/ 4309547 w 4309547"/>
              <a:gd name="connsiteY7" fmla="*/ 0 h 1446550"/>
              <a:gd name="connsiteX8" fmla="*/ 4309547 w 4309547"/>
              <a:gd name="connsiteY8" fmla="*/ 453252 h 1446550"/>
              <a:gd name="connsiteX9" fmla="*/ 4309547 w 4309547"/>
              <a:gd name="connsiteY9" fmla="*/ 892039 h 1446550"/>
              <a:gd name="connsiteX10" fmla="*/ 4309547 w 4309547"/>
              <a:gd name="connsiteY10" fmla="*/ 1446550 h 1446550"/>
              <a:gd name="connsiteX11" fmla="*/ 3650802 w 4309547"/>
              <a:gd name="connsiteY11" fmla="*/ 1446550 h 1446550"/>
              <a:gd name="connsiteX12" fmla="*/ 3121343 w 4309547"/>
              <a:gd name="connsiteY12" fmla="*/ 1446550 h 1446550"/>
              <a:gd name="connsiteX13" fmla="*/ 2419503 w 4309547"/>
              <a:gd name="connsiteY13" fmla="*/ 1446550 h 1446550"/>
              <a:gd name="connsiteX14" fmla="*/ 1846949 w 4309547"/>
              <a:gd name="connsiteY14" fmla="*/ 1446550 h 1446550"/>
              <a:gd name="connsiteX15" fmla="*/ 1274395 w 4309547"/>
              <a:gd name="connsiteY15" fmla="*/ 1446550 h 1446550"/>
              <a:gd name="connsiteX16" fmla="*/ 572554 w 4309547"/>
              <a:gd name="connsiteY16" fmla="*/ 1446550 h 1446550"/>
              <a:gd name="connsiteX17" fmla="*/ 0 w 4309547"/>
              <a:gd name="connsiteY17" fmla="*/ 1446550 h 1446550"/>
              <a:gd name="connsiteX18" fmla="*/ 0 w 4309547"/>
              <a:gd name="connsiteY18" fmla="*/ 978832 h 1446550"/>
              <a:gd name="connsiteX19" fmla="*/ 0 w 4309547"/>
              <a:gd name="connsiteY19" fmla="*/ 511114 h 1446550"/>
              <a:gd name="connsiteX20" fmla="*/ 0 w 4309547"/>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9547" h="1446550" fill="none" extrusionOk="0">
                <a:moveTo>
                  <a:pt x="0" y="0"/>
                </a:moveTo>
                <a:cubicBezTo>
                  <a:pt x="185528" y="28496"/>
                  <a:pt x="330190" y="24008"/>
                  <a:pt x="572554" y="0"/>
                </a:cubicBezTo>
                <a:cubicBezTo>
                  <a:pt x="814918" y="-24008"/>
                  <a:pt x="917865" y="-22202"/>
                  <a:pt x="1188204" y="0"/>
                </a:cubicBezTo>
                <a:cubicBezTo>
                  <a:pt x="1458543" y="22202"/>
                  <a:pt x="1508819" y="23482"/>
                  <a:pt x="1674567" y="0"/>
                </a:cubicBezTo>
                <a:cubicBezTo>
                  <a:pt x="1840315" y="-23482"/>
                  <a:pt x="2150224" y="-24719"/>
                  <a:pt x="2376407" y="0"/>
                </a:cubicBezTo>
                <a:cubicBezTo>
                  <a:pt x="2602590" y="24719"/>
                  <a:pt x="2874966" y="-26399"/>
                  <a:pt x="3078248" y="0"/>
                </a:cubicBezTo>
                <a:cubicBezTo>
                  <a:pt x="3281530" y="26399"/>
                  <a:pt x="3427796" y="-5623"/>
                  <a:pt x="3693897" y="0"/>
                </a:cubicBezTo>
                <a:cubicBezTo>
                  <a:pt x="3959998" y="5623"/>
                  <a:pt x="4089051" y="-8613"/>
                  <a:pt x="4309547" y="0"/>
                </a:cubicBezTo>
                <a:cubicBezTo>
                  <a:pt x="4326394" y="92484"/>
                  <a:pt x="4325355" y="352083"/>
                  <a:pt x="4309547" y="453252"/>
                </a:cubicBezTo>
                <a:cubicBezTo>
                  <a:pt x="4293739" y="554421"/>
                  <a:pt x="4288054" y="745743"/>
                  <a:pt x="4309547" y="892039"/>
                </a:cubicBezTo>
                <a:cubicBezTo>
                  <a:pt x="4331040" y="1038335"/>
                  <a:pt x="4291800" y="1301319"/>
                  <a:pt x="4309547" y="1446550"/>
                </a:cubicBezTo>
                <a:cubicBezTo>
                  <a:pt x="4136360" y="1421224"/>
                  <a:pt x="3891614" y="1457087"/>
                  <a:pt x="3650802" y="1446550"/>
                </a:cubicBezTo>
                <a:cubicBezTo>
                  <a:pt x="3409991" y="1436013"/>
                  <a:pt x="3354314" y="1451440"/>
                  <a:pt x="3121343" y="1446550"/>
                </a:cubicBezTo>
                <a:cubicBezTo>
                  <a:pt x="2888372" y="1441660"/>
                  <a:pt x="2640891" y="1451785"/>
                  <a:pt x="2419503" y="1446550"/>
                </a:cubicBezTo>
                <a:cubicBezTo>
                  <a:pt x="2198115" y="1441315"/>
                  <a:pt x="2094717" y="1435835"/>
                  <a:pt x="1846949" y="1446550"/>
                </a:cubicBezTo>
                <a:cubicBezTo>
                  <a:pt x="1599181" y="1457265"/>
                  <a:pt x="1520442" y="1463965"/>
                  <a:pt x="1274395" y="1446550"/>
                </a:cubicBezTo>
                <a:cubicBezTo>
                  <a:pt x="1028348" y="1429135"/>
                  <a:pt x="833791" y="1451677"/>
                  <a:pt x="572554" y="1446550"/>
                </a:cubicBezTo>
                <a:cubicBezTo>
                  <a:pt x="311317" y="1441423"/>
                  <a:pt x="225080" y="1453113"/>
                  <a:pt x="0" y="1446550"/>
                </a:cubicBezTo>
                <a:cubicBezTo>
                  <a:pt x="6276" y="1278154"/>
                  <a:pt x="-8039" y="1088005"/>
                  <a:pt x="0" y="978832"/>
                </a:cubicBezTo>
                <a:cubicBezTo>
                  <a:pt x="8039" y="869659"/>
                  <a:pt x="9330" y="739567"/>
                  <a:pt x="0" y="511114"/>
                </a:cubicBezTo>
                <a:cubicBezTo>
                  <a:pt x="-9330" y="282661"/>
                  <a:pt x="7154" y="235197"/>
                  <a:pt x="0" y="0"/>
                </a:cubicBezTo>
                <a:close/>
              </a:path>
              <a:path w="4309547" h="1446550" stroke="0" extrusionOk="0">
                <a:moveTo>
                  <a:pt x="0" y="0"/>
                </a:moveTo>
                <a:cubicBezTo>
                  <a:pt x="107951" y="2945"/>
                  <a:pt x="320239" y="-2610"/>
                  <a:pt x="486363" y="0"/>
                </a:cubicBezTo>
                <a:cubicBezTo>
                  <a:pt x="652487" y="2610"/>
                  <a:pt x="855383" y="-9515"/>
                  <a:pt x="1015822" y="0"/>
                </a:cubicBezTo>
                <a:cubicBezTo>
                  <a:pt x="1176261" y="9515"/>
                  <a:pt x="1301692" y="11168"/>
                  <a:pt x="1502185" y="0"/>
                </a:cubicBezTo>
                <a:cubicBezTo>
                  <a:pt x="1702678" y="-11168"/>
                  <a:pt x="1949246" y="27580"/>
                  <a:pt x="2204025" y="0"/>
                </a:cubicBezTo>
                <a:cubicBezTo>
                  <a:pt x="2458804" y="-27580"/>
                  <a:pt x="2624653" y="-11839"/>
                  <a:pt x="2819675" y="0"/>
                </a:cubicBezTo>
                <a:cubicBezTo>
                  <a:pt x="3014697" y="11839"/>
                  <a:pt x="3362709" y="-26458"/>
                  <a:pt x="3521516" y="0"/>
                </a:cubicBezTo>
                <a:cubicBezTo>
                  <a:pt x="3680323" y="26458"/>
                  <a:pt x="4058378" y="-29880"/>
                  <a:pt x="4309547" y="0"/>
                </a:cubicBezTo>
                <a:cubicBezTo>
                  <a:pt x="4327039" y="100181"/>
                  <a:pt x="4320944" y="301628"/>
                  <a:pt x="4309547" y="496649"/>
                </a:cubicBezTo>
                <a:cubicBezTo>
                  <a:pt x="4298150" y="691670"/>
                  <a:pt x="4307459" y="792100"/>
                  <a:pt x="4309547" y="1007763"/>
                </a:cubicBezTo>
                <a:cubicBezTo>
                  <a:pt x="4311635" y="1223426"/>
                  <a:pt x="4310840" y="1311480"/>
                  <a:pt x="4309547" y="1446550"/>
                </a:cubicBezTo>
                <a:cubicBezTo>
                  <a:pt x="4146965" y="1474791"/>
                  <a:pt x="3917588" y="1453051"/>
                  <a:pt x="3607706" y="1446550"/>
                </a:cubicBezTo>
                <a:cubicBezTo>
                  <a:pt x="3297824" y="1440049"/>
                  <a:pt x="3158220" y="1478833"/>
                  <a:pt x="2948961" y="1446550"/>
                </a:cubicBezTo>
                <a:cubicBezTo>
                  <a:pt x="2739702" y="1414267"/>
                  <a:pt x="2606841" y="1457896"/>
                  <a:pt x="2376407" y="1446550"/>
                </a:cubicBezTo>
                <a:cubicBezTo>
                  <a:pt x="2145973" y="1435204"/>
                  <a:pt x="1890949" y="1458146"/>
                  <a:pt x="1760758" y="1446550"/>
                </a:cubicBezTo>
                <a:cubicBezTo>
                  <a:pt x="1630567" y="1434954"/>
                  <a:pt x="1427785" y="1467856"/>
                  <a:pt x="1274395" y="1446550"/>
                </a:cubicBezTo>
                <a:cubicBezTo>
                  <a:pt x="1121005" y="1425244"/>
                  <a:pt x="802468" y="1419985"/>
                  <a:pt x="572554" y="1446550"/>
                </a:cubicBezTo>
                <a:cubicBezTo>
                  <a:pt x="342640" y="1473115"/>
                  <a:pt x="137220" y="1433119"/>
                  <a:pt x="0" y="1446550"/>
                </a:cubicBezTo>
                <a:cubicBezTo>
                  <a:pt x="21002" y="1309947"/>
                  <a:pt x="-3453" y="1133461"/>
                  <a:pt x="0" y="993298"/>
                </a:cubicBezTo>
                <a:cubicBezTo>
                  <a:pt x="3453" y="853135"/>
                  <a:pt x="21375" y="764670"/>
                  <a:pt x="0" y="554511"/>
                </a:cubicBezTo>
                <a:cubicBezTo>
                  <a:pt x="-21375" y="344352"/>
                  <a:pt x="-4029" y="174577"/>
                  <a:pt x="0" y="0"/>
                </a:cubicBezTo>
                <a:close/>
              </a:path>
            </a:pathLst>
          </a:custGeom>
          <a:solidFill>
            <a:schemeClr val="bg2"/>
          </a:solidFill>
          <a:ln>
            <a:solidFill>
              <a:schemeClr val="tx1"/>
            </a:solidFill>
            <a:extLst>
              <a:ext uri="{C807C97D-BFC1-408E-A445-0C87EB9F89A2}">
                <ask:lineSketchStyleProps xmlns:ask="http://schemas.microsoft.com/office/drawing/2018/sketchyshapes" sd="2867671746">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triped Right Arrow 17">
            <a:extLst>
              <a:ext uri="{FF2B5EF4-FFF2-40B4-BE49-F238E27FC236}">
                <a16:creationId xmlns:a16="http://schemas.microsoft.com/office/drawing/2014/main" id="{FF21FC98-4566-F849-C95C-AB2FDD14E2C2}"/>
              </a:ext>
            </a:extLst>
          </p:cNvPr>
          <p:cNvSpPr/>
          <p:nvPr/>
        </p:nvSpPr>
        <p:spPr>
          <a:xfrm>
            <a:off x="9787574" y="6424724"/>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4644" y="95536"/>
                  <a:pt x="6756" y="94484"/>
                  <a:pt x="11814" y="94511"/>
                </a:cubicBezTo>
                <a:cubicBezTo>
                  <a:pt x="13927" y="159222"/>
                  <a:pt x="152" y="193714"/>
                  <a:pt x="11814" y="283532"/>
                </a:cubicBezTo>
                <a:cubicBezTo>
                  <a:pt x="8578" y="283693"/>
                  <a:pt x="4931" y="284046"/>
                  <a:pt x="0" y="283532"/>
                </a:cubicBezTo>
                <a:cubicBezTo>
                  <a:pt x="-1446" y="193106"/>
                  <a:pt x="9507" y="147366"/>
                  <a:pt x="0" y="94511"/>
                </a:cubicBezTo>
                <a:close/>
                <a:moveTo>
                  <a:pt x="23628" y="94511"/>
                </a:moveTo>
                <a:cubicBezTo>
                  <a:pt x="31655" y="95920"/>
                  <a:pt x="41080" y="95072"/>
                  <a:pt x="47255" y="94511"/>
                </a:cubicBezTo>
                <a:cubicBezTo>
                  <a:pt x="52391" y="128541"/>
                  <a:pt x="59473" y="239593"/>
                  <a:pt x="47255" y="283532"/>
                </a:cubicBezTo>
                <a:cubicBezTo>
                  <a:pt x="36752" y="282766"/>
                  <a:pt x="29499" y="284303"/>
                  <a:pt x="23628" y="283532"/>
                </a:cubicBezTo>
                <a:cubicBezTo>
                  <a:pt x="24687" y="244988"/>
                  <a:pt x="21209" y="128733"/>
                  <a:pt x="23628" y="94511"/>
                </a:cubicBezTo>
                <a:close/>
                <a:moveTo>
                  <a:pt x="59069" y="94511"/>
                </a:moveTo>
                <a:cubicBezTo>
                  <a:pt x="206443" y="104133"/>
                  <a:pt x="510839" y="124291"/>
                  <a:pt x="567063" y="94511"/>
                </a:cubicBezTo>
                <a:cubicBezTo>
                  <a:pt x="575058" y="72146"/>
                  <a:pt x="560750" y="10576"/>
                  <a:pt x="567063" y="0"/>
                </a:cubicBezTo>
                <a:cubicBezTo>
                  <a:pt x="598461" y="24248"/>
                  <a:pt x="736195" y="158933"/>
                  <a:pt x="756084" y="189021"/>
                </a:cubicBezTo>
                <a:cubicBezTo>
                  <a:pt x="690125" y="246787"/>
                  <a:pt x="668550" y="302880"/>
                  <a:pt x="567063" y="378042"/>
                </a:cubicBezTo>
                <a:cubicBezTo>
                  <a:pt x="569637" y="341764"/>
                  <a:pt x="564752" y="304034"/>
                  <a:pt x="567063" y="283532"/>
                </a:cubicBezTo>
                <a:cubicBezTo>
                  <a:pt x="321211" y="297791"/>
                  <a:pt x="114858" y="304269"/>
                  <a:pt x="59069" y="283532"/>
                </a:cubicBezTo>
                <a:cubicBezTo>
                  <a:pt x="49486" y="227006"/>
                  <a:pt x="67995" y="154051"/>
                  <a:pt x="59069" y="94511"/>
                </a:cubicBezTo>
                <a:close/>
              </a:path>
              <a:path w="756084" h="378042" stroke="0" extrusionOk="0">
                <a:moveTo>
                  <a:pt x="0" y="94511"/>
                </a:moveTo>
                <a:cubicBezTo>
                  <a:pt x="3739" y="94751"/>
                  <a:pt x="7588" y="95302"/>
                  <a:pt x="11814" y="94511"/>
                </a:cubicBezTo>
                <a:cubicBezTo>
                  <a:pt x="21957" y="178009"/>
                  <a:pt x="22114" y="246527"/>
                  <a:pt x="11814" y="283532"/>
                </a:cubicBezTo>
                <a:cubicBezTo>
                  <a:pt x="7904" y="284370"/>
                  <a:pt x="5874" y="282709"/>
                  <a:pt x="0" y="283532"/>
                </a:cubicBezTo>
                <a:cubicBezTo>
                  <a:pt x="-4975" y="233563"/>
                  <a:pt x="-6686" y="138058"/>
                  <a:pt x="0" y="94511"/>
                </a:cubicBezTo>
                <a:close/>
                <a:moveTo>
                  <a:pt x="23628" y="94511"/>
                </a:moveTo>
                <a:cubicBezTo>
                  <a:pt x="33138" y="94970"/>
                  <a:pt x="36087" y="94339"/>
                  <a:pt x="47255" y="94511"/>
                </a:cubicBezTo>
                <a:cubicBezTo>
                  <a:pt x="59929" y="152487"/>
                  <a:pt x="55409" y="198239"/>
                  <a:pt x="47255" y="283532"/>
                </a:cubicBezTo>
                <a:cubicBezTo>
                  <a:pt x="42638" y="285633"/>
                  <a:pt x="28919" y="283344"/>
                  <a:pt x="23628" y="283532"/>
                </a:cubicBezTo>
                <a:cubicBezTo>
                  <a:pt x="12338" y="189519"/>
                  <a:pt x="28604" y="170508"/>
                  <a:pt x="23628" y="94511"/>
                </a:cubicBezTo>
                <a:close/>
                <a:moveTo>
                  <a:pt x="59069" y="94511"/>
                </a:moveTo>
                <a:cubicBezTo>
                  <a:pt x="194999" y="94572"/>
                  <a:pt x="388779" y="135158"/>
                  <a:pt x="567063" y="94511"/>
                </a:cubicBezTo>
                <a:cubicBezTo>
                  <a:pt x="567316" y="82066"/>
                  <a:pt x="575131" y="16807"/>
                  <a:pt x="567063" y="0"/>
                </a:cubicBezTo>
                <a:cubicBezTo>
                  <a:pt x="666393" y="76042"/>
                  <a:pt x="708645" y="161381"/>
                  <a:pt x="756084" y="189021"/>
                </a:cubicBezTo>
                <a:cubicBezTo>
                  <a:pt x="664627" y="253496"/>
                  <a:pt x="626461" y="300292"/>
                  <a:pt x="567063" y="378042"/>
                </a:cubicBezTo>
                <a:cubicBezTo>
                  <a:pt x="566553" y="354749"/>
                  <a:pt x="563058" y="299180"/>
                  <a:pt x="567063" y="283532"/>
                </a:cubicBezTo>
                <a:cubicBezTo>
                  <a:pt x="502447" y="304281"/>
                  <a:pt x="161524" y="264928"/>
                  <a:pt x="59069" y="283532"/>
                </a:cubicBezTo>
                <a:cubicBezTo>
                  <a:pt x="75668" y="244953"/>
                  <a:pt x="51126" y="141466"/>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3445975513">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4" name="矩形 8">
            <a:extLst>
              <a:ext uri="{FF2B5EF4-FFF2-40B4-BE49-F238E27FC236}">
                <a16:creationId xmlns:a16="http://schemas.microsoft.com/office/drawing/2014/main" id="{0BBCE0A0-379A-FCF5-4688-27B001C905D9}"/>
              </a:ext>
            </a:extLst>
          </p:cNvPr>
          <p:cNvSpPr/>
          <p:nvPr/>
        </p:nvSpPr>
        <p:spPr>
          <a:xfrm>
            <a:off x="10805623" y="6221329"/>
            <a:ext cx="390097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artoon of a person in a traditional dress&#10;&#10;Description automatically generated">
            <a:extLst>
              <a:ext uri="{FF2B5EF4-FFF2-40B4-BE49-F238E27FC236}">
                <a16:creationId xmlns:a16="http://schemas.microsoft.com/office/drawing/2014/main" id="{CAD93535-B52F-2233-B725-6CDDFEAB7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0" y="2688376"/>
            <a:ext cx="7099627" cy="8713177"/>
          </a:xfrm>
          <a:prstGeom prst="rect">
            <a:avLst/>
          </a:prstGeom>
        </p:spPr>
      </p:pic>
      <p:cxnSp>
        <p:nvCxnSpPr>
          <p:cNvPr id="17" name="Straight Connector 16">
            <a:extLst>
              <a:ext uri="{FF2B5EF4-FFF2-40B4-BE49-F238E27FC236}">
                <a16:creationId xmlns:a16="http://schemas.microsoft.com/office/drawing/2014/main" id="{B93363E3-F4B0-C2B1-A2AF-5D3A2E6072B8}"/>
              </a:ext>
            </a:extLst>
          </p:cNvPr>
          <p:cNvCxnSpPr>
            <a:cxnSpLocks/>
          </p:cNvCxnSpPr>
          <p:nvPr/>
        </p:nvCxnSpPr>
        <p:spPr>
          <a:xfrm>
            <a:off x="9067800" y="2095500"/>
            <a:ext cx="190500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8" name="矩形 8">
            <a:extLst>
              <a:ext uri="{FF2B5EF4-FFF2-40B4-BE49-F238E27FC236}">
                <a16:creationId xmlns:a16="http://schemas.microsoft.com/office/drawing/2014/main" id="{2F5ADC29-D5F9-1AAA-34DB-DE227F4B5C52}"/>
              </a:ext>
            </a:extLst>
          </p:cNvPr>
          <p:cNvSpPr/>
          <p:nvPr/>
        </p:nvSpPr>
        <p:spPr>
          <a:xfrm>
            <a:off x="392430" y="7836575"/>
            <a:ext cx="14237970" cy="203132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Giới</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thiệu</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khẳng</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tất</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thay</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đổi</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Nhấn</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ngang</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hàng</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phương</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altLang="zh-CN" sz="4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43991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3530F080-F7E1-9275-2FE2-BE910F4FC2C3}"/>
              </a:ext>
            </a:extLst>
          </p:cNvPr>
          <p:cNvSpPr/>
          <p:nvPr/>
        </p:nvSpPr>
        <p:spPr>
          <a:xfrm>
            <a:off x="4724400" y="647700"/>
            <a:ext cx="10122165" cy="986360"/>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F0BAE62C-0963-32BE-9F39-473CD5F5DB28}"/>
              </a:ext>
            </a:extLst>
          </p:cNvPr>
          <p:cNvCxnSpPr/>
          <p:nvPr/>
        </p:nvCxnSpPr>
        <p:spPr>
          <a:xfrm flipV="1">
            <a:off x="8763000" y="752460"/>
            <a:ext cx="108012" cy="926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矩形 8">
            <a:extLst>
              <a:ext uri="{FF2B5EF4-FFF2-40B4-BE49-F238E27FC236}">
                <a16:creationId xmlns:a16="http://schemas.microsoft.com/office/drawing/2014/main" id="{3DD1188E-55E3-E7E6-F696-5209BF5FE703}"/>
              </a:ext>
            </a:extLst>
          </p:cNvPr>
          <p:cNvSpPr/>
          <p:nvPr/>
        </p:nvSpPr>
        <p:spPr>
          <a:xfrm>
            <a:off x="1905000" y="2551958"/>
            <a:ext cx="8642599"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Sông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núi</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 2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trọng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nhất</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矩形 8">
            <a:extLst>
              <a:ext uri="{FF2B5EF4-FFF2-40B4-BE49-F238E27FC236}">
                <a16:creationId xmlns:a16="http://schemas.microsoft.com/office/drawing/2014/main" id="{2A2F42CB-339A-8A57-EAB9-64EBD8F7391C}"/>
              </a:ext>
            </a:extLst>
          </p:cNvPr>
          <p:cNvSpPr/>
          <p:nvPr/>
        </p:nvSpPr>
        <p:spPr>
          <a:xfrm>
            <a:off x="1905000" y="4457700"/>
            <a:ext cx="8642599"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Cách</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ngắt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4/3 (2/2/3):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cách</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ngắt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tiêu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thể</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Tạo</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âm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chậm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rãi</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trang</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nghiêm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2" descr="Dàn ý cảm nhận về lòng yêu nước qua Sông núi nước Nam và Phó giá về kinh -  Trung tâm Ngoại ngữ ILC - Blog Giáo dục">
            <a:extLst>
              <a:ext uri="{FF2B5EF4-FFF2-40B4-BE49-F238E27FC236}">
                <a16:creationId xmlns:a16="http://schemas.microsoft.com/office/drawing/2014/main" id="{27C5AE3D-D631-EB43-E9F8-E609A75D3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3"/>
          <a:stretch/>
        </p:blipFill>
        <p:spPr bwMode="auto">
          <a:xfrm>
            <a:off x="11887200" y="2648870"/>
            <a:ext cx="5981700" cy="6056059"/>
          </a:xfrm>
          <a:custGeom>
            <a:avLst/>
            <a:gdLst>
              <a:gd name="connsiteX0" fmla="*/ 0 w 5981700"/>
              <a:gd name="connsiteY0" fmla="*/ 0 h 6056059"/>
              <a:gd name="connsiteX1" fmla="*/ 544999 w 5981700"/>
              <a:gd name="connsiteY1" fmla="*/ 0 h 6056059"/>
              <a:gd name="connsiteX2" fmla="*/ 1209633 w 5981700"/>
              <a:gd name="connsiteY2" fmla="*/ 0 h 6056059"/>
              <a:gd name="connsiteX3" fmla="*/ 1993900 w 5981700"/>
              <a:gd name="connsiteY3" fmla="*/ 0 h 6056059"/>
              <a:gd name="connsiteX4" fmla="*/ 2778167 w 5981700"/>
              <a:gd name="connsiteY4" fmla="*/ 0 h 6056059"/>
              <a:gd name="connsiteX5" fmla="*/ 3502618 w 5981700"/>
              <a:gd name="connsiteY5" fmla="*/ 0 h 6056059"/>
              <a:gd name="connsiteX6" fmla="*/ 4047617 w 5981700"/>
              <a:gd name="connsiteY6" fmla="*/ 0 h 6056059"/>
              <a:gd name="connsiteX7" fmla="*/ 4592616 w 5981700"/>
              <a:gd name="connsiteY7" fmla="*/ 0 h 6056059"/>
              <a:gd name="connsiteX8" fmla="*/ 5257250 w 5981700"/>
              <a:gd name="connsiteY8" fmla="*/ 0 h 6056059"/>
              <a:gd name="connsiteX9" fmla="*/ 5981700 w 5981700"/>
              <a:gd name="connsiteY9" fmla="*/ 0 h 6056059"/>
              <a:gd name="connsiteX10" fmla="*/ 5981700 w 5981700"/>
              <a:gd name="connsiteY10" fmla="*/ 612335 h 6056059"/>
              <a:gd name="connsiteX11" fmla="*/ 5981700 w 5981700"/>
              <a:gd name="connsiteY11" fmla="*/ 1103549 h 6056059"/>
              <a:gd name="connsiteX12" fmla="*/ 5981700 w 5981700"/>
              <a:gd name="connsiteY12" fmla="*/ 1715883 h 6056059"/>
              <a:gd name="connsiteX13" fmla="*/ 5981700 w 5981700"/>
              <a:gd name="connsiteY13" fmla="*/ 2328218 h 6056059"/>
              <a:gd name="connsiteX14" fmla="*/ 5981700 w 5981700"/>
              <a:gd name="connsiteY14" fmla="*/ 3061674 h 6056059"/>
              <a:gd name="connsiteX15" fmla="*/ 5981700 w 5981700"/>
              <a:gd name="connsiteY15" fmla="*/ 3855691 h 6056059"/>
              <a:gd name="connsiteX16" fmla="*/ 5981700 w 5981700"/>
              <a:gd name="connsiteY16" fmla="*/ 4589147 h 6056059"/>
              <a:gd name="connsiteX17" fmla="*/ 5981700 w 5981700"/>
              <a:gd name="connsiteY17" fmla="*/ 5383164 h 6056059"/>
              <a:gd name="connsiteX18" fmla="*/ 5981700 w 5981700"/>
              <a:gd name="connsiteY18" fmla="*/ 6056059 h 6056059"/>
              <a:gd name="connsiteX19" fmla="*/ 5257250 w 5981700"/>
              <a:gd name="connsiteY19" fmla="*/ 6056059 h 6056059"/>
              <a:gd name="connsiteX20" fmla="*/ 4652433 w 5981700"/>
              <a:gd name="connsiteY20" fmla="*/ 6056059 h 6056059"/>
              <a:gd name="connsiteX21" fmla="*/ 4107434 w 5981700"/>
              <a:gd name="connsiteY21" fmla="*/ 6056059 h 6056059"/>
              <a:gd name="connsiteX22" fmla="*/ 3622252 w 5981700"/>
              <a:gd name="connsiteY22" fmla="*/ 6056059 h 6056059"/>
              <a:gd name="connsiteX23" fmla="*/ 3137069 w 5981700"/>
              <a:gd name="connsiteY23" fmla="*/ 6056059 h 6056059"/>
              <a:gd name="connsiteX24" fmla="*/ 2651887 w 5981700"/>
              <a:gd name="connsiteY24" fmla="*/ 6056059 h 6056059"/>
              <a:gd name="connsiteX25" fmla="*/ 1987254 w 5981700"/>
              <a:gd name="connsiteY25" fmla="*/ 6056059 h 6056059"/>
              <a:gd name="connsiteX26" fmla="*/ 1322620 w 5981700"/>
              <a:gd name="connsiteY26" fmla="*/ 6056059 h 6056059"/>
              <a:gd name="connsiteX27" fmla="*/ 657987 w 5981700"/>
              <a:gd name="connsiteY27" fmla="*/ 6056059 h 6056059"/>
              <a:gd name="connsiteX28" fmla="*/ 0 w 5981700"/>
              <a:gd name="connsiteY28" fmla="*/ 6056059 h 6056059"/>
              <a:gd name="connsiteX29" fmla="*/ 0 w 5981700"/>
              <a:gd name="connsiteY29" fmla="*/ 5322603 h 6056059"/>
              <a:gd name="connsiteX30" fmla="*/ 0 w 5981700"/>
              <a:gd name="connsiteY30" fmla="*/ 4770829 h 6056059"/>
              <a:gd name="connsiteX31" fmla="*/ 0 w 5981700"/>
              <a:gd name="connsiteY31" fmla="*/ 3976812 h 6056059"/>
              <a:gd name="connsiteX32" fmla="*/ 0 w 5981700"/>
              <a:gd name="connsiteY32" fmla="*/ 3303917 h 6056059"/>
              <a:gd name="connsiteX33" fmla="*/ 0 w 5981700"/>
              <a:gd name="connsiteY33" fmla="*/ 2691582 h 6056059"/>
              <a:gd name="connsiteX34" fmla="*/ 0 w 5981700"/>
              <a:gd name="connsiteY34" fmla="*/ 2079247 h 6056059"/>
              <a:gd name="connsiteX35" fmla="*/ 0 w 5981700"/>
              <a:gd name="connsiteY35" fmla="*/ 1406351 h 6056059"/>
              <a:gd name="connsiteX36" fmla="*/ 0 w 5981700"/>
              <a:gd name="connsiteY36" fmla="*/ 854577 h 6056059"/>
              <a:gd name="connsiteX37" fmla="*/ 0 w 5981700"/>
              <a:gd name="connsiteY37" fmla="*/ 0 h 60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81700" h="6056059" extrusionOk="0">
                <a:moveTo>
                  <a:pt x="0" y="0"/>
                </a:moveTo>
                <a:cubicBezTo>
                  <a:pt x="139388" y="-21779"/>
                  <a:pt x="341287" y="6269"/>
                  <a:pt x="544999" y="0"/>
                </a:cubicBezTo>
                <a:cubicBezTo>
                  <a:pt x="748711" y="-6269"/>
                  <a:pt x="993916" y="-20117"/>
                  <a:pt x="1209633" y="0"/>
                </a:cubicBezTo>
                <a:cubicBezTo>
                  <a:pt x="1425350" y="20117"/>
                  <a:pt x="1620538" y="8229"/>
                  <a:pt x="1993900" y="0"/>
                </a:cubicBezTo>
                <a:cubicBezTo>
                  <a:pt x="2367262" y="-8229"/>
                  <a:pt x="2539719" y="3895"/>
                  <a:pt x="2778167" y="0"/>
                </a:cubicBezTo>
                <a:cubicBezTo>
                  <a:pt x="3016615" y="-3895"/>
                  <a:pt x="3340495" y="6171"/>
                  <a:pt x="3502618" y="0"/>
                </a:cubicBezTo>
                <a:cubicBezTo>
                  <a:pt x="3664741" y="-6171"/>
                  <a:pt x="3782490" y="9014"/>
                  <a:pt x="4047617" y="0"/>
                </a:cubicBezTo>
                <a:cubicBezTo>
                  <a:pt x="4312744" y="-9014"/>
                  <a:pt x="4429415" y="20209"/>
                  <a:pt x="4592616" y="0"/>
                </a:cubicBezTo>
                <a:cubicBezTo>
                  <a:pt x="4755817" y="-20209"/>
                  <a:pt x="5019207" y="-14971"/>
                  <a:pt x="5257250" y="0"/>
                </a:cubicBezTo>
                <a:cubicBezTo>
                  <a:pt x="5495293" y="14971"/>
                  <a:pt x="5747031" y="33558"/>
                  <a:pt x="5981700" y="0"/>
                </a:cubicBezTo>
                <a:cubicBezTo>
                  <a:pt x="5956177" y="159755"/>
                  <a:pt x="5988048" y="476360"/>
                  <a:pt x="5981700" y="612335"/>
                </a:cubicBezTo>
                <a:cubicBezTo>
                  <a:pt x="5975352" y="748311"/>
                  <a:pt x="5969477" y="962199"/>
                  <a:pt x="5981700" y="1103549"/>
                </a:cubicBezTo>
                <a:cubicBezTo>
                  <a:pt x="5993923" y="1244899"/>
                  <a:pt x="5955544" y="1494776"/>
                  <a:pt x="5981700" y="1715883"/>
                </a:cubicBezTo>
                <a:cubicBezTo>
                  <a:pt x="6007856" y="1936990"/>
                  <a:pt x="5998080" y="2188550"/>
                  <a:pt x="5981700" y="2328218"/>
                </a:cubicBezTo>
                <a:cubicBezTo>
                  <a:pt x="5965320" y="2467886"/>
                  <a:pt x="5973754" y="2735351"/>
                  <a:pt x="5981700" y="3061674"/>
                </a:cubicBezTo>
                <a:cubicBezTo>
                  <a:pt x="5989646" y="3387997"/>
                  <a:pt x="5967816" y="3477714"/>
                  <a:pt x="5981700" y="3855691"/>
                </a:cubicBezTo>
                <a:cubicBezTo>
                  <a:pt x="5995584" y="4233668"/>
                  <a:pt x="5997237" y="4377579"/>
                  <a:pt x="5981700" y="4589147"/>
                </a:cubicBezTo>
                <a:cubicBezTo>
                  <a:pt x="5966163" y="4800715"/>
                  <a:pt x="5998912" y="5007229"/>
                  <a:pt x="5981700" y="5383164"/>
                </a:cubicBezTo>
                <a:cubicBezTo>
                  <a:pt x="5964488" y="5759099"/>
                  <a:pt x="6008983" y="5761565"/>
                  <a:pt x="5981700" y="6056059"/>
                </a:cubicBezTo>
                <a:cubicBezTo>
                  <a:pt x="5747836" y="6055811"/>
                  <a:pt x="5457480" y="6052780"/>
                  <a:pt x="5257250" y="6056059"/>
                </a:cubicBezTo>
                <a:cubicBezTo>
                  <a:pt x="5057020" y="6059339"/>
                  <a:pt x="4890146" y="6065268"/>
                  <a:pt x="4652433" y="6056059"/>
                </a:cubicBezTo>
                <a:cubicBezTo>
                  <a:pt x="4414720" y="6046850"/>
                  <a:pt x="4339106" y="6071347"/>
                  <a:pt x="4107434" y="6056059"/>
                </a:cubicBezTo>
                <a:cubicBezTo>
                  <a:pt x="3875762" y="6040771"/>
                  <a:pt x="3748550" y="6067908"/>
                  <a:pt x="3622252" y="6056059"/>
                </a:cubicBezTo>
                <a:cubicBezTo>
                  <a:pt x="3495954" y="6044210"/>
                  <a:pt x="3325860" y="6033592"/>
                  <a:pt x="3137069" y="6056059"/>
                </a:cubicBezTo>
                <a:cubicBezTo>
                  <a:pt x="2948278" y="6078526"/>
                  <a:pt x="2795319" y="6052080"/>
                  <a:pt x="2651887" y="6056059"/>
                </a:cubicBezTo>
                <a:cubicBezTo>
                  <a:pt x="2508455" y="6060038"/>
                  <a:pt x="2126870" y="6037225"/>
                  <a:pt x="1987254" y="6056059"/>
                </a:cubicBezTo>
                <a:cubicBezTo>
                  <a:pt x="1847638" y="6074893"/>
                  <a:pt x="1495651" y="6035310"/>
                  <a:pt x="1322620" y="6056059"/>
                </a:cubicBezTo>
                <a:cubicBezTo>
                  <a:pt x="1149589" y="6076808"/>
                  <a:pt x="849701" y="6051729"/>
                  <a:pt x="657987" y="6056059"/>
                </a:cubicBezTo>
                <a:cubicBezTo>
                  <a:pt x="466273" y="6060389"/>
                  <a:pt x="287645" y="6041940"/>
                  <a:pt x="0" y="6056059"/>
                </a:cubicBezTo>
                <a:cubicBezTo>
                  <a:pt x="29495" y="5820472"/>
                  <a:pt x="3279" y="5624754"/>
                  <a:pt x="0" y="5322603"/>
                </a:cubicBezTo>
                <a:cubicBezTo>
                  <a:pt x="-3279" y="5020452"/>
                  <a:pt x="26808" y="4902626"/>
                  <a:pt x="0" y="4770829"/>
                </a:cubicBezTo>
                <a:cubicBezTo>
                  <a:pt x="-26808" y="4639032"/>
                  <a:pt x="-24974" y="4324970"/>
                  <a:pt x="0" y="3976812"/>
                </a:cubicBezTo>
                <a:cubicBezTo>
                  <a:pt x="24974" y="3628654"/>
                  <a:pt x="5953" y="3441775"/>
                  <a:pt x="0" y="3303917"/>
                </a:cubicBezTo>
                <a:cubicBezTo>
                  <a:pt x="-5953" y="3166059"/>
                  <a:pt x="-17551" y="2937121"/>
                  <a:pt x="0" y="2691582"/>
                </a:cubicBezTo>
                <a:cubicBezTo>
                  <a:pt x="17551" y="2446043"/>
                  <a:pt x="3436" y="2219807"/>
                  <a:pt x="0" y="2079247"/>
                </a:cubicBezTo>
                <a:cubicBezTo>
                  <a:pt x="-3436" y="1938688"/>
                  <a:pt x="-28962" y="1733010"/>
                  <a:pt x="0" y="1406351"/>
                </a:cubicBezTo>
                <a:cubicBezTo>
                  <a:pt x="28962" y="1079692"/>
                  <a:pt x="6354" y="1066065"/>
                  <a:pt x="0" y="854577"/>
                </a:cubicBezTo>
                <a:cubicBezTo>
                  <a:pt x="-6354" y="643089"/>
                  <a:pt x="1090" y="377335"/>
                  <a:pt x="0" y="0"/>
                </a:cubicBezTo>
                <a:close/>
              </a:path>
            </a:pathLst>
          </a:custGeom>
          <a:noFill/>
          <a:ln>
            <a:solidFill>
              <a:schemeClr val="tx1"/>
            </a:solidFill>
            <a:extLst>
              <a:ext uri="{C807C97D-BFC1-408E-A445-0C87EB9F89A2}">
                <ask:lineSketchStyleProps xmlns:ask="http://schemas.microsoft.com/office/drawing/2018/sketchyshapes" sd="401120647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5607D26D-FB21-24EE-A4BA-481EF80B9C0D}"/>
              </a:ext>
            </a:extLst>
          </p:cNvPr>
          <p:cNvSpPr/>
          <p:nvPr/>
        </p:nvSpPr>
        <p:spPr>
          <a:xfrm rot="10800000">
            <a:off x="737997" y="55245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467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 phẩm 'Nam quốc sơn hà' có phải đến để thức tỉnh chúng ta? - Vạn Điều Hay">
            <a:extLst>
              <a:ext uri="{FF2B5EF4-FFF2-40B4-BE49-F238E27FC236}">
                <a16:creationId xmlns:a16="http://schemas.microsoft.com/office/drawing/2014/main" id="{59ED5952-0A9C-F69A-E195-50A173DE69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35" b="99323" l="6265" r="89953">
                        <a14:foregroundMark x1="6265" y1="87359" x2="17494" y2="52370"/>
                        <a14:foregroundMark x1="31442" y1="91648" x2="41962" y2="99323"/>
                        <a14:foregroundMark x1="41962" y1="99323" x2="41962" y2="99323"/>
                        <a14:foregroundMark x1="30615" y1="2935" x2="26832" y2="35214"/>
                        <a14:backgroundMark x1="47872" y1="80135" x2="71040" y2="69977"/>
                        <a14:backgroundMark x1="55319" y1="89616" x2="57565" y2="96388"/>
                      </a14:backgroundRemoval>
                    </a14:imgEffect>
                  </a14:imgLayer>
                </a14:imgProps>
              </a:ext>
              <a:ext uri="{28A0092B-C50C-407E-A947-70E740481C1C}">
                <a14:useLocalDpi xmlns:a14="http://schemas.microsoft.com/office/drawing/2010/main" val="0"/>
              </a:ext>
            </a:extLst>
          </a:blip>
          <a:srcRect/>
          <a:stretch>
            <a:fillRect/>
          </a:stretch>
        </p:blipFill>
        <p:spPr bwMode="auto">
          <a:xfrm>
            <a:off x="-228601" y="2669844"/>
            <a:ext cx="14185335" cy="7428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3A3FD8-072F-1F99-E57C-7501958311F4}"/>
              </a:ext>
            </a:extLst>
          </p:cNvPr>
          <p:cNvSpPr/>
          <p:nvPr/>
        </p:nvSpPr>
        <p:spPr>
          <a:xfrm>
            <a:off x="4691772" y="800100"/>
            <a:ext cx="8577621" cy="784830"/>
          </a:xfrm>
          <a:prstGeom prst="rect">
            <a:avLst/>
          </a:prstGeom>
        </p:spPr>
        <p:txBody>
          <a:bodyPr wrap="square">
            <a:spAutoFit/>
          </a:bodyPr>
          <a:lstStyle/>
          <a:p>
            <a:pPr lvl="0" algn="ctr" eaLnBrk="0" fontAlgn="base" hangingPunct="0">
              <a:spcBef>
                <a:spcPct val="0"/>
              </a:spcBef>
              <a:spcAft>
                <a:spcPct val="0"/>
              </a:spcAft>
            </a:pPr>
            <a:r>
              <a:rPr lang="en-US" sz="4500" i="1" dirty="0" err="1">
                <a:latin typeface="Times New Roman" pitchFamily="18" charset="0"/>
                <a:cs typeface="Times New Roman" pitchFamily="18" charset="0"/>
              </a:rPr>
              <a:t>Tiệt</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nhiên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định</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phận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tại</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thiên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thư</a:t>
            </a:r>
            <a:endParaRPr lang="en-US" sz="4500" i="1" dirty="0">
              <a:latin typeface="Times New Roman" pitchFamily="18" charset="0"/>
              <a:cs typeface="Times New Roman" pitchFamily="18" charset="0"/>
            </a:endParaRPr>
          </a:p>
        </p:txBody>
      </p:sp>
      <p:cxnSp>
        <p:nvCxnSpPr>
          <p:cNvPr id="3" name="Straight Connector 2">
            <a:extLst>
              <a:ext uri="{FF2B5EF4-FFF2-40B4-BE49-F238E27FC236}">
                <a16:creationId xmlns:a16="http://schemas.microsoft.com/office/drawing/2014/main" id="{6803EC08-B5E6-AA80-DE5E-CADED4DC97F0}"/>
              </a:ext>
            </a:extLst>
          </p:cNvPr>
          <p:cNvCxnSpPr/>
          <p:nvPr/>
        </p:nvCxnSpPr>
        <p:spPr>
          <a:xfrm>
            <a:off x="5039796" y="1574597"/>
            <a:ext cx="2351604" cy="276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40B2BD9-D674-054A-C2B8-DA331B03B33B}"/>
              </a:ext>
            </a:extLst>
          </p:cNvPr>
          <p:cNvCxnSpPr/>
          <p:nvPr/>
        </p:nvCxnSpPr>
        <p:spPr>
          <a:xfrm flipV="1">
            <a:off x="10898097" y="1513182"/>
            <a:ext cx="2064225" cy="3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9C9750E-C81B-3C70-E71A-8FB0322473EE}"/>
              </a:ext>
            </a:extLst>
          </p:cNvPr>
          <p:cNvSpPr/>
          <p:nvPr/>
        </p:nvSpPr>
        <p:spPr>
          <a:xfrm>
            <a:off x="7626607" y="2108145"/>
            <a:ext cx="10252519" cy="769441"/>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Tiệt nhiên: </a:t>
            </a:r>
            <a:r>
              <a:rPr lang="nl-NL" sz="4400" dirty="0">
                <a:latin typeface="Times New Roman" pitchFamily="18" charset="0"/>
                <a:ea typeface="Calibri" pitchFamily="34" charset="0"/>
                <a:cs typeface="Times New Roman" pitchFamily="18" charset="0"/>
              </a:rPr>
              <a:t>rõ ràng, điều hiển nhiên</a:t>
            </a:r>
            <a:endParaRPr lang="en-US" sz="2000" dirty="0">
              <a:latin typeface="Times New Roman" pitchFamily="18" charset="0"/>
              <a:cs typeface="Times New Roman" pitchFamily="18" charset="0"/>
              <a:sym typeface="Symbol" pitchFamily="18" charset="2"/>
            </a:endParaRPr>
          </a:p>
        </p:txBody>
      </p:sp>
      <p:sp>
        <p:nvSpPr>
          <p:cNvPr id="7" name="Rectangle 6">
            <a:extLst>
              <a:ext uri="{FF2B5EF4-FFF2-40B4-BE49-F238E27FC236}">
                <a16:creationId xmlns:a16="http://schemas.microsoft.com/office/drawing/2014/main" id="{1FA8F0FD-7304-3646-0E30-44FE7D4A70B7}"/>
              </a:ext>
            </a:extLst>
          </p:cNvPr>
          <p:cNvSpPr/>
          <p:nvPr/>
        </p:nvSpPr>
        <p:spPr>
          <a:xfrm>
            <a:off x="7718158" y="5143500"/>
            <a:ext cx="9566719" cy="769441"/>
          </a:xfrm>
          <a:prstGeom prst="rect">
            <a:avLst/>
          </a:prstGeom>
        </p:spPr>
        <p:txBody>
          <a:bodyPr wrap="square">
            <a:spAutoFit/>
          </a:bodyPr>
          <a:lstStyle/>
          <a:p>
            <a:pPr lvl="0" algn="just" eaLnBrk="0" fontAlgn="base" hangingPunct="0">
              <a:spcBef>
                <a:spcPct val="0"/>
              </a:spcBef>
              <a:spcAft>
                <a:spcPct val="0"/>
              </a:spcAft>
            </a:pPr>
            <a:r>
              <a:rPr lang="nl-NL" sz="4400" i="1" dirty="0">
                <a:latin typeface="Times New Roman" pitchFamily="18" charset="0"/>
                <a:ea typeface="Calibri" pitchFamily="34" charset="0"/>
                <a:cs typeface="Times New Roman" pitchFamily="18" charset="0"/>
              </a:rPr>
              <a:t>+ Thiên thư: </a:t>
            </a:r>
            <a:r>
              <a:rPr lang="nl-NL" sz="4400" dirty="0">
                <a:latin typeface="Times New Roman" pitchFamily="18" charset="0"/>
                <a:ea typeface="Calibri" pitchFamily="34" charset="0"/>
                <a:cs typeface="Times New Roman" pitchFamily="18" charset="0"/>
              </a:rPr>
              <a:t>sách trời</a:t>
            </a:r>
            <a:endParaRPr lang="en-US" sz="2000" dirty="0">
              <a:latin typeface="Times New Roman" pitchFamily="18" charset="0"/>
              <a:cs typeface="Times New Roman" pitchFamily="18" charset="0"/>
              <a:sym typeface="Symbol" pitchFamily="18" charset="2"/>
            </a:endParaRPr>
          </a:p>
        </p:txBody>
      </p:sp>
      <p:sp>
        <p:nvSpPr>
          <p:cNvPr id="8" name="Rectangle 7">
            <a:extLst>
              <a:ext uri="{FF2B5EF4-FFF2-40B4-BE49-F238E27FC236}">
                <a16:creationId xmlns:a16="http://schemas.microsoft.com/office/drawing/2014/main" id="{05CA2FD4-855B-8F86-62C6-48056664A6E1}"/>
              </a:ext>
            </a:extLst>
          </p:cNvPr>
          <p:cNvSpPr/>
          <p:nvPr/>
        </p:nvSpPr>
        <p:spPr>
          <a:xfrm>
            <a:off x="8229600" y="6336303"/>
            <a:ext cx="8991600" cy="1446550"/>
          </a:xfrm>
          <a:prstGeom prst="rect">
            <a:avLst/>
          </a:prstGeom>
        </p:spPr>
        <p:txBody>
          <a:bodyPr wrap="square">
            <a:spAutoFit/>
          </a:bodyPr>
          <a:lstStyle/>
          <a:p>
            <a:pPr algn="just"/>
            <a:r>
              <a:rPr lang="nl-NL" sz="4400" b="1" dirty="0">
                <a:latin typeface="Times New Roman" pitchFamily="18" charset="0"/>
                <a:ea typeface="Calibri" pitchFamily="34" charset="0"/>
                <a:cs typeface="Times New Roman" pitchFamily="18" charset="0"/>
                <a:sym typeface="Wingdings" pitchFamily="2" charset="2"/>
              </a:rPr>
              <a:t> </a:t>
            </a:r>
            <a:r>
              <a:rPr lang="nl-NL" sz="4400" b="1" dirty="0">
                <a:latin typeface="Times New Roman" pitchFamily="18" charset="0"/>
                <a:ea typeface="Calibri" pitchFamily="34" charset="0"/>
                <a:cs typeface="Times New Roman" pitchFamily="18" charset="0"/>
              </a:rPr>
              <a:t>Sự phân định địa phận, lãnh thổ nước nam trong “thiên thư”.</a:t>
            </a:r>
            <a:endParaRPr lang="en-US" sz="4400" b="1" dirty="0">
              <a:latin typeface="Times New Roman" pitchFamily="18" charset="0"/>
              <a:cs typeface="Times New Roman" pitchFamily="18" charset="0"/>
            </a:endParaRPr>
          </a:p>
        </p:txBody>
      </p:sp>
      <p:sp>
        <p:nvSpPr>
          <p:cNvPr id="9" name="矩形 8">
            <a:extLst>
              <a:ext uri="{FF2B5EF4-FFF2-40B4-BE49-F238E27FC236}">
                <a16:creationId xmlns:a16="http://schemas.microsoft.com/office/drawing/2014/main" id="{4901F27D-8E6E-1EA7-E2B2-4523387C68FD}"/>
              </a:ext>
            </a:extLst>
          </p:cNvPr>
          <p:cNvSpPr/>
          <p:nvPr/>
        </p:nvSpPr>
        <p:spPr>
          <a:xfrm>
            <a:off x="8371367" y="8144659"/>
            <a:ext cx="8763000" cy="138499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thay</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đổi</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thể</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thay</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đổi</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hành</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vi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xâm</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lược</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40B2BD9-D674-054A-C2B8-DA331B03B33B}"/>
              </a:ext>
            </a:extLst>
          </p:cNvPr>
          <p:cNvCxnSpPr/>
          <p:nvPr/>
        </p:nvCxnSpPr>
        <p:spPr>
          <a:xfrm flipV="1">
            <a:off x="7753600" y="1581520"/>
            <a:ext cx="2064225" cy="3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FA8F0FD-7304-3646-0E30-44FE7D4A70B7}"/>
              </a:ext>
            </a:extLst>
          </p:cNvPr>
          <p:cNvSpPr/>
          <p:nvPr/>
        </p:nvSpPr>
        <p:spPr>
          <a:xfrm>
            <a:off x="7626607" y="3274972"/>
            <a:ext cx="9566719" cy="1446550"/>
          </a:xfrm>
          <a:prstGeom prst="rect">
            <a:avLst/>
          </a:prstGeom>
        </p:spPr>
        <p:txBody>
          <a:bodyPr wrap="square">
            <a:spAutoFit/>
          </a:bodyPr>
          <a:lstStyle/>
          <a:p>
            <a:pPr algn="just"/>
            <a:r>
              <a:rPr lang="nl-NL" sz="4400" i="1" dirty="0">
                <a:latin typeface="Times New Roman" pitchFamily="18" charset="0"/>
                <a:ea typeface="Calibri" pitchFamily="34" charset="0"/>
                <a:cs typeface="Times New Roman" pitchFamily="18" charset="0"/>
              </a:rPr>
              <a:t>+ Định phận: </a:t>
            </a:r>
            <a:r>
              <a:rPr lang="nl-NL" sz="4400" dirty="0">
                <a:latin typeface="Times New Roman" pitchFamily="18" charset="0"/>
                <a:cs typeface="Times New Roman" pitchFamily="18" charset="0"/>
              </a:rPr>
              <a:t>địa phận, lãnh thổ đã được phân định rõ ràng</a:t>
            </a:r>
          </a:p>
        </p:txBody>
      </p:sp>
      <p:sp>
        <p:nvSpPr>
          <p:cNvPr id="5" name="Freeform 6">
            <a:extLst>
              <a:ext uri="{FF2B5EF4-FFF2-40B4-BE49-F238E27FC236}">
                <a16:creationId xmlns:a16="http://schemas.microsoft.com/office/drawing/2014/main" id="{7BE3F40A-9CB8-2320-44F2-B79C7AC9B2B4}"/>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24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9193B29A-8760-D867-1812-A3E1D5A1915B}"/>
              </a:ext>
            </a:extLst>
          </p:cNvPr>
          <p:cNvSpPr/>
          <p:nvPr/>
        </p:nvSpPr>
        <p:spPr>
          <a:xfrm>
            <a:off x="14606480" y="-571500"/>
            <a:ext cx="2962656" cy="8229600"/>
          </a:xfrm>
          <a:custGeom>
            <a:avLst/>
            <a:gdLst/>
            <a:ahLst/>
            <a:cxnLst/>
            <a:rect l="l" t="t" r="r" b="b"/>
            <a:pathLst>
              <a:path w="2962656" h="8229600">
                <a:moveTo>
                  <a:pt x="0" y="0"/>
                </a:moveTo>
                <a:lnTo>
                  <a:pt x="2962656" y="0"/>
                </a:lnTo>
                <a:lnTo>
                  <a:pt x="2962656" y="8229600"/>
                </a:lnTo>
                <a:lnTo>
                  <a:pt x="0" y="8229600"/>
                </a:lnTo>
                <a:lnTo>
                  <a:pt x="0" y="0"/>
                </a:lnTo>
                <a:close/>
              </a:path>
            </a:pathLst>
          </a:custGeom>
          <a:blipFill>
            <a:blip r:embed="rId3"/>
            <a:stretch>
              <a:fillRect/>
            </a:stretch>
          </a:blipFill>
        </p:spPr>
        <p:txBody>
          <a:bodyPr/>
          <a:lstStyle/>
          <a:p>
            <a:endParaRPr lang="en-US"/>
          </a:p>
        </p:txBody>
      </p:sp>
      <p:sp>
        <p:nvSpPr>
          <p:cNvPr id="2" name="Rectangle 1">
            <a:extLst>
              <a:ext uri="{FF2B5EF4-FFF2-40B4-BE49-F238E27FC236}">
                <a16:creationId xmlns:a16="http://schemas.microsoft.com/office/drawing/2014/main" id="{2284F0B0-8713-2E8F-61B5-D9D83F149CCF}"/>
              </a:ext>
            </a:extLst>
          </p:cNvPr>
          <p:cNvSpPr/>
          <p:nvPr/>
        </p:nvSpPr>
        <p:spPr>
          <a:xfrm>
            <a:off x="1295400" y="3314700"/>
            <a:ext cx="9448799" cy="2123658"/>
          </a:xfrm>
          <a:prstGeom prst="rect">
            <a:avLst/>
          </a:prstGeom>
        </p:spPr>
        <p:txBody>
          <a:bodyPr wrap="square">
            <a:spAutoFit/>
          </a:bodyPr>
          <a:lstStyle/>
          <a:p>
            <a:pPr algn="just"/>
            <a:r>
              <a:rPr lang="vi-VN" sz="4400" b="1" dirty="0">
                <a:latin typeface="Times New Roman" pitchFamily="18" charset="0"/>
                <a:cs typeface="Times New Roman" pitchFamily="18" charset="0"/>
                <a:sym typeface="Wingdings" pitchFamily="2" charset="2"/>
              </a:rPr>
              <a:t></a:t>
            </a:r>
            <a:r>
              <a:rPr lang="en-US" sz="4400" b="1" dirty="0">
                <a:latin typeface="Times New Roman" pitchFamily="18" charset="0"/>
                <a:cs typeface="Times New Roman" pitchFamily="18" charset="0"/>
                <a:sym typeface="Wingdings" pitchFamily="2" charset="2"/>
              </a:rPr>
              <a:t> </a:t>
            </a:r>
            <a:r>
              <a:rPr lang="vi-VN" sz="4400" b="1" dirty="0">
                <a:latin typeface="Times New Roman" pitchFamily="18" charset="0"/>
                <a:cs typeface="Times New Roman" pitchFamily="18" charset="0"/>
              </a:rPr>
              <a:t>Hai câu thơ </a:t>
            </a:r>
            <a:r>
              <a:rPr lang="en-US" sz="4400" b="1" dirty="0" err="1">
                <a:latin typeface="Times New Roman" pitchFamily="18" charset="0"/>
                <a:cs typeface="Times New Roman" pitchFamily="18" charset="0"/>
              </a:rPr>
              <a:t>đầu</a:t>
            </a:r>
            <a:r>
              <a:rPr lang="en-US" sz="4400" b="1" dirty="0">
                <a:latin typeface="Times New Roman" pitchFamily="18" charset="0"/>
                <a:cs typeface="Times New Roman" pitchFamily="18" charset="0"/>
              </a:rPr>
              <a:t> </a:t>
            </a:r>
            <a:r>
              <a:rPr lang="vi-VN" sz="4400" b="1" dirty="0">
                <a:latin typeface="Times New Roman" pitchFamily="18" charset="0"/>
                <a:cs typeface="Times New Roman" pitchFamily="18" charset="0"/>
              </a:rPr>
              <a:t>là sự khẳng định chủ quyền đất nước, quyền độc lập, bình đẳng của dân tộc ta. </a:t>
            </a:r>
            <a:endParaRPr lang="en-US" sz="4400" b="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2D510B57-158A-B394-69B9-C5299AA97B18}"/>
              </a:ext>
            </a:extLst>
          </p:cNvPr>
          <p:cNvSpPr/>
          <p:nvPr/>
        </p:nvSpPr>
        <p:spPr>
          <a:xfrm>
            <a:off x="1295399" y="5676900"/>
            <a:ext cx="9448799" cy="2123658"/>
          </a:xfrm>
          <a:prstGeom prst="rect">
            <a:avLst/>
          </a:prstGeom>
        </p:spPr>
        <p:txBody>
          <a:bodyPr wrap="square">
            <a:spAutoFit/>
          </a:bodyPr>
          <a:lstStyle/>
          <a:p>
            <a:pPr algn="just"/>
            <a:r>
              <a:rPr lang="vi-VN" sz="4400" b="1" dirty="0">
                <a:latin typeface="Times New Roman" pitchFamily="18" charset="0"/>
                <a:cs typeface="Times New Roman" pitchFamily="18" charset="0"/>
                <a:sym typeface="Wingdings" pitchFamily="2" charset="2"/>
              </a:rPr>
              <a:t></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r>
              <a:rPr lang="en-US" sz="4400" b="1" dirty="0">
                <a:latin typeface="Times New Roman" pitchFamily="18" charset="0"/>
                <a:cs typeface="Times New Roman" pitchFamily="18" charset="0"/>
              </a:rPr>
              <a:t>: T</a:t>
            </a:r>
            <a:r>
              <a:rPr lang="vi-VN" sz="4400" b="1" dirty="0">
                <a:latin typeface="Times New Roman" pitchFamily="18" charset="0"/>
                <a:cs typeface="Times New Roman" pitchFamily="18" charset="0"/>
              </a:rPr>
              <a:t>ự hào, </a:t>
            </a:r>
            <a:r>
              <a:rPr lang="en-US" sz="4400" b="1" dirty="0">
                <a:latin typeface="Times New Roman" pitchFamily="18" charset="0"/>
                <a:cs typeface="Times New Roman" pitchFamily="18" charset="0"/>
              </a:rPr>
              <a:t>h</a:t>
            </a:r>
            <a:r>
              <a:rPr lang="vi-VN" sz="4400" b="1" dirty="0">
                <a:latin typeface="Times New Roman" pitchFamily="18" charset="0"/>
                <a:cs typeface="Times New Roman" pitchFamily="18" charset="0"/>
              </a:rPr>
              <a:t>iên ngang, tư thế ngẩng cao đầu của tác giả bài thơ, của cả dân tộc Việt Nam.</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0FA1EB5-CFE8-D648-7612-2271F06C54C1}"/>
              </a:ext>
            </a:extLst>
          </p:cNvPr>
          <p:cNvSpPr txBox="1"/>
          <p:nvPr/>
        </p:nvSpPr>
        <p:spPr>
          <a:xfrm>
            <a:off x="4114800" y="876300"/>
            <a:ext cx="12080514" cy="1354217"/>
          </a:xfrm>
          <a:prstGeom prst="rect">
            <a:avLst/>
          </a:prstGeom>
        </p:spPr>
        <p:txBody>
          <a:bodyPr wrap="square" lIns="0" tIns="0" rIns="0" bIns="0" rtlCol="0" anchor="t">
            <a:spAutoFit/>
          </a:bodyPr>
          <a:lstStyle/>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p>
        </p:txBody>
      </p:sp>
      <p:pic>
        <p:nvPicPr>
          <p:cNvPr id="2050" name="Picture 2" descr="Dàn ý cảm nhận về lòng yêu nước qua Sông núi nước Nam và Phó giá về kinh -  Trung tâm Ngoại ngữ ILC - Blog Giáo dục">
            <a:extLst>
              <a:ext uri="{FF2B5EF4-FFF2-40B4-BE49-F238E27FC236}">
                <a16:creationId xmlns:a16="http://schemas.microsoft.com/office/drawing/2014/main" id="{C9056E33-2257-5E06-51E6-21973F297D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23"/>
          <a:stretch/>
        </p:blipFill>
        <p:spPr bwMode="auto">
          <a:xfrm>
            <a:off x="11615630" y="3310890"/>
            <a:ext cx="5981700" cy="6056059"/>
          </a:xfrm>
          <a:custGeom>
            <a:avLst/>
            <a:gdLst>
              <a:gd name="connsiteX0" fmla="*/ 0 w 5981700"/>
              <a:gd name="connsiteY0" fmla="*/ 0 h 6056059"/>
              <a:gd name="connsiteX1" fmla="*/ 544999 w 5981700"/>
              <a:gd name="connsiteY1" fmla="*/ 0 h 6056059"/>
              <a:gd name="connsiteX2" fmla="*/ 1209633 w 5981700"/>
              <a:gd name="connsiteY2" fmla="*/ 0 h 6056059"/>
              <a:gd name="connsiteX3" fmla="*/ 1993900 w 5981700"/>
              <a:gd name="connsiteY3" fmla="*/ 0 h 6056059"/>
              <a:gd name="connsiteX4" fmla="*/ 2778167 w 5981700"/>
              <a:gd name="connsiteY4" fmla="*/ 0 h 6056059"/>
              <a:gd name="connsiteX5" fmla="*/ 3502618 w 5981700"/>
              <a:gd name="connsiteY5" fmla="*/ 0 h 6056059"/>
              <a:gd name="connsiteX6" fmla="*/ 4047617 w 5981700"/>
              <a:gd name="connsiteY6" fmla="*/ 0 h 6056059"/>
              <a:gd name="connsiteX7" fmla="*/ 4592616 w 5981700"/>
              <a:gd name="connsiteY7" fmla="*/ 0 h 6056059"/>
              <a:gd name="connsiteX8" fmla="*/ 5257250 w 5981700"/>
              <a:gd name="connsiteY8" fmla="*/ 0 h 6056059"/>
              <a:gd name="connsiteX9" fmla="*/ 5981700 w 5981700"/>
              <a:gd name="connsiteY9" fmla="*/ 0 h 6056059"/>
              <a:gd name="connsiteX10" fmla="*/ 5981700 w 5981700"/>
              <a:gd name="connsiteY10" fmla="*/ 612335 h 6056059"/>
              <a:gd name="connsiteX11" fmla="*/ 5981700 w 5981700"/>
              <a:gd name="connsiteY11" fmla="*/ 1103549 h 6056059"/>
              <a:gd name="connsiteX12" fmla="*/ 5981700 w 5981700"/>
              <a:gd name="connsiteY12" fmla="*/ 1715883 h 6056059"/>
              <a:gd name="connsiteX13" fmla="*/ 5981700 w 5981700"/>
              <a:gd name="connsiteY13" fmla="*/ 2328218 h 6056059"/>
              <a:gd name="connsiteX14" fmla="*/ 5981700 w 5981700"/>
              <a:gd name="connsiteY14" fmla="*/ 3061674 h 6056059"/>
              <a:gd name="connsiteX15" fmla="*/ 5981700 w 5981700"/>
              <a:gd name="connsiteY15" fmla="*/ 3855691 h 6056059"/>
              <a:gd name="connsiteX16" fmla="*/ 5981700 w 5981700"/>
              <a:gd name="connsiteY16" fmla="*/ 4589147 h 6056059"/>
              <a:gd name="connsiteX17" fmla="*/ 5981700 w 5981700"/>
              <a:gd name="connsiteY17" fmla="*/ 5383164 h 6056059"/>
              <a:gd name="connsiteX18" fmla="*/ 5981700 w 5981700"/>
              <a:gd name="connsiteY18" fmla="*/ 6056059 h 6056059"/>
              <a:gd name="connsiteX19" fmla="*/ 5257250 w 5981700"/>
              <a:gd name="connsiteY19" fmla="*/ 6056059 h 6056059"/>
              <a:gd name="connsiteX20" fmla="*/ 4652433 w 5981700"/>
              <a:gd name="connsiteY20" fmla="*/ 6056059 h 6056059"/>
              <a:gd name="connsiteX21" fmla="*/ 4107434 w 5981700"/>
              <a:gd name="connsiteY21" fmla="*/ 6056059 h 6056059"/>
              <a:gd name="connsiteX22" fmla="*/ 3622252 w 5981700"/>
              <a:gd name="connsiteY22" fmla="*/ 6056059 h 6056059"/>
              <a:gd name="connsiteX23" fmla="*/ 3137069 w 5981700"/>
              <a:gd name="connsiteY23" fmla="*/ 6056059 h 6056059"/>
              <a:gd name="connsiteX24" fmla="*/ 2651887 w 5981700"/>
              <a:gd name="connsiteY24" fmla="*/ 6056059 h 6056059"/>
              <a:gd name="connsiteX25" fmla="*/ 1987254 w 5981700"/>
              <a:gd name="connsiteY25" fmla="*/ 6056059 h 6056059"/>
              <a:gd name="connsiteX26" fmla="*/ 1322620 w 5981700"/>
              <a:gd name="connsiteY26" fmla="*/ 6056059 h 6056059"/>
              <a:gd name="connsiteX27" fmla="*/ 657987 w 5981700"/>
              <a:gd name="connsiteY27" fmla="*/ 6056059 h 6056059"/>
              <a:gd name="connsiteX28" fmla="*/ 0 w 5981700"/>
              <a:gd name="connsiteY28" fmla="*/ 6056059 h 6056059"/>
              <a:gd name="connsiteX29" fmla="*/ 0 w 5981700"/>
              <a:gd name="connsiteY29" fmla="*/ 5322603 h 6056059"/>
              <a:gd name="connsiteX30" fmla="*/ 0 w 5981700"/>
              <a:gd name="connsiteY30" fmla="*/ 4770829 h 6056059"/>
              <a:gd name="connsiteX31" fmla="*/ 0 w 5981700"/>
              <a:gd name="connsiteY31" fmla="*/ 3976812 h 6056059"/>
              <a:gd name="connsiteX32" fmla="*/ 0 w 5981700"/>
              <a:gd name="connsiteY32" fmla="*/ 3303917 h 6056059"/>
              <a:gd name="connsiteX33" fmla="*/ 0 w 5981700"/>
              <a:gd name="connsiteY33" fmla="*/ 2691582 h 6056059"/>
              <a:gd name="connsiteX34" fmla="*/ 0 w 5981700"/>
              <a:gd name="connsiteY34" fmla="*/ 2079247 h 6056059"/>
              <a:gd name="connsiteX35" fmla="*/ 0 w 5981700"/>
              <a:gd name="connsiteY35" fmla="*/ 1406351 h 6056059"/>
              <a:gd name="connsiteX36" fmla="*/ 0 w 5981700"/>
              <a:gd name="connsiteY36" fmla="*/ 854577 h 6056059"/>
              <a:gd name="connsiteX37" fmla="*/ 0 w 5981700"/>
              <a:gd name="connsiteY37" fmla="*/ 0 h 60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81700" h="6056059" extrusionOk="0">
                <a:moveTo>
                  <a:pt x="0" y="0"/>
                </a:moveTo>
                <a:cubicBezTo>
                  <a:pt x="139388" y="-21779"/>
                  <a:pt x="341287" y="6269"/>
                  <a:pt x="544999" y="0"/>
                </a:cubicBezTo>
                <a:cubicBezTo>
                  <a:pt x="748711" y="-6269"/>
                  <a:pt x="993916" y="-20117"/>
                  <a:pt x="1209633" y="0"/>
                </a:cubicBezTo>
                <a:cubicBezTo>
                  <a:pt x="1425350" y="20117"/>
                  <a:pt x="1620538" y="8229"/>
                  <a:pt x="1993900" y="0"/>
                </a:cubicBezTo>
                <a:cubicBezTo>
                  <a:pt x="2367262" y="-8229"/>
                  <a:pt x="2539719" y="3895"/>
                  <a:pt x="2778167" y="0"/>
                </a:cubicBezTo>
                <a:cubicBezTo>
                  <a:pt x="3016615" y="-3895"/>
                  <a:pt x="3340495" y="6171"/>
                  <a:pt x="3502618" y="0"/>
                </a:cubicBezTo>
                <a:cubicBezTo>
                  <a:pt x="3664741" y="-6171"/>
                  <a:pt x="3782490" y="9014"/>
                  <a:pt x="4047617" y="0"/>
                </a:cubicBezTo>
                <a:cubicBezTo>
                  <a:pt x="4312744" y="-9014"/>
                  <a:pt x="4429415" y="20209"/>
                  <a:pt x="4592616" y="0"/>
                </a:cubicBezTo>
                <a:cubicBezTo>
                  <a:pt x="4755817" y="-20209"/>
                  <a:pt x="5019207" y="-14971"/>
                  <a:pt x="5257250" y="0"/>
                </a:cubicBezTo>
                <a:cubicBezTo>
                  <a:pt x="5495293" y="14971"/>
                  <a:pt x="5747031" y="33558"/>
                  <a:pt x="5981700" y="0"/>
                </a:cubicBezTo>
                <a:cubicBezTo>
                  <a:pt x="5956177" y="159755"/>
                  <a:pt x="5988048" y="476360"/>
                  <a:pt x="5981700" y="612335"/>
                </a:cubicBezTo>
                <a:cubicBezTo>
                  <a:pt x="5975352" y="748311"/>
                  <a:pt x="5969477" y="962199"/>
                  <a:pt x="5981700" y="1103549"/>
                </a:cubicBezTo>
                <a:cubicBezTo>
                  <a:pt x="5993923" y="1244899"/>
                  <a:pt x="5955544" y="1494776"/>
                  <a:pt x="5981700" y="1715883"/>
                </a:cubicBezTo>
                <a:cubicBezTo>
                  <a:pt x="6007856" y="1936990"/>
                  <a:pt x="5998080" y="2188550"/>
                  <a:pt x="5981700" y="2328218"/>
                </a:cubicBezTo>
                <a:cubicBezTo>
                  <a:pt x="5965320" y="2467886"/>
                  <a:pt x="5973754" y="2735351"/>
                  <a:pt x="5981700" y="3061674"/>
                </a:cubicBezTo>
                <a:cubicBezTo>
                  <a:pt x="5989646" y="3387997"/>
                  <a:pt x="5967816" y="3477714"/>
                  <a:pt x="5981700" y="3855691"/>
                </a:cubicBezTo>
                <a:cubicBezTo>
                  <a:pt x="5995584" y="4233668"/>
                  <a:pt x="5997237" y="4377579"/>
                  <a:pt x="5981700" y="4589147"/>
                </a:cubicBezTo>
                <a:cubicBezTo>
                  <a:pt x="5966163" y="4800715"/>
                  <a:pt x="5998912" y="5007229"/>
                  <a:pt x="5981700" y="5383164"/>
                </a:cubicBezTo>
                <a:cubicBezTo>
                  <a:pt x="5964488" y="5759099"/>
                  <a:pt x="6008983" y="5761565"/>
                  <a:pt x="5981700" y="6056059"/>
                </a:cubicBezTo>
                <a:cubicBezTo>
                  <a:pt x="5747836" y="6055811"/>
                  <a:pt x="5457480" y="6052780"/>
                  <a:pt x="5257250" y="6056059"/>
                </a:cubicBezTo>
                <a:cubicBezTo>
                  <a:pt x="5057020" y="6059339"/>
                  <a:pt x="4890146" y="6065268"/>
                  <a:pt x="4652433" y="6056059"/>
                </a:cubicBezTo>
                <a:cubicBezTo>
                  <a:pt x="4414720" y="6046850"/>
                  <a:pt x="4339106" y="6071347"/>
                  <a:pt x="4107434" y="6056059"/>
                </a:cubicBezTo>
                <a:cubicBezTo>
                  <a:pt x="3875762" y="6040771"/>
                  <a:pt x="3748550" y="6067908"/>
                  <a:pt x="3622252" y="6056059"/>
                </a:cubicBezTo>
                <a:cubicBezTo>
                  <a:pt x="3495954" y="6044210"/>
                  <a:pt x="3325860" y="6033592"/>
                  <a:pt x="3137069" y="6056059"/>
                </a:cubicBezTo>
                <a:cubicBezTo>
                  <a:pt x="2948278" y="6078526"/>
                  <a:pt x="2795319" y="6052080"/>
                  <a:pt x="2651887" y="6056059"/>
                </a:cubicBezTo>
                <a:cubicBezTo>
                  <a:pt x="2508455" y="6060038"/>
                  <a:pt x="2126870" y="6037225"/>
                  <a:pt x="1987254" y="6056059"/>
                </a:cubicBezTo>
                <a:cubicBezTo>
                  <a:pt x="1847638" y="6074893"/>
                  <a:pt x="1495651" y="6035310"/>
                  <a:pt x="1322620" y="6056059"/>
                </a:cubicBezTo>
                <a:cubicBezTo>
                  <a:pt x="1149589" y="6076808"/>
                  <a:pt x="849701" y="6051729"/>
                  <a:pt x="657987" y="6056059"/>
                </a:cubicBezTo>
                <a:cubicBezTo>
                  <a:pt x="466273" y="6060389"/>
                  <a:pt x="287645" y="6041940"/>
                  <a:pt x="0" y="6056059"/>
                </a:cubicBezTo>
                <a:cubicBezTo>
                  <a:pt x="29495" y="5820472"/>
                  <a:pt x="3279" y="5624754"/>
                  <a:pt x="0" y="5322603"/>
                </a:cubicBezTo>
                <a:cubicBezTo>
                  <a:pt x="-3279" y="5020452"/>
                  <a:pt x="26808" y="4902626"/>
                  <a:pt x="0" y="4770829"/>
                </a:cubicBezTo>
                <a:cubicBezTo>
                  <a:pt x="-26808" y="4639032"/>
                  <a:pt x="-24974" y="4324970"/>
                  <a:pt x="0" y="3976812"/>
                </a:cubicBezTo>
                <a:cubicBezTo>
                  <a:pt x="24974" y="3628654"/>
                  <a:pt x="5953" y="3441775"/>
                  <a:pt x="0" y="3303917"/>
                </a:cubicBezTo>
                <a:cubicBezTo>
                  <a:pt x="-5953" y="3166059"/>
                  <a:pt x="-17551" y="2937121"/>
                  <a:pt x="0" y="2691582"/>
                </a:cubicBezTo>
                <a:cubicBezTo>
                  <a:pt x="17551" y="2446043"/>
                  <a:pt x="3436" y="2219807"/>
                  <a:pt x="0" y="2079247"/>
                </a:cubicBezTo>
                <a:cubicBezTo>
                  <a:pt x="-3436" y="1938688"/>
                  <a:pt x="-28962" y="1733010"/>
                  <a:pt x="0" y="1406351"/>
                </a:cubicBezTo>
                <a:cubicBezTo>
                  <a:pt x="28962" y="1079692"/>
                  <a:pt x="6354" y="1066065"/>
                  <a:pt x="0" y="854577"/>
                </a:cubicBezTo>
                <a:cubicBezTo>
                  <a:pt x="-6354" y="643089"/>
                  <a:pt x="1090" y="377335"/>
                  <a:pt x="0" y="0"/>
                </a:cubicBezTo>
                <a:close/>
              </a:path>
            </a:pathLst>
          </a:custGeom>
          <a:noFill/>
          <a:ln>
            <a:solidFill>
              <a:schemeClr val="tx1"/>
            </a:solidFill>
            <a:extLst>
              <a:ext uri="{C807C97D-BFC1-408E-A445-0C87EB9F89A2}">
                <ask:lineSketchStyleProps xmlns:ask="http://schemas.microsoft.com/office/drawing/2018/sketchyshapes" sd="401120647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920A5CD6-4DA0-688B-709F-6311DBB92999}"/>
              </a:ext>
            </a:extLst>
          </p:cNvPr>
          <p:cNvSpPr/>
          <p:nvPr/>
        </p:nvSpPr>
        <p:spPr>
          <a:xfrm>
            <a:off x="-150181" y="-98319"/>
            <a:ext cx="2891159" cy="2735759"/>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794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677B34-C30E-FDD5-9EC0-88BF6C5294A1}"/>
              </a:ext>
            </a:extLst>
          </p:cNvPr>
          <p:cNvSpPr txBox="1"/>
          <p:nvPr/>
        </p:nvSpPr>
        <p:spPr>
          <a:xfrm>
            <a:off x="533400" y="342900"/>
            <a:ext cx="14706600" cy="89665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tưởng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E230E3E-F462-CA18-A05F-77BC8E056CDA}"/>
              </a:ext>
            </a:extLst>
          </p:cNvPr>
          <p:cNvSpPr/>
          <p:nvPr/>
        </p:nvSpPr>
        <p:spPr>
          <a:xfrm>
            <a:off x="4752833" y="1429526"/>
            <a:ext cx="8577621" cy="784830"/>
          </a:xfrm>
          <a:prstGeom prst="rect">
            <a:avLst/>
          </a:prstGeom>
        </p:spPr>
        <p:txBody>
          <a:bodyPr wrap="square">
            <a:spAutoFit/>
          </a:bodyPr>
          <a:lstStyle/>
          <a:p>
            <a:pPr lvl="0" eaLnBrk="0" fontAlgn="base" hangingPunct="0">
              <a:spcBef>
                <a:spcPct val="0"/>
              </a:spcBef>
              <a:spcAft>
                <a:spcPct val="0"/>
              </a:spcAft>
            </a:pP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nghịch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lỗ</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xâm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phạm</a:t>
            </a:r>
            <a:endParaRPr lang="en-US" sz="4400" i="1" dirty="0">
              <a:latin typeface="Times New Roman" pitchFamily="18" charset="0"/>
              <a:cs typeface="Times New Roman" pitchFamily="18" charset="0"/>
            </a:endParaRPr>
          </a:p>
        </p:txBody>
      </p:sp>
      <p:cxnSp>
        <p:nvCxnSpPr>
          <p:cNvPr id="4" name="Straight Connector 3">
            <a:extLst>
              <a:ext uri="{FF2B5EF4-FFF2-40B4-BE49-F238E27FC236}">
                <a16:creationId xmlns:a16="http://schemas.microsoft.com/office/drawing/2014/main" id="{90F2E8D3-1DD4-8CBA-0BB9-E8FA856C498C}"/>
              </a:ext>
            </a:extLst>
          </p:cNvPr>
          <p:cNvCxnSpPr/>
          <p:nvPr/>
        </p:nvCxnSpPr>
        <p:spPr>
          <a:xfrm>
            <a:off x="6550925" y="2169993"/>
            <a:ext cx="2333769" cy="204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08D905-B185-3874-13E9-073203EFBECC}"/>
              </a:ext>
            </a:extLst>
          </p:cNvPr>
          <p:cNvCxnSpPr/>
          <p:nvPr/>
        </p:nvCxnSpPr>
        <p:spPr>
          <a:xfrm>
            <a:off x="4752833" y="2173406"/>
            <a:ext cx="1736679" cy="17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B1CE260-436F-0300-9B34-BA739EB00E87}"/>
              </a:ext>
            </a:extLst>
          </p:cNvPr>
          <p:cNvSpPr/>
          <p:nvPr/>
        </p:nvSpPr>
        <p:spPr>
          <a:xfrm>
            <a:off x="838200" y="2634803"/>
            <a:ext cx="9144000" cy="1446550"/>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Như hà </a:t>
            </a:r>
            <a:r>
              <a:rPr lang="nl-NL" sz="4400" dirty="0">
                <a:latin typeface="Times New Roman" pitchFamily="18" charset="0"/>
                <a:ea typeface="Calibri" pitchFamily="34" charset="0"/>
                <a:cs typeface="Times New Roman" pitchFamily="18" charset="0"/>
              </a:rPr>
              <a:t>– cớ sao: truy xét tội của kẻ xâm lược.</a:t>
            </a:r>
            <a:endParaRPr lang="en-US" sz="4400" dirty="0">
              <a:latin typeface="Times New Roman" pitchFamily="18" charset="0"/>
              <a:cs typeface="Times New Roman" pitchFamily="18" charset="0"/>
              <a:sym typeface="Symbol" pitchFamily="18" charset="2"/>
            </a:endParaRPr>
          </a:p>
        </p:txBody>
      </p:sp>
      <p:sp>
        <p:nvSpPr>
          <p:cNvPr id="7" name="Rectangle 6">
            <a:extLst>
              <a:ext uri="{FF2B5EF4-FFF2-40B4-BE49-F238E27FC236}">
                <a16:creationId xmlns:a16="http://schemas.microsoft.com/office/drawing/2014/main" id="{3FFDD9B3-0ED4-BBF6-79BC-58127BF84943}"/>
              </a:ext>
            </a:extLst>
          </p:cNvPr>
          <p:cNvSpPr/>
          <p:nvPr/>
        </p:nvSpPr>
        <p:spPr>
          <a:xfrm>
            <a:off x="838200" y="4204815"/>
            <a:ext cx="9144000" cy="3477875"/>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Nghịch lỗ </a:t>
            </a:r>
            <a:r>
              <a:rPr lang="nl-NL" sz="4400" dirty="0">
                <a:latin typeface="Times New Roman" pitchFamily="18" charset="0"/>
                <a:ea typeface="Calibri" pitchFamily="34" charset="0"/>
                <a:cs typeface="Times New Roman" pitchFamily="18" charset="0"/>
              </a:rPr>
              <a:t>- kẻ ngạo ngược: để chỉ quân xâm lược. “Ngạo ngược” ở đây là dám chống lại thiên mệnh (điều đã được trời đất quy định), dám xâm phạm một quốc gia có chủ quyền.</a:t>
            </a:r>
            <a:endParaRPr lang="en-US" sz="4400" dirty="0">
              <a:latin typeface="Times New Roman" pitchFamily="18" charset="0"/>
              <a:cs typeface="Times New Roman" pitchFamily="18" charset="0"/>
              <a:sym typeface="Symbol" pitchFamily="18" charset="2"/>
            </a:endParaRPr>
          </a:p>
        </p:txBody>
      </p:sp>
      <p:sp>
        <p:nvSpPr>
          <p:cNvPr id="8" name="Rectangle 7">
            <a:extLst>
              <a:ext uri="{FF2B5EF4-FFF2-40B4-BE49-F238E27FC236}">
                <a16:creationId xmlns:a16="http://schemas.microsoft.com/office/drawing/2014/main" id="{9E12224F-5436-9208-2765-5743C64ED783}"/>
              </a:ext>
            </a:extLst>
          </p:cNvPr>
          <p:cNvSpPr/>
          <p:nvPr/>
        </p:nvSpPr>
        <p:spPr>
          <a:xfrm>
            <a:off x="5257800" y="9151799"/>
            <a:ext cx="12139685" cy="769441"/>
          </a:xfrm>
          <a:prstGeom prst="rect">
            <a:avLst/>
          </a:prstGeom>
        </p:spPr>
        <p:txBody>
          <a:bodyPr wrap="square">
            <a:spAutoFit/>
          </a:bodyPr>
          <a:lstStyle/>
          <a:p>
            <a:pPr lvl="0" algn="just" eaLnBrk="0" fontAlgn="base" hangingPunct="0">
              <a:spcBef>
                <a:spcPct val="0"/>
              </a:spcBef>
              <a:spcAft>
                <a:spcPct val="0"/>
              </a:spcAft>
            </a:pPr>
            <a:r>
              <a:rPr lang="nl-NL" sz="4400" b="1" dirty="0">
                <a:latin typeface="Times New Roman" pitchFamily="18" charset="0"/>
                <a:ea typeface="Calibri" pitchFamily="34" charset="0"/>
                <a:cs typeface="Times New Roman" pitchFamily="18" charset="0"/>
                <a:sym typeface="Wingdings" pitchFamily="2" charset="2"/>
              </a:rPr>
              <a:t> </a:t>
            </a:r>
            <a:r>
              <a:rPr lang="nl-NL" sz="4400" b="1" dirty="0">
                <a:latin typeface="Times New Roman" pitchFamily="18" charset="0"/>
                <a:ea typeface="Calibri" pitchFamily="34" charset="0"/>
                <a:cs typeface="Times New Roman" pitchFamily="18" charset="0"/>
              </a:rPr>
              <a:t>Thái độ rõ ràng, quyết liệt.</a:t>
            </a:r>
            <a:endParaRPr lang="en-US" sz="44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E1130711-F532-400E-5746-733DDD202BE3}"/>
              </a:ext>
            </a:extLst>
          </p:cNvPr>
          <p:cNvSpPr/>
          <p:nvPr/>
        </p:nvSpPr>
        <p:spPr>
          <a:xfrm>
            <a:off x="10515600" y="3066008"/>
            <a:ext cx="6781800" cy="4832092"/>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sym typeface="Wingdings" pitchFamily="2" charset="2"/>
              </a:rPr>
              <a:t> </a:t>
            </a:r>
            <a:r>
              <a:rPr lang="nl-NL" sz="4400" b="1" dirty="0">
                <a:latin typeface="Times New Roman" pitchFamily="18" charset="0"/>
                <a:ea typeface="Calibri" pitchFamily="34" charset="0"/>
                <a:cs typeface="Times New Roman" pitchFamily="18" charset="0"/>
              </a:rPr>
              <a:t>Câu hỏi tu từ: </a:t>
            </a:r>
            <a:r>
              <a:rPr lang="nl-NL" sz="4400" dirty="0">
                <a:latin typeface="Times New Roman" pitchFamily="18" charset="0"/>
                <a:ea typeface="Calibri" pitchFamily="34" charset="0"/>
                <a:cs typeface="Times New Roman" pitchFamily="18" charset="0"/>
              </a:rPr>
              <a:t>Hỏi để khẳng định, tố cáo bản chất ngông cuồng, không có đạo lí của bọn phong kiến phương Bắc (nhà Tống) đã bao đời ỷ mạnh, cậy lớn để làm càn.</a:t>
            </a:r>
            <a:endParaRPr lang="en-US" sz="4400" dirty="0">
              <a:latin typeface="Times New Roman" pitchFamily="18" charset="0"/>
              <a:cs typeface="Times New Roman" pitchFamily="18" charset="0"/>
            </a:endParaRPr>
          </a:p>
        </p:txBody>
      </p:sp>
      <p:sp>
        <p:nvSpPr>
          <p:cNvPr id="10" name="Freeform 2">
            <a:extLst>
              <a:ext uri="{FF2B5EF4-FFF2-40B4-BE49-F238E27FC236}">
                <a16:creationId xmlns:a16="http://schemas.microsoft.com/office/drawing/2014/main" id="{399CB074-F74E-482C-888C-F1F0E1BE5136}"/>
              </a:ext>
            </a:extLst>
          </p:cNvPr>
          <p:cNvSpPr/>
          <p:nvPr/>
        </p:nvSpPr>
        <p:spPr>
          <a:xfrm>
            <a:off x="16992600" y="6004900"/>
            <a:ext cx="1507046" cy="4114800"/>
          </a:xfrm>
          <a:custGeom>
            <a:avLst/>
            <a:gdLst/>
            <a:ahLst/>
            <a:cxnLst/>
            <a:rect l="l" t="t" r="r" b="b"/>
            <a:pathLst>
              <a:path w="1507046" h="4114800">
                <a:moveTo>
                  <a:pt x="0" y="0"/>
                </a:moveTo>
                <a:lnTo>
                  <a:pt x="1507046" y="0"/>
                </a:lnTo>
                <a:lnTo>
                  <a:pt x="150704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6">
            <a:extLst>
              <a:ext uri="{FF2B5EF4-FFF2-40B4-BE49-F238E27FC236}">
                <a16:creationId xmlns:a16="http://schemas.microsoft.com/office/drawing/2014/main" id="{4B75A008-D2E3-9DDC-3F22-A60EB77D1AE3}"/>
              </a:ext>
            </a:extLst>
          </p:cNvPr>
          <p:cNvSpPr/>
          <p:nvPr/>
        </p:nvSpPr>
        <p:spPr>
          <a:xfrm>
            <a:off x="13146214" y="-745029"/>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ectangle 11">
            <a:extLst>
              <a:ext uri="{FF2B5EF4-FFF2-40B4-BE49-F238E27FC236}">
                <a16:creationId xmlns:a16="http://schemas.microsoft.com/office/drawing/2014/main" id="{21A9676B-748D-3CB2-5268-BF48B04058D5}"/>
              </a:ext>
            </a:extLst>
          </p:cNvPr>
          <p:cNvSpPr/>
          <p:nvPr/>
        </p:nvSpPr>
        <p:spPr>
          <a:xfrm>
            <a:off x="815340" y="7682690"/>
            <a:ext cx="9144000" cy="1446550"/>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Lai xâm phạm: </a:t>
            </a:r>
            <a:r>
              <a:rPr lang="nl-NL" sz="4400" dirty="0">
                <a:latin typeface="Times New Roman" pitchFamily="18" charset="0"/>
                <a:ea typeface="Calibri" pitchFamily="34" charset="0"/>
                <a:cs typeface="Times New Roman" pitchFamily="18" charset="0"/>
              </a:rPr>
              <a:t>dám xâm phạm vào nước đã có chủ.</a:t>
            </a:r>
            <a:endParaRPr lang="en-US" sz="4400" dirty="0">
              <a:latin typeface="Times New Roman" pitchFamily="18" charset="0"/>
              <a:cs typeface="Times New Roman" pitchFamily="18" charset="0"/>
              <a:sym typeface="Symbol" pitchFamily="18" charset="2"/>
            </a:endParaRPr>
          </a:p>
        </p:txBody>
      </p:sp>
      <p:cxnSp>
        <p:nvCxnSpPr>
          <p:cNvPr id="13" name="Straight Connector 12">
            <a:extLst>
              <a:ext uri="{FF2B5EF4-FFF2-40B4-BE49-F238E27FC236}">
                <a16:creationId xmlns:a16="http://schemas.microsoft.com/office/drawing/2014/main" id="{2C385943-445D-EA57-6EB4-B6648E472B1D}"/>
              </a:ext>
            </a:extLst>
          </p:cNvPr>
          <p:cNvCxnSpPr>
            <a:cxnSpLocks/>
          </p:cNvCxnSpPr>
          <p:nvPr/>
        </p:nvCxnSpPr>
        <p:spPr>
          <a:xfrm>
            <a:off x="9075933" y="2224548"/>
            <a:ext cx="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17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664120" y="1150317"/>
            <a:ext cx="8577621" cy="784830"/>
          </a:xfrm>
          <a:prstGeom prst="rect">
            <a:avLst/>
          </a:prstGeom>
        </p:spPr>
        <p:txBody>
          <a:bodyPr wrap="square">
            <a:spAutoFit/>
          </a:bodyPr>
          <a:lstStyle/>
          <a:p>
            <a:pPr lvl="0" eaLnBrk="0" fontAlgn="base" hangingPunct="0">
              <a:spcBef>
                <a:spcPct val="0"/>
              </a:spcBef>
              <a:spcAft>
                <a:spcPct val="0"/>
              </a:spcAft>
            </a:pPr>
            <a:r>
              <a:rPr lang="en-US" sz="4400" i="1" dirty="0" err="1">
                <a:latin typeface="Times New Roman" pitchFamily="18" charset="0"/>
                <a:cs typeface="Times New Roman" pitchFamily="18" charset="0"/>
              </a:rPr>
              <a:t>Nhữ</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hành</a:t>
            </a:r>
            <a:r>
              <a:rPr lang="en-US" sz="4400" i="1" dirty="0">
                <a:latin typeface="Times New Roman" pitchFamily="18" charset="0"/>
                <a:cs typeface="Times New Roman" pitchFamily="18" charset="0"/>
              </a:rPr>
              <a:t> khan </a:t>
            </a:r>
            <a:r>
              <a:rPr lang="en-US" sz="4400" i="1" dirty="0" err="1">
                <a:latin typeface="Times New Roman" pitchFamily="18" charset="0"/>
                <a:cs typeface="Times New Roman" pitchFamily="18" charset="0"/>
              </a:rPr>
              <a:t>thủ</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hư</a:t>
            </a:r>
            <a:r>
              <a:rPr lang="en-US" sz="4400" i="1" dirty="0">
                <a:latin typeface="Times New Roman" pitchFamily="18" charset="0"/>
                <a:cs typeface="Times New Roman" pitchFamily="18" charset="0"/>
              </a:rPr>
              <a:t>.</a:t>
            </a:r>
          </a:p>
        </p:txBody>
      </p:sp>
      <p:sp>
        <p:nvSpPr>
          <p:cNvPr id="59" name="Rectangle 58"/>
          <p:cNvSpPr/>
          <p:nvPr/>
        </p:nvSpPr>
        <p:spPr>
          <a:xfrm>
            <a:off x="805218" y="2789754"/>
            <a:ext cx="16165773" cy="769441"/>
          </a:xfrm>
          <a:prstGeom prst="rect">
            <a:avLst/>
          </a:prstGeom>
        </p:spPr>
        <p:txBody>
          <a:bodyPr wrap="square">
            <a:spAutoFit/>
          </a:bodyPr>
          <a:lstStyle/>
          <a:p>
            <a:pPr lvl="0" algn="just" eaLnBrk="0" fontAlgn="base" hangingPunct="0">
              <a:spcBef>
                <a:spcPct val="0"/>
              </a:spcBef>
              <a:spcAft>
                <a:spcPct val="0"/>
              </a:spcAft>
            </a:pPr>
            <a:r>
              <a:rPr lang="en-US" sz="4400" dirty="0">
                <a:latin typeface="Times New Roman" pitchFamily="18" charset="0"/>
                <a:ea typeface="Calibri" pitchFamily="34" charset="0"/>
                <a:cs typeface="Times New Roman" pitchFamily="18" charset="0"/>
              </a:rPr>
              <a:t>+ “</a:t>
            </a:r>
            <a:r>
              <a:rPr lang="en-US" sz="4400" dirty="0" err="1">
                <a:latin typeface="Times New Roman" pitchFamily="18" charset="0"/>
                <a:ea typeface="Calibri" pitchFamily="34" charset="0"/>
                <a:cs typeface="Times New Roman" pitchFamily="18" charset="0"/>
              </a:rPr>
              <a:t>Nhữ</a:t>
            </a:r>
            <a:r>
              <a:rPr lang="en-US" sz="4400" dirty="0">
                <a:latin typeface="Times New Roman" pitchFamily="18" charset="0"/>
                <a:ea typeface="Calibri" pitchFamily="34" charset="0"/>
                <a:cs typeface="Times New Roman" pitchFamily="18" charset="0"/>
              </a:rPr>
              <a:t> </a:t>
            </a:r>
            <a:r>
              <a:rPr lang="en-US" sz="4400" dirty="0" err="1">
                <a:latin typeface="Times New Roman" pitchFamily="18" charset="0"/>
                <a:ea typeface="Calibri" pitchFamily="34" charset="0"/>
                <a:cs typeface="Times New Roman" pitchFamily="18" charset="0"/>
              </a:rPr>
              <a:t>đẳng</a:t>
            </a:r>
            <a:r>
              <a:rPr lang="en-US" sz="4400" dirty="0">
                <a:latin typeface="Times New Roman" pitchFamily="18" charset="0"/>
                <a:ea typeface="Calibri" pitchFamily="34" charset="0"/>
                <a:cs typeface="Times New Roman" pitchFamily="18" charset="0"/>
              </a:rPr>
              <a:t>”: </a:t>
            </a:r>
            <a:r>
              <a:rPr lang="en-US" sz="4400" dirty="0" err="1">
                <a:latin typeface="Times New Roman" pitchFamily="18" charset="0"/>
                <a:ea typeface="Calibri" pitchFamily="34" charset="0"/>
                <a:cs typeface="Times New Roman" pitchFamily="18" charset="0"/>
              </a:rPr>
              <a:t>chúng</a:t>
            </a:r>
            <a:r>
              <a:rPr lang="en-US" sz="4400" dirty="0">
                <a:latin typeface="Times New Roman" pitchFamily="18" charset="0"/>
                <a:ea typeface="Calibri" pitchFamily="34" charset="0"/>
                <a:cs typeface="Times New Roman" pitchFamily="18" charset="0"/>
              </a:rPr>
              <a:t> bay </a:t>
            </a:r>
            <a:r>
              <a:rPr lang="en-US" sz="4400" dirty="0">
                <a:latin typeface="Times New Roman" pitchFamily="18" charset="0"/>
                <a:ea typeface="Calibri" pitchFamily="34" charset="0"/>
                <a:cs typeface="Times New Roman" pitchFamily="18" charset="0"/>
                <a:sym typeface="Wingdings" panose="05000000000000000000" pitchFamily="2" charset="2"/>
              </a:rPr>
              <a:t> </a:t>
            </a:r>
            <a:r>
              <a:rPr lang="en-US" sz="4400" dirty="0" err="1">
                <a:latin typeface="Times New Roman" pitchFamily="18" charset="0"/>
                <a:ea typeface="Calibri" pitchFamily="34" charset="0"/>
                <a:cs typeface="Times New Roman" pitchFamily="18" charset="0"/>
                <a:sym typeface="Wingdings" panose="05000000000000000000" pitchFamily="2" charset="2"/>
              </a:rPr>
              <a:t>Khinh</a:t>
            </a:r>
            <a:r>
              <a:rPr lang="en-US" sz="4400" dirty="0">
                <a:latin typeface="Times New Roman" pitchFamily="18" charset="0"/>
                <a:ea typeface="Calibri" pitchFamily="34" charset="0"/>
                <a:cs typeface="Times New Roman" pitchFamily="18" charset="0"/>
                <a:sym typeface="Wingdings" panose="05000000000000000000" pitchFamily="2" charset="2"/>
              </a:rPr>
              <a:t> </a:t>
            </a:r>
            <a:r>
              <a:rPr lang="en-US" sz="4400" dirty="0" err="1">
                <a:latin typeface="Times New Roman" pitchFamily="18" charset="0"/>
                <a:ea typeface="Calibri" pitchFamily="34" charset="0"/>
                <a:cs typeface="Times New Roman" pitchFamily="18" charset="0"/>
                <a:sym typeface="Wingdings" panose="05000000000000000000" pitchFamily="2" charset="2"/>
              </a:rPr>
              <a:t>bỉ</a:t>
            </a:r>
            <a:endParaRPr lang="en-US" sz="4400" dirty="0">
              <a:latin typeface="Times New Roman" pitchFamily="18" charset="0"/>
              <a:cs typeface="Times New Roman" pitchFamily="18" charset="0"/>
            </a:endParaRPr>
          </a:p>
        </p:txBody>
      </p:sp>
      <p:sp>
        <p:nvSpPr>
          <p:cNvPr id="18" name="Rectangle 17"/>
          <p:cNvSpPr/>
          <p:nvPr/>
        </p:nvSpPr>
        <p:spPr>
          <a:xfrm>
            <a:off x="805217" y="5559223"/>
            <a:ext cx="16165773" cy="769441"/>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Nhịp thơ 2/2/3: Nhanh, mạnh, dứt khoát</a:t>
            </a:r>
            <a:endParaRPr lang="en-US" sz="4400" dirty="0">
              <a:latin typeface="Times New Roman" pitchFamily="18" charset="0"/>
              <a:cs typeface="Times New Roman" pitchFamily="18" charset="0"/>
            </a:endParaRPr>
          </a:p>
        </p:txBody>
      </p:sp>
      <p:sp>
        <p:nvSpPr>
          <p:cNvPr id="3" name="Oval 2">
            <a:extLst>
              <a:ext uri="{FF2B5EF4-FFF2-40B4-BE49-F238E27FC236}">
                <a16:creationId xmlns:a16="http://schemas.microsoft.com/office/drawing/2014/main" id="{6D036CDF-D122-C853-4965-99BBD7C2C9EC}"/>
              </a:ext>
            </a:extLst>
          </p:cNvPr>
          <p:cNvSpPr/>
          <p:nvPr/>
        </p:nvSpPr>
        <p:spPr>
          <a:xfrm>
            <a:off x="8347880" y="933132"/>
            <a:ext cx="1177119"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or: Curved 4">
            <a:extLst>
              <a:ext uri="{FF2B5EF4-FFF2-40B4-BE49-F238E27FC236}">
                <a16:creationId xmlns:a16="http://schemas.microsoft.com/office/drawing/2014/main" id="{CB857DD7-F164-1590-C376-AE2A066CEDFF}"/>
              </a:ext>
            </a:extLst>
          </p:cNvPr>
          <p:cNvCxnSpPr>
            <a:cxnSpLocks/>
            <a:endCxn id="6" idx="3"/>
          </p:cNvCxnSpPr>
          <p:nvPr/>
        </p:nvCxnSpPr>
        <p:spPr>
          <a:xfrm rot="10800000">
            <a:off x="7940078" y="558839"/>
            <a:ext cx="1356322" cy="32077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5AB2ECB-9D55-53EC-1546-5FAEF5C52BDA}"/>
              </a:ext>
            </a:extLst>
          </p:cNvPr>
          <p:cNvSpPr/>
          <p:nvPr/>
        </p:nvSpPr>
        <p:spPr>
          <a:xfrm>
            <a:off x="853478" y="204896"/>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solidFill>
                  <a:srgbClr val="FF0000"/>
                </a:solidFill>
                <a:latin typeface="Times New Roman" pitchFamily="18" charset="0"/>
                <a:ea typeface="Calibri" pitchFamily="34" charset="0"/>
                <a:cs typeface="Times New Roman" pitchFamily="18" charset="0"/>
              </a:rPr>
              <a:t>Nhìn thấy, chính mắt chứng kiến</a:t>
            </a:r>
            <a:endParaRPr lang="en-US" sz="4000" dirty="0">
              <a:solidFill>
                <a:srgbClr val="FF0000"/>
              </a:solidFill>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id="{5AFEA332-94E9-0F8E-90EE-F82C2F811571}"/>
              </a:ext>
            </a:extLst>
          </p:cNvPr>
          <p:cNvSpPr/>
          <p:nvPr/>
        </p:nvSpPr>
        <p:spPr>
          <a:xfrm>
            <a:off x="9467689" y="833269"/>
            <a:ext cx="971711"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a:extLst>
              <a:ext uri="{FF2B5EF4-FFF2-40B4-BE49-F238E27FC236}">
                <a16:creationId xmlns:a16="http://schemas.microsoft.com/office/drawing/2014/main" id="{A2EAAA8D-AC35-9AE0-2612-30EAFD0AFB74}"/>
              </a:ext>
            </a:extLst>
          </p:cNvPr>
          <p:cNvCxnSpPr>
            <a:cxnSpLocks/>
          </p:cNvCxnSpPr>
          <p:nvPr/>
        </p:nvCxnSpPr>
        <p:spPr>
          <a:xfrm>
            <a:off x="10237056" y="2131982"/>
            <a:ext cx="1096618" cy="26624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26DB636-0C62-80DB-BD8C-19B0CEA0F879}"/>
              </a:ext>
            </a:extLst>
          </p:cNvPr>
          <p:cNvSpPr/>
          <p:nvPr/>
        </p:nvSpPr>
        <p:spPr>
          <a:xfrm>
            <a:off x="11356865" y="2027006"/>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solidFill>
                  <a:srgbClr val="FF0000"/>
                </a:solidFill>
                <a:latin typeface="Times New Roman" pitchFamily="18" charset="0"/>
                <a:ea typeface="Calibri" pitchFamily="34" charset="0"/>
                <a:cs typeface="Times New Roman" pitchFamily="18" charset="0"/>
              </a:rPr>
              <a:t>Chuốc lấy</a:t>
            </a:r>
            <a:endParaRPr lang="en-US" sz="4000" dirty="0">
              <a:solidFill>
                <a:srgbClr val="FF0000"/>
              </a:solidFill>
              <a:latin typeface="Times New Roman" pitchFamily="18" charset="0"/>
              <a:cs typeface="Times New Roman" pitchFamily="18" charset="0"/>
            </a:endParaRPr>
          </a:p>
        </p:txBody>
      </p:sp>
      <p:sp>
        <p:nvSpPr>
          <p:cNvPr id="12" name="Oval 11">
            <a:extLst>
              <a:ext uri="{FF2B5EF4-FFF2-40B4-BE49-F238E27FC236}">
                <a16:creationId xmlns:a16="http://schemas.microsoft.com/office/drawing/2014/main" id="{D73D8FEA-E019-15A2-1AC3-812E610EFB22}"/>
              </a:ext>
            </a:extLst>
          </p:cNvPr>
          <p:cNvSpPr/>
          <p:nvPr/>
        </p:nvSpPr>
        <p:spPr>
          <a:xfrm>
            <a:off x="11201153" y="853619"/>
            <a:ext cx="971711"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Curved 12">
            <a:extLst>
              <a:ext uri="{FF2B5EF4-FFF2-40B4-BE49-F238E27FC236}">
                <a16:creationId xmlns:a16="http://schemas.microsoft.com/office/drawing/2014/main" id="{B035951E-5710-1F77-AD32-22E18DCB26DE}"/>
              </a:ext>
            </a:extLst>
          </p:cNvPr>
          <p:cNvCxnSpPr>
            <a:cxnSpLocks/>
          </p:cNvCxnSpPr>
          <p:nvPr/>
        </p:nvCxnSpPr>
        <p:spPr>
          <a:xfrm flipV="1">
            <a:off x="12152986" y="736297"/>
            <a:ext cx="781631" cy="44860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2E93AB4-739D-1E2B-F7F8-CE116AE49CDE}"/>
              </a:ext>
            </a:extLst>
          </p:cNvPr>
          <p:cNvSpPr/>
          <p:nvPr/>
        </p:nvSpPr>
        <p:spPr>
          <a:xfrm>
            <a:off x="13106846" y="350572"/>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solidFill>
                  <a:srgbClr val="FF0000"/>
                </a:solidFill>
                <a:latin typeface="Times New Roman" pitchFamily="18" charset="0"/>
                <a:ea typeface="Calibri" pitchFamily="34" charset="0"/>
                <a:cs typeface="Times New Roman" pitchFamily="18" charset="0"/>
              </a:rPr>
              <a:t>Tan tành không còn gì</a:t>
            </a:r>
            <a:endParaRPr lang="en-US" sz="4000" dirty="0">
              <a:solidFill>
                <a:srgbClr val="FF0000"/>
              </a:solidFill>
              <a:latin typeface="Times New Roman" pitchFamily="18" charset="0"/>
              <a:cs typeface="Times New Roman" pitchFamily="18" charset="0"/>
            </a:endParaRPr>
          </a:p>
        </p:txBody>
      </p:sp>
      <p:sp>
        <p:nvSpPr>
          <p:cNvPr id="16" name="矩形 8">
            <a:extLst>
              <a:ext uri="{FF2B5EF4-FFF2-40B4-BE49-F238E27FC236}">
                <a16:creationId xmlns:a16="http://schemas.microsoft.com/office/drawing/2014/main" id="{6DA92F60-F8C9-C028-00E6-E5F53560EC72}"/>
              </a:ext>
            </a:extLst>
          </p:cNvPr>
          <p:cNvSpPr/>
          <p:nvPr/>
        </p:nvSpPr>
        <p:spPr>
          <a:xfrm>
            <a:off x="853478" y="6712433"/>
            <a:ext cx="1066975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cảnh</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răn</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đe</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khẳng</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tất</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thắng</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ta &gt;&lt;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bại</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kẻ</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thù</a:t>
            </a:r>
            <a:endPar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2" descr="Nam Quốc Sơn Hà”: Chân Lý Chủ Quyền Quốc Gia Của Dân Tộc Việt Nam - Tạp chí  Văn Hóa Phật Giáo - THƯ VIỆN HOA SEN">
            <a:extLst>
              <a:ext uri="{FF2B5EF4-FFF2-40B4-BE49-F238E27FC236}">
                <a16:creationId xmlns:a16="http://schemas.microsoft.com/office/drawing/2014/main" id="{9E8537AA-AE46-C5B9-6B86-A9E0C4AFE1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2" b="98521" l="5667" r="94167">
                        <a14:foregroundMark x1="5167" y1="93195" x2="91833" y2="89349"/>
                        <a14:foregroundMark x1="91833" y1="89349" x2="91167" y2="86686"/>
                        <a14:foregroundMark x1="90667" y1="16568" x2="96833" y2="49408"/>
                        <a14:foregroundMark x1="96833" y1="49408" x2="96333" y2="87278"/>
                        <a14:foregroundMark x1="96333" y1="87278" x2="82000" y2="98521"/>
                        <a14:foregroundMark x1="82000" y1="98521" x2="5833" y2="97929"/>
                        <a14:foregroundMark x1="96167" y1="70118" x2="92500" y2="21006"/>
                        <a14:foregroundMark x1="92500" y1="21006" x2="94167" y2="11243"/>
                      </a14:backgroundRemoval>
                    </a14:imgEffect>
                  </a14:imgLayer>
                </a14:imgProps>
              </a:ext>
              <a:ext uri="{28A0092B-C50C-407E-A947-70E740481C1C}">
                <a14:useLocalDpi xmlns:a14="http://schemas.microsoft.com/office/drawing/2010/main" val="0"/>
              </a:ext>
            </a:extLst>
          </a:blip>
          <a:srcRect/>
          <a:stretch>
            <a:fillRect/>
          </a:stretch>
        </p:blipFill>
        <p:spPr bwMode="auto">
          <a:xfrm>
            <a:off x="9140374" y="5090910"/>
            <a:ext cx="9223826" cy="5196089"/>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1B7DD5CF-6C98-EED5-6EEE-25755A976190}"/>
              </a:ext>
            </a:extLst>
          </p:cNvPr>
          <p:cNvCxnSpPr/>
          <p:nvPr/>
        </p:nvCxnSpPr>
        <p:spPr>
          <a:xfrm>
            <a:off x="4800600" y="1892078"/>
            <a:ext cx="2351604" cy="276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32F207-AEE8-41D5-2EA8-1EE1B8BFBADC}"/>
              </a:ext>
            </a:extLst>
          </p:cNvPr>
          <p:cNvSpPr/>
          <p:nvPr/>
        </p:nvSpPr>
        <p:spPr>
          <a:xfrm>
            <a:off x="809028" y="4009991"/>
            <a:ext cx="16165773" cy="1446550"/>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“Hành khan thủ bại hư”: hãy chờ xem nhất định (chúng bay) sẽ chuốc lấy sự bại vong.</a:t>
            </a:r>
            <a:endParaRPr lang="en-US" sz="4400" dirty="0">
              <a:latin typeface="Times New Roman" pitchFamily="18" charset="0"/>
              <a:cs typeface="Times New Roman" pitchFamily="18" charset="0"/>
            </a:endParaRPr>
          </a:p>
        </p:txBody>
      </p:sp>
      <p:sp>
        <p:nvSpPr>
          <p:cNvPr id="9" name="矩形 8">
            <a:extLst>
              <a:ext uri="{FF2B5EF4-FFF2-40B4-BE49-F238E27FC236}">
                <a16:creationId xmlns:a16="http://schemas.microsoft.com/office/drawing/2014/main" id="{679D6728-5AEA-EF33-2105-C29BC833B27B}"/>
              </a:ext>
            </a:extLst>
          </p:cNvPr>
          <p:cNvSpPr/>
          <p:nvPr/>
        </p:nvSpPr>
        <p:spPr>
          <a:xfrm>
            <a:off x="842048" y="8155018"/>
            <a:ext cx="1066975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Sức</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mạnh</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tinh</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thần</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niềm</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thắng</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lợi</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cuối</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cùng</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altLang="zh-CN" sz="4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lang="en-US" altLang="zh-CN" sz="4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7285289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9">
                                            <p:txEl>
                                              <p:pRg st="0" end="0"/>
                                            </p:txEl>
                                          </p:spTgt>
                                        </p:tgtEl>
                                        <p:attrNameLst>
                                          <p:attrName>style.visibility</p:attrName>
                                        </p:attrNameLst>
                                      </p:cBhvr>
                                      <p:to>
                                        <p:strVal val="visible"/>
                                      </p:to>
                                    </p:set>
                                    <p:animEffect transition="in" filter="barn(inVertical)">
                                      <p:cBhvr>
                                        <p:cTn id="45" dur="500"/>
                                        <p:tgtEl>
                                          <p:spTgt spid="5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3" grpId="0" animBg="1"/>
      <p:bldP spid="6" grpId="0"/>
      <p:bldP spid="7" grpId="0" animBg="1"/>
      <p:bldP spid="10" grpId="0"/>
      <p:bldP spid="12" grpId="0" animBg="1"/>
      <p:bldP spid="17" grpId="0"/>
      <p:bldP spid="16" grpId="0"/>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2E07F7B-1B40-C033-48D0-CF870FA48C4C}"/>
              </a:ext>
            </a:extLst>
          </p:cNvPr>
          <p:cNvGrpSpPr/>
          <p:nvPr/>
        </p:nvGrpSpPr>
        <p:grpSpPr>
          <a:xfrm>
            <a:off x="6454801" y="2773270"/>
            <a:ext cx="5465409" cy="6104030"/>
            <a:chOff x="669087" y="3131090"/>
            <a:chExt cx="7822950" cy="6104030"/>
          </a:xfrm>
        </p:grpSpPr>
        <p:grpSp>
          <p:nvGrpSpPr>
            <p:cNvPr id="11" name="Group 3">
              <a:extLst>
                <a:ext uri="{FF2B5EF4-FFF2-40B4-BE49-F238E27FC236}">
                  <a16:creationId xmlns:a16="http://schemas.microsoft.com/office/drawing/2014/main" id="{A7A09945-B658-7B0B-7947-33AE05442832}"/>
                </a:ext>
              </a:extLst>
            </p:cNvPr>
            <p:cNvGrpSpPr/>
            <p:nvPr/>
          </p:nvGrpSpPr>
          <p:grpSpPr>
            <a:xfrm>
              <a:off x="669087" y="3543299"/>
              <a:ext cx="7822950" cy="5691821"/>
              <a:chOff x="0" y="0"/>
              <a:chExt cx="2115875" cy="1020040"/>
            </a:xfrm>
          </p:grpSpPr>
          <p:sp>
            <p:nvSpPr>
              <p:cNvPr id="13" name="Freeform 4">
                <a:extLst>
                  <a:ext uri="{FF2B5EF4-FFF2-40B4-BE49-F238E27FC236}">
                    <a16:creationId xmlns:a16="http://schemas.microsoft.com/office/drawing/2014/main" id="{FB466B52-7DC4-8DEC-F4CA-F39A3F8A132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4" name="TextBox 5">
                <a:extLst>
                  <a:ext uri="{FF2B5EF4-FFF2-40B4-BE49-F238E27FC236}">
                    <a16:creationId xmlns:a16="http://schemas.microsoft.com/office/drawing/2014/main" id="{E4F135C3-DB43-0BB3-FF06-DE2ED2068EE6}"/>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2" name="TextBox 12">
              <a:extLst>
                <a:ext uri="{FF2B5EF4-FFF2-40B4-BE49-F238E27FC236}">
                  <a16:creationId xmlns:a16="http://schemas.microsoft.com/office/drawing/2014/main" id="{CE8C1227-65EB-56FD-E31A-62B51D44024B}"/>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ctr"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a:extLst>
              <a:ext uri="{FF2B5EF4-FFF2-40B4-BE49-F238E27FC236}">
                <a16:creationId xmlns:a16="http://schemas.microsoft.com/office/drawing/2014/main" id="{D181EA9A-AD00-CBC8-90F8-A2143B9D7FC4}"/>
              </a:ext>
            </a:extLst>
          </p:cNvPr>
          <p:cNvGrpSpPr/>
          <p:nvPr/>
        </p:nvGrpSpPr>
        <p:grpSpPr>
          <a:xfrm>
            <a:off x="12441248" y="2773270"/>
            <a:ext cx="5465409" cy="6104030"/>
            <a:chOff x="669087" y="3131090"/>
            <a:chExt cx="7822950" cy="6104030"/>
          </a:xfrm>
        </p:grpSpPr>
        <p:grpSp>
          <p:nvGrpSpPr>
            <p:cNvPr id="16" name="Group 3">
              <a:extLst>
                <a:ext uri="{FF2B5EF4-FFF2-40B4-BE49-F238E27FC236}">
                  <a16:creationId xmlns:a16="http://schemas.microsoft.com/office/drawing/2014/main" id="{99E77D9F-C28D-0698-CEC7-C6F3C5F1A770}"/>
                </a:ext>
              </a:extLst>
            </p:cNvPr>
            <p:cNvGrpSpPr/>
            <p:nvPr/>
          </p:nvGrpSpPr>
          <p:grpSpPr>
            <a:xfrm>
              <a:off x="669087" y="3543299"/>
              <a:ext cx="7822950" cy="5691821"/>
              <a:chOff x="0" y="0"/>
              <a:chExt cx="2115875" cy="1020040"/>
            </a:xfrm>
          </p:grpSpPr>
          <p:sp>
            <p:nvSpPr>
              <p:cNvPr id="18" name="Freeform 4">
                <a:extLst>
                  <a:ext uri="{FF2B5EF4-FFF2-40B4-BE49-F238E27FC236}">
                    <a16:creationId xmlns:a16="http://schemas.microsoft.com/office/drawing/2014/main" id="{373177DC-53AC-E770-62F0-656B32F34D90}"/>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9" name="TextBox 5">
                <a:extLst>
                  <a:ext uri="{FF2B5EF4-FFF2-40B4-BE49-F238E27FC236}">
                    <a16:creationId xmlns:a16="http://schemas.microsoft.com/office/drawing/2014/main" id="{5EDD4690-8948-E178-7943-D040473C4201}"/>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TextBox 12">
              <a:extLst>
                <a:ext uri="{FF2B5EF4-FFF2-40B4-BE49-F238E27FC236}">
                  <a16:creationId xmlns:a16="http://schemas.microsoft.com/office/drawing/2014/main" id="{52CD4114-897E-67AF-2114-E31842CBC943}"/>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l"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18492A32-AAF3-D624-16B4-9537FD362F5D}"/>
              </a:ext>
            </a:extLst>
          </p:cNvPr>
          <p:cNvGrpSpPr/>
          <p:nvPr/>
        </p:nvGrpSpPr>
        <p:grpSpPr>
          <a:xfrm>
            <a:off x="457200" y="2773270"/>
            <a:ext cx="5465409" cy="6104030"/>
            <a:chOff x="669087" y="3131090"/>
            <a:chExt cx="7822950" cy="6104030"/>
          </a:xfrm>
        </p:grpSpPr>
        <p:grpSp>
          <p:nvGrpSpPr>
            <p:cNvPr id="6" name="Group 3">
              <a:extLst>
                <a:ext uri="{FF2B5EF4-FFF2-40B4-BE49-F238E27FC236}">
                  <a16:creationId xmlns:a16="http://schemas.microsoft.com/office/drawing/2014/main" id="{C01BC1A6-2709-A4A5-B02A-AD1F19945CDA}"/>
                </a:ext>
              </a:extLst>
            </p:cNvPr>
            <p:cNvGrpSpPr/>
            <p:nvPr/>
          </p:nvGrpSpPr>
          <p:grpSpPr>
            <a:xfrm>
              <a:off x="669087" y="3543299"/>
              <a:ext cx="7822950" cy="5691821"/>
              <a:chOff x="0" y="0"/>
              <a:chExt cx="2115875" cy="1020040"/>
            </a:xfrm>
          </p:grpSpPr>
          <p:sp>
            <p:nvSpPr>
              <p:cNvPr id="8" name="Freeform 4">
                <a:extLst>
                  <a:ext uri="{FF2B5EF4-FFF2-40B4-BE49-F238E27FC236}">
                    <a16:creationId xmlns:a16="http://schemas.microsoft.com/office/drawing/2014/main" id="{C1D2352E-45D0-A681-616C-5388351AEC5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9" name="TextBox 5">
                <a:extLst>
                  <a:ext uri="{FF2B5EF4-FFF2-40B4-BE49-F238E27FC236}">
                    <a16:creationId xmlns:a16="http://schemas.microsoft.com/office/drawing/2014/main" id="{04F3D839-97C4-B271-3DE4-0CF522EAFAAB}"/>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 name="TextBox 12">
              <a:extLst>
                <a:ext uri="{FF2B5EF4-FFF2-40B4-BE49-F238E27FC236}">
                  <a16:creationId xmlns:a16="http://schemas.microsoft.com/office/drawing/2014/main" id="{4946673F-88AB-71AB-3AF5-3F823D8B1CBF}"/>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l"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E570C39E-CB58-37C6-B98F-110DBFC99A90}"/>
              </a:ext>
            </a:extLst>
          </p:cNvPr>
          <p:cNvSpPr txBox="1"/>
          <p:nvPr/>
        </p:nvSpPr>
        <p:spPr>
          <a:xfrm>
            <a:off x="838200" y="3944280"/>
            <a:ext cx="48768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Kiên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quyết</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mạnh</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mẽ</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tràn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niềm</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niềm</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tự</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hào</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D5254F9D-C954-7D39-EF8E-4C42AECFD93E}"/>
              </a:ext>
            </a:extLst>
          </p:cNvPr>
          <p:cNvSpPr txBox="1"/>
          <p:nvPr/>
        </p:nvSpPr>
        <p:spPr>
          <a:xfrm>
            <a:off x="6858000" y="3954502"/>
            <a:ext cx="46901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hẳng định  chủ quyền về lãnh thổ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đất nước và ý chí quyết tâm bảo vệ chủ quyền đó trước mọi kẻ thù xâm lược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5" name="TextBox 24">
            <a:extLst>
              <a:ext uri="{FF2B5EF4-FFF2-40B4-BE49-F238E27FC236}">
                <a16:creationId xmlns:a16="http://schemas.microsoft.com/office/drawing/2014/main" id="{E05DE016-C5AD-9A79-DBC7-6ECF7A1E1FF0}"/>
              </a:ext>
            </a:extLst>
          </p:cNvPr>
          <p:cNvSpPr txBox="1"/>
          <p:nvPr/>
        </p:nvSpPr>
        <p:spPr>
          <a:xfrm>
            <a:off x="12681063" y="3954502"/>
            <a:ext cx="5073027"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tình cảm yêu nước mãnh liệt lòng tự tôn dân tộc sâu sắc và ý thức về chủ quyền của dân 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876800" y="1196024"/>
            <a:ext cx="8258992" cy="757130"/>
          </a:xfrm>
          <a:prstGeom prst="rect">
            <a:avLst/>
          </a:prstGeom>
        </p:spPr>
        <p:txBody>
          <a:bodyPr wrap="none">
            <a:spAutoFit/>
          </a:bodyPr>
          <a:lstStyle/>
          <a:p>
            <a:pPr lvl="0" algn="ctr">
              <a:lnSpc>
                <a:spcPct val="90000"/>
              </a:lnSpc>
              <a:spcAft>
                <a:spcPts val="600"/>
              </a:spcAft>
              <a:defRPr/>
            </a:pPr>
            <a:r>
              <a:rPr lang="en-US" sz="4800" b="1" dirty="0" err="1">
                <a:solidFill>
                  <a:prstClr val="black"/>
                </a:solidFill>
                <a:latin typeface="Times New Roman" panose="02020603050405020304" pitchFamily="18" charset="0"/>
                <a:cs typeface="Times New Roman" panose="02020603050405020304" pitchFamily="18" charset="0"/>
              </a:rPr>
              <a:t>Tư</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tưởng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tình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cảm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tác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giả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4AEFD41B-5D6E-AD32-C4FD-8C40EFE65FD0}"/>
              </a:ext>
            </a:extLst>
          </p:cNvPr>
          <p:cNvSpPr/>
          <p:nvPr/>
        </p:nvSpPr>
        <p:spPr>
          <a:xfrm>
            <a:off x="12115800" y="-397116"/>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638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13E498-0CC5-D39C-496A-76243E31B907}"/>
              </a:ext>
            </a:extLst>
          </p:cNvPr>
          <p:cNvGrpSpPr/>
          <p:nvPr/>
        </p:nvGrpSpPr>
        <p:grpSpPr>
          <a:xfrm>
            <a:off x="209414" y="1562100"/>
            <a:ext cx="17526000" cy="3616037"/>
            <a:chOff x="152400" y="2500274"/>
            <a:chExt cx="17526000" cy="3616037"/>
          </a:xfrm>
        </p:grpSpPr>
        <p:sp>
          <p:nvSpPr>
            <p:cNvPr id="3" name="Freeform 3">
              <a:extLst>
                <a:ext uri="{FF2B5EF4-FFF2-40B4-BE49-F238E27FC236}">
                  <a16:creationId xmlns:a16="http://schemas.microsoft.com/office/drawing/2014/main" id="{69EE45E3-240A-3AC1-2AA0-B52C55CD7E8C}"/>
                </a:ext>
              </a:extLst>
            </p:cNvPr>
            <p:cNvSpPr/>
            <p:nvPr/>
          </p:nvSpPr>
          <p:spPr>
            <a:xfrm>
              <a:off x="152400" y="2500274"/>
              <a:ext cx="17526000" cy="3616037"/>
            </a:xfrm>
            <a:custGeom>
              <a:avLst/>
              <a:gdLst/>
              <a:ahLst/>
              <a:cxnLst/>
              <a:rect l="l" t="t" r="r" b="b"/>
              <a:pathLst>
                <a:path w="7315200" h="1995055">
                  <a:moveTo>
                    <a:pt x="0" y="0"/>
                  </a:moveTo>
                  <a:lnTo>
                    <a:pt x="7315200" y="0"/>
                  </a:lnTo>
                  <a:lnTo>
                    <a:pt x="7315200" y="1995054"/>
                  </a:lnTo>
                  <a:lnTo>
                    <a:pt x="0" y="19950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AD9A485-6A7A-D7AD-7479-F35E03ADA0A8}"/>
                </a:ext>
              </a:extLst>
            </p:cNvPr>
            <p:cNvSpPr txBox="1"/>
            <p:nvPr/>
          </p:nvSpPr>
          <p:spPr>
            <a:xfrm>
              <a:off x="1600200" y="3046463"/>
              <a:ext cx="14478000" cy="2308324"/>
            </a:xfrm>
            <a:prstGeom prst="rect">
              <a:avLst/>
            </a:prstGeom>
            <a:noFill/>
          </p:spPr>
          <p:txBody>
            <a:bodyPr wrap="square">
              <a:spAutoFit/>
            </a:bodyPr>
            <a:lstStyle/>
            <a:p>
              <a:pPr algn="just"/>
              <a:r>
                <a:rPr lang="en-US" sz="4800" b="1" dirty="0">
                  <a:latin typeface="Times New Roman" panose="02020603050405020304" pitchFamily="18" charset="0"/>
                  <a:cs typeface="Times New Roman" panose="02020603050405020304" pitchFamily="18" charset="0"/>
                </a:rPr>
                <a:t>Theo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hai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dòng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đầu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hai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dòng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cuối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coi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Tuyên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ngôn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đầu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ta?</a:t>
              </a:r>
              <a:endParaRPr lang="en-US" sz="4800" b="1" dirty="0"/>
            </a:p>
          </p:txBody>
        </p:sp>
      </p:grpSp>
      <p:sp>
        <p:nvSpPr>
          <p:cNvPr id="2" name="Rectangle 1"/>
          <p:cNvSpPr/>
          <p:nvPr/>
        </p:nvSpPr>
        <p:spPr>
          <a:xfrm>
            <a:off x="457200" y="5094473"/>
            <a:ext cx="16878028" cy="280076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Hai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niềm</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D976208-096C-9B92-0FD9-B1E5454DBEE5}"/>
              </a:ext>
            </a:extLst>
          </p:cNvPr>
          <p:cNvGrpSpPr/>
          <p:nvPr/>
        </p:nvGrpSpPr>
        <p:grpSpPr>
          <a:xfrm>
            <a:off x="3733800" y="165490"/>
            <a:ext cx="12344400" cy="1477525"/>
            <a:chOff x="3505200" y="3075690"/>
            <a:chExt cx="13562110" cy="1863986"/>
          </a:xfrm>
        </p:grpSpPr>
        <p:sp>
          <p:nvSpPr>
            <p:cNvPr id="8" name="Rectangle 7">
              <a:extLst>
                <a:ext uri="{FF2B5EF4-FFF2-40B4-BE49-F238E27FC236}">
                  <a16:creationId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AAC7E6F-62A5-B437-0561-998BCFA463EC}"/>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483840" y="190500"/>
            <a:ext cx="2438400" cy="1371600"/>
          </a:xfrm>
          <a:prstGeom prst="rect">
            <a:avLst/>
          </a:prstGeom>
        </p:spPr>
      </p:pic>
      <p:sp>
        <p:nvSpPr>
          <p:cNvPr id="6" name="Rectangle 5">
            <a:extLst>
              <a:ext uri="{FF2B5EF4-FFF2-40B4-BE49-F238E27FC236}">
                <a16:creationId xmlns:a16="http://schemas.microsoft.com/office/drawing/2014/main" id="{546FF70D-049D-EEB9-2C00-228EB77637D6}"/>
              </a:ext>
            </a:extLst>
          </p:cNvPr>
          <p:cNvSpPr/>
          <p:nvPr/>
        </p:nvSpPr>
        <p:spPr>
          <a:xfrm>
            <a:off x="457200" y="8005816"/>
            <a:ext cx="16878028" cy="2123658"/>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2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ứng minh Sông núi nước nam là bản tuyên ngôn độc lập đầu tiên - Văn 7">
            <a:extLst>
              <a:ext uri="{FF2B5EF4-FFF2-40B4-BE49-F238E27FC236}">
                <a16:creationId xmlns:a16="http://schemas.microsoft.com/office/drawing/2014/main" id="{3CB053E4-DC4B-5C13-AEB0-098130DB8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r="1" b="1"/>
          <a:stretch/>
        </p:blipFill>
        <p:spPr bwMode="auto">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pic>
        <p:nvPicPr>
          <p:cNvPr id="4" name="Picture 3">
            <a:extLst>
              <a:ext uri="{FF2B5EF4-FFF2-40B4-BE49-F238E27FC236}">
                <a16:creationId xmlns:a16="http://schemas.microsoft.com/office/drawing/2014/main" id="{48EAC8AD-7BD9-5128-2F83-3E8EBBF97D8A}"/>
              </a:ext>
            </a:extLst>
          </p:cNvPr>
          <p:cNvPicPr>
            <a:picLocks noChangeAspect="1"/>
          </p:cNvPicPr>
          <p:nvPr/>
        </p:nvPicPr>
        <p:blipFill>
          <a:blip r:embed="rId4"/>
          <a:stretch>
            <a:fillRect/>
          </a:stretch>
        </p:blipFill>
        <p:spPr>
          <a:xfrm>
            <a:off x="9372600" y="3936462"/>
            <a:ext cx="6259068" cy="5843076"/>
          </a:xfrm>
          <a:prstGeom prst="rect">
            <a:avLst/>
          </a:prstGeom>
        </p:spPr>
      </p:pic>
    </p:spTree>
    <p:extLst>
      <p:ext uri="{BB962C8B-B14F-4D97-AF65-F5344CB8AC3E}">
        <p14:creationId xmlns:p14="http://schemas.microsoft.com/office/powerpoint/2010/main" val="343406075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59436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Chứng minh Sông núi nước nam là bản tuyên ngôn độc lập đầu tiên - Văn 7">
            <a:extLst>
              <a:ext uri="{FF2B5EF4-FFF2-40B4-BE49-F238E27FC236}">
                <a16:creationId xmlns:a16="http://schemas.microsoft.com/office/drawing/2014/main" id="{9D88E28B-493C-F2C3-E5A2-7505617F5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5213"/>
            <a:ext cx="18288000" cy="6591300"/>
          </a:xfrm>
          <a:custGeom>
            <a:avLst/>
            <a:gdLst>
              <a:gd name="connsiteX0" fmla="*/ 0 w 18288000"/>
              <a:gd name="connsiteY0" fmla="*/ 0 h 6591300"/>
              <a:gd name="connsiteX1" fmla="*/ 772815 w 18288000"/>
              <a:gd name="connsiteY1" fmla="*/ 0 h 6591300"/>
              <a:gd name="connsiteX2" fmla="*/ 1728511 w 18288000"/>
              <a:gd name="connsiteY2" fmla="*/ 0 h 6591300"/>
              <a:gd name="connsiteX3" fmla="*/ 2684206 w 18288000"/>
              <a:gd name="connsiteY3" fmla="*/ 0 h 6591300"/>
              <a:gd name="connsiteX4" fmla="*/ 3274142 w 18288000"/>
              <a:gd name="connsiteY4" fmla="*/ 0 h 6591300"/>
              <a:gd name="connsiteX5" fmla="*/ 4046957 w 18288000"/>
              <a:gd name="connsiteY5" fmla="*/ 0 h 6591300"/>
              <a:gd name="connsiteX6" fmla="*/ 4271133 w 18288000"/>
              <a:gd name="connsiteY6" fmla="*/ 0 h 6591300"/>
              <a:gd name="connsiteX7" fmla="*/ 4678188 w 18288000"/>
              <a:gd name="connsiteY7" fmla="*/ 0 h 6591300"/>
              <a:gd name="connsiteX8" fmla="*/ 4719484 w 18288000"/>
              <a:gd name="connsiteY8" fmla="*/ 0 h 6591300"/>
              <a:gd name="connsiteX9" fmla="*/ 5675179 w 18288000"/>
              <a:gd name="connsiteY9" fmla="*/ 0 h 6591300"/>
              <a:gd name="connsiteX10" fmla="*/ 6082235 w 18288000"/>
              <a:gd name="connsiteY10" fmla="*/ 0 h 6591300"/>
              <a:gd name="connsiteX11" fmla="*/ 7037930 w 18288000"/>
              <a:gd name="connsiteY11" fmla="*/ 0 h 6591300"/>
              <a:gd name="connsiteX12" fmla="*/ 7079226 w 18288000"/>
              <a:gd name="connsiteY12" fmla="*/ 0 h 6591300"/>
              <a:gd name="connsiteX13" fmla="*/ 7120521 w 18288000"/>
              <a:gd name="connsiteY13" fmla="*/ 0 h 6591300"/>
              <a:gd name="connsiteX14" fmla="*/ 7710457 w 18288000"/>
              <a:gd name="connsiteY14" fmla="*/ 0 h 6591300"/>
              <a:gd name="connsiteX15" fmla="*/ 8666152 w 18288000"/>
              <a:gd name="connsiteY15" fmla="*/ 0 h 6591300"/>
              <a:gd name="connsiteX16" fmla="*/ 9438968 w 18288000"/>
              <a:gd name="connsiteY16" fmla="*/ 0 h 6591300"/>
              <a:gd name="connsiteX17" fmla="*/ 10394663 w 18288000"/>
              <a:gd name="connsiteY17" fmla="*/ 0 h 6591300"/>
              <a:gd name="connsiteX18" fmla="*/ 10801719 w 18288000"/>
              <a:gd name="connsiteY18" fmla="*/ 0 h 6591300"/>
              <a:gd name="connsiteX19" fmla="*/ 10843014 w 18288000"/>
              <a:gd name="connsiteY19" fmla="*/ 0 h 6591300"/>
              <a:gd name="connsiteX20" fmla="*/ 11798710 w 18288000"/>
              <a:gd name="connsiteY20" fmla="*/ 0 h 6591300"/>
              <a:gd name="connsiteX21" fmla="*/ 12388645 w 18288000"/>
              <a:gd name="connsiteY21" fmla="*/ 0 h 6591300"/>
              <a:gd name="connsiteX22" fmla="*/ 13344341 w 18288000"/>
              <a:gd name="connsiteY22" fmla="*/ 0 h 6591300"/>
              <a:gd name="connsiteX23" fmla="*/ 14300036 w 18288000"/>
              <a:gd name="connsiteY23" fmla="*/ 0 h 6591300"/>
              <a:gd name="connsiteX24" fmla="*/ 15255732 w 18288000"/>
              <a:gd name="connsiteY24" fmla="*/ 0 h 6591300"/>
              <a:gd name="connsiteX25" fmla="*/ 16211427 w 18288000"/>
              <a:gd name="connsiteY25" fmla="*/ 0 h 6591300"/>
              <a:gd name="connsiteX26" fmla="*/ 16252723 w 18288000"/>
              <a:gd name="connsiteY26" fmla="*/ 0 h 6591300"/>
              <a:gd name="connsiteX27" fmla="*/ 16294018 w 18288000"/>
              <a:gd name="connsiteY27" fmla="*/ 0 h 6591300"/>
              <a:gd name="connsiteX28" fmla="*/ 17066834 w 18288000"/>
              <a:gd name="connsiteY28" fmla="*/ 0 h 6591300"/>
              <a:gd name="connsiteX29" fmla="*/ 18288000 w 18288000"/>
              <a:gd name="connsiteY29" fmla="*/ 0 h 6591300"/>
              <a:gd name="connsiteX30" fmla="*/ 18288000 w 18288000"/>
              <a:gd name="connsiteY30" fmla="*/ 533296 h 6591300"/>
              <a:gd name="connsiteX31" fmla="*/ 18288000 w 18288000"/>
              <a:gd name="connsiteY31" fmla="*/ 934766 h 6591300"/>
              <a:gd name="connsiteX32" fmla="*/ 18288000 w 18288000"/>
              <a:gd name="connsiteY32" fmla="*/ 1665801 h 6591300"/>
              <a:gd name="connsiteX33" fmla="*/ 18288000 w 18288000"/>
              <a:gd name="connsiteY33" fmla="*/ 2199097 h 6591300"/>
              <a:gd name="connsiteX34" fmla="*/ 18288000 w 18288000"/>
              <a:gd name="connsiteY34" fmla="*/ 2600567 h 6591300"/>
              <a:gd name="connsiteX35" fmla="*/ 18288000 w 18288000"/>
              <a:gd name="connsiteY35" fmla="*/ 3002038 h 6591300"/>
              <a:gd name="connsiteX36" fmla="*/ 18288000 w 18288000"/>
              <a:gd name="connsiteY36" fmla="*/ 3601247 h 6591300"/>
              <a:gd name="connsiteX37" fmla="*/ 18288000 w 18288000"/>
              <a:gd name="connsiteY37" fmla="*/ 4200456 h 6591300"/>
              <a:gd name="connsiteX38" fmla="*/ 18288000 w 18288000"/>
              <a:gd name="connsiteY38" fmla="*/ 4601926 h 6591300"/>
              <a:gd name="connsiteX39" fmla="*/ 18288000 w 18288000"/>
              <a:gd name="connsiteY39" fmla="*/ 5267048 h 6591300"/>
              <a:gd name="connsiteX40" fmla="*/ 18288000 w 18288000"/>
              <a:gd name="connsiteY40" fmla="*/ 5932170 h 6591300"/>
              <a:gd name="connsiteX41" fmla="*/ 18288000 w 18288000"/>
              <a:gd name="connsiteY41" fmla="*/ 6591300 h 6591300"/>
              <a:gd name="connsiteX42" fmla="*/ 18063825 w 18288000"/>
              <a:gd name="connsiteY42" fmla="*/ 6591300 h 6591300"/>
              <a:gd name="connsiteX43" fmla="*/ 17291009 w 18288000"/>
              <a:gd name="connsiteY43" fmla="*/ 6591300 h 6591300"/>
              <a:gd name="connsiteX44" fmla="*/ 16883954 w 18288000"/>
              <a:gd name="connsiteY44" fmla="*/ 6591300 h 6591300"/>
              <a:gd name="connsiteX45" fmla="*/ 16842658 w 18288000"/>
              <a:gd name="connsiteY45" fmla="*/ 6591300 h 6591300"/>
              <a:gd name="connsiteX46" fmla="*/ 15886963 w 18288000"/>
              <a:gd name="connsiteY46" fmla="*/ 6591300 h 6591300"/>
              <a:gd name="connsiteX47" fmla="*/ 15479907 w 18288000"/>
              <a:gd name="connsiteY47" fmla="*/ 6591300 h 6591300"/>
              <a:gd name="connsiteX48" fmla="*/ 14707092 w 18288000"/>
              <a:gd name="connsiteY48" fmla="*/ 6591300 h 6591300"/>
              <a:gd name="connsiteX49" fmla="*/ 13751396 w 18288000"/>
              <a:gd name="connsiteY49" fmla="*/ 6591300 h 6591300"/>
              <a:gd name="connsiteX50" fmla="*/ 13527221 w 18288000"/>
              <a:gd name="connsiteY50" fmla="*/ 6591300 h 6591300"/>
              <a:gd name="connsiteX51" fmla="*/ 12571525 w 18288000"/>
              <a:gd name="connsiteY51" fmla="*/ 6591300 h 6591300"/>
              <a:gd name="connsiteX52" fmla="*/ 11615830 w 18288000"/>
              <a:gd name="connsiteY52" fmla="*/ 6591300 h 6591300"/>
              <a:gd name="connsiteX53" fmla="*/ 10660134 w 18288000"/>
              <a:gd name="connsiteY53" fmla="*/ 6591300 h 6591300"/>
              <a:gd name="connsiteX54" fmla="*/ 10253079 w 18288000"/>
              <a:gd name="connsiteY54" fmla="*/ 6591300 h 6591300"/>
              <a:gd name="connsiteX55" fmla="*/ 9663143 w 18288000"/>
              <a:gd name="connsiteY55" fmla="*/ 6591300 h 6591300"/>
              <a:gd name="connsiteX56" fmla="*/ 9256088 w 18288000"/>
              <a:gd name="connsiteY56" fmla="*/ 6591300 h 6591300"/>
              <a:gd name="connsiteX57" fmla="*/ 8849032 w 18288000"/>
              <a:gd name="connsiteY57" fmla="*/ 6591300 h 6591300"/>
              <a:gd name="connsiteX58" fmla="*/ 8441977 w 18288000"/>
              <a:gd name="connsiteY58" fmla="*/ 6591300 h 6591300"/>
              <a:gd name="connsiteX59" fmla="*/ 7852041 w 18288000"/>
              <a:gd name="connsiteY59" fmla="*/ 6591300 h 6591300"/>
              <a:gd name="connsiteX60" fmla="*/ 7262106 w 18288000"/>
              <a:gd name="connsiteY60" fmla="*/ 6591300 h 6591300"/>
              <a:gd name="connsiteX61" fmla="*/ 7220810 w 18288000"/>
              <a:gd name="connsiteY61" fmla="*/ 6591300 h 6591300"/>
              <a:gd name="connsiteX62" fmla="*/ 6813755 w 18288000"/>
              <a:gd name="connsiteY62" fmla="*/ 6591300 h 6591300"/>
              <a:gd name="connsiteX63" fmla="*/ 6406699 w 18288000"/>
              <a:gd name="connsiteY63" fmla="*/ 6591300 h 6591300"/>
              <a:gd name="connsiteX64" fmla="*/ 6365404 w 18288000"/>
              <a:gd name="connsiteY64" fmla="*/ 6591300 h 6591300"/>
              <a:gd name="connsiteX65" fmla="*/ 6324108 w 18288000"/>
              <a:gd name="connsiteY65" fmla="*/ 6591300 h 6591300"/>
              <a:gd name="connsiteX66" fmla="*/ 5734173 w 18288000"/>
              <a:gd name="connsiteY66" fmla="*/ 6591300 h 6591300"/>
              <a:gd name="connsiteX67" fmla="*/ 5144237 w 18288000"/>
              <a:gd name="connsiteY67" fmla="*/ 6591300 h 6591300"/>
              <a:gd name="connsiteX68" fmla="*/ 4737182 w 18288000"/>
              <a:gd name="connsiteY68" fmla="*/ 6591300 h 6591300"/>
              <a:gd name="connsiteX69" fmla="*/ 4513006 w 18288000"/>
              <a:gd name="connsiteY69" fmla="*/ 6591300 h 6591300"/>
              <a:gd name="connsiteX70" fmla="*/ 3740191 w 18288000"/>
              <a:gd name="connsiteY70" fmla="*/ 6591300 h 6591300"/>
              <a:gd name="connsiteX71" fmla="*/ 2967375 w 18288000"/>
              <a:gd name="connsiteY71" fmla="*/ 6591300 h 6591300"/>
              <a:gd name="connsiteX72" fmla="*/ 2560320 w 18288000"/>
              <a:gd name="connsiteY72" fmla="*/ 6591300 h 6591300"/>
              <a:gd name="connsiteX73" fmla="*/ 1970385 w 18288000"/>
              <a:gd name="connsiteY73" fmla="*/ 6591300 h 6591300"/>
              <a:gd name="connsiteX74" fmla="*/ 1014689 w 18288000"/>
              <a:gd name="connsiteY74" fmla="*/ 6591300 h 6591300"/>
              <a:gd name="connsiteX75" fmla="*/ 0 w 18288000"/>
              <a:gd name="connsiteY75" fmla="*/ 6591300 h 6591300"/>
              <a:gd name="connsiteX76" fmla="*/ 0 w 18288000"/>
              <a:gd name="connsiteY76" fmla="*/ 6058004 h 6591300"/>
              <a:gd name="connsiteX77" fmla="*/ 0 w 18288000"/>
              <a:gd name="connsiteY77" fmla="*/ 5590621 h 6591300"/>
              <a:gd name="connsiteX78" fmla="*/ 0 w 18288000"/>
              <a:gd name="connsiteY78" fmla="*/ 4925499 h 6591300"/>
              <a:gd name="connsiteX79" fmla="*/ 0 w 18288000"/>
              <a:gd name="connsiteY79" fmla="*/ 4260377 h 6591300"/>
              <a:gd name="connsiteX80" fmla="*/ 0 w 18288000"/>
              <a:gd name="connsiteY80" fmla="*/ 3858907 h 6591300"/>
              <a:gd name="connsiteX81" fmla="*/ 0 w 18288000"/>
              <a:gd name="connsiteY81" fmla="*/ 3391523 h 6591300"/>
              <a:gd name="connsiteX82" fmla="*/ 0 w 18288000"/>
              <a:gd name="connsiteY82" fmla="*/ 2660488 h 6591300"/>
              <a:gd name="connsiteX83" fmla="*/ 0 w 18288000"/>
              <a:gd name="connsiteY83" fmla="*/ 2127192 h 6591300"/>
              <a:gd name="connsiteX84" fmla="*/ 0 w 18288000"/>
              <a:gd name="connsiteY84" fmla="*/ 1659809 h 6591300"/>
              <a:gd name="connsiteX85" fmla="*/ 0 w 18288000"/>
              <a:gd name="connsiteY85" fmla="*/ 994687 h 6591300"/>
              <a:gd name="connsiteX86" fmla="*/ 0 w 18288000"/>
              <a:gd name="connsiteY86" fmla="*/ 0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288000" h="6591300" extrusionOk="0">
                <a:moveTo>
                  <a:pt x="0" y="0"/>
                </a:moveTo>
                <a:cubicBezTo>
                  <a:pt x="199334" y="-69368"/>
                  <a:pt x="602055" y="30800"/>
                  <a:pt x="772815" y="0"/>
                </a:cubicBezTo>
                <a:cubicBezTo>
                  <a:pt x="943575" y="-30800"/>
                  <a:pt x="1374598" y="103102"/>
                  <a:pt x="1728511" y="0"/>
                </a:cubicBezTo>
                <a:cubicBezTo>
                  <a:pt x="2082424" y="-103102"/>
                  <a:pt x="2270782" y="6094"/>
                  <a:pt x="2684206" y="0"/>
                </a:cubicBezTo>
                <a:cubicBezTo>
                  <a:pt x="3097631" y="-6094"/>
                  <a:pt x="3071700" y="30993"/>
                  <a:pt x="3274142" y="0"/>
                </a:cubicBezTo>
                <a:cubicBezTo>
                  <a:pt x="3476584" y="-30993"/>
                  <a:pt x="3854790" y="32900"/>
                  <a:pt x="4046957" y="0"/>
                </a:cubicBezTo>
                <a:cubicBezTo>
                  <a:pt x="4239125" y="-32900"/>
                  <a:pt x="4204469" y="20800"/>
                  <a:pt x="4271133" y="0"/>
                </a:cubicBezTo>
                <a:cubicBezTo>
                  <a:pt x="4337797" y="-20800"/>
                  <a:pt x="4557512" y="14133"/>
                  <a:pt x="4678188" y="0"/>
                </a:cubicBezTo>
                <a:cubicBezTo>
                  <a:pt x="4798864" y="-14133"/>
                  <a:pt x="4701506" y="3608"/>
                  <a:pt x="4719484" y="0"/>
                </a:cubicBezTo>
                <a:cubicBezTo>
                  <a:pt x="4737462" y="-3608"/>
                  <a:pt x="5441416" y="22813"/>
                  <a:pt x="5675179" y="0"/>
                </a:cubicBezTo>
                <a:cubicBezTo>
                  <a:pt x="5908942" y="-22813"/>
                  <a:pt x="5926237" y="8947"/>
                  <a:pt x="6082235" y="0"/>
                </a:cubicBezTo>
                <a:cubicBezTo>
                  <a:pt x="6238233" y="-8947"/>
                  <a:pt x="6679275" y="90293"/>
                  <a:pt x="7037930" y="0"/>
                </a:cubicBezTo>
                <a:cubicBezTo>
                  <a:pt x="7396585" y="-90293"/>
                  <a:pt x="7063847" y="4516"/>
                  <a:pt x="7079226" y="0"/>
                </a:cubicBezTo>
                <a:cubicBezTo>
                  <a:pt x="7094605" y="-4516"/>
                  <a:pt x="7110193" y="921"/>
                  <a:pt x="7120521" y="0"/>
                </a:cubicBezTo>
                <a:cubicBezTo>
                  <a:pt x="7130850" y="-921"/>
                  <a:pt x="7482492" y="65382"/>
                  <a:pt x="7710457" y="0"/>
                </a:cubicBezTo>
                <a:cubicBezTo>
                  <a:pt x="7938422" y="-65382"/>
                  <a:pt x="8453798" y="61501"/>
                  <a:pt x="8666152" y="0"/>
                </a:cubicBezTo>
                <a:cubicBezTo>
                  <a:pt x="8878506" y="-61501"/>
                  <a:pt x="9233745" y="85658"/>
                  <a:pt x="9438968" y="0"/>
                </a:cubicBezTo>
                <a:cubicBezTo>
                  <a:pt x="9644191" y="-85658"/>
                  <a:pt x="10159381" y="19624"/>
                  <a:pt x="10394663" y="0"/>
                </a:cubicBezTo>
                <a:cubicBezTo>
                  <a:pt x="10629945" y="-19624"/>
                  <a:pt x="10707057" y="39506"/>
                  <a:pt x="10801719" y="0"/>
                </a:cubicBezTo>
                <a:cubicBezTo>
                  <a:pt x="10896381" y="-39506"/>
                  <a:pt x="10831991" y="2409"/>
                  <a:pt x="10843014" y="0"/>
                </a:cubicBezTo>
                <a:cubicBezTo>
                  <a:pt x="10854037" y="-2409"/>
                  <a:pt x="11562316" y="10690"/>
                  <a:pt x="11798710" y="0"/>
                </a:cubicBezTo>
                <a:cubicBezTo>
                  <a:pt x="12035104" y="-10690"/>
                  <a:pt x="12217771" y="4445"/>
                  <a:pt x="12388645" y="0"/>
                </a:cubicBezTo>
                <a:cubicBezTo>
                  <a:pt x="12559519" y="-4445"/>
                  <a:pt x="13060195" y="105243"/>
                  <a:pt x="13344341" y="0"/>
                </a:cubicBezTo>
                <a:cubicBezTo>
                  <a:pt x="13628487" y="-105243"/>
                  <a:pt x="13840612" y="97133"/>
                  <a:pt x="14300036" y="0"/>
                </a:cubicBezTo>
                <a:cubicBezTo>
                  <a:pt x="14759461" y="-97133"/>
                  <a:pt x="15044256" y="112076"/>
                  <a:pt x="15255732" y="0"/>
                </a:cubicBezTo>
                <a:cubicBezTo>
                  <a:pt x="15467208" y="-112076"/>
                  <a:pt x="15933454" y="32485"/>
                  <a:pt x="16211427" y="0"/>
                </a:cubicBezTo>
                <a:cubicBezTo>
                  <a:pt x="16489400" y="-32485"/>
                  <a:pt x="16240897" y="3192"/>
                  <a:pt x="16252723" y="0"/>
                </a:cubicBezTo>
                <a:cubicBezTo>
                  <a:pt x="16264549" y="-3192"/>
                  <a:pt x="16276302" y="4554"/>
                  <a:pt x="16294018" y="0"/>
                </a:cubicBezTo>
                <a:cubicBezTo>
                  <a:pt x="16311734" y="-4554"/>
                  <a:pt x="16722666" y="56426"/>
                  <a:pt x="17066834" y="0"/>
                </a:cubicBezTo>
                <a:cubicBezTo>
                  <a:pt x="17411002" y="-56426"/>
                  <a:pt x="17946105" y="38138"/>
                  <a:pt x="18288000" y="0"/>
                </a:cubicBezTo>
                <a:cubicBezTo>
                  <a:pt x="18297852" y="151961"/>
                  <a:pt x="18264389" y="387569"/>
                  <a:pt x="18288000" y="533296"/>
                </a:cubicBezTo>
                <a:cubicBezTo>
                  <a:pt x="18311611" y="679023"/>
                  <a:pt x="18279064" y="827402"/>
                  <a:pt x="18288000" y="934766"/>
                </a:cubicBezTo>
                <a:cubicBezTo>
                  <a:pt x="18296936" y="1042130"/>
                  <a:pt x="18265165" y="1478984"/>
                  <a:pt x="18288000" y="1665801"/>
                </a:cubicBezTo>
                <a:cubicBezTo>
                  <a:pt x="18310835" y="1852619"/>
                  <a:pt x="18241394" y="1990519"/>
                  <a:pt x="18288000" y="2199097"/>
                </a:cubicBezTo>
                <a:cubicBezTo>
                  <a:pt x="18334606" y="2407675"/>
                  <a:pt x="18284404" y="2422422"/>
                  <a:pt x="18288000" y="2600567"/>
                </a:cubicBezTo>
                <a:cubicBezTo>
                  <a:pt x="18291596" y="2778712"/>
                  <a:pt x="18256082" y="2891112"/>
                  <a:pt x="18288000" y="3002038"/>
                </a:cubicBezTo>
                <a:cubicBezTo>
                  <a:pt x="18319918" y="3112964"/>
                  <a:pt x="18277580" y="3350885"/>
                  <a:pt x="18288000" y="3601247"/>
                </a:cubicBezTo>
                <a:cubicBezTo>
                  <a:pt x="18298420" y="3851609"/>
                  <a:pt x="18242916" y="4027769"/>
                  <a:pt x="18288000" y="4200456"/>
                </a:cubicBezTo>
                <a:cubicBezTo>
                  <a:pt x="18333084" y="4373143"/>
                  <a:pt x="18287425" y="4472758"/>
                  <a:pt x="18288000" y="4601926"/>
                </a:cubicBezTo>
                <a:cubicBezTo>
                  <a:pt x="18288575" y="4731094"/>
                  <a:pt x="18231452" y="4994692"/>
                  <a:pt x="18288000" y="5267048"/>
                </a:cubicBezTo>
                <a:cubicBezTo>
                  <a:pt x="18344548" y="5539404"/>
                  <a:pt x="18251281" y="5658293"/>
                  <a:pt x="18288000" y="5932170"/>
                </a:cubicBezTo>
                <a:cubicBezTo>
                  <a:pt x="18324719" y="6206047"/>
                  <a:pt x="18275995" y="6404168"/>
                  <a:pt x="18288000" y="6591300"/>
                </a:cubicBezTo>
                <a:cubicBezTo>
                  <a:pt x="18205389" y="6591342"/>
                  <a:pt x="18144432" y="6581890"/>
                  <a:pt x="18063825" y="6591300"/>
                </a:cubicBezTo>
                <a:cubicBezTo>
                  <a:pt x="17983219" y="6600710"/>
                  <a:pt x="17523883" y="6557186"/>
                  <a:pt x="17291009" y="6591300"/>
                </a:cubicBezTo>
                <a:cubicBezTo>
                  <a:pt x="17058135" y="6625414"/>
                  <a:pt x="17004102" y="6558752"/>
                  <a:pt x="16883954" y="6591300"/>
                </a:cubicBezTo>
                <a:cubicBezTo>
                  <a:pt x="16763807" y="6623848"/>
                  <a:pt x="16859916" y="6589888"/>
                  <a:pt x="16842658" y="6591300"/>
                </a:cubicBezTo>
                <a:cubicBezTo>
                  <a:pt x="16825400" y="6592712"/>
                  <a:pt x="16299990" y="6582160"/>
                  <a:pt x="15886963" y="6591300"/>
                </a:cubicBezTo>
                <a:cubicBezTo>
                  <a:pt x="15473937" y="6600440"/>
                  <a:pt x="15646178" y="6553311"/>
                  <a:pt x="15479907" y="6591300"/>
                </a:cubicBezTo>
                <a:cubicBezTo>
                  <a:pt x="15313636" y="6629289"/>
                  <a:pt x="14902190" y="6510516"/>
                  <a:pt x="14707092" y="6591300"/>
                </a:cubicBezTo>
                <a:cubicBezTo>
                  <a:pt x="14511995" y="6672084"/>
                  <a:pt x="14183506" y="6512127"/>
                  <a:pt x="13751396" y="6591300"/>
                </a:cubicBezTo>
                <a:cubicBezTo>
                  <a:pt x="13319286" y="6670473"/>
                  <a:pt x="13573930" y="6566140"/>
                  <a:pt x="13527221" y="6591300"/>
                </a:cubicBezTo>
                <a:cubicBezTo>
                  <a:pt x="13480513" y="6616460"/>
                  <a:pt x="12799353" y="6574645"/>
                  <a:pt x="12571525" y="6591300"/>
                </a:cubicBezTo>
                <a:cubicBezTo>
                  <a:pt x="12343697" y="6607955"/>
                  <a:pt x="11939455" y="6524685"/>
                  <a:pt x="11615830" y="6591300"/>
                </a:cubicBezTo>
                <a:cubicBezTo>
                  <a:pt x="11292205" y="6657915"/>
                  <a:pt x="10936984" y="6478460"/>
                  <a:pt x="10660134" y="6591300"/>
                </a:cubicBezTo>
                <a:cubicBezTo>
                  <a:pt x="10383284" y="6704140"/>
                  <a:pt x="10450980" y="6572759"/>
                  <a:pt x="10253079" y="6591300"/>
                </a:cubicBezTo>
                <a:cubicBezTo>
                  <a:pt x="10055179" y="6609841"/>
                  <a:pt x="9826526" y="6560857"/>
                  <a:pt x="9663143" y="6591300"/>
                </a:cubicBezTo>
                <a:cubicBezTo>
                  <a:pt x="9499760" y="6621743"/>
                  <a:pt x="9415928" y="6575407"/>
                  <a:pt x="9256088" y="6591300"/>
                </a:cubicBezTo>
                <a:cubicBezTo>
                  <a:pt x="9096248" y="6607193"/>
                  <a:pt x="9029128" y="6574221"/>
                  <a:pt x="8849032" y="6591300"/>
                </a:cubicBezTo>
                <a:cubicBezTo>
                  <a:pt x="8668936" y="6608379"/>
                  <a:pt x="8624070" y="6544529"/>
                  <a:pt x="8441977" y="6591300"/>
                </a:cubicBezTo>
                <a:cubicBezTo>
                  <a:pt x="8259885" y="6638071"/>
                  <a:pt x="8111895" y="6575834"/>
                  <a:pt x="7852041" y="6591300"/>
                </a:cubicBezTo>
                <a:cubicBezTo>
                  <a:pt x="7592187" y="6606766"/>
                  <a:pt x="7509187" y="6549580"/>
                  <a:pt x="7262106" y="6591300"/>
                </a:cubicBezTo>
                <a:cubicBezTo>
                  <a:pt x="7015026" y="6633020"/>
                  <a:pt x="7230355" y="6591225"/>
                  <a:pt x="7220810" y="6591300"/>
                </a:cubicBezTo>
                <a:cubicBezTo>
                  <a:pt x="7211265" y="6591375"/>
                  <a:pt x="7014259" y="6581416"/>
                  <a:pt x="6813755" y="6591300"/>
                </a:cubicBezTo>
                <a:cubicBezTo>
                  <a:pt x="6613251" y="6601184"/>
                  <a:pt x="6491613" y="6584468"/>
                  <a:pt x="6406699" y="6591300"/>
                </a:cubicBezTo>
                <a:cubicBezTo>
                  <a:pt x="6321785" y="6598132"/>
                  <a:pt x="6375810" y="6587440"/>
                  <a:pt x="6365404" y="6591300"/>
                </a:cubicBezTo>
                <a:cubicBezTo>
                  <a:pt x="6354999" y="6595160"/>
                  <a:pt x="6335433" y="6591086"/>
                  <a:pt x="6324108" y="6591300"/>
                </a:cubicBezTo>
                <a:cubicBezTo>
                  <a:pt x="6312783" y="6591514"/>
                  <a:pt x="5908314" y="6558193"/>
                  <a:pt x="5734173" y="6591300"/>
                </a:cubicBezTo>
                <a:cubicBezTo>
                  <a:pt x="5560033" y="6624407"/>
                  <a:pt x="5282544" y="6581531"/>
                  <a:pt x="5144237" y="6591300"/>
                </a:cubicBezTo>
                <a:cubicBezTo>
                  <a:pt x="5005930" y="6601069"/>
                  <a:pt x="4922172" y="6563564"/>
                  <a:pt x="4737182" y="6591300"/>
                </a:cubicBezTo>
                <a:cubicBezTo>
                  <a:pt x="4552193" y="6619036"/>
                  <a:pt x="4570151" y="6573113"/>
                  <a:pt x="4513006" y="6591300"/>
                </a:cubicBezTo>
                <a:cubicBezTo>
                  <a:pt x="4455861" y="6609487"/>
                  <a:pt x="4072645" y="6557660"/>
                  <a:pt x="3740191" y="6591300"/>
                </a:cubicBezTo>
                <a:cubicBezTo>
                  <a:pt x="3407737" y="6624940"/>
                  <a:pt x="3247531" y="6532331"/>
                  <a:pt x="2967375" y="6591300"/>
                </a:cubicBezTo>
                <a:cubicBezTo>
                  <a:pt x="2687219" y="6650269"/>
                  <a:pt x="2757532" y="6572804"/>
                  <a:pt x="2560320" y="6591300"/>
                </a:cubicBezTo>
                <a:cubicBezTo>
                  <a:pt x="2363108" y="6609796"/>
                  <a:pt x="2185573" y="6545501"/>
                  <a:pt x="1970385" y="6591300"/>
                </a:cubicBezTo>
                <a:cubicBezTo>
                  <a:pt x="1755198" y="6637099"/>
                  <a:pt x="1427399" y="6517796"/>
                  <a:pt x="1014689" y="6591300"/>
                </a:cubicBezTo>
                <a:cubicBezTo>
                  <a:pt x="601979" y="6664804"/>
                  <a:pt x="370904" y="6574202"/>
                  <a:pt x="0" y="6591300"/>
                </a:cubicBezTo>
                <a:cubicBezTo>
                  <a:pt x="-51106" y="6381784"/>
                  <a:pt x="46197" y="6171004"/>
                  <a:pt x="0" y="6058004"/>
                </a:cubicBezTo>
                <a:cubicBezTo>
                  <a:pt x="-46197" y="5945004"/>
                  <a:pt x="48226" y="5795555"/>
                  <a:pt x="0" y="5590621"/>
                </a:cubicBezTo>
                <a:cubicBezTo>
                  <a:pt x="-48226" y="5385687"/>
                  <a:pt x="65276" y="5161405"/>
                  <a:pt x="0" y="4925499"/>
                </a:cubicBezTo>
                <a:cubicBezTo>
                  <a:pt x="-65276" y="4689593"/>
                  <a:pt x="71238" y="4500265"/>
                  <a:pt x="0" y="4260377"/>
                </a:cubicBezTo>
                <a:cubicBezTo>
                  <a:pt x="-71238" y="4020489"/>
                  <a:pt x="9833" y="3951437"/>
                  <a:pt x="0" y="3858907"/>
                </a:cubicBezTo>
                <a:cubicBezTo>
                  <a:pt x="-9833" y="3766377"/>
                  <a:pt x="45527" y="3602129"/>
                  <a:pt x="0" y="3391523"/>
                </a:cubicBezTo>
                <a:cubicBezTo>
                  <a:pt x="-45527" y="3180917"/>
                  <a:pt x="54558" y="2928178"/>
                  <a:pt x="0" y="2660488"/>
                </a:cubicBezTo>
                <a:cubicBezTo>
                  <a:pt x="-54558" y="2392799"/>
                  <a:pt x="45227" y="2369983"/>
                  <a:pt x="0" y="2127192"/>
                </a:cubicBezTo>
                <a:cubicBezTo>
                  <a:pt x="-45227" y="1884401"/>
                  <a:pt x="29990" y="1890694"/>
                  <a:pt x="0" y="1659809"/>
                </a:cubicBezTo>
                <a:cubicBezTo>
                  <a:pt x="-29990" y="1428924"/>
                  <a:pt x="49446" y="1262844"/>
                  <a:pt x="0" y="994687"/>
                </a:cubicBezTo>
                <a:cubicBezTo>
                  <a:pt x="-49446" y="726530"/>
                  <a:pt x="100871" y="354091"/>
                  <a:pt x="0" y="0"/>
                </a:cubicBezTo>
                <a:close/>
              </a:path>
            </a:pathLst>
          </a:custGeom>
          <a:noFill/>
          <a:ln>
            <a:solidFill>
              <a:schemeClr val="tx1"/>
            </a:solidFill>
            <a:extLst>
              <a:ext uri="{C807C97D-BFC1-408E-A445-0C87EB9F89A2}">
                <ask:lineSketchStyleProps xmlns:ask="http://schemas.microsoft.com/office/drawing/2018/sketchyshapes" sd="373838757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F30FD-F68C-8E49-8214-3A6061160E1F}"/>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hào hùng, đanh thép, tự hào về dân tộc.</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4684480-6219-8069-3D7E-37E8DC3A65D9}"/>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Đọc</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D8BBA86-327E-F7D3-9178-343C98DC6676}"/>
              </a:ext>
            </a:extLst>
          </p:cNvPr>
          <p:cNvSpPr/>
          <p:nvPr/>
        </p:nvSpPr>
        <p:spPr>
          <a:xfrm>
            <a:off x="745141" y="2470948"/>
            <a:ext cx="9232689" cy="769441"/>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Sử dụng thể thơ thất ngôn tứ tuyệt</a:t>
            </a:r>
            <a:endParaRPr lang="en-US" sz="44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A9B8772C-2393-7699-B374-427C5042C539}"/>
              </a:ext>
            </a:extLst>
          </p:cNvPr>
          <p:cNvSpPr/>
          <p:nvPr/>
        </p:nvSpPr>
        <p:spPr>
          <a:xfrm>
            <a:off x="758394" y="3487581"/>
            <a:ext cx="9232689" cy="769441"/>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Ngôn ngữ cô đọng, súc tích.</a:t>
            </a:r>
            <a:endParaRPr lang="en-US" sz="44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BCA2191-0FD8-A9CC-C02E-F70FD108E5AF}"/>
              </a:ext>
            </a:extLst>
          </p:cNvPr>
          <p:cNvSpPr/>
          <p:nvPr/>
        </p:nvSpPr>
        <p:spPr>
          <a:xfrm>
            <a:off x="758394" y="4583429"/>
            <a:ext cx="8306094" cy="1446550"/>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Giọng thơ dõng dạc, hùng hồn, đanh thép.</a:t>
            </a:r>
            <a:endParaRPr lang="en-US" sz="4400"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10363200" y="2425752"/>
            <a:ext cx="7179659" cy="2123658"/>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nl-NL" sz="4400" dirty="0">
                <a:latin typeface="Times New Roman" pitchFamily="18" charset="0"/>
                <a:ea typeface="Calibri" pitchFamily="34" charset="0"/>
                <a:cs typeface="Times New Roman" pitchFamily="18" charset="0"/>
              </a:rPr>
              <a:t>- Thể hiện niềm tin vào sức mạnh chính nghĩa của dân tộc ta.</a:t>
            </a:r>
            <a:endParaRPr lang="en-US" sz="44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78D7C053-5825-30E9-2188-558918D00C55}"/>
              </a:ext>
            </a:extLst>
          </p:cNvPr>
          <p:cNvSpPr/>
          <p:nvPr/>
        </p:nvSpPr>
        <p:spPr>
          <a:xfrm>
            <a:off x="10363200" y="4838700"/>
            <a:ext cx="7163093" cy="2123658"/>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nl-NL" sz="4400" dirty="0">
                <a:latin typeface="Times New Roman" pitchFamily="18" charset="0"/>
                <a:ea typeface="Calibri" pitchFamily="34" charset="0"/>
                <a:cs typeface="Times New Roman" pitchFamily="18" charset="0"/>
              </a:rPr>
              <a:t>- Bài thơ có thể xem là bản </a:t>
            </a:r>
            <a:r>
              <a:rPr lang="nl-NL" sz="4400" i="1" dirty="0">
                <a:latin typeface="Times New Roman" pitchFamily="18" charset="0"/>
                <a:ea typeface="Calibri" pitchFamily="34" charset="0"/>
                <a:cs typeface="Times New Roman" pitchFamily="18" charset="0"/>
              </a:rPr>
              <a:t>Tuyên ngôn độc lập</a:t>
            </a:r>
            <a:r>
              <a:rPr lang="nl-NL" sz="4400" dirty="0">
                <a:latin typeface="Times New Roman" pitchFamily="18" charset="0"/>
                <a:ea typeface="Calibri" pitchFamily="34" charset="0"/>
                <a:cs typeface="Times New Roman" pitchFamily="18" charset="0"/>
              </a:rPr>
              <a:t> đầu tiên của nước ta.</a:t>
            </a:r>
            <a:r>
              <a:rPr lang="en-US" sz="4400" dirty="0">
                <a:latin typeface="Times New Roman" pitchFamily="18" charset="0"/>
                <a:cs typeface="Times New Roman" pitchFamily="18" charset="0"/>
              </a:rPr>
              <a:t> </a:t>
            </a: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372600" y="1413253"/>
            <a:ext cx="0" cy="5867400"/>
          </a:xfrm>
          <a:prstGeom prst="line">
            <a:avLst/>
          </a:prstGeom>
          <a:ln w="28575"/>
        </p:spPr>
        <p:style>
          <a:lnRef idx="1">
            <a:schemeClr val="dk1"/>
          </a:lnRef>
          <a:fillRef idx="0">
            <a:schemeClr val="dk1"/>
          </a:fillRef>
          <a:effectRef idx="0">
            <a:schemeClr val="dk1"/>
          </a:effectRef>
          <a:fontRef idx="minor">
            <a:schemeClr val="tx1"/>
          </a:fontRef>
        </p:style>
      </p:cxnSp>
      <p:pic>
        <p:nvPicPr>
          <p:cNvPr id="27" name="Picture 4">
            <a:extLst>
              <a:ext uri="{FF2B5EF4-FFF2-40B4-BE49-F238E27FC236}">
                <a16:creationId xmlns:a16="http://schemas.microsoft.com/office/drawing/2014/main" id="{47DDDC71-79C5-316C-5D11-CC0DCDB3E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286" y="6029979"/>
            <a:ext cx="5486397" cy="3972908"/>
          </a:xfrm>
          <a:custGeom>
            <a:avLst/>
            <a:gdLst>
              <a:gd name="connsiteX0" fmla="*/ 0 w 5486397"/>
              <a:gd name="connsiteY0" fmla="*/ 0 h 3972908"/>
              <a:gd name="connsiteX1" fmla="*/ 658368 w 5486397"/>
              <a:gd name="connsiteY1" fmla="*/ 0 h 3972908"/>
              <a:gd name="connsiteX2" fmla="*/ 1316735 w 5486397"/>
              <a:gd name="connsiteY2" fmla="*/ 0 h 3972908"/>
              <a:gd name="connsiteX3" fmla="*/ 1975103 w 5486397"/>
              <a:gd name="connsiteY3" fmla="*/ 0 h 3972908"/>
              <a:gd name="connsiteX4" fmla="*/ 2633471 w 5486397"/>
              <a:gd name="connsiteY4" fmla="*/ 0 h 3972908"/>
              <a:gd name="connsiteX5" fmla="*/ 3236974 w 5486397"/>
              <a:gd name="connsiteY5" fmla="*/ 0 h 3972908"/>
              <a:gd name="connsiteX6" fmla="*/ 3840478 w 5486397"/>
              <a:gd name="connsiteY6" fmla="*/ 0 h 3972908"/>
              <a:gd name="connsiteX7" fmla="*/ 4224526 w 5486397"/>
              <a:gd name="connsiteY7" fmla="*/ 0 h 3972908"/>
              <a:gd name="connsiteX8" fmla="*/ 4828029 w 5486397"/>
              <a:gd name="connsiteY8" fmla="*/ 0 h 3972908"/>
              <a:gd name="connsiteX9" fmla="*/ 5486397 w 5486397"/>
              <a:gd name="connsiteY9" fmla="*/ 0 h 3972908"/>
              <a:gd name="connsiteX10" fmla="*/ 5486397 w 5486397"/>
              <a:gd name="connsiteY10" fmla="*/ 607287 h 3972908"/>
              <a:gd name="connsiteX11" fmla="*/ 5486397 w 5486397"/>
              <a:gd name="connsiteY11" fmla="*/ 1214575 h 3972908"/>
              <a:gd name="connsiteX12" fmla="*/ 5486397 w 5486397"/>
              <a:gd name="connsiteY12" fmla="*/ 1782133 h 3972908"/>
              <a:gd name="connsiteX13" fmla="*/ 5486397 w 5486397"/>
              <a:gd name="connsiteY13" fmla="*/ 2349691 h 3972908"/>
              <a:gd name="connsiteX14" fmla="*/ 5486397 w 5486397"/>
              <a:gd name="connsiteY14" fmla="*/ 2917250 h 3972908"/>
              <a:gd name="connsiteX15" fmla="*/ 5486397 w 5486397"/>
              <a:gd name="connsiteY15" fmla="*/ 3484808 h 3972908"/>
              <a:gd name="connsiteX16" fmla="*/ 5486397 w 5486397"/>
              <a:gd name="connsiteY16" fmla="*/ 3972908 h 3972908"/>
              <a:gd name="connsiteX17" fmla="*/ 4882893 w 5486397"/>
              <a:gd name="connsiteY17" fmla="*/ 3972908 h 3972908"/>
              <a:gd name="connsiteX18" fmla="*/ 4334254 w 5486397"/>
              <a:gd name="connsiteY18" fmla="*/ 3972908 h 3972908"/>
              <a:gd name="connsiteX19" fmla="*/ 3730750 w 5486397"/>
              <a:gd name="connsiteY19" fmla="*/ 3972908 h 3972908"/>
              <a:gd name="connsiteX20" fmla="*/ 3346702 w 5486397"/>
              <a:gd name="connsiteY20" fmla="*/ 3972908 h 3972908"/>
              <a:gd name="connsiteX21" fmla="*/ 2798062 w 5486397"/>
              <a:gd name="connsiteY21" fmla="*/ 3972908 h 3972908"/>
              <a:gd name="connsiteX22" fmla="*/ 2359151 w 5486397"/>
              <a:gd name="connsiteY22" fmla="*/ 3972908 h 3972908"/>
              <a:gd name="connsiteX23" fmla="*/ 1920239 w 5486397"/>
              <a:gd name="connsiteY23" fmla="*/ 3972908 h 3972908"/>
              <a:gd name="connsiteX24" fmla="*/ 1536191 w 5486397"/>
              <a:gd name="connsiteY24" fmla="*/ 3972908 h 3972908"/>
              <a:gd name="connsiteX25" fmla="*/ 877824 w 5486397"/>
              <a:gd name="connsiteY25" fmla="*/ 3972908 h 3972908"/>
              <a:gd name="connsiteX26" fmla="*/ 0 w 5486397"/>
              <a:gd name="connsiteY26" fmla="*/ 3972908 h 3972908"/>
              <a:gd name="connsiteX27" fmla="*/ 0 w 5486397"/>
              <a:gd name="connsiteY27" fmla="*/ 3325892 h 3972908"/>
              <a:gd name="connsiteX28" fmla="*/ 0 w 5486397"/>
              <a:gd name="connsiteY28" fmla="*/ 2718604 h 3972908"/>
              <a:gd name="connsiteX29" fmla="*/ 0 w 5486397"/>
              <a:gd name="connsiteY29" fmla="*/ 2190775 h 3972908"/>
              <a:gd name="connsiteX30" fmla="*/ 0 w 5486397"/>
              <a:gd name="connsiteY30" fmla="*/ 1662946 h 3972908"/>
              <a:gd name="connsiteX31" fmla="*/ 0 w 5486397"/>
              <a:gd name="connsiteY31" fmla="*/ 1214575 h 3972908"/>
              <a:gd name="connsiteX32" fmla="*/ 0 w 5486397"/>
              <a:gd name="connsiteY32" fmla="*/ 607287 h 3972908"/>
              <a:gd name="connsiteX33" fmla="*/ 0 w 5486397"/>
              <a:gd name="connsiteY33" fmla="*/ 0 h 39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86397" h="3972908" extrusionOk="0">
                <a:moveTo>
                  <a:pt x="0" y="0"/>
                </a:moveTo>
                <a:cubicBezTo>
                  <a:pt x="235861" y="-10038"/>
                  <a:pt x="401946" y="52999"/>
                  <a:pt x="658368" y="0"/>
                </a:cubicBezTo>
                <a:cubicBezTo>
                  <a:pt x="914790" y="-52999"/>
                  <a:pt x="1151262" y="74290"/>
                  <a:pt x="1316735" y="0"/>
                </a:cubicBezTo>
                <a:cubicBezTo>
                  <a:pt x="1482208" y="-74290"/>
                  <a:pt x="1780846" y="44664"/>
                  <a:pt x="1975103" y="0"/>
                </a:cubicBezTo>
                <a:cubicBezTo>
                  <a:pt x="2169360" y="-44664"/>
                  <a:pt x="2434884" y="14881"/>
                  <a:pt x="2633471" y="0"/>
                </a:cubicBezTo>
                <a:cubicBezTo>
                  <a:pt x="2832058" y="-14881"/>
                  <a:pt x="2975281" y="22038"/>
                  <a:pt x="3236974" y="0"/>
                </a:cubicBezTo>
                <a:cubicBezTo>
                  <a:pt x="3498667" y="-22038"/>
                  <a:pt x="3543157" y="8030"/>
                  <a:pt x="3840478" y="0"/>
                </a:cubicBezTo>
                <a:cubicBezTo>
                  <a:pt x="4137799" y="-8030"/>
                  <a:pt x="4122334" y="15025"/>
                  <a:pt x="4224526" y="0"/>
                </a:cubicBezTo>
                <a:cubicBezTo>
                  <a:pt x="4326718" y="-15025"/>
                  <a:pt x="4616251" y="56112"/>
                  <a:pt x="4828029" y="0"/>
                </a:cubicBezTo>
                <a:cubicBezTo>
                  <a:pt x="5039807" y="-56112"/>
                  <a:pt x="5254300" y="52215"/>
                  <a:pt x="5486397" y="0"/>
                </a:cubicBezTo>
                <a:cubicBezTo>
                  <a:pt x="5507317" y="228476"/>
                  <a:pt x="5441287" y="415228"/>
                  <a:pt x="5486397" y="607287"/>
                </a:cubicBezTo>
                <a:cubicBezTo>
                  <a:pt x="5531507" y="799346"/>
                  <a:pt x="5435645" y="918237"/>
                  <a:pt x="5486397" y="1214575"/>
                </a:cubicBezTo>
                <a:cubicBezTo>
                  <a:pt x="5537149" y="1510913"/>
                  <a:pt x="5420713" y="1606309"/>
                  <a:pt x="5486397" y="1782133"/>
                </a:cubicBezTo>
                <a:cubicBezTo>
                  <a:pt x="5552081" y="1957957"/>
                  <a:pt x="5422944" y="2152146"/>
                  <a:pt x="5486397" y="2349691"/>
                </a:cubicBezTo>
                <a:cubicBezTo>
                  <a:pt x="5549850" y="2547236"/>
                  <a:pt x="5432501" y="2747276"/>
                  <a:pt x="5486397" y="2917250"/>
                </a:cubicBezTo>
                <a:cubicBezTo>
                  <a:pt x="5540293" y="3087224"/>
                  <a:pt x="5471200" y="3220851"/>
                  <a:pt x="5486397" y="3484808"/>
                </a:cubicBezTo>
                <a:cubicBezTo>
                  <a:pt x="5501594" y="3748765"/>
                  <a:pt x="5456361" y="3850906"/>
                  <a:pt x="5486397" y="3972908"/>
                </a:cubicBezTo>
                <a:cubicBezTo>
                  <a:pt x="5344410" y="3988026"/>
                  <a:pt x="5102732" y="3920232"/>
                  <a:pt x="4882893" y="3972908"/>
                </a:cubicBezTo>
                <a:cubicBezTo>
                  <a:pt x="4663054" y="4025584"/>
                  <a:pt x="4489497" y="3961581"/>
                  <a:pt x="4334254" y="3972908"/>
                </a:cubicBezTo>
                <a:cubicBezTo>
                  <a:pt x="4179011" y="3984235"/>
                  <a:pt x="4006419" y="3952684"/>
                  <a:pt x="3730750" y="3972908"/>
                </a:cubicBezTo>
                <a:cubicBezTo>
                  <a:pt x="3455081" y="3993132"/>
                  <a:pt x="3537801" y="3927157"/>
                  <a:pt x="3346702" y="3972908"/>
                </a:cubicBezTo>
                <a:cubicBezTo>
                  <a:pt x="3155603" y="4018659"/>
                  <a:pt x="2928249" y="3915286"/>
                  <a:pt x="2798062" y="3972908"/>
                </a:cubicBezTo>
                <a:cubicBezTo>
                  <a:pt x="2667875" y="4030530"/>
                  <a:pt x="2567333" y="3946771"/>
                  <a:pt x="2359151" y="3972908"/>
                </a:cubicBezTo>
                <a:cubicBezTo>
                  <a:pt x="2150969" y="3999045"/>
                  <a:pt x="2119258" y="3942280"/>
                  <a:pt x="1920239" y="3972908"/>
                </a:cubicBezTo>
                <a:cubicBezTo>
                  <a:pt x="1721220" y="4003536"/>
                  <a:pt x="1632576" y="3972547"/>
                  <a:pt x="1536191" y="3972908"/>
                </a:cubicBezTo>
                <a:cubicBezTo>
                  <a:pt x="1439806" y="3973269"/>
                  <a:pt x="1020024" y="3955136"/>
                  <a:pt x="877824" y="3972908"/>
                </a:cubicBezTo>
                <a:cubicBezTo>
                  <a:pt x="735624" y="3990680"/>
                  <a:pt x="183045" y="3967511"/>
                  <a:pt x="0" y="3972908"/>
                </a:cubicBezTo>
                <a:cubicBezTo>
                  <a:pt x="-67380" y="3664105"/>
                  <a:pt x="54007" y="3456780"/>
                  <a:pt x="0" y="3325892"/>
                </a:cubicBezTo>
                <a:cubicBezTo>
                  <a:pt x="-54007" y="3195004"/>
                  <a:pt x="68810" y="2862117"/>
                  <a:pt x="0" y="2718604"/>
                </a:cubicBezTo>
                <a:cubicBezTo>
                  <a:pt x="-68810" y="2575091"/>
                  <a:pt x="17537" y="2410655"/>
                  <a:pt x="0" y="2190775"/>
                </a:cubicBezTo>
                <a:cubicBezTo>
                  <a:pt x="-17537" y="1970895"/>
                  <a:pt x="15506" y="1852407"/>
                  <a:pt x="0" y="1662946"/>
                </a:cubicBezTo>
                <a:cubicBezTo>
                  <a:pt x="-15506" y="1473485"/>
                  <a:pt x="31488" y="1310000"/>
                  <a:pt x="0" y="1214575"/>
                </a:cubicBezTo>
                <a:cubicBezTo>
                  <a:pt x="-31488" y="1119150"/>
                  <a:pt x="59724" y="747166"/>
                  <a:pt x="0" y="607287"/>
                </a:cubicBezTo>
                <a:cubicBezTo>
                  <a:pt x="-59724" y="467408"/>
                  <a:pt x="55573" y="135462"/>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21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9A485-6A7A-D7AD-7479-F35E03ADA0A8}"/>
              </a:ext>
            </a:extLst>
          </p:cNvPr>
          <p:cNvSpPr txBox="1"/>
          <p:nvPr/>
        </p:nvSpPr>
        <p:spPr>
          <a:xfrm>
            <a:off x="6629400" y="3543300"/>
            <a:ext cx="10328910" cy="3046988"/>
          </a:xfrm>
          <a:prstGeom prst="rect">
            <a:avLst/>
          </a:prstGeom>
          <a:noFill/>
        </p:spPr>
        <p:txBody>
          <a:bodyPr wrap="square">
            <a:spAutoFit/>
          </a:bodyPr>
          <a:lstStyle/>
          <a:p>
            <a:pPr algn="just"/>
            <a:r>
              <a:rPr lang="en-US" sz="4800" b="1" dirty="0">
                <a:latin typeface="Times New Roman" panose="02020603050405020304" pitchFamily="18" charset="0"/>
                <a:cs typeface="Times New Roman" panose="02020603050405020304" pitchFamily="18" charset="0"/>
              </a:rPr>
              <a:t>Em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suy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núi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Nam”? Theo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tư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tưởng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nghĩa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ngày</a:t>
            </a:r>
            <a:r>
              <a:rPr lang="en-US" sz="4800" b="1" dirty="0">
                <a:latin typeface="Times New Roman" panose="02020603050405020304" pitchFamily="18" charset="0"/>
                <a:cs typeface="Times New Roman" panose="02020603050405020304" pitchFamily="18" charset="0"/>
              </a:rPr>
              <a:t> nay?</a:t>
            </a:r>
            <a:endParaRPr lang="en-US" sz="4800" b="1" dirty="0"/>
          </a:p>
        </p:txBody>
      </p:sp>
      <p:sp>
        <p:nvSpPr>
          <p:cNvPr id="4" name="TextBox 3">
            <a:extLst>
              <a:ext uri="{FF2B5EF4-FFF2-40B4-BE49-F238E27FC236}">
                <a16:creationId xmlns:a16="http://schemas.microsoft.com/office/drawing/2014/main" id="{BAD9A485-6A7A-D7AD-7479-F35E03ADA0A8}"/>
              </a:ext>
            </a:extLst>
          </p:cNvPr>
          <p:cNvSpPr txBox="1"/>
          <p:nvPr/>
        </p:nvSpPr>
        <p:spPr>
          <a:xfrm>
            <a:off x="1295400" y="495300"/>
            <a:ext cx="15697200" cy="1862048"/>
          </a:xfrm>
          <a:prstGeom prst="rect">
            <a:avLst/>
          </a:prstGeom>
          <a:noFill/>
        </p:spPr>
        <p:txBody>
          <a:bodyPr wrap="square">
            <a:spAutoFit/>
          </a:bodyPr>
          <a:lstStyle/>
          <a:p>
            <a:pPr algn="ctr"/>
            <a:r>
              <a:rPr lang="en-US" sz="11500" b="1" dirty="0">
                <a:solidFill>
                  <a:srgbClr val="FF0000"/>
                </a:solidFill>
                <a:latin typeface="#9Slide05 IcielSanelma" pitchFamily="2" charset="0"/>
              </a:rPr>
              <a:t>Sticky Notes</a:t>
            </a:r>
            <a:endParaRPr lang="en-US" sz="49600" b="1" dirty="0">
              <a:solidFill>
                <a:srgbClr val="FF0000"/>
              </a:solidFill>
              <a:latin typeface="#9Slide05 IcielSanelma" pitchFamily="2" charset="0"/>
            </a:endParaRPr>
          </a:p>
        </p:txBody>
      </p:sp>
      <p:sp>
        <p:nvSpPr>
          <p:cNvPr id="2" name="Freeform 2">
            <a:extLst>
              <a:ext uri="{FF2B5EF4-FFF2-40B4-BE49-F238E27FC236}">
                <a16:creationId xmlns:a16="http://schemas.microsoft.com/office/drawing/2014/main" id="{2917AD4F-E2CF-E90D-F1CF-DA70CFCD5790}"/>
              </a:ext>
            </a:extLst>
          </p:cNvPr>
          <p:cNvSpPr/>
          <p:nvPr/>
        </p:nvSpPr>
        <p:spPr>
          <a:xfrm>
            <a:off x="762000" y="2933700"/>
            <a:ext cx="4917934" cy="5190432"/>
          </a:xfrm>
          <a:custGeom>
            <a:avLst/>
            <a:gdLst/>
            <a:ahLst/>
            <a:cxnLst/>
            <a:rect l="l" t="t" r="r" b="b"/>
            <a:pathLst>
              <a:path w="7797546" h="8229600">
                <a:moveTo>
                  <a:pt x="0" y="0"/>
                </a:moveTo>
                <a:lnTo>
                  <a:pt x="7797546" y="0"/>
                </a:lnTo>
                <a:lnTo>
                  <a:pt x="7797546" y="8229600"/>
                </a:lnTo>
                <a:lnTo>
                  <a:pt x="0" y="8229600"/>
                </a:lnTo>
                <a:lnTo>
                  <a:pt x="0" y="0"/>
                </a:lnTo>
                <a:close/>
              </a:path>
            </a:pathLst>
          </a:custGeom>
          <a:blipFill>
            <a:blip r:embed="rId3">
              <a:duotone>
                <a:prstClr val="black"/>
                <a:schemeClr val="accent6">
                  <a:tint val="45000"/>
                  <a:satMod val="400000"/>
                </a:schemeClr>
              </a:duotone>
            </a:blip>
            <a:stretch>
              <a:fillRect/>
            </a:stretch>
          </a:blipFill>
        </p:spPr>
        <p:txBody>
          <a:bodyPr/>
          <a:lstStyle/>
          <a:p>
            <a:endParaRPr lang="en-US"/>
          </a:p>
        </p:txBody>
      </p:sp>
      <p:sp>
        <p:nvSpPr>
          <p:cNvPr id="5" name="Freeform 8">
            <a:extLst>
              <a:ext uri="{FF2B5EF4-FFF2-40B4-BE49-F238E27FC236}">
                <a16:creationId xmlns:a16="http://schemas.microsoft.com/office/drawing/2014/main" id="{D095F1A3-3118-EDAD-37E5-E52E22E3B5BF}"/>
              </a:ext>
            </a:extLst>
          </p:cNvPr>
          <p:cNvSpPr/>
          <p:nvPr/>
        </p:nvSpPr>
        <p:spPr>
          <a:xfrm>
            <a:off x="6602730" y="2357348"/>
            <a:ext cx="7315200" cy="385711"/>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19230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838200" y="157758"/>
            <a:ext cx="12080514"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Phiên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âm</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nghịch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lỗ</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hành</a:t>
            </a:r>
            <a:r>
              <a:rPr lang="en-US" sz="4400" i="1" dirty="0">
                <a:solidFill>
                  <a:srgbClr val="000000"/>
                </a:solidFill>
                <a:latin typeface="Times New Roman" panose="02020603050405020304" pitchFamily="18" charset="0"/>
                <a:cs typeface="Times New Roman" panose="02020603050405020304" pitchFamily="18" charset="0"/>
              </a:rPr>
              <a:t> khan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hư</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C8C3F9-624F-8400-F59F-F54D31363699}"/>
              </a:ext>
            </a:extLst>
          </p:cNvPr>
          <p:cNvSpPr txBox="1"/>
          <p:nvPr/>
        </p:nvSpPr>
        <p:spPr>
          <a:xfrm>
            <a:off x="4191000" y="35433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ở,</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đã</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ròi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ngạo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ngược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dám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bay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nhìn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vong</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A85F246-3B4E-F39D-C5EA-CA89FB58A19D}"/>
              </a:ext>
            </a:extLst>
          </p:cNvPr>
          <p:cNvSpPr txBox="1"/>
          <p:nvPr/>
        </p:nvSpPr>
        <p:spPr>
          <a:xfrm>
            <a:off x="1447800" y="67437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vua</a:t>
            </a:r>
            <a:r>
              <a:rPr lang="en-US" sz="4400" i="1" dirty="0">
                <a:solidFill>
                  <a:srgbClr val="000000"/>
                </a:solidFill>
                <a:latin typeface="Times New Roman" panose="02020603050405020304" pitchFamily="18" charset="0"/>
                <a:cs typeface="Times New Roman" panose="02020603050405020304" pitchFamily="18" charset="0"/>
              </a:rPr>
              <a:t> Nam ở,</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bay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bị</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đánh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bời</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D7939606-8287-69B7-E4B4-DE199B6721A6}"/>
              </a:ext>
            </a:extLst>
          </p:cNvPr>
          <p:cNvSpPr txBox="1"/>
          <p:nvPr/>
        </p:nvSpPr>
        <p:spPr>
          <a:xfrm>
            <a:off x="9448800" y="495300"/>
            <a:ext cx="10099875" cy="2366674"/>
          </a:xfrm>
          <a:prstGeom prst="rect">
            <a:avLst/>
          </a:prstGeom>
        </p:spPr>
        <p:txBody>
          <a:bodyPr wrap="square" lIns="0" tIns="0" rIns="0" bIns="0" rtlCol="0" anchor="t">
            <a:spAutoFit/>
          </a:bodyPr>
          <a:lstStyle/>
          <a:p>
            <a:pPr algn="ctr">
              <a:lnSpc>
                <a:spcPts val="8921"/>
              </a:lnSpc>
            </a:pPr>
            <a:r>
              <a:rPr lang="en-US" sz="9600" b="1" dirty="0" err="1">
                <a:solidFill>
                  <a:srgbClr val="C00000"/>
                </a:solidFill>
                <a:latin typeface="#9Slide05 Hummingbird" panose="02000505000000020002" pitchFamily="2" charset="0"/>
              </a:rPr>
              <a:t>Sông</a:t>
            </a:r>
            <a:r>
              <a:rPr lang="en-US" sz="9600" b="1" dirty="0">
                <a:solidFill>
                  <a:srgbClr val="C00000"/>
                </a:solidFill>
                <a:latin typeface="#9Slide05 Hummingbird" panose="02000505000000020002" pitchFamily="2" charset="0"/>
              </a:rPr>
              <a:t> </a:t>
            </a:r>
            <a:r>
              <a:rPr lang="en-US" sz="9600" b="1" dirty="0" err="1">
                <a:solidFill>
                  <a:srgbClr val="C00000"/>
                </a:solidFill>
                <a:latin typeface="#9Slide05 Hummingbird" panose="02000505000000020002" pitchFamily="2" charset="0"/>
              </a:rPr>
              <a:t>núi</a:t>
            </a:r>
            <a:r>
              <a:rPr lang="en-US" sz="9600" b="1" dirty="0">
                <a:solidFill>
                  <a:srgbClr val="C00000"/>
                </a:solidFill>
                <a:latin typeface="#9Slide05 Hummingbird" panose="02000505000000020002" pitchFamily="2" charset="0"/>
              </a:rPr>
              <a:t> </a:t>
            </a:r>
            <a:r>
              <a:rPr lang="en-US" sz="9600" b="1" dirty="0" err="1">
                <a:solidFill>
                  <a:srgbClr val="C00000"/>
                </a:solidFill>
                <a:latin typeface="#9Slide05 Hummingbird" panose="02000505000000020002" pitchFamily="2" charset="0"/>
              </a:rPr>
              <a:t>nước</a:t>
            </a:r>
            <a:r>
              <a:rPr lang="en-US" sz="9600" b="1" dirty="0">
                <a:solidFill>
                  <a:srgbClr val="C00000"/>
                </a:solidFill>
                <a:latin typeface="#9Slide05 Hummingbird" panose="02000505000000020002" pitchFamily="2" charset="0"/>
              </a:rPr>
              <a:t> Nam</a:t>
            </a:r>
          </a:p>
          <a:p>
            <a:pPr algn="ctr">
              <a:lnSpc>
                <a:spcPts val="8921"/>
              </a:lnSpc>
            </a:pPr>
            <a:r>
              <a:rPr lang="en-US" sz="8000" b="1" dirty="0">
                <a:latin typeface="#9Slide05 Hummingbird" panose="02000505000000020002" pitchFamily="2" charset="0"/>
              </a:rPr>
              <a:t>(Nam </a:t>
            </a:r>
            <a:r>
              <a:rPr lang="en-US" sz="8000" b="1" dirty="0" err="1">
                <a:latin typeface="#9Slide05 Hummingbird" panose="02000505000000020002" pitchFamily="2" charset="0"/>
              </a:rPr>
              <a:t>quốc</a:t>
            </a:r>
            <a:r>
              <a:rPr lang="en-US" sz="8000" b="1" dirty="0">
                <a:latin typeface="#9Slide05 Hummingbird" panose="02000505000000020002" pitchFamily="2" charset="0"/>
              </a:rPr>
              <a:t> </a:t>
            </a:r>
            <a:r>
              <a:rPr lang="en-US" sz="8000" b="1" dirty="0" err="1">
                <a:latin typeface="#9Slide05 Hummingbird" panose="02000505000000020002" pitchFamily="2" charset="0"/>
              </a:rPr>
              <a:t>sơn</a:t>
            </a:r>
            <a:r>
              <a:rPr lang="en-US" sz="8000" b="1" dirty="0">
                <a:latin typeface="#9Slide05 Hummingbird" panose="02000505000000020002" pitchFamily="2" charset="0"/>
              </a:rPr>
              <a:t> </a:t>
            </a:r>
            <a:r>
              <a:rPr lang="en-US" sz="8000" b="1" dirty="0" err="1">
                <a:latin typeface="#9Slide05 Hummingbird" panose="02000505000000020002" pitchFamily="2" charset="0"/>
              </a:rPr>
              <a:t>hà</a:t>
            </a:r>
            <a:r>
              <a:rPr lang="en-US" sz="8000" b="1" dirty="0">
                <a:latin typeface="#9Slide05 Hummingbird" panose="02000505000000020002" pitchFamily="2" charset="0"/>
              </a:rPr>
              <a:t>)</a:t>
            </a:r>
          </a:p>
        </p:txBody>
      </p:sp>
      <p:sp>
        <p:nvSpPr>
          <p:cNvPr id="7" name="Freeform 6">
            <a:extLst>
              <a:ext uri="{FF2B5EF4-FFF2-40B4-BE49-F238E27FC236}">
                <a16:creationId xmlns:a16="http://schemas.microsoft.com/office/drawing/2014/main" id="{02B43F85-AC14-B58E-2E78-246FD7B620FA}"/>
              </a:ext>
            </a:extLst>
          </p:cNvPr>
          <p:cNvSpPr/>
          <p:nvPr/>
        </p:nvSpPr>
        <p:spPr>
          <a:xfrm rot="5400000">
            <a:off x="13391579" y="5848922"/>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1478779" y="2650628"/>
            <a:ext cx="2928892"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Nam quốc</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4C83921-76FF-F5E4-C13C-052A66B12D22}"/>
              </a:ext>
            </a:extLst>
          </p:cNvPr>
          <p:cNvSpPr txBox="1"/>
          <p:nvPr/>
        </p:nvSpPr>
        <p:spPr>
          <a:xfrm>
            <a:off x="1447799" y="3877474"/>
            <a:ext cx="2928893"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Nam đế</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20EA074-FB66-4737-F2D3-5CA6068EFD51}"/>
              </a:ext>
            </a:extLst>
          </p:cNvPr>
          <p:cNvSpPr txBox="1"/>
          <p:nvPr/>
        </p:nvSpPr>
        <p:spPr>
          <a:xfrm>
            <a:off x="1447799" y="5181124"/>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Cư</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25F099BB-8235-1728-C813-4B3F3DFF8995}"/>
              </a:ext>
            </a:extLst>
          </p:cNvPr>
          <p:cNvSpPr txBox="1"/>
          <p:nvPr/>
        </p:nvSpPr>
        <p:spPr>
          <a:xfrm>
            <a:off x="1439930" y="6451544"/>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Định phận</a:t>
            </a:r>
            <a:endParaRPr lang="en-US" sz="4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9466AF5E-6E8D-14C4-2C22-C54C14E23D50}"/>
              </a:ext>
            </a:extLst>
          </p:cNvPr>
          <p:cNvSpPr txBox="1"/>
          <p:nvPr/>
        </p:nvSpPr>
        <p:spPr>
          <a:xfrm>
            <a:off x="1443740" y="7757873"/>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Thiên thư</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9786821-8E75-D360-9CB9-D0D270C01B3B}"/>
              </a:ext>
            </a:extLst>
          </p:cNvPr>
          <p:cNvSpPr txBox="1"/>
          <p:nvPr/>
        </p:nvSpPr>
        <p:spPr>
          <a:xfrm>
            <a:off x="1459229" y="9044865"/>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Thủ bại hư</a:t>
            </a:r>
            <a:endParaRPr lang="en-US" sz="44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1AB7D01B-FBB7-C4E6-328C-9279C42E5217}"/>
              </a:ext>
            </a:extLst>
          </p:cNvPr>
          <p:cNvSpPr txBox="1"/>
          <p:nvPr/>
        </p:nvSpPr>
        <p:spPr>
          <a:xfrm>
            <a:off x="5659256" y="8367756"/>
            <a:ext cx="12019142" cy="1354217"/>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nước Nam, chỉ nước ta khi đó, để phân biệt với Bắc quốc</a:t>
            </a:r>
            <a:endParaRPr lang="en-US" sz="4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AA98F190-584C-5789-382B-18152D368607}"/>
              </a:ext>
            </a:extLst>
          </p:cNvPr>
          <p:cNvSpPr txBox="1"/>
          <p:nvPr/>
        </p:nvSpPr>
        <p:spPr>
          <a:xfrm>
            <a:off x="5659256" y="4809024"/>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hoàng đế, vua nước Nam. </a:t>
            </a:r>
          </a:p>
        </p:txBody>
      </p:sp>
      <p:sp>
        <p:nvSpPr>
          <p:cNvPr id="12" name="TextBox 11">
            <a:extLst>
              <a:ext uri="{FF2B5EF4-FFF2-40B4-BE49-F238E27FC236}">
                <a16:creationId xmlns:a16="http://schemas.microsoft.com/office/drawing/2014/main" id="{88E19FA2-38A2-5C94-8409-270A9C7CB694}"/>
              </a:ext>
            </a:extLst>
          </p:cNvPr>
          <p:cNvSpPr txBox="1"/>
          <p:nvPr/>
        </p:nvSpPr>
        <p:spPr>
          <a:xfrm>
            <a:off x="5659256" y="2628900"/>
            <a:ext cx="12019143"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ở (ngự trị, cai quản, gánh vác...)</a:t>
            </a:r>
          </a:p>
        </p:txBody>
      </p:sp>
      <p:sp>
        <p:nvSpPr>
          <p:cNvPr id="13" name="TextBox 12">
            <a:extLst>
              <a:ext uri="{FF2B5EF4-FFF2-40B4-BE49-F238E27FC236}">
                <a16:creationId xmlns:a16="http://schemas.microsoft.com/office/drawing/2014/main" id="{F4646E91-FA2F-D07C-7CD8-F0F4C9736B0C}"/>
              </a:ext>
            </a:extLst>
          </p:cNvPr>
          <p:cNvSpPr txBox="1"/>
          <p:nvPr/>
        </p:nvSpPr>
        <p:spPr>
          <a:xfrm>
            <a:off x="5659256" y="3697246"/>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địa phận, lãnh thổ đã được phân định rõ ràng</a:t>
            </a:r>
          </a:p>
        </p:txBody>
      </p:sp>
      <p:sp>
        <p:nvSpPr>
          <p:cNvPr id="14" name="TextBox 13">
            <a:extLst>
              <a:ext uri="{FF2B5EF4-FFF2-40B4-BE49-F238E27FC236}">
                <a16:creationId xmlns:a16="http://schemas.microsoft.com/office/drawing/2014/main" id="{70A6B82D-8FC2-DE6C-7DE9-F1559AF71414}"/>
              </a:ext>
            </a:extLst>
          </p:cNvPr>
          <p:cNvSpPr txBox="1"/>
          <p:nvPr/>
        </p:nvSpPr>
        <p:spPr>
          <a:xfrm>
            <a:off x="5659256" y="6729220"/>
            <a:ext cx="12019142" cy="1354217"/>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sách trời, ghi nhận cương vực, lãnh thổ của nước Nam ta đã được trời đất định phận rõ ràng</a:t>
            </a:r>
            <a:endParaRPr lang="en-US" sz="44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DCA7C636-F7C9-915B-8E5F-2D8ADD21F765}"/>
              </a:ext>
            </a:extLst>
          </p:cNvPr>
          <p:cNvSpPr txBox="1"/>
          <p:nvPr/>
        </p:nvSpPr>
        <p:spPr>
          <a:xfrm>
            <a:off x="5659256" y="5793773"/>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chuốc lấy, nhận thấy thất bại</a:t>
            </a:r>
            <a:endParaRPr lang="en-US" sz="4400" dirty="0">
              <a:latin typeface="Times New Roman" pitchFamily="18" charset="0"/>
              <a:cs typeface="Times New Roman" pitchFamily="18" charset="0"/>
            </a:endParaRPr>
          </a:p>
        </p:txBody>
      </p:sp>
      <p:cxnSp>
        <p:nvCxnSpPr>
          <p:cNvPr id="17" name="Straight Arrow Connector 16">
            <a:extLst>
              <a:ext uri="{FF2B5EF4-FFF2-40B4-BE49-F238E27FC236}">
                <a16:creationId xmlns:a16="http://schemas.microsoft.com/office/drawing/2014/main" id="{327A6F37-5681-2754-166F-02971F5B4986}"/>
              </a:ext>
            </a:extLst>
          </p:cNvPr>
          <p:cNvCxnSpPr>
            <a:stCxn id="3" idx="3"/>
            <a:endCxn id="10" idx="1"/>
          </p:cNvCxnSpPr>
          <p:nvPr/>
        </p:nvCxnSpPr>
        <p:spPr>
          <a:xfrm>
            <a:off x="4407671" y="2989182"/>
            <a:ext cx="1251585" cy="6055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E06C937-12BD-A267-8E1F-AE42BDA5EF67}"/>
              </a:ext>
            </a:extLst>
          </p:cNvPr>
          <p:cNvCxnSpPr>
            <a:cxnSpLocks/>
            <a:stCxn id="2" idx="3"/>
            <a:endCxn id="11" idx="1"/>
          </p:cNvCxnSpPr>
          <p:nvPr/>
        </p:nvCxnSpPr>
        <p:spPr>
          <a:xfrm>
            <a:off x="4376692" y="4216028"/>
            <a:ext cx="1282564" cy="931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A08B362-8D11-C09D-B25C-A1387E355803}"/>
              </a:ext>
            </a:extLst>
          </p:cNvPr>
          <p:cNvCxnSpPr>
            <a:cxnSpLocks/>
            <a:stCxn id="4" idx="3"/>
            <a:endCxn id="12" idx="1"/>
          </p:cNvCxnSpPr>
          <p:nvPr/>
        </p:nvCxnSpPr>
        <p:spPr>
          <a:xfrm flipV="1">
            <a:off x="4376693" y="2967454"/>
            <a:ext cx="1282563" cy="2552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24BA809-4482-B0AA-AA82-EAD0437E8868}"/>
              </a:ext>
            </a:extLst>
          </p:cNvPr>
          <p:cNvCxnSpPr>
            <a:cxnSpLocks/>
            <a:stCxn id="7" idx="3"/>
            <a:endCxn id="13" idx="1"/>
          </p:cNvCxnSpPr>
          <p:nvPr/>
        </p:nvCxnSpPr>
        <p:spPr>
          <a:xfrm flipV="1">
            <a:off x="4368824" y="4035800"/>
            <a:ext cx="1290432" cy="2754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1E37585-3715-54CF-F5CF-4E87F803786D}"/>
              </a:ext>
            </a:extLst>
          </p:cNvPr>
          <p:cNvCxnSpPr>
            <a:cxnSpLocks/>
            <a:stCxn id="8" idx="3"/>
            <a:endCxn id="14" idx="1"/>
          </p:cNvCxnSpPr>
          <p:nvPr/>
        </p:nvCxnSpPr>
        <p:spPr>
          <a:xfrm flipV="1">
            <a:off x="4372634" y="7406329"/>
            <a:ext cx="1286622" cy="690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516546C-2EB4-E0B0-2EC1-7626A8B00674}"/>
              </a:ext>
            </a:extLst>
          </p:cNvPr>
          <p:cNvCxnSpPr>
            <a:cxnSpLocks/>
            <a:stCxn id="9" idx="3"/>
            <a:endCxn id="15" idx="1"/>
          </p:cNvCxnSpPr>
          <p:nvPr/>
        </p:nvCxnSpPr>
        <p:spPr>
          <a:xfrm flipV="1">
            <a:off x="4388123" y="6132327"/>
            <a:ext cx="1271133" cy="32510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Freeform 5">
            <a:extLst>
              <a:ext uri="{FF2B5EF4-FFF2-40B4-BE49-F238E27FC236}">
                <a16:creationId xmlns:a16="http://schemas.microsoft.com/office/drawing/2014/main" id="{0742794C-10A0-DFA2-ADA9-469438220BF0}"/>
              </a:ext>
            </a:extLst>
          </p:cNvPr>
          <p:cNvSpPr/>
          <p:nvPr/>
        </p:nvSpPr>
        <p:spPr>
          <a:xfrm>
            <a:off x="15459098" y="141135"/>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26482E7-1368-5AA7-C744-FAE3E4A279D0}"/>
              </a:ext>
            </a:extLst>
          </p:cNvPr>
          <p:cNvSpPr txBox="1"/>
          <p:nvPr/>
        </p:nvSpPr>
        <p:spPr>
          <a:xfrm>
            <a:off x="8915400" y="4135980"/>
            <a:ext cx="8001000"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F2CFACA3-9881-B36F-7937-08942A803234}"/>
              </a:ext>
            </a:extLst>
          </p:cNvPr>
          <p:cNvPicPr>
            <a:picLocks noChangeAspect="1"/>
          </p:cNvPicPr>
          <p:nvPr/>
        </p:nvPicPr>
        <p:blipFill>
          <a:blip r:embed="rId3"/>
          <a:stretch>
            <a:fillRect/>
          </a:stretch>
        </p:blipFill>
        <p:spPr>
          <a:xfrm>
            <a:off x="2133600" y="2933700"/>
            <a:ext cx="5715000" cy="6238875"/>
          </a:xfrm>
          <a:prstGeom prst="rect">
            <a:avLst/>
          </a:prstGeom>
        </p:spPr>
      </p:pic>
      <p:sp>
        <p:nvSpPr>
          <p:cNvPr id="6" name="Freeform 6">
            <a:extLst>
              <a:ext uri="{FF2B5EF4-FFF2-40B4-BE49-F238E27FC236}">
                <a16:creationId xmlns:a16="http://schemas.microsoft.com/office/drawing/2014/main" id="{1CE5DD88-8A61-913A-988C-132276EC8F0C}"/>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36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2684438" y="8390427"/>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en-US" sz="4400" b="1"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2A35783-D621-DD94-5084-2FAD77864A55}"/>
              </a:ext>
            </a:extLst>
          </p:cNvPr>
          <p:cNvCxnSpPr/>
          <p:nvPr/>
        </p:nvCxnSpPr>
        <p:spPr>
          <a:xfrm>
            <a:off x="2209800" y="27051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F26523-1A6F-D68C-3BCC-FECE7ED1FFCD}"/>
              </a:ext>
            </a:extLst>
          </p:cNvPr>
          <p:cNvSpPr txBox="1"/>
          <p:nvPr/>
        </p:nvSpPr>
        <p:spPr>
          <a:xfrm>
            <a:off x="4036839" y="9248383"/>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5DFF734-C007-C43A-DDEB-1A7C33136B4D}"/>
              </a:ext>
            </a:extLst>
          </p:cNvPr>
          <p:cNvSpPr txBox="1"/>
          <p:nvPr/>
        </p:nvSpPr>
        <p:spPr>
          <a:xfrm>
            <a:off x="2680974" y="4938992"/>
            <a:ext cx="7408717"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đời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DFC30B-B722-5F7F-ADD8-29BAC9A00F7B}"/>
              </a:ext>
            </a:extLst>
          </p:cNvPr>
          <p:cNvSpPr txBox="1"/>
          <p:nvPr/>
        </p:nvSpPr>
        <p:spPr>
          <a:xfrm>
            <a:off x="3925883" y="5987601"/>
            <a:ext cx="7193731" cy="2031325"/>
          </a:xfrm>
          <a:prstGeom prst="rect">
            <a:avLst/>
          </a:prstGeom>
        </p:spPr>
        <p:txBody>
          <a:bodyPr wrap="square" lIns="0" tIns="0" rIns="0" bIns="0" rtlCol="0" anchor="t">
            <a:spAutoFit/>
          </a:bodyPr>
          <a:lstStyle/>
          <a:p>
            <a:pPr marL="0" marR="0" lvl="0" indent="0" algn="just" rtl="0">
              <a:lnSpc>
                <a:spcPct val="100000"/>
              </a:lnSpc>
              <a:spcBef>
                <a:spcPts val="0"/>
              </a:spcBef>
              <a:spcAft>
                <a:spcPts val="1200"/>
              </a:spcAft>
              <a:buClr>
                <a:srgbClr val="000000"/>
              </a:buClr>
              <a:buSzPts val="1600"/>
              <a:buFont typeface="Arial"/>
              <a:buNone/>
            </a:pPr>
            <a:r>
              <a:rPr lang="vi-VN" sz="4400" b="0" i="0" u="none" strike="noStrike" cap="none" dirty="0">
                <a:solidFill>
                  <a:schemeClr val="dk1"/>
                </a:solidFill>
                <a:latin typeface="+mj-lt"/>
                <a:ea typeface="Cambria"/>
                <a:cs typeface="Cambria"/>
                <a:sym typeface="Cambria"/>
              </a:rPr>
              <a:t>Trong cuộc kháng chiến chống Tống bên sông Như Nguyệt (1076)</a:t>
            </a:r>
          </a:p>
        </p:txBody>
      </p:sp>
      <p:pic>
        <p:nvPicPr>
          <p:cNvPr id="6148" name="Picture 4">
            <a:extLst>
              <a:ext uri="{FF2B5EF4-FFF2-40B4-BE49-F238E27FC236}">
                <a16:creationId xmlns:a16="http://schemas.microsoft.com/office/drawing/2014/main" id="{498ABB1B-BFFC-91C5-91A3-0730358F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7236" y="5238322"/>
            <a:ext cx="6005230" cy="4348615"/>
          </a:xfrm>
          <a:custGeom>
            <a:avLst/>
            <a:gdLst>
              <a:gd name="connsiteX0" fmla="*/ 0 w 6005230"/>
              <a:gd name="connsiteY0" fmla="*/ 0 h 4348615"/>
              <a:gd name="connsiteX1" fmla="*/ 666035 w 6005230"/>
              <a:gd name="connsiteY1" fmla="*/ 0 h 4348615"/>
              <a:gd name="connsiteX2" fmla="*/ 1332069 w 6005230"/>
              <a:gd name="connsiteY2" fmla="*/ 0 h 4348615"/>
              <a:gd name="connsiteX3" fmla="*/ 1998104 w 6005230"/>
              <a:gd name="connsiteY3" fmla="*/ 0 h 4348615"/>
              <a:gd name="connsiteX4" fmla="*/ 2664138 w 6005230"/>
              <a:gd name="connsiteY4" fmla="*/ 0 h 4348615"/>
              <a:gd name="connsiteX5" fmla="*/ 3270121 w 6005230"/>
              <a:gd name="connsiteY5" fmla="*/ 0 h 4348615"/>
              <a:gd name="connsiteX6" fmla="*/ 3876103 w 6005230"/>
              <a:gd name="connsiteY6" fmla="*/ 0 h 4348615"/>
              <a:gd name="connsiteX7" fmla="*/ 4241876 w 6005230"/>
              <a:gd name="connsiteY7" fmla="*/ 0 h 4348615"/>
              <a:gd name="connsiteX8" fmla="*/ 4847858 w 6005230"/>
              <a:gd name="connsiteY8" fmla="*/ 0 h 4348615"/>
              <a:gd name="connsiteX9" fmla="*/ 5393788 w 6005230"/>
              <a:gd name="connsiteY9" fmla="*/ 0 h 4348615"/>
              <a:gd name="connsiteX10" fmla="*/ 6005230 w 6005230"/>
              <a:gd name="connsiteY10" fmla="*/ 0 h 4348615"/>
              <a:gd name="connsiteX11" fmla="*/ 6005230 w 6005230"/>
              <a:gd name="connsiteY11" fmla="*/ 413118 h 4348615"/>
              <a:gd name="connsiteX12" fmla="*/ 6005230 w 6005230"/>
              <a:gd name="connsiteY12" fmla="*/ 956695 h 4348615"/>
              <a:gd name="connsiteX13" fmla="*/ 6005230 w 6005230"/>
              <a:gd name="connsiteY13" fmla="*/ 1500272 h 4348615"/>
              <a:gd name="connsiteX14" fmla="*/ 6005230 w 6005230"/>
              <a:gd name="connsiteY14" fmla="*/ 2043849 h 4348615"/>
              <a:gd name="connsiteX15" fmla="*/ 6005230 w 6005230"/>
              <a:gd name="connsiteY15" fmla="*/ 2587426 h 4348615"/>
              <a:gd name="connsiteX16" fmla="*/ 6005230 w 6005230"/>
              <a:gd name="connsiteY16" fmla="*/ 3131003 h 4348615"/>
              <a:gd name="connsiteX17" fmla="*/ 6005230 w 6005230"/>
              <a:gd name="connsiteY17" fmla="*/ 3718066 h 4348615"/>
              <a:gd name="connsiteX18" fmla="*/ 6005230 w 6005230"/>
              <a:gd name="connsiteY18" fmla="*/ 4348615 h 4348615"/>
              <a:gd name="connsiteX19" fmla="*/ 5459300 w 6005230"/>
              <a:gd name="connsiteY19" fmla="*/ 4348615 h 4348615"/>
              <a:gd name="connsiteX20" fmla="*/ 5093527 w 6005230"/>
              <a:gd name="connsiteY20" fmla="*/ 4348615 h 4348615"/>
              <a:gd name="connsiteX21" fmla="*/ 4547597 w 6005230"/>
              <a:gd name="connsiteY21" fmla="*/ 4348615 h 4348615"/>
              <a:gd name="connsiteX22" fmla="*/ 4121771 w 6005230"/>
              <a:gd name="connsiteY22" fmla="*/ 4348615 h 4348615"/>
              <a:gd name="connsiteX23" fmla="*/ 3695946 w 6005230"/>
              <a:gd name="connsiteY23" fmla="*/ 4348615 h 4348615"/>
              <a:gd name="connsiteX24" fmla="*/ 3330173 w 6005230"/>
              <a:gd name="connsiteY24" fmla="*/ 4348615 h 4348615"/>
              <a:gd name="connsiteX25" fmla="*/ 2664138 w 6005230"/>
              <a:gd name="connsiteY25" fmla="*/ 4348615 h 4348615"/>
              <a:gd name="connsiteX26" fmla="*/ 2238313 w 6005230"/>
              <a:gd name="connsiteY26" fmla="*/ 4348615 h 4348615"/>
              <a:gd name="connsiteX27" fmla="*/ 1572278 w 6005230"/>
              <a:gd name="connsiteY27" fmla="*/ 4348615 h 4348615"/>
              <a:gd name="connsiteX28" fmla="*/ 966296 w 6005230"/>
              <a:gd name="connsiteY28" fmla="*/ 4348615 h 4348615"/>
              <a:gd name="connsiteX29" fmla="*/ 0 w 6005230"/>
              <a:gd name="connsiteY29" fmla="*/ 4348615 h 4348615"/>
              <a:gd name="connsiteX30" fmla="*/ 0 w 6005230"/>
              <a:gd name="connsiteY30" fmla="*/ 3805038 h 4348615"/>
              <a:gd name="connsiteX31" fmla="*/ 0 w 6005230"/>
              <a:gd name="connsiteY31" fmla="*/ 3391920 h 4348615"/>
              <a:gd name="connsiteX32" fmla="*/ 0 w 6005230"/>
              <a:gd name="connsiteY32" fmla="*/ 2804857 h 4348615"/>
              <a:gd name="connsiteX33" fmla="*/ 0 w 6005230"/>
              <a:gd name="connsiteY33" fmla="*/ 2304766 h 4348615"/>
              <a:gd name="connsiteX34" fmla="*/ 0 w 6005230"/>
              <a:gd name="connsiteY34" fmla="*/ 1891648 h 4348615"/>
              <a:gd name="connsiteX35" fmla="*/ 0 w 6005230"/>
              <a:gd name="connsiteY35" fmla="*/ 1478529 h 4348615"/>
              <a:gd name="connsiteX36" fmla="*/ 0 w 6005230"/>
              <a:gd name="connsiteY36" fmla="*/ 891466 h 4348615"/>
              <a:gd name="connsiteX37" fmla="*/ 0 w 6005230"/>
              <a:gd name="connsiteY37" fmla="*/ 0 h 43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5230" h="4348615" extrusionOk="0">
                <a:moveTo>
                  <a:pt x="0" y="0"/>
                </a:moveTo>
                <a:cubicBezTo>
                  <a:pt x="311477" y="-15191"/>
                  <a:pt x="397911" y="76236"/>
                  <a:pt x="666035" y="0"/>
                </a:cubicBezTo>
                <a:cubicBezTo>
                  <a:pt x="934159" y="-76236"/>
                  <a:pt x="1174783" y="64927"/>
                  <a:pt x="1332069" y="0"/>
                </a:cubicBezTo>
                <a:cubicBezTo>
                  <a:pt x="1489355" y="-64927"/>
                  <a:pt x="1721268" y="19887"/>
                  <a:pt x="1998104" y="0"/>
                </a:cubicBezTo>
                <a:cubicBezTo>
                  <a:pt x="2274940" y="-19887"/>
                  <a:pt x="2469133" y="30711"/>
                  <a:pt x="2664138" y="0"/>
                </a:cubicBezTo>
                <a:cubicBezTo>
                  <a:pt x="2859143" y="-30711"/>
                  <a:pt x="3137459" y="52822"/>
                  <a:pt x="3270121" y="0"/>
                </a:cubicBezTo>
                <a:cubicBezTo>
                  <a:pt x="3402783" y="-52822"/>
                  <a:pt x="3675403" y="9413"/>
                  <a:pt x="3876103" y="0"/>
                </a:cubicBezTo>
                <a:cubicBezTo>
                  <a:pt x="4076803" y="-9413"/>
                  <a:pt x="4140748" y="14228"/>
                  <a:pt x="4241876" y="0"/>
                </a:cubicBezTo>
                <a:cubicBezTo>
                  <a:pt x="4343004" y="-14228"/>
                  <a:pt x="4674284" y="28835"/>
                  <a:pt x="4847858" y="0"/>
                </a:cubicBezTo>
                <a:cubicBezTo>
                  <a:pt x="5021432" y="-28835"/>
                  <a:pt x="5123631" y="55895"/>
                  <a:pt x="5393788" y="0"/>
                </a:cubicBezTo>
                <a:cubicBezTo>
                  <a:pt x="5663945" y="-55895"/>
                  <a:pt x="5811767" y="216"/>
                  <a:pt x="6005230" y="0"/>
                </a:cubicBezTo>
                <a:cubicBezTo>
                  <a:pt x="6022661" y="130324"/>
                  <a:pt x="5976535" y="262000"/>
                  <a:pt x="6005230" y="413118"/>
                </a:cubicBezTo>
                <a:cubicBezTo>
                  <a:pt x="6033925" y="564236"/>
                  <a:pt x="5997495" y="788506"/>
                  <a:pt x="6005230" y="956695"/>
                </a:cubicBezTo>
                <a:cubicBezTo>
                  <a:pt x="6012965" y="1124884"/>
                  <a:pt x="5969316" y="1326692"/>
                  <a:pt x="6005230" y="1500272"/>
                </a:cubicBezTo>
                <a:cubicBezTo>
                  <a:pt x="6041144" y="1673852"/>
                  <a:pt x="5991532" y="1797321"/>
                  <a:pt x="6005230" y="2043849"/>
                </a:cubicBezTo>
                <a:cubicBezTo>
                  <a:pt x="6018928" y="2290377"/>
                  <a:pt x="5994523" y="2326493"/>
                  <a:pt x="6005230" y="2587426"/>
                </a:cubicBezTo>
                <a:cubicBezTo>
                  <a:pt x="6015937" y="2848359"/>
                  <a:pt x="5940106" y="2941189"/>
                  <a:pt x="6005230" y="3131003"/>
                </a:cubicBezTo>
                <a:cubicBezTo>
                  <a:pt x="6070354" y="3320817"/>
                  <a:pt x="5963052" y="3478031"/>
                  <a:pt x="6005230" y="3718066"/>
                </a:cubicBezTo>
                <a:cubicBezTo>
                  <a:pt x="6047408" y="3958101"/>
                  <a:pt x="5999408" y="4065802"/>
                  <a:pt x="6005230" y="4348615"/>
                </a:cubicBezTo>
                <a:cubicBezTo>
                  <a:pt x="5735021" y="4404537"/>
                  <a:pt x="5670843" y="4333344"/>
                  <a:pt x="5459300" y="4348615"/>
                </a:cubicBezTo>
                <a:cubicBezTo>
                  <a:pt x="5247757" y="4363886"/>
                  <a:pt x="5167716" y="4340489"/>
                  <a:pt x="5093527" y="4348615"/>
                </a:cubicBezTo>
                <a:cubicBezTo>
                  <a:pt x="5019338" y="4356741"/>
                  <a:pt x="4769677" y="4306900"/>
                  <a:pt x="4547597" y="4348615"/>
                </a:cubicBezTo>
                <a:cubicBezTo>
                  <a:pt x="4325517" y="4390330"/>
                  <a:pt x="4312211" y="4348394"/>
                  <a:pt x="4121771" y="4348615"/>
                </a:cubicBezTo>
                <a:cubicBezTo>
                  <a:pt x="3931331" y="4348836"/>
                  <a:pt x="3886498" y="4339728"/>
                  <a:pt x="3695946" y="4348615"/>
                </a:cubicBezTo>
                <a:cubicBezTo>
                  <a:pt x="3505394" y="4357502"/>
                  <a:pt x="3430225" y="4305517"/>
                  <a:pt x="3330173" y="4348615"/>
                </a:cubicBezTo>
                <a:cubicBezTo>
                  <a:pt x="3230121" y="4391713"/>
                  <a:pt x="2969534" y="4282695"/>
                  <a:pt x="2664138" y="4348615"/>
                </a:cubicBezTo>
                <a:cubicBezTo>
                  <a:pt x="2358743" y="4414535"/>
                  <a:pt x="2362917" y="4313140"/>
                  <a:pt x="2238313" y="4348615"/>
                </a:cubicBezTo>
                <a:cubicBezTo>
                  <a:pt x="2113710" y="4384090"/>
                  <a:pt x="1903600" y="4277383"/>
                  <a:pt x="1572278" y="4348615"/>
                </a:cubicBezTo>
                <a:cubicBezTo>
                  <a:pt x="1240957" y="4419847"/>
                  <a:pt x="1167894" y="4285007"/>
                  <a:pt x="966296" y="4348615"/>
                </a:cubicBezTo>
                <a:cubicBezTo>
                  <a:pt x="764698" y="4412223"/>
                  <a:pt x="413458" y="4291572"/>
                  <a:pt x="0" y="4348615"/>
                </a:cubicBezTo>
                <a:cubicBezTo>
                  <a:pt x="-48228" y="4181438"/>
                  <a:pt x="23028" y="4021323"/>
                  <a:pt x="0" y="3805038"/>
                </a:cubicBezTo>
                <a:cubicBezTo>
                  <a:pt x="-23028" y="3588753"/>
                  <a:pt x="48459" y="3564654"/>
                  <a:pt x="0" y="3391920"/>
                </a:cubicBezTo>
                <a:cubicBezTo>
                  <a:pt x="-48459" y="3219186"/>
                  <a:pt x="6900" y="2987286"/>
                  <a:pt x="0" y="2804857"/>
                </a:cubicBezTo>
                <a:cubicBezTo>
                  <a:pt x="-6900" y="2622428"/>
                  <a:pt x="11592" y="2460856"/>
                  <a:pt x="0" y="2304766"/>
                </a:cubicBezTo>
                <a:cubicBezTo>
                  <a:pt x="-11592" y="2148676"/>
                  <a:pt x="16764" y="2017459"/>
                  <a:pt x="0" y="1891648"/>
                </a:cubicBezTo>
                <a:cubicBezTo>
                  <a:pt x="-16764" y="1765837"/>
                  <a:pt x="15566" y="1662188"/>
                  <a:pt x="0" y="1478529"/>
                </a:cubicBezTo>
                <a:cubicBezTo>
                  <a:pt x="-15566" y="1294870"/>
                  <a:pt x="2632" y="1132783"/>
                  <a:pt x="0" y="891466"/>
                </a:cubicBezTo>
                <a:cubicBezTo>
                  <a:pt x="-2632" y="650149"/>
                  <a:pt x="10120" y="319025"/>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B1EDBF-B821-8215-0624-D7E390D2D78C}"/>
              </a:ext>
            </a:extLst>
          </p:cNvPr>
          <p:cNvSpPr txBox="1"/>
          <p:nvPr/>
        </p:nvSpPr>
        <p:spPr>
          <a:xfrm>
            <a:off x="2573482" y="2459532"/>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F26523-1A6F-D68C-3BCC-FECE7ED1FFCD}"/>
              </a:ext>
            </a:extLst>
          </p:cNvPr>
          <p:cNvSpPr txBox="1"/>
          <p:nvPr/>
        </p:nvSpPr>
        <p:spPr>
          <a:xfrm>
            <a:off x="3925883" y="3317488"/>
            <a:ext cx="1291431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Theo </a:t>
            </a:r>
            <a:r>
              <a:rPr lang="en-US" sz="4400" i="1" dirty="0" err="1">
                <a:solidFill>
                  <a:srgbClr val="000000"/>
                </a:solidFill>
                <a:latin typeface="Times New Roman" panose="02020603050405020304" pitchFamily="18" charset="0"/>
                <a:cs typeface="Times New Roman" panose="02020603050405020304" pitchFamily="18" charset="0"/>
              </a:rPr>
              <a:t>Lịch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Nam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tập</a:t>
            </a:r>
            <a:r>
              <a:rPr lang="en-US" sz="4400" dirty="0">
                <a:solidFill>
                  <a:srgbClr val="000000"/>
                </a:solidFill>
                <a:latin typeface="Times New Roman" panose="02020603050405020304" pitchFamily="18" charset="0"/>
                <a:cs typeface="Times New Roman" panose="02020603050405020304" pitchFamily="18" charset="0"/>
              </a:rPr>
              <a:t> 2, NXB  </a:t>
            </a:r>
            <a:r>
              <a:rPr lang="en-US" sz="4400" dirty="0" err="1">
                <a:solidFill>
                  <a:srgbClr val="000000"/>
                </a:solidFill>
                <a:latin typeface="Times New Roman" panose="02020603050405020304" pitchFamily="18" charset="0"/>
                <a:cs typeface="Times New Roman" panose="02020603050405020304" pitchFamily="18" charset="0"/>
              </a:rPr>
              <a:t>Khoa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2013</a:t>
            </a:r>
          </a:p>
        </p:txBody>
      </p:sp>
      <p:sp>
        <p:nvSpPr>
          <p:cNvPr id="4" name="Freeform 6">
            <a:extLst>
              <a:ext uri="{FF2B5EF4-FFF2-40B4-BE49-F238E27FC236}">
                <a16:creationId xmlns:a16="http://schemas.microsoft.com/office/drawing/2014/main" id="{93FD808A-F763-C758-05EF-255341F29653}"/>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915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1752600" y="3241986"/>
            <a:ext cx="15773400"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gọi</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do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146" name="Picture 2" descr="Bài Thơ Nam Quốc Sơn Hà - Bản Tuyên Ngôn đầu Tiên Của Việt Nam | Lessonopoly">
            <a:extLst>
              <a:ext uri="{FF2B5EF4-FFF2-40B4-BE49-F238E27FC236}">
                <a16:creationId xmlns:a16="http://schemas.microsoft.com/office/drawing/2014/main" id="{B59B7ABE-AA56-925E-67F6-BB46C25E1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2" b="6871"/>
          <a:stretch/>
        </p:blipFill>
        <p:spPr bwMode="auto">
          <a:xfrm>
            <a:off x="3162300" y="5372100"/>
            <a:ext cx="11963400" cy="4729961"/>
          </a:xfrm>
          <a:custGeom>
            <a:avLst/>
            <a:gdLst>
              <a:gd name="connsiteX0" fmla="*/ 0 w 11963400"/>
              <a:gd name="connsiteY0" fmla="*/ 0 h 4729961"/>
              <a:gd name="connsiteX1" fmla="*/ 11963400 w 11963400"/>
              <a:gd name="connsiteY1" fmla="*/ 0 h 4729961"/>
              <a:gd name="connsiteX2" fmla="*/ 11963400 w 11963400"/>
              <a:gd name="connsiteY2" fmla="*/ 4729961 h 4729961"/>
              <a:gd name="connsiteX3" fmla="*/ 0 w 11963400"/>
              <a:gd name="connsiteY3" fmla="*/ 4729961 h 4729961"/>
              <a:gd name="connsiteX4" fmla="*/ 0 w 11963400"/>
              <a:gd name="connsiteY4" fmla="*/ 0 h 4729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3400" h="4729961" extrusionOk="0">
                <a:moveTo>
                  <a:pt x="0" y="0"/>
                </a:moveTo>
                <a:cubicBezTo>
                  <a:pt x="1659619" y="39291"/>
                  <a:pt x="6385718" y="85489"/>
                  <a:pt x="11963400" y="0"/>
                </a:cubicBezTo>
                <a:cubicBezTo>
                  <a:pt x="11944492" y="2271402"/>
                  <a:pt x="11966692" y="2826473"/>
                  <a:pt x="11963400" y="4729961"/>
                </a:cubicBezTo>
                <a:cubicBezTo>
                  <a:pt x="10015214" y="4645210"/>
                  <a:pt x="3184217" y="4708378"/>
                  <a:pt x="0" y="4729961"/>
                </a:cubicBezTo>
                <a:cubicBezTo>
                  <a:pt x="64521" y="4202210"/>
                  <a:pt x="111707" y="2165718"/>
                  <a:pt x="0" y="0"/>
                </a:cubicBezTo>
                <a:close/>
              </a:path>
            </a:pathLst>
          </a:custGeom>
          <a:noFill/>
          <a:ln>
            <a:solidFill>
              <a:schemeClr val="tx1"/>
            </a:solidFill>
            <a:extLst>
              <a:ext uri="{C807C97D-BFC1-408E-A445-0C87EB9F89A2}">
                <ask:lineSketchStyleProps xmlns:ask="http://schemas.microsoft.com/office/drawing/2018/sketchyshapes" sd="60482622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AF277C-CAAD-7899-6A4E-963BD12C24DA}"/>
              </a:ext>
            </a:extLst>
          </p:cNvPr>
          <p:cNvSpPr txBox="1"/>
          <p:nvPr/>
        </p:nvSpPr>
        <p:spPr>
          <a:xfrm>
            <a:off x="1447800" y="2428030"/>
            <a:ext cx="7408717"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a:solidFill>
                  <a:srgbClr val="000000"/>
                </a:solidFill>
                <a:latin typeface="Times New Roman" panose="02020603050405020304" pitchFamily="18" charset="0"/>
                <a:cs typeface="Times New Roman" panose="02020603050405020304" pitchFamily="18" charset="0"/>
              </a:rPr>
              <a:t>Nhan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6CD2079B-70A5-40AD-DA8D-F03BBA7E6B80}"/>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2187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2573482" y="2781300"/>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2A35783-D621-DD94-5084-2FAD77864A55}"/>
              </a:ext>
            </a:extLst>
          </p:cNvPr>
          <p:cNvCxnSpPr/>
          <p:nvPr/>
        </p:nvCxnSpPr>
        <p:spPr>
          <a:xfrm>
            <a:off x="2209800" y="27051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F26523-1A6F-D68C-3BCC-FECE7ED1FFCD}"/>
              </a:ext>
            </a:extLst>
          </p:cNvPr>
          <p:cNvSpPr txBox="1"/>
          <p:nvPr/>
        </p:nvSpPr>
        <p:spPr>
          <a:xfrm>
            <a:off x="4797141" y="3562349"/>
            <a:ext cx="11125199" cy="677108"/>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2 </a:t>
            </a:r>
            <a:r>
              <a:rPr lang="en-US" sz="4400" dirty="0" err="1">
                <a:solidFill>
                  <a:srgbClr val="000000"/>
                </a:solidFill>
                <a:latin typeface="Times New Roman" panose="02020603050405020304" pitchFamily="18" charset="0"/>
                <a:cs typeface="Times New Roman" panose="02020603050405020304" pitchFamily="18" charset="0"/>
              </a:rPr>
              <a:t>phần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78C950-0FC5-CE53-B64B-5D0A2866592A}"/>
              </a:ext>
            </a:extLst>
          </p:cNvPr>
          <p:cNvSpPr txBox="1"/>
          <p:nvPr/>
        </p:nvSpPr>
        <p:spPr>
          <a:xfrm>
            <a:off x="5621482" y="4343398"/>
            <a:ext cx="11125199" cy="4062651"/>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1 (Hai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vi-VN" sz="440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quyền cai quản, điều hành trên phần lãnh thổ của đất nước)</a:t>
            </a:r>
          </a:p>
          <a:p>
            <a:pPr algn="just"/>
            <a:r>
              <a:rPr lang="vi-VN" sz="4400" dirty="0">
                <a:solidFill>
                  <a:srgbClr val="000000"/>
                </a:solidFill>
                <a:latin typeface="Times New Roman" panose="02020603050405020304" pitchFamily="18" charset="0"/>
                <a:cs typeface="Times New Roman" panose="02020603050405020304" pitchFamily="18" charset="0"/>
              </a:rPr>
              <a:t>+ Phần 2 (Hai câu sau): Khẳng định tinh thần quyết tâm bảo vệ chủ quyền đó trước quân xâm lược.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BBF4E44-CED0-20A8-8DBE-3CDCAFE6F05B}"/>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9351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2977</Words>
  <Application>Microsoft Office PowerPoint</Application>
  <PresentationFormat>Custom</PresentationFormat>
  <Paragraphs>254</Paragraphs>
  <Slides>31</Slides>
  <Notes>31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Times New Roman</vt:lpstr>
      <vt:lpstr>Calibri</vt:lpstr>
      <vt:lpstr>#9Slide05 IcielSanelma</vt:lpstr>
      <vt:lpstr>#9Slide05 Hummingbird</vt:lpstr>
      <vt:lpstr>#9Slide07 IcielCrocante</vt:lpstr>
      <vt:lpstr>#9Slide05 FS Blonde Script</vt:lpstr>
      <vt:lpstr>#9Slide07 Soup of Justice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Tuan HOANG</cp:lastModifiedBy>
  <cp:revision>55</cp:revision>
  <dcterms:created xsi:type="dcterms:W3CDTF">2006-08-16T00:00:00Z</dcterms:created>
  <dcterms:modified xsi:type="dcterms:W3CDTF">2026-04-02T15:19:58Z</dcterms:modified>
  <dc:identifier>DAFqk0XwARU</dc:identifier>
</cp:coreProperties>
</file>