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7" r:id="rId1"/>
  </p:sldMasterIdLst>
  <p:notesMasterIdLst>
    <p:notesMasterId r:id="rId38"/>
  </p:notesMasterIdLst>
  <p:sldIdLst>
    <p:sldId id="258" r:id="rId2"/>
    <p:sldId id="257" r:id="rId3"/>
    <p:sldId id="264" r:id="rId4"/>
    <p:sldId id="283" r:id="rId5"/>
    <p:sldId id="261" r:id="rId6"/>
    <p:sldId id="284" r:id="rId7"/>
    <p:sldId id="262" r:id="rId8"/>
    <p:sldId id="285" r:id="rId9"/>
    <p:sldId id="287" r:id="rId10"/>
    <p:sldId id="259" r:id="rId11"/>
    <p:sldId id="288" r:id="rId12"/>
    <p:sldId id="260" r:id="rId13"/>
    <p:sldId id="289" r:id="rId14"/>
    <p:sldId id="263" r:id="rId15"/>
    <p:sldId id="290" r:id="rId16"/>
    <p:sldId id="266" r:id="rId17"/>
    <p:sldId id="292" r:id="rId18"/>
    <p:sldId id="294" r:id="rId19"/>
    <p:sldId id="270" r:id="rId20"/>
    <p:sldId id="267" r:id="rId21"/>
    <p:sldId id="295" r:id="rId22"/>
    <p:sldId id="293" r:id="rId23"/>
    <p:sldId id="296" r:id="rId24"/>
    <p:sldId id="268" r:id="rId25"/>
    <p:sldId id="297" r:id="rId26"/>
    <p:sldId id="298" r:id="rId27"/>
    <p:sldId id="269" r:id="rId28"/>
    <p:sldId id="265" r:id="rId29"/>
    <p:sldId id="300" r:id="rId30"/>
    <p:sldId id="304" r:id="rId31"/>
    <p:sldId id="299" r:id="rId32"/>
    <p:sldId id="301" r:id="rId33"/>
    <p:sldId id="302" r:id="rId34"/>
    <p:sldId id="303" r:id="rId35"/>
    <p:sldId id="282" r:id="rId36"/>
    <p:sldId id="271" r:id="rId37"/>
  </p:sldIdLst>
  <p:sldSz cx="9144000" cy="5143500" type="screen16x9"/>
  <p:notesSz cx="6858000" cy="9144000"/>
  <p:embeddedFontLst>
    <p:embeddedFont>
      <p:font typeface="Anaheim" panose="02000503000000000000" pitchFamily="2" charset="77"/>
      <p:regular r:id="rId39"/>
    </p:embeddedFont>
    <p:embeddedFont>
      <p:font typeface="Cambria Math" panose="02040503050406030204" pitchFamily="18" charset="0"/>
      <p:regular r:id="rId40"/>
    </p:embeddedFont>
    <p:embeddedFont>
      <p:font typeface="Caveat Brush" pitchFamily="2" charset="77"/>
      <p:regular r:id="rId41"/>
    </p:embeddedFont>
    <p:embeddedFont>
      <p:font typeface="Open Sans" panose="020B0606030504020204" pitchFamily="34" charset="0"/>
      <p:regular r:id="rId42"/>
      <p:bold r:id="rId43"/>
      <p:italic r:id="rId44"/>
      <p:boldItalic r:id="rId45"/>
    </p:embeddedFont>
    <p:embeddedFont>
      <p:font typeface="Roboto Condensed Light" panose="020F0302020204030204" pitchFamily="34" charset="0"/>
      <p:regular r:id="rId46"/>
      <p:italic r:id="rId4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7D2D"/>
    <a:srgbClr val="BFD0A2"/>
    <a:srgbClr val="FFD7BF"/>
    <a:srgbClr val="E0E9F8"/>
    <a:srgbClr val="FFBC93"/>
    <a:srgbClr val="79C1B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9FDA0A0-2E82-4F39-9D96-36C527D2A16C}">
  <a:tblStyle styleId="{99FDA0A0-2E82-4F39-9D96-36C527D2A16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/>
    <p:restoredTop sz="95401" autoAdjust="0"/>
  </p:normalViewPr>
  <p:slideViewPr>
    <p:cSldViewPr snapToGrid="0">
      <p:cViewPr varScale="1">
        <p:scale>
          <a:sx n="148" d="100"/>
          <a:sy n="148" d="100"/>
        </p:scale>
        <p:origin x="70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.fntdata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5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20" Type="http://schemas.openxmlformats.org/officeDocument/2006/relationships/slide" Target="slides/slide19.xml"/><Relationship Id="rId41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3" name="Google Shape;1723;gd4e4af75c6_0_4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4" name="Google Shape;1724;gd4e4af75c6_0_4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d4e4af75c6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Google Shape;1820;gd4e4af75c6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490784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7" name="Google Shape;1937;gbd6c00e730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8" name="Google Shape;1938;gbd6c00e730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394468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5" name="Google Shape;2065;gbd6c00e730_0_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6" name="Google Shape;2066;gbd6c00e730_0_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d63a2d94a6_0_1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d63a2d94a6_0_1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63a2d9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63a2d9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63a2d9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63a2d9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075255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3" name="Google Shape;2103;gd63a2d94a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4" name="Google Shape;2104;gd63a2d94a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578158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gd88c8d21d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2" name="Google Shape;2132;gd88c8d21d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7" name="Google Shape;1717;g99f2f57a7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8" name="Google Shape;1718;g99f2f57a7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1" name="Google Shape;2131;gd88c8d21d5_0_1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32" name="Google Shape;2132;gd88c8d21d5_0_1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81988704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9" name="Google Shape;2189;gd63a2d94a6_0_1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90" name="Google Shape;2190;gd63a2d94a6_0_1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829798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5" name="Google Shape;2155;gd63a2d94a6_0_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6" name="Google Shape;2156;gd63a2d94a6_0_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1" name="Google Shape;2041;gbd6c00e730_0_1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2" name="Google Shape;2042;gbd6c00e730_0_1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7" name="Google Shape;2917;gd63a2d94a6_0_3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18" name="Google Shape;2918;gd63a2d94a6_0_3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7" name="Google Shape;2237;gbd6c00e730_0_1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38" name="Google Shape;2238;gbd6c00e730_0_17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1" name="Google Shape;1981;g99f2f57a71_0_1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2" name="Google Shape;1982;g99f2f57a71_0_1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9" name="Google Shape;1819;gd4e4af75c6_0_4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20" name="Google Shape;1820;gd4e4af75c6_0_4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37591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9" name="Google Shape;1859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0" name="Google Shape;1860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7982132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5" name="Google Shape;1875;g99f2f57a71_0_1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6" name="Google Shape;1876;g99f2f57a71_0_1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0" name="Google Shape;1790;gd625d3d5ab_0_1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1" name="Google Shape;1791;gd625d3d5ab_0_1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954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oogle Shape;17;p3"/>
          <p:cNvGrpSpPr/>
          <p:nvPr/>
        </p:nvGrpSpPr>
        <p:grpSpPr>
          <a:xfrm>
            <a:off x="-1752440" y="-1231224"/>
            <a:ext cx="11887033" cy="7600126"/>
            <a:chOff x="-1752440" y="-1231224"/>
            <a:chExt cx="11887033" cy="7600126"/>
          </a:xfrm>
        </p:grpSpPr>
        <p:sp>
          <p:nvSpPr>
            <p:cNvPr id="18" name="Google Shape;18;p3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3"/>
            <p:cNvSpPr/>
            <p:nvPr/>
          </p:nvSpPr>
          <p:spPr>
            <a:xfrm rot="2700000" flipH="1">
              <a:off x="6248757" y="3942447"/>
              <a:ext cx="1108564" cy="1693801"/>
            </a:xfrm>
            <a:custGeom>
              <a:avLst/>
              <a:gdLst/>
              <a:ahLst/>
              <a:cxnLst/>
              <a:rect l="l" t="t" r="r" b="b"/>
              <a:pathLst>
                <a:path w="16169" h="24705" extrusionOk="0">
                  <a:moveTo>
                    <a:pt x="10767" y="265"/>
                  </a:moveTo>
                  <a:lnTo>
                    <a:pt x="10767" y="265"/>
                  </a:lnTo>
                  <a:cubicBezTo>
                    <a:pt x="10570" y="1318"/>
                    <a:pt x="9957" y="2256"/>
                    <a:pt x="9355" y="3124"/>
                  </a:cubicBezTo>
                  <a:cubicBezTo>
                    <a:pt x="9019" y="3611"/>
                    <a:pt x="8660" y="4086"/>
                    <a:pt x="8290" y="4549"/>
                  </a:cubicBezTo>
                  <a:cubicBezTo>
                    <a:pt x="7966" y="4966"/>
                    <a:pt x="7630" y="5370"/>
                    <a:pt x="7329" y="5822"/>
                  </a:cubicBezTo>
                  <a:cubicBezTo>
                    <a:pt x="7202" y="6008"/>
                    <a:pt x="7074" y="6216"/>
                    <a:pt x="6970" y="6424"/>
                  </a:cubicBezTo>
                  <a:cubicBezTo>
                    <a:pt x="7074" y="5996"/>
                    <a:pt x="7190" y="5579"/>
                    <a:pt x="7317" y="5151"/>
                  </a:cubicBezTo>
                  <a:cubicBezTo>
                    <a:pt x="7526" y="4595"/>
                    <a:pt x="7768" y="4051"/>
                    <a:pt x="8069" y="3530"/>
                  </a:cubicBezTo>
                  <a:cubicBezTo>
                    <a:pt x="8545" y="2696"/>
                    <a:pt x="9135" y="1943"/>
                    <a:pt x="9783" y="1249"/>
                  </a:cubicBezTo>
                  <a:cubicBezTo>
                    <a:pt x="10107" y="901"/>
                    <a:pt x="10431" y="577"/>
                    <a:pt x="10767" y="265"/>
                  </a:cubicBezTo>
                  <a:close/>
                  <a:moveTo>
                    <a:pt x="12087" y="3484"/>
                  </a:moveTo>
                  <a:cubicBezTo>
                    <a:pt x="11496" y="4109"/>
                    <a:pt x="10894" y="4699"/>
                    <a:pt x="10223" y="5231"/>
                  </a:cubicBezTo>
                  <a:cubicBezTo>
                    <a:pt x="9505" y="5810"/>
                    <a:pt x="8741" y="6320"/>
                    <a:pt x="7943" y="6772"/>
                  </a:cubicBezTo>
                  <a:cubicBezTo>
                    <a:pt x="7572" y="6968"/>
                    <a:pt x="7178" y="7142"/>
                    <a:pt x="6831" y="7362"/>
                  </a:cubicBezTo>
                  <a:cubicBezTo>
                    <a:pt x="7954" y="6054"/>
                    <a:pt x="9286" y="4930"/>
                    <a:pt x="10791" y="4086"/>
                  </a:cubicBezTo>
                  <a:cubicBezTo>
                    <a:pt x="11207" y="3854"/>
                    <a:pt x="11635" y="3634"/>
                    <a:pt x="12087" y="3484"/>
                  </a:cubicBezTo>
                  <a:close/>
                  <a:moveTo>
                    <a:pt x="5210" y="1249"/>
                  </a:moveTo>
                  <a:cubicBezTo>
                    <a:pt x="5337" y="1596"/>
                    <a:pt x="5442" y="1943"/>
                    <a:pt x="5558" y="2291"/>
                  </a:cubicBezTo>
                  <a:cubicBezTo>
                    <a:pt x="5685" y="2708"/>
                    <a:pt x="5812" y="3124"/>
                    <a:pt x="5939" y="3553"/>
                  </a:cubicBezTo>
                  <a:cubicBezTo>
                    <a:pt x="6171" y="4410"/>
                    <a:pt x="6356" y="5301"/>
                    <a:pt x="6449" y="6181"/>
                  </a:cubicBezTo>
                  <a:cubicBezTo>
                    <a:pt x="6495" y="6598"/>
                    <a:pt x="6518" y="7003"/>
                    <a:pt x="6518" y="7420"/>
                  </a:cubicBezTo>
                  <a:cubicBezTo>
                    <a:pt x="6183" y="6702"/>
                    <a:pt x="5859" y="5984"/>
                    <a:pt x="5604" y="5231"/>
                  </a:cubicBezTo>
                  <a:cubicBezTo>
                    <a:pt x="5314" y="4387"/>
                    <a:pt x="5141" y="3518"/>
                    <a:pt x="5129" y="2615"/>
                  </a:cubicBezTo>
                  <a:cubicBezTo>
                    <a:pt x="5118" y="2152"/>
                    <a:pt x="5164" y="1701"/>
                    <a:pt x="5210" y="1249"/>
                  </a:cubicBezTo>
                  <a:close/>
                  <a:moveTo>
                    <a:pt x="11740" y="5892"/>
                  </a:moveTo>
                  <a:lnTo>
                    <a:pt x="11740" y="5892"/>
                  </a:lnTo>
                  <a:cubicBezTo>
                    <a:pt x="11508" y="6216"/>
                    <a:pt x="11231" y="6528"/>
                    <a:pt x="10964" y="6829"/>
                  </a:cubicBezTo>
                  <a:cubicBezTo>
                    <a:pt x="10652" y="7176"/>
                    <a:pt x="10315" y="7513"/>
                    <a:pt x="9968" y="7814"/>
                  </a:cubicBezTo>
                  <a:cubicBezTo>
                    <a:pt x="9274" y="8427"/>
                    <a:pt x="8509" y="8959"/>
                    <a:pt x="7688" y="9399"/>
                  </a:cubicBezTo>
                  <a:cubicBezTo>
                    <a:pt x="7294" y="9608"/>
                    <a:pt x="6889" y="9793"/>
                    <a:pt x="6472" y="9944"/>
                  </a:cubicBezTo>
                  <a:cubicBezTo>
                    <a:pt x="7004" y="9284"/>
                    <a:pt x="7572" y="8658"/>
                    <a:pt x="8208" y="8091"/>
                  </a:cubicBezTo>
                  <a:cubicBezTo>
                    <a:pt x="8903" y="7466"/>
                    <a:pt x="9667" y="6934"/>
                    <a:pt x="10478" y="6482"/>
                  </a:cubicBezTo>
                  <a:cubicBezTo>
                    <a:pt x="10894" y="6262"/>
                    <a:pt x="11311" y="6077"/>
                    <a:pt x="11740" y="5892"/>
                  </a:cubicBezTo>
                  <a:close/>
                  <a:moveTo>
                    <a:pt x="4110" y="4271"/>
                  </a:moveTo>
                  <a:lnTo>
                    <a:pt x="4110" y="4271"/>
                  </a:lnTo>
                  <a:cubicBezTo>
                    <a:pt x="4400" y="5035"/>
                    <a:pt x="4724" y="5764"/>
                    <a:pt x="5013" y="6517"/>
                  </a:cubicBezTo>
                  <a:cubicBezTo>
                    <a:pt x="5175" y="6922"/>
                    <a:pt x="5314" y="7338"/>
                    <a:pt x="5430" y="7767"/>
                  </a:cubicBezTo>
                  <a:cubicBezTo>
                    <a:pt x="5534" y="8161"/>
                    <a:pt x="5615" y="8566"/>
                    <a:pt x="5731" y="8971"/>
                  </a:cubicBezTo>
                  <a:cubicBezTo>
                    <a:pt x="5835" y="9330"/>
                    <a:pt x="5962" y="9689"/>
                    <a:pt x="6137" y="10013"/>
                  </a:cubicBezTo>
                  <a:cubicBezTo>
                    <a:pt x="5013" y="8774"/>
                    <a:pt x="4295" y="7165"/>
                    <a:pt x="4133" y="5486"/>
                  </a:cubicBezTo>
                  <a:cubicBezTo>
                    <a:pt x="4087" y="5081"/>
                    <a:pt x="4099" y="4676"/>
                    <a:pt x="4110" y="4271"/>
                  </a:cubicBezTo>
                  <a:close/>
                  <a:moveTo>
                    <a:pt x="11520" y="8404"/>
                  </a:moveTo>
                  <a:lnTo>
                    <a:pt x="11520" y="8404"/>
                  </a:lnTo>
                  <a:cubicBezTo>
                    <a:pt x="10490" y="9921"/>
                    <a:pt x="9158" y="11217"/>
                    <a:pt x="7618" y="12224"/>
                  </a:cubicBezTo>
                  <a:cubicBezTo>
                    <a:pt x="7259" y="12456"/>
                    <a:pt x="6877" y="12676"/>
                    <a:pt x="6484" y="12885"/>
                  </a:cubicBezTo>
                  <a:cubicBezTo>
                    <a:pt x="7375" y="11298"/>
                    <a:pt x="8707" y="10048"/>
                    <a:pt x="10258" y="9098"/>
                  </a:cubicBezTo>
                  <a:cubicBezTo>
                    <a:pt x="10663" y="8844"/>
                    <a:pt x="11092" y="8624"/>
                    <a:pt x="11520" y="8404"/>
                  </a:cubicBezTo>
                  <a:close/>
                  <a:moveTo>
                    <a:pt x="2455" y="6471"/>
                  </a:moveTo>
                  <a:lnTo>
                    <a:pt x="2455" y="6471"/>
                  </a:lnTo>
                  <a:cubicBezTo>
                    <a:pt x="2663" y="6864"/>
                    <a:pt x="2883" y="7246"/>
                    <a:pt x="3126" y="7616"/>
                  </a:cubicBezTo>
                  <a:cubicBezTo>
                    <a:pt x="3415" y="8056"/>
                    <a:pt x="3740" y="8462"/>
                    <a:pt x="4029" y="8890"/>
                  </a:cubicBezTo>
                  <a:cubicBezTo>
                    <a:pt x="4608" y="9747"/>
                    <a:pt x="5118" y="10650"/>
                    <a:pt x="5558" y="11576"/>
                  </a:cubicBezTo>
                  <a:cubicBezTo>
                    <a:pt x="5789" y="12085"/>
                    <a:pt x="6032" y="12584"/>
                    <a:pt x="6217" y="13104"/>
                  </a:cubicBezTo>
                  <a:cubicBezTo>
                    <a:pt x="5430" y="12537"/>
                    <a:pt x="4874" y="11727"/>
                    <a:pt x="4354" y="10927"/>
                  </a:cubicBezTo>
                  <a:cubicBezTo>
                    <a:pt x="3752" y="10001"/>
                    <a:pt x="3150" y="9064"/>
                    <a:pt x="2790" y="8033"/>
                  </a:cubicBezTo>
                  <a:cubicBezTo>
                    <a:pt x="2617" y="7524"/>
                    <a:pt x="2501" y="7003"/>
                    <a:pt x="2455" y="6471"/>
                  </a:cubicBezTo>
                  <a:close/>
                  <a:moveTo>
                    <a:pt x="428" y="9816"/>
                  </a:moveTo>
                  <a:lnTo>
                    <a:pt x="428" y="9816"/>
                  </a:lnTo>
                  <a:cubicBezTo>
                    <a:pt x="799" y="10094"/>
                    <a:pt x="1193" y="10349"/>
                    <a:pt x="1598" y="10580"/>
                  </a:cubicBezTo>
                  <a:cubicBezTo>
                    <a:pt x="2084" y="10847"/>
                    <a:pt x="2571" y="11102"/>
                    <a:pt x="3022" y="11414"/>
                  </a:cubicBezTo>
                  <a:cubicBezTo>
                    <a:pt x="3902" y="12028"/>
                    <a:pt x="4643" y="12815"/>
                    <a:pt x="5314" y="13660"/>
                  </a:cubicBezTo>
                  <a:cubicBezTo>
                    <a:pt x="5661" y="14077"/>
                    <a:pt x="5986" y="14516"/>
                    <a:pt x="6310" y="14968"/>
                  </a:cubicBezTo>
                  <a:cubicBezTo>
                    <a:pt x="4307" y="14251"/>
                    <a:pt x="2512" y="12965"/>
                    <a:pt x="1274" y="11229"/>
                  </a:cubicBezTo>
                  <a:cubicBezTo>
                    <a:pt x="950" y="10777"/>
                    <a:pt x="683" y="10302"/>
                    <a:pt x="428" y="9816"/>
                  </a:cubicBezTo>
                  <a:close/>
                  <a:moveTo>
                    <a:pt x="11856" y="10140"/>
                  </a:moveTo>
                  <a:lnTo>
                    <a:pt x="11856" y="10140"/>
                  </a:lnTo>
                  <a:cubicBezTo>
                    <a:pt x="11231" y="11252"/>
                    <a:pt x="10616" y="12375"/>
                    <a:pt x="9980" y="13475"/>
                  </a:cubicBezTo>
                  <a:cubicBezTo>
                    <a:pt x="9644" y="14030"/>
                    <a:pt x="9297" y="14586"/>
                    <a:pt x="8903" y="15107"/>
                  </a:cubicBezTo>
                  <a:cubicBezTo>
                    <a:pt x="8533" y="15617"/>
                    <a:pt x="8139" y="16103"/>
                    <a:pt x="7838" y="16659"/>
                  </a:cubicBezTo>
                  <a:cubicBezTo>
                    <a:pt x="7642" y="17006"/>
                    <a:pt x="7491" y="17388"/>
                    <a:pt x="7421" y="17781"/>
                  </a:cubicBezTo>
                  <a:cubicBezTo>
                    <a:pt x="7421" y="16647"/>
                    <a:pt x="7653" y="15535"/>
                    <a:pt x="8116" y="14493"/>
                  </a:cubicBezTo>
                  <a:cubicBezTo>
                    <a:pt x="8625" y="13312"/>
                    <a:pt x="9401" y="12259"/>
                    <a:pt x="10328" y="11367"/>
                  </a:cubicBezTo>
                  <a:cubicBezTo>
                    <a:pt x="10791" y="10916"/>
                    <a:pt x="11311" y="10511"/>
                    <a:pt x="11856" y="10140"/>
                  </a:cubicBezTo>
                  <a:close/>
                  <a:moveTo>
                    <a:pt x="649" y="14019"/>
                  </a:moveTo>
                  <a:cubicBezTo>
                    <a:pt x="984" y="14251"/>
                    <a:pt x="1320" y="14470"/>
                    <a:pt x="1691" y="14655"/>
                  </a:cubicBezTo>
                  <a:cubicBezTo>
                    <a:pt x="2188" y="14910"/>
                    <a:pt x="2721" y="15119"/>
                    <a:pt x="3230" y="15327"/>
                  </a:cubicBezTo>
                  <a:cubicBezTo>
                    <a:pt x="3752" y="15547"/>
                    <a:pt x="4261" y="15767"/>
                    <a:pt x="4735" y="16057"/>
                  </a:cubicBezTo>
                  <a:cubicBezTo>
                    <a:pt x="5233" y="16358"/>
                    <a:pt x="5697" y="16705"/>
                    <a:pt x="6113" y="17110"/>
                  </a:cubicBezTo>
                  <a:cubicBezTo>
                    <a:pt x="6518" y="17503"/>
                    <a:pt x="6889" y="17943"/>
                    <a:pt x="7202" y="18406"/>
                  </a:cubicBezTo>
                  <a:cubicBezTo>
                    <a:pt x="6368" y="17781"/>
                    <a:pt x="5303" y="17550"/>
                    <a:pt x="4377" y="17087"/>
                  </a:cubicBezTo>
                  <a:cubicBezTo>
                    <a:pt x="3369" y="16589"/>
                    <a:pt x="2466" y="15941"/>
                    <a:pt x="1656" y="15154"/>
                  </a:cubicBezTo>
                  <a:cubicBezTo>
                    <a:pt x="1285" y="14806"/>
                    <a:pt x="973" y="14413"/>
                    <a:pt x="649" y="14019"/>
                  </a:cubicBezTo>
                  <a:close/>
                  <a:moveTo>
                    <a:pt x="13430" y="11553"/>
                  </a:moveTo>
                  <a:lnTo>
                    <a:pt x="13430" y="11553"/>
                  </a:lnTo>
                  <a:cubicBezTo>
                    <a:pt x="12932" y="12931"/>
                    <a:pt x="12411" y="14308"/>
                    <a:pt x="11786" y="15640"/>
                  </a:cubicBezTo>
                  <a:cubicBezTo>
                    <a:pt x="11462" y="16335"/>
                    <a:pt x="11115" y="17006"/>
                    <a:pt x="10732" y="17654"/>
                  </a:cubicBezTo>
                  <a:cubicBezTo>
                    <a:pt x="10351" y="18314"/>
                    <a:pt x="9911" y="18928"/>
                    <a:pt x="9471" y="19541"/>
                  </a:cubicBezTo>
                  <a:cubicBezTo>
                    <a:pt x="9250" y="19842"/>
                    <a:pt x="9019" y="20178"/>
                    <a:pt x="8869" y="20537"/>
                  </a:cubicBezTo>
                  <a:cubicBezTo>
                    <a:pt x="8892" y="20016"/>
                    <a:pt x="8915" y="19507"/>
                    <a:pt x="8961" y="18997"/>
                  </a:cubicBezTo>
                  <a:cubicBezTo>
                    <a:pt x="9031" y="18198"/>
                    <a:pt x="9135" y="17411"/>
                    <a:pt x="9332" y="16647"/>
                  </a:cubicBezTo>
                  <a:cubicBezTo>
                    <a:pt x="9702" y="15234"/>
                    <a:pt x="10362" y="13903"/>
                    <a:pt x="11462" y="12919"/>
                  </a:cubicBezTo>
                  <a:cubicBezTo>
                    <a:pt x="12064" y="12386"/>
                    <a:pt x="12747" y="11969"/>
                    <a:pt x="13430" y="11553"/>
                  </a:cubicBezTo>
                  <a:close/>
                  <a:moveTo>
                    <a:pt x="1634" y="18077"/>
                  </a:moveTo>
                  <a:cubicBezTo>
                    <a:pt x="1799" y="18077"/>
                    <a:pt x="1964" y="18082"/>
                    <a:pt x="2131" y="18094"/>
                  </a:cubicBezTo>
                  <a:cubicBezTo>
                    <a:pt x="2733" y="18141"/>
                    <a:pt x="3335" y="18256"/>
                    <a:pt x="3914" y="18453"/>
                  </a:cubicBezTo>
                  <a:cubicBezTo>
                    <a:pt x="5059" y="18835"/>
                    <a:pt x="6113" y="19460"/>
                    <a:pt x="7051" y="20213"/>
                  </a:cubicBezTo>
                  <a:cubicBezTo>
                    <a:pt x="7421" y="20502"/>
                    <a:pt x="7757" y="20815"/>
                    <a:pt x="8093" y="21128"/>
                  </a:cubicBezTo>
                  <a:cubicBezTo>
                    <a:pt x="7317" y="20641"/>
                    <a:pt x="6345" y="20502"/>
                    <a:pt x="5442" y="20364"/>
                  </a:cubicBezTo>
                  <a:cubicBezTo>
                    <a:pt x="4192" y="20166"/>
                    <a:pt x="2987" y="19808"/>
                    <a:pt x="1864" y="19217"/>
                  </a:cubicBezTo>
                  <a:cubicBezTo>
                    <a:pt x="1297" y="18916"/>
                    <a:pt x="765" y="18569"/>
                    <a:pt x="278" y="18141"/>
                  </a:cubicBezTo>
                  <a:cubicBezTo>
                    <a:pt x="728" y="18115"/>
                    <a:pt x="1179" y="18077"/>
                    <a:pt x="1634" y="18077"/>
                  </a:cubicBezTo>
                  <a:close/>
                  <a:moveTo>
                    <a:pt x="15919" y="13741"/>
                  </a:moveTo>
                  <a:lnTo>
                    <a:pt x="15919" y="13741"/>
                  </a:lnTo>
                  <a:cubicBezTo>
                    <a:pt x="15271" y="15038"/>
                    <a:pt x="14483" y="16288"/>
                    <a:pt x="13580" y="17434"/>
                  </a:cubicBezTo>
                  <a:cubicBezTo>
                    <a:pt x="13117" y="18036"/>
                    <a:pt x="12608" y="18627"/>
                    <a:pt x="12075" y="19171"/>
                  </a:cubicBezTo>
                  <a:cubicBezTo>
                    <a:pt x="11532" y="19749"/>
                    <a:pt x="10930" y="20259"/>
                    <a:pt x="10408" y="20850"/>
                  </a:cubicBezTo>
                  <a:cubicBezTo>
                    <a:pt x="10165" y="21128"/>
                    <a:pt x="9945" y="21429"/>
                    <a:pt x="9783" y="21753"/>
                  </a:cubicBezTo>
                  <a:cubicBezTo>
                    <a:pt x="10003" y="20665"/>
                    <a:pt x="10408" y="19611"/>
                    <a:pt x="10976" y="18638"/>
                  </a:cubicBezTo>
                  <a:cubicBezTo>
                    <a:pt x="11763" y="17295"/>
                    <a:pt x="12828" y="16137"/>
                    <a:pt x="14020" y="15142"/>
                  </a:cubicBezTo>
                  <a:cubicBezTo>
                    <a:pt x="14622" y="14632"/>
                    <a:pt x="15259" y="14169"/>
                    <a:pt x="15919" y="13741"/>
                  </a:cubicBezTo>
                  <a:close/>
                  <a:moveTo>
                    <a:pt x="1494" y="21208"/>
                  </a:moveTo>
                  <a:lnTo>
                    <a:pt x="1494" y="21208"/>
                  </a:lnTo>
                  <a:cubicBezTo>
                    <a:pt x="3624" y="21231"/>
                    <a:pt x="5847" y="21429"/>
                    <a:pt x="7757" y="22412"/>
                  </a:cubicBezTo>
                  <a:cubicBezTo>
                    <a:pt x="8267" y="22679"/>
                    <a:pt x="8764" y="22968"/>
                    <a:pt x="9320" y="23061"/>
                  </a:cubicBezTo>
                  <a:cubicBezTo>
                    <a:pt x="8912" y="23210"/>
                    <a:pt x="8468" y="23249"/>
                    <a:pt x="8028" y="23249"/>
                  </a:cubicBezTo>
                  <a:cubicBezTo>
                    <a:pt x="7957" y="23249"/>
                    <a:pt x="7886" y="23248"/>
                    <a:pt x="7815" y="23246"/>
                  </a:cubicBezTo>
                  <a:cubicBezTo>
                    <a:pt x="7259" y="23235"/>
                    <a:pt x="6692" y="23165"/>
                    <a:pt x="6137" y="23049"/>
                  </a:cubicBezTo>
                  <a:cubicBezTo>
                    <a:pt x="5025" y="22818"/>
                    <a:pt x="3971" y="22412"/>
                    <a:pt x="2941" y="21938"/>
                  </a:cubicBezTo>
                  <a:cubicBezTo>
                    <a:pt x="2455" y="21707"/>
                    <a:pt x="1980" y="21452"/>
                    <a:pt x="1494" y="21208"/>
                  </a:cubicBezTo>
                  <a:close/>
                  <a:moveTo>
                    <a:pt x="10875" y="1"/>
                  </a:moveTo>
                  <a:cubicBezTo>
                    <a:pt x="10857" y="1"/>
                    <a:pt x="10839" y="7"/>
                    <a:pt x="10825" y="22"/>
                  </a:cubicBezTo>
                  <a:cubicBezTo>
                    <a:pt x="9424" y="1307"/>
                    <a:pt x="8151" y="2823"/>
                    <a:pt x="7421" y="4595"/>
                  </a:cubicBezTo>
                  <a:cubicBezTo>
                    <a:pt x="7248" y="5000"/>
                    <a:pt x="7120" y="5429"/>
                    <a:pt x="7028" y="5869"/>
                  </a:cubicBezTo>
                  <a:cubicBezTo>
                    <a:pt x="6889" y="6343"/>
                    <a:pt x="6750" y="6829"/>
                    <a:pt x="6646" y="7327"/>
                  </a:cubicBezTo>
                  <a:cubicBezTo>
                    <a:pt x="6646" y="5660"/>
                    <a:pt x="6206" y="4027"/>
                    <a:pt x="5708" y="2453"/>
                  </a:cubicBezTo>
                  <a:cubicBezTo>
                    <a:pt x="5558" y="1955"/>
                    <a:pt x="5372" y="1480"/>
                    <a:pt x="5233" y="983"/>
                  </a:cubicBezTo>
                  <a:cubicBezTo>
                    <a:pt x="5228" y="955"/>
                    <a:pt x="5204" y="944"/>
                    <a:pt x="5180" y="944"/>
                  </a:cubicBezTo>
                  <a:cubicBezTo>
                    <a:pt x="5152" y="944"/>
                    <a:pt x="5124" y="958"/>
                    <a:pt x="5118" y="983"/>
                  </a:cubicBezTo>
                  <a:cubicBezTo>
                    <a:pt x="4956" y="1897"/>
                    <a:pt x="4956" y="2870"/>
                    <a:pt x="5106" y="3773"/>
                  </a:cubicBezTo>
                  <a:cubicBezTo>
                    <a:pt x="5245" y="4653"/>
                    <a:pt x="5546" y="5486"/>
                    <a:pt x="5893" y="6297"/>
                  </a:cubicBezTo>
                  <a:cubicBezTo>
                    <a:pt x="6090" y="6760"/>
                    <a:pt x="6299" y="7212"/>
                    <a:pt x="6518" y="7663"/>
                  </a:cubicBezTo>
                  <a:lnTo>
                    <a:pt x="6518" y="7686"/>
                  </a:lnTo>
                  <a:cubicBezTo>
                    <a:pt x="6518" y="7721"/>
                    <a:pt x="6541" y="7732"/>
                    <a:pt x="6553" y="7744"/>
                  </a:cubicBezTo>
                  <a:cubicBezTo>
                    <a:pt x="6484" y="8149"/>
                    <a:pt x="6414" y="8543"/>
                    <a:pt x="6356" y="8959"/>
                  </a:cubicBezTo>
                  <a:cubicBezTo>
                    <a:pt x="6310" y="9296"/>
                    <a:pt x="6275" y="9643"/>
                    <a:pt x="6252" y="9990"/>
                  </a:cubicBezTo>
                  <a:cubicBezTo>
                    <a:pt x="5870" y="9319"/>
                    <a:pt x="5720" y="8566"/>
                    <a:pt x="5522" y="7825"/>
                  </a:cubicBezTo>
                  <a:cubicBezTo>
                    <a:pt x="5314" y="6991"/>
                    <a:pt x="4967" y="6204"/>
                    <a:pt x="4631" y="5406"/>
                  </a:cubicBezTo>
                  <a:cubicBezTo>
                    <a:pt x="4446" y="4954"/>
                    <a:pt x="4249" y="4490"/>
                    <a:pt x="4122" y="4016"/>
                  </a:cubicBezTo>
                  <a:cubicBezTo>
                    <a:pt x="4116" y="3993"/>
                    <a:pt x="4093" y="3982"/>
                    <a:pt x="4071" y="3982"/>
                  </a:cubicBezTo>
                  <a:cubicBezTo>
                    <a:pt x="4050" y="3982"/>
                    <a:pt x="4029" y="3993"/>
                    <a:pt x="4029" y="4016"/>
                  </a:cubicBezTo>
                  <a:cubicBezTo>
                    <a:pt x="3902" y="4884"/>
                    <a:pt x="4006" y="5799"/>
                    <a:pt x="4215" y="6633"/>
                  </a:cubicBezTo>
                  <a:cubicBezTo>
                    <a:pt x="4434" y="7501"/>
                    <a:pt x="4781" y="8323"/>
                    <a:pt x="5268" y="9075"/>
                  </a:cubicBezTo>
                  <a:cubicBezTo>
                    <a:pt x="5546" y="9492"/>
                    <a:pt x="5870" y="9874"/>
                    <a:pt x="6217" y="10233"/>
                  </a:cubicBezTo>
                  <a:lnTo>
                    <a:pt x="6229" y="10233"/>
                  </a:lnTo>
                  <a:cubicBezTo>
                    <a:pt x="6171" y="11078"/>
                    <a:pt x="6160" y="11912"/>
                    <a:pt x="6206" y="12757"/>
                  </a:cubicBezTo>
                  <a:cubicBezTo>
                    <a:pt x="6067" y="12398"/>
                    <a:pt x="5928" y="12039"/>
                    <a:pt x="5766" y="11680"/>
                  </a:cubicBezTo>
                  <a:cubicBezTo>
                    <a:pt x="5546" y="11229"/>
                    <a:pt x="5314" y="10777"/>
                    <a:pt x="5059" y="10325"/>
                  </a:cubicBezTo>
                  <a:cubicBezTo>
                    <a:pt x="4817" y="9886"/>
                    <a:pt x="4539" y="9458"/>
                    <a:pt x="4261" y="9029"/>
                  </a:cubicBezTo>
                  <a:cubicBezTo>
                    <a:pt x="3960" y="8589"/>
                    <a:pt x="3636" y="8184"/>
                    <a:pt x="3335" y="7744"/>
                  </a:cubicBezTo>
                  <a:cubicBezTo>
                    <a:pt x="2975" y="7246"/>
                    <a:pt x="2710" y="6702"/>
                    <a:pt x="2432" y="6146"/>
                  </a:cubicBezTo>
                  <a:cubicBezTo>
                    <a:pt x="2424" y="6127"/>
                    <a:pt x="2409" y="6120"/>
                    <a:pt x="2393" y="6120"/>
                  </a:cubicBezTo>
                  <a:cubicBezTo>
                    <a:pt x="2358" y="6120"/>
                    <a:pt x="2316" y="6153"/>
                    <a:pt x="2316" y="6193"/>
                  </a:cubicBezTo>
                  <a:cubicBezTo>
                    <a:pt x="2327" y="7304"/>
                    <a:pt x="2744" y="8369"/>
                    <a:pt x="3265" y="9330"/>
                  </a:cubicBezTo>
                  <a:cubicBezTo>
                    <a:pt x="3543" y="9839"/>
                    <a:pt x="3855" y="10325"/>
                    <a:pt x="4156" y="10801"/>
                  </a:cubicBezTo>
                  <a:cubicBezTo>
                    <a:pt x="4434" y="11229"/>
                    <a:pt x="4712" y="11657"/>
                    <a:pt x="5036" y="12062"/>
                  </a:cubicBezTo>
                  <a:cubicBezTo>
                    <a:pt x="5372" y="12491"/>
                    <a:pt x="5766" y="12885"/>
                    <a:pt x="6229" y="13197"/>
                  </a:cubicBezTo>
                  <a:cubicBezTo>
                    <a:pt x="6263" y="13752"/>
                    <a:pt x="6333" y="14308"/>
                    <a:pt x="6414" y="14864"/>
                  </a:cubicBezTo>
                  <a:cubicBezTo>
                    <a:pt x="5812" y="14053"/>
                    <a:pt x="5210" y="13255"/>
                    <a:pt x="4504" y="12537"/>
                  </a:cubicBezTo>
                  <a:cubicBezTo>
                    <a:pt x="4133" y="12155"/>
                    <a:pt x="3728" y="11796"/>
                    <a:pt x="3288" y="11483"/>
                  </a:cubicBezTo>
                  <a:cubicBezTo>
                    <a:pt x="2849" y="11171"/>
                    <a:pt x="2373" y="10927"/>
                    <a:pt x="1910" y="10673"/>
                  </a:cubicBezTo>
                  <a:cubicBezTo>
                    <a:pt x="1343" y="10372"/>
                    <a:pt x="788" y="10083"/>
                    <a:pt x="325" y="9643"/>
                  </a:cubicBezTo>
                  <a:cubicBezTo>
                    <a:pt x="318" y="9633"/>
                    <a:pt x="309" y="9629"/>
                    <a:pt x="299" y="9629"/>
                  </a:cubicBezTo>
                  <a:cubicBezTo>
                    <a:pt x="274" y="9629"/>
                    <a:pt x="247" y="9656"/>
                    <a:pt x="255" y="9689"/>
                  </a:cubicBezTo>
                  <a:cubicBezTo>
                    <a:pt x="464" y="10199"/>
                    <a:pt x="753" y="10673"/>
                    <a:pt x="1066" y="11125"/>
                  </a:cubicBezTo>
                  <a:cubicBezTo>
                    <a:pt x="1378" y="11588"/>
                    <a:pt x="1725" y="12016"/>
                    <a:pt x="2108" y="12409"/>
                  </a:cubicBezTo>
                  <a:cubicBezTo>
                    <a:pt x="2883" y="13220"/>
                    <a:pt x="3786" y="13927"/>
                    <a:pt x="4770" y="14447"/>
                  </a:cubicBezTo>
                  <a:cubicBezTo>
                    <a:pt x="5291" y="14725"/>
                    <a:pt x="5847" y="14933"/>
                    <a:pt x="6414" y="15107"/>
                  </a:cubicBezTo>
                  <a:cubicBezTo>
                    <a:pt x="6414" y="15107"/>
                    <a:pt x="6414" y="15119"/>
                    <a:pt x="6425" y="15119"/>
                  </a:cubicBezTo>
                  <a:cubicBezTo>
                    <a:pt x="6425" y="15131"/>
                    <a:pt x="6449" y="15142"/>
                    <a:pt x="6461" y="15142"/>
                  </a:cubicBezTo>
                  <a:cubicBezTo>
                    <a:pt x="6623" y="16173"/>
                    <a:pt x="6865" y="17179"/>
                    <a:pt x="7190" y="18164"/>
                  </a:cubicBezTo>
                  <a:cubicBezTo>
                    <a:pt x="6623" y="17388"/>
                    <a:pt x="5916" y="16705"/>
                    <a:pt x="5106" y="16173"/>
                  </a:cubicBezTo>
                  <a:cubicBezTo>
                    <a:pt x="4156" y="15547"/>
                    <a:pt x="3080" y="15223"/>
                    <a:pt x="2038" y="14760"/>
                  </a:cubicBezTo>
                  <a:cubicBezTo>
                    <a:pt x="1470" y="14505"/>
                    <a:pt x="822" y="14192"/>
                    <a:pt x="405" y="13706"/>
                  </a:cubicBezTo>
                  <a:cubicBezTo>
                    <a:pt x="392" y="13693"/>
                    <a:pt x="376" y="13687"/>
                    <a:pt x="361" y="13687"/>
                  </a:cubicBezTo>
                  <a:cubicBezTo>
                    <a:pt x="322" y="13687"/>
                    <a:pt x="288" y="13723"/>
                    <a:pt x="313" y="13764"/>
                  </a:cubicBezTo>
                  <a:cubicBezTo>
                    <a:pt x="590" y="14251"/>
                    <a:pt x="984" y="14679"/>
                    <a:pt x="1355" y="15084"/>
                  </a:cubicBezTo>
                  <a:cubicBezTo>
                    <a:pt x="1748" y="15489"/>
                    <a:pt x="2177" y="15872"/>
                    <a:pt x="2628" y="16207"/>
                  </a:cubicBezTo>
                  <a:cubicBezTo>
                    <a:pt x="3068" y="16531"/>
                    <a:pt x="3520" y="16821"/>
                    <a:pt x="4006" y="17076"/>
                  </a:cubicBezTo>
                  <a:cubicBezTo>
                    <a:pt x="4516" y="17341"/>
                    <a:pt x="5059" y="17550"/>
                    <a:pt x="5592" y="17747"/>
                  </a:cubicBezTo>
                  <a:cubicBezTo>
                    <a:pt x="6183" y="17955"/>
                    <a:pt x="6785" y="18175"/>
                    <a:pt x="7294" y="18534"/>
                  </a:cubicBezTo>
                  <a:cubicBezTo>
                    <a:pt x="7305" y="18557"/>
                    <a:pt x="7317" y="18569"/>
                    <a:pt x="7329" y="18581"/>
                  </a:cubicBezTo>
                  <a:cubicBezTo>
                    <a:pt x="7606" y="19391"/>
                    <a:pt x="7931" y="20178"/>
                    <a:pt x="8301" y="20942"/>
                  </a:cubicBezTo>
                  <a:cubicBezTo>
                    <a:pt x="8370" y="21092"/>
                    <a:pt x="8440" y="21231"/>
                    <a:pt x="8521" y="21370"/>
                  </a:cubicBezTo>
                  <a:cubicBezTo>
                    <a:pt x="6877" y="19669"/>
                    <a:pt x="4758" y="18221"/>
                    <a:pt x="2362" y="17967"/>
                  </a:cubicBezTo>
                  <a:cubicBezTo>
                    <a:pt x="2070" y="17935"/>
                    <a:pt x="1777" y="17921"/>
                    <a:pt x="1483" y="17921"/>
                  </a:cubicBezTo>
                  <a:cubicBezTo>
                    <a:pt x="1018" y="17921"/>
                    <a:pt x="554" y="17956"/>
                    <a:pt x="93" y="18013"/>
                  </a:cubicBezTo>
                  <a:cubicBezTo>
                    <a:pt x="35" y="18013"/>
                    <a:pt x="1" y="18094"/>
                    <a:pt x="58" y="18129"/>
                  </a:cubicBezTo>
                  <a:cubicBezTo>
                    <a:pt x="1019" y="18846"/>
                    <a:pt x="2061" y="19472"/>
                    <a:pt x="3184" y="19900"/>
                  </a:cubicBezTo>
                  <a:cubicBezTo>
                    <a:pt x="3740" y="20109"/>
                    <a:pt x="4330" y="20271"/>
                    <a:pt x="4920" y="20387"/>
                  </a:cubicBezTo>
                  <a:cubicBezTo>
                    <a:pt x="5592" y="20514"/>
                    <a:pt x="6263" y="20572"/>
                    <a:pt x="6924" y="20757"/>
                  </a:cubicBezTo>
                  <a:cubicBezTo>
                    <a:pt x="7236" y="20838"/>
                    <a:pt x="7537" y="20966"/>
                    <a:pt x="7827" y="21128"/>
                  </a:cubicBezTo>
                  <a:cubicBezTo>
                    <a:pt x="8000" y="21220"/>
                    <a:pt x="8162" y="21336"/>
                    <a:pt x="8313" y="21463"/>
                  </a:cubicBezTo>
                  <a:cubicBezTo>
                    <a:pt x="8463" y="21591"/>
                    <a:pt x="8637" y="21707"/>
                    <a:pt x="8764" y="21857"/>
                  </a:cubicBezTo>
                  <a:cubicBezTo>
                    <a:pt x="8880" y="22008"/>
                    <a:pt x="8949" y="22193"/>
                    <a:pt x="9054" y="22355"/>
                  </a:cubicBezTo>
                  <a:cubicBezTo>
                    <a:pt x="9158" y="22540"/>
                    <a:pt x="9274" y="22713"/>
                    <a:pt x="9378" y="22887"/>
                  </a:cubicBezTo>
                  <a:cubicBezTo>
                    <a:pt x="9389" y="22899"/>
                    <a:pt x="9401" y="22911"/>
                    <a:pt x="9401" y="22922"/>
                  </a:cubicBezTo>
                  <a:cubicBezTo>
                    <a:pt x="8869" y="22852"/>
                    <a:pt x="8394" y="22598"/>
                    <a:pt x="7919" y="22355"/>
                  </a:cubicBezTo>
                  <a:cubicBezTo>
                    <a:pt x="7433" y="22111"/>
                    <a:pt x="6924" y="21903"/>
                    <a:pt x="6402" y="21741"/>
                  </a:cubicBezTo>
                  <a:cubicBezTo>
                    <a:pt x="5337" y="21417"/>
                    <a:pt x="4226" y="21278"/>
                    <a:pt x="3114" y="21197"/>
                  </a:cubicBezTo>
                  <a:cubicBezTo>
                    <a:pt x="2489" y="21151"/>
                    <a:pt x="1853" y="21116"/>
                    <a:pt x="1228" y="21069"/>
                  </a:cubicBezTo>
                  <a:cubicBezTo>
                    <a:pt x="1158" y="21069"/>
                    <a:pt x="1123" y="21162"/>
                    <a:pt x="1181" y="21197"/>
                  </a:cubicBezTo>
                  <a:cubicBezTo>
                    <a:pt x="2188" y="21787"/>
                    <a:pt x="3253" y="22285"/>
                    <a:pt x="4354" y="22679"/>
                  </a:cubicBezTo>
                  <a:cubicBezTo>
                    <a:pt x="5407" y="23073"/>
                    <a:pt x="6518" y="23338"/>
                    <a:pt x="7642" y="23385"/>
                  </a:cubicBezTo>
                  <a:cubicBezTo>
                    <a:pt x="7769" y="23389"/>
                    <a:pt x="7898" y="23393"/>
                    <a:pt x="8027" y="23393"/>
                  </a:cubicBezTo>
                  <a:cubicBezTo>
                    <a:pt x="8540" y="23393"/>
                    <a:pt x="9057" y="23341"/>
                    <a:pt x="9528" y="23119"/>
                  </a:cubicBezTo>
                  <a:cubicBezTo>
                    <a:pt x="9679" y="23351"/>
                    <a:pt x="9829" y="23582"/>
                    <a:pt x="9980" y="23802"/>
                  </a:cubicBezTo>
                  <a:cubicBezTo>
                    <a:pt x="10200" y="24115"/>
                    <a:pt x="10420" y="24416"/>
                    <a:pt x="10686" y="24681"/>
                  </a:cubicBezTo>
                  <a:cubicBezTo>
                    <a:pt x="10702" y="24698"/>
                    <a:pt x="10720" y="24704"/>
                    <a:pt x="10736" y="24704"/>
                  </a:cubicBezTo>
                  <a:cubicBezTo>
                    <a:pt x="10791" y="24704"/>
                    <a:pt x="10837" y="24631"/>
                    <a:pt x="10802" y="24578"/>
                  </a:cubicBezTo>
                  <a:cubicBezTo>
                    <a:pt x="10640" y="24288"/>
                    <a:pt x="10431" y="24022"/>
                    <a:pt x="10235" y="23744"/>
                  </a:cubicBezTo>
                  <a:cubicBezTo>
                    <a:pt x="10050" y="23489"/>
                    <a:pt x="9876" y="23223"/>
                    <a:pt x="9702" y="22957"/>
                  </a:cubicBezTo>
                  <a:lnTo>
                    <a:pt x="9633" y="22852"/>
                  </a:lnTo>
                  <a:cubicBezTo>
                    <a:pt x="9644" y="22679"/>
                    <a:pt x="9667" y="22505"/>
                    <a:pt x="9690" y="22332"/>
                  </a:cubicBezTo>
                  <a:cubicBezTo>
                    <a:pt x="9852" y="21822"/>
                    <a:pt x="10153" y="21370"/>
                    <a:pt x="10501" y="20966"/>
                  </a:cubicBezTo>
                  <a:cubicBezTo>
                    <a:pt x="11022" y="20375"/>
                    <a:pt x="11624" y="19865"/>
                    <a:pt x="12157" y="19310"/>
                  </a:cubicBezTo>
                  <a:cubicBezTo>
                    <a:pt x="13199" y="18221"/>
                    <a:pt x="14113" y="17040"/>
                    <a:pt x="14923" y="15790"/>
                  </a:cubicBezTo>
                  <a:cubicBezTo>
                    <a:pt x="15375" y="15072"/>
                    <a:pt x="15780" y="14331"/>
                    <a:pt x="16150" y="13579"/>
                  </a:cubicBezTo>
                  <a:cubicBezTo>
                    <a:pt x="16169" y="13533"/>
                    <a:pt x="16129" y="13487"/>
                    <a:pt x="16089" y="13487"/>
                  </a:cubicBezTo>
                  <a:cubicBezTo>
                    <a:pt x="16078" y="13487"/>
                    <a:pt x="16068" y="13491"/>
                    <a:pt x="16058" y="13498"/>
                  </a:cubicBezTo>
                  <a:cubicBezTo>
                    <a:pt x="14738" y="14343"/>
                    <a:pt x="13488" y="15316"/>
                    <a:pt x="12423" y="16474"/>
                  </a:cubicBezTo>
                  <a:cubicBezTo>
                    <a:pt x="11369" y="17631"/>
                    <a:pt x="10513" y="18962"/>
                    <a:pt x="10003" y="20444"/>
                  </a:cubicBezTo>
                  <a:cubicBezTo>
                    <a:pt x="9795" y="21035"/>
                    <a:pt x="9656" y="21648"/>
                    <a:pt x="9575" y="22262"/>
                  </a:cubicBezTo>
                  <a:cubicBezTo>
                    <a:pt x="9540" y="22378"/>
                    <a:pt x="9517" y="22494"/>
                    <a:pt x="9494" y="22621"/>
                  </a:cubicBezTo>
                  <a:cubicBezTo>
                    <a:pt x="9262" y="22250"/>
                    <a:pt x="9042" y="21869"/>
                    <a:pt x="8834" y="21475"/>
                  </a:cubicBezTo>
                  <a:cubicBezTo>
                    <a:pt x="8822" y="20815"/>
                    <a:pt x="9181" y="20213"/>
                    <a:pt x="9551" y="19680"/>
                  </a:cubicBezTo>
                  <a:cubicBezTo>
                    <a:pt x="9968" y="19090"/>
                    <a:pt x="10385" y="18499"/>
                    <a:pt x="10744" y="17874"/>
                  </a:cubicBezTo>
                  <a:cubicBezTo>
                    <a:pt x="11508" y="16577"/>
                    <a:pt x="12122" y="15200"/>
                    <a:pt x="12689" y="13811"/>
                  </a:cubicBezTo>
                  <a:cubicBezTo>
                    <a:pt x="13013" y="13011"/>
                    <a:pt x="13314" y="12213"/>
                    <a:pt x="13627" y="11426"/>
                  </a:cubicBezTo>
                  <a:cubicBezTo>
                    <a:pt x="13645" y="11371"/>
                    <a:pt x="13613" y="11323"/>
                    <a:pt x="13564" y="11323"/>
                  </a:cubicBezTo>
                  <a:cubicBezTo>
                    <a:pt x="13551" y="11323"/>
                    <a:pt x="13537" y="11326"/>
                    <a:pt x="13523" y="11333"/>
                  </a:cubicBezTo>
                  <a:cubicBezTo>
                    <a:pt x="12862" y="11738"/>
                    <a:pt x="12203" y="12155"/>
                    <a:pt x="11601" y="12653"/>
                  </a:cubicBezTo>
                  <a:cubicBezTo>
                    <a:pt x="11045" y="13127"/>
                    <a:pt x="10559" y="13672"/>
                    <a:pt x="10177" y="14297"/>
                  </a:cubicBezTo>
                  <a:cubicBezTo>
                    <a:pt x="9366" y="15605"/>
                    <a:pt x="8996" y="17145"/>
                    <a:pt x="8846" y="18661"/>
                  </a:cubicBezTo>
                  <a:cubicBezTo>
                    <a:pt x="8776" y="19414"/>
                    <a:pt x="8730" y="20178"/>
                    <a:pt x="8730" y="20942"/>
                  </a:cubicBezTo>
                  <a:cubicBezTo>
                    <a:pt x="8718" y="21023"/>
                    <a:pt x="8695" y="21116"/>
                    <a:pt x="8695" y="21197"/>
                  </a:cubicBezTo>
                  <a:cubicBezTo>
                    <a:pt x="8208" y="20271"/>
                    <a:pt x="7804" y="19298"/>
                    <a:pt x="7456" y="18314"/>
                  </a:cubicBezTo>
                  <a:cubicBezTo>
                    <a:pt x="7526" y="17122"/>
                    <a:pt x="8336" y="16160"/>
                    <a:pt x="9008" y="15234"/>
                  </a:cubicBezTo>
                  <a:cubicBezTo>
                    <a:pt x="9760" y="14215"/>
                    <a:pt x="10362" y="13116"/>
                    <a:pt x="10964" y="12016"/>
                  </a:cubicBezTo>
                  <a:cubicBezTo>
                    <a:pt x="11334" y="11344"/>
                    <a:pt x="11694" y="10673"/>
                    <a:pt x="12052" y="10001"/>
                  </a:cubicBezTo>
                  <a:cubicBezTo>
                    <a:pt x="12071" y="9973"/>
                    <a:pt x="12036" y="9938"/>
                    <a:pt x="12004" y="9938"/>
                  </a:cubicBezTo>
                  <a:cubicBezTo>
                    <a:pt x="11997" y="9938"/>
                    <a:pt x="11989" y="9940"/>
                    <a:pt x="11983" y="9944"/>
                  </a:cubicBezTo>
                  <a:cubicBezTo>
                    <a:pt x="10883" y="10639"/>
                    <a:pt x="9864" y="11518"/>
                    <a:pt x="9077" y="12548"/>
                  </a:cubicBezTo>
                  <a:cubicBezTo>
                    <a:pt x="8278" y="13613"/>
                    <a:pt x="7688" y="14853"/>
                    <a:pt x="7433" y="16160"/>
                  </a:cubicBezTo>
                  <a:cubicBezTo>
                    <a:pt x="7329" y="16705"/>
                    <a:pt x="7271" y="17249"/>
                    <a:pt x="7294" y="17793"/>
                  </a:cubicBezTo>
                  <a:cubicBezTo>
                    <a:pt x="7271" y="17735"/>
                    <a:pt x="7259" y="17678"/>
                    <a:pt x="7236" y="17631"/>
                  </a:cubicBezTo>
                  <a:cubicBezTo>
                    <a:pt x="6785" y="16137"/>
                    <a:pt x="6507" y="14609"/>
                    <a:pt x="6402" y="13070"/>
                  </a:cubicBezTo>
                  <a:cubicBezTo>
                    <a:pt x="8093" y="12224"/>
                    <a:pt x="9598" y="11032"/>
                    <a:pt x="10814" y="9573"/>
                  </a:cubicBezTo>
                  <a:cubicBezTo>
                    <a:pt x="11161" y="9157"/>
                    <a:pt x="11485" y="8717"/>
                    <a:pt x="11786" y="8265"/>
                  </a:cubicBezTo>
                  <a:cubicBezTo>
                    <a:pt x="11806" y="8226"/>
                    <a:pt x="11768" y="8164"/>
                    <a:pt x="11722" y="8164"/>
                  </a:cubicBezTo>
                  <a:cubicBezTo>
                    <a:pt x="11713" y="8164"/>
                    <a:pt x="11703" y="8166"/>
                    <a:pt x="11694" y="8172"/>
                  </a:cubicBezTo>
                  <a:cubicBezTo>
                    <a:pt x="9934" y="9006"/>
                    <a:pt x="8267" y="10129"/>
                    <a:pt x="7086" y="11727"/>
                  </a:cubicBezTo>
                  <a:cubicBezTo>
                    <a:pt x="6819" y="12085"/>
                    <a:pt x="6588" y="12468"/>
                    <a:pt x="6391" y="12861"/>
                  </a:cubicBezTo>
                  <a:cubicBezTo>
                    <a:pt x="6333" y="11946"/>
                    <a:pt x="6333" y="11032"/>
                    <a:pt x="6402" y="10117"/>
                  </a:cubicBezTo>
                  <a:cubicBezTo>
                    <a:pt x="7236" y="9770"/>
                    <a:pt x="8046" y="9388"/>
                    <a:pt x="8799" y="8890"/>
                  </a:cubicBezTo>
                  <a:cubicBezTo>
                    <a:pt x="9587" y="8357"/>
                    <a:pt x="10315" y="7744"/>
                    <a:pt x="10953" y="7037"/>
                  </a:cubicBezTo>
                  <a:cubicBezTo>
                    <a:pt x="11323" y="6644"/>
                    <a:pt x="11635" y="6216"/>
                    <a:pt x="11959" y="5787"/>
                  </a:cubicBezTo>
                  <a:cubicBezTo>
                    <a:pt x="11990" y="5737"/>
                    <a:pt x="11959" y="5679"/>
                    <a:pt x="11913" y="5679"/>
                  </a:cubicBezTo>
                  <a:cubicBezTo>
                    <a:pt x="11906" y="5679"/>
                    <a:pt x="11898" y="5680"/>
                    <a:pt x="11890" y="5683"/>
                  </a:cubicBezTo>
                  <a:cubicBezTo>
                    <a:pt x="11450" y="5833"/>
                    <a:pt x="11022" y="6042"/>
                    <a:pt x="10616" y="6250"/>
                  </a:cubicBezTo>
                  <a:cubicBezTo>
                    <a:pt x="10189" y="6482"/>
                    <a:pt x="9783" y="6725"/>
                    <a:pt x="9389" y="6991"/>
                  </a:cubicBezTo>
                  <a:cubicBezTo>
                    <a:pt x="8614" y="7524"/>
                    <a:pt x="7884" y="8138"/>
                    <a:pt x="7259" y="8844"/>
                  </a:cubicBezTo>
                  <a:cubicBezTo>
                    <a:pt x="6958" y="9180"/>
                    <a:pt x="6669" y="9538"/>
                    <a:pt x="6414" y="9921"/>
                  </a:cubicBezTo>
                  <a:cubicBezTo>
                    <a:pt x="6425" y="9770"/>
                    <a:pt x="6438" y="9620"/>
                    <a:pt x="6461" y="9469"/>
                  </a:cubicBezTo>
                  <a:cubicBezTo>
                    <a:pt x="6518" y="8844"/>
                    <a:pt x="6611" y="8218"/>
                    <a:pt x="6715" y="7605"/>
                  </a:cubicBezTo>
                  <a:cubicBezTo>
                    <a:pt x="7086" y="7351"/>
                    <a:pt x="7491" y="7176"/>
                    <a:pt x="7884" y="6968"/>
                  </a:cubicBezTo>
                  <a:cubicBezTo>
                    <a:pt x="8290" y="6749"/>
                    <a:pt x="8695" y="6517"/>
                    <a:pt x="9077" y="6262"/>
                  </a:cubicBezTo>
                  <a:cubicBezTo>
                    <a:pt x="9841" y="5753"/>
                    <a:pt x="10559" y="5185"/>
                    <a:pt x="11231" y="4560"/>
                  </a:cubicBezTo>
                  <a:cubicBezTo>
                    <a:pt x="11624" y="4189"/>
                    <a:pt x="12006" y="3819"/>
                    <a:pt x="12342" y="3402"/>
                  </a:cubicBezTo>
                  <a:cubicBezTo>
                    <a:pt x="12372" y="3362"/>
                    <a:pt x="12341" y="3305"/>
                    <a:pt x="12295" y="3305"/>
                  </a:cubicBezTo>
                  <a:cubicBezTo>
                    <a:pt x="12288" y="3305"/>
                    <a:pt x="12280" y="3306"/>
                    <a:pt x="12273" y="3310"/>
                  </a:cubicBezTo>
                  <a:cubicBezTo>
                    <a:pt x="11357" y="3576"/>
                    <a:pt x="10513" y="4074"/>
                    <a:pt x="9737" y="4606"/>
                  </a:cubicBezTo>
                  <a:cubicBezTo>
                    <a:pt x="8973" y="5128"/>
                    <a:pt x="8267" y="5718"/>
                    <a:pt x="7618" y="6366"/>
                  </a:cubicBezTo>
                  <a:cubicBezTo>
                    <a:pt x="7317" y="6679"/>
                    <a:pt x="7040" y="7003"/>
                    <a:pt x="6773" y="7338"/>
                  </a:cubicBezTo>
                  <a:lnTo>
                    <a:pt x="6808" y="7165"/>
                  </a:lnTo>
                  <a:cubicBezTo>
                    <a:pt x="6958" y="6725"/>
                    <a:pt x="7166" y="6320"/>
                    <a:pt x="7433" y="5938"/>
                  </a:cubicBezTo>
                  <a:cubicBezTo>
                    <a:pt x="7722" y="5486"/>
                    <a:pt x="8058" y="5069"/>
                    <a:pt x="8394" y="4653"/>
                  </a:cubicBezTo>
                  <a:cubicBezTo>
                    <a:pt x="9100" y="3762"/>
                    <a:pt x="9795" y="2823"/>
                    <a:pt x="10328" y="1817"/>
                  </a:cubicBezTo>
                  <a:cubicBezTo>
                    <a:pt x="10616" y="1272"/>
                    <a:pt x="10848" y="693"/>
                    <a:pt x="10941" y="80"/>
                  </a:cubicBezTo>
                  <a:cubicBezTo>
                    <a:pt x="10949" y="32"/>
                    <a:pt x="10913" y="1"/>
                    <a:pt x="10875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3"/>
            <p:cNvSpPr/>
            <p:nvPr/>
          </p:nvSpPr>
          <p:spPr>
            <a:xfrm>
              <a:off x="5812262" y="-139550"/>
              <a:ext cx="3666565" cy="1386690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3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>
              <a:off x="7737763" y="3798550"/>
              <a:ext cx="2396831" cy="1981583"/>
            </a:xfrm>
            <a:custGeom>
              <a:avLst/>
              <a:gdLst/>
              <a:ahLst/>
              <a:cxnLst/>
              <a:rect l="l" t="t" r="r" b="b"/>
              <a:pathLst>
                <a:path w="29778" h="24619" extrusionOk="0">
                  <a:moveTo>
                    <a:pt x="12026" y="0"/>
                  </a:moveTo>
                  <a:cubicBezTo>
                    <a:pt x="10543" y="0"/>
                    <a:pt x="9061" y="568"/>
                    <a:pt x="7966" y="1664"/>
                  </a:cubicBezTo>
                  <a:cubicBezTo>
                    <a:pt x="7028" y="2601"/>
                    <a:pt x="6484" y="3782"/>
                    <a:pt x="6334" y="5009"/>
                  </a:cubicBezTo>
                  <a:cubicBezTo>
                    <a:pt x="6079" y="7163"/>
                    <a:pt x="4968" y="9120"/>
                    <a:pt x="3370" y="10602"/>
                  </a:cubicBezTo>
                  <a:lnTo>
                    <a:pt x="3162" y="10810"/>
                  </a:lnTo>
                  <a:cubicBezTo>
                    <a:pt x="0" y="13970"/>
                    <a:pt x="0" y="19088"/>
                    <a:pt x="3162" y="22249"/>
                  </a:cubicBezTo>
                  <a:cubicBezTo>
                    <a:pt x="4717" y="23811"/>
                    <a:pt x="6810" y="24618"/>
                    <a:pt x="8911" y="24618"/>
                  </a:cubicBezTo>
                  <a:cubicBezTo>
                    <a:pt x="10407" y="24618"/>
                    <a:pt x="11908" y="24209"/>
                    <a:pt x="13222" y="23371"/>
                  </a:cubicBezTo>
                  <a:cubicBezTo>
                    <a:pt x="14679" y="22439"/>
                    <a:pt x="16391" y="21990"/>
                    <a:pt x="18119" y="21990"/>
                  </a:cubicBezTo>
                  <a:cubicBezTo>
                    <a:pt x="18300" y="21990"/>
                    <a:pt x="18482" y="21995"/>
                    <a:pt x="18663" y="22005"/>
                  </a:cubicBezTo>
                  <a:cubicBezTo>
                    <a:pt x="18844" y="22015"/>
                    <a:pt x="19024" y="22020"/>
                    <a:pt x="19205" y="22020"/>
                  </a:cubicBezTo>
                  <a:cubicBezTo>
                    <a:pt x="21773" y="22020"/>
                    <a:pt x="24344" y="21017"/>
                    <a:pt x="26258" y="18984"/>
                  </a:cubicBezTo>
                  <a:cubicBezTo>
                    <a:pt x="29754" y="15290"/>
                    <a:pt x="29777" y="9432"/>
                    <a:pt x="26293" y="5727"/>
                  </a:cubicBezTo>
                  <a:cubicBezTo>
                    <a:pt x="24545" y="3841"/>
                    <a:pt x="22229" y="2833"/>
                    <a:pt x="19867" y="2671"/>
                  </a:cubicBezTo>
                  <a:cubicBezTo>
                    <a:pt x="18200" y="2555"/>
                    <a:pt x="16626" y="1976"/>
                    <a:pt x="15259" y="1016"/>
                  </a:cubicBezTo>
                  <a:cubicBezTo>
                    <a:pt x="14296" y="333"/>
                    <a:pt x="13161" y="0"/>
                    <a:pt x="120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" name="Google Shape;23;p3"/>
            <p:cNvGrpSpPr/>
            <p:nvPr/>
          </p:nvGrpSpPr>
          <p:grpSpPr>
            <a:xfrm rot="-1470734">
              <a:off x="8588125" y="3822905"/>
              <a:ext cx="696106" cy="1932873"/>
              <a:chOff x="3888625" y="3682675"/>
              <a:chExt cx="696085" cy="1932815"/>
            </a:xfrm>
          </p:grpSpPr>
          <p:sp>
            <p:nvSpPr>
              <p:cNvPr id="24" name="Google Shape;24;p3"/>
              <p:cNvSpPr/>
              <p:nvPr/>
            </p:nvSpPr>
            <p:spPr>
              <a:xfrm>
                <a:off x="3905237" y="4753310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1" y="1"/>
                    </a:moveTo>
                    <a:lnTo>
                      <a:pt x="1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3"/>
              <p:cNvSpPr/>
              <p:nvPr/>
            </p:nvSpPr>
            <p:spPr>
              <a:xfrm>
                <a:off x="4295340" y="5069986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" y="1"/>
                    </a:move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3"/>
              <p:cNvSpPr/>
              <p:nvPr/>
            </p:nvSpPr>
            <p:spPr>
              <a:xfrm>
                <a:off x="4381581" y="4491833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27;p3"/>
              <p:cNvSpPr/>
              <p:nvPr/>
            </p:nvSpPr>
            <p:spPr>
              <a:xfrm>
                <a:off x="4395013" y="4474699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" name="Google Shape;28;p3"/>
              <p:cNvSpPr/>
              <p:nvPr/>
            </p:nvSpPr>
            <p:spPr>
              <a:xfrm>
                <a:off x="4397671" y="4471993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29;p3"/>
              <p:cNvSpPr/>
              <p:nvPr/>
            </p:nvSpPr>
            <p:spPr>
              <a:xfrm>
                <a:off x="4398715" y="44703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30;p3"/>
              <p:cNvSpPr/>
              <p:nvPr/>
            </p:nvSpPr>
            <p:spPr>
              <a:xfrm>
                <a:off x="3888625" y="3682675"/>
                <a:ext cx="696085" cy="1932815"/>
              </a:xfrm>
              <a:custGeom>
                <a:avLst/>
                <a:gdLst/>
                <a:ahLst/>
                <a:cxnLst/>
                <a:rect l="l" t="t" r="r" b="b"/>
                <a:pathLst>
                  <a:path w="14666" h="40723" extrusionOk="0">
                    <a:moveTo>
                      <a:pt x="6808" y="1852"/>
                    </a:moveTo>
                    <a:lnTo>
                      <a:pt x="6808" y="1852"/>
                    </a:lnTo>
                    <a:cubicBezTo>
                      <a:pt x="6807" y="1855"/>
                      <a:pt x="6807" y="1857"/>
                      <a:pt x="6806" y="1860"/>
                    </a:cubicBezTo>
                    <a:lnTo>
                      <a:pt x="6806" y="1860"/>
                    </a:lnTo>
                    <a:cubicBezTo>
                      <a:pt x="6807" y="1858"/>
                      <a:pt x="6808" y="1856"/>
                      <a:pt x="6808" y="1852"/>
                    </a:cubicBezTo>
                    <a:close/>
                    <a:moveTo>
                      <a:pt x="6051" y="294"/>
                    </a:moveTo>
                    <a:cubicBezTo>
                      <a:pt x="6074" y="294"/>
                      <a:pt x="6097" y="305"/>
                      <a:pt x="6108" y="305"/>
                    </a:cubicBezTo>
                    <a:cubicBezTo>
                      <a:pt x="6142" y="317"/>
                      <a:pt x="6176" y="317"/>
                      <a:pt x="6199" y="328"/>
                    </a:cubicBezTo>
                    <a:cubicBezTo>
                      <a:pt x="6221" y="340"/>
                      <a:pt x="6232" y="340"/>
                      <a:pt x="6244" y="350"/>
                    </a:cubicBezTo>
                    <a:cubicBezTo>
                      <a:pt x="6289" y="373"/>
                      <a:pt x="6334" y="396"/>
                      <a:pt x="6357" y="418"/>
                    </a:cubicBezTo>
                    <a:cubicBezTo>
                      <a:pt x="6379" y="430"/>
                      <a:pt x="6402" y="441"/>
                      <a:pt x="6424" y="463"/>
                    </a:cubicBezTo>
                    <a:lnTo>
                      <a:pt x="6435" y="475"/>
                    </a:lnTo>
                    <a:cubicBezTo>
                      <a:pt x="6458" y="498"/>
                      <a:pt x="6470" y="520"/>
                      <a:pt x="6492" y="543"/>
                    </a:cubicBezTo>
                    <a:cubicBezTo>
                      <a:pt x="6503" y="565"/>
                      <a:pt x="6503" y="576"/>
                      <a:pt x="6515" y="588"/>
                    </a:cubicBezTo>
                    <a:lnTo>
                      <a:pt x="6583" y="757"/>
                    </a:lnTo>
                    <a:cubicBezTo>
                      <a:pt x="6605" y="836"/>
                      <a:pt x="6628" y="915"/>
                      <a:pt x="6650" y="983"/>
                    </a:cubicBezTo>
                    <a:cubicBezTo>
                      <a:pt x="6661" y="1028"/>
                      <a:pt x="6661" y="1073"/>
                      <a:pt x="6661" y="1118"/>
                    </a:cubicBezTo>
                    <a:lnTo>
                      <a:pt x="6673" y="1130"/>
                    </a:lnTo>
                    <a:lnTo>
                      <a:pt x="6673" y="1231"/>
                    </a:lnTo>
                    <a:cubicBezTo>
                      <a:pt x="6661" y="1265"/>
                      <a:pt x="6661" y="1311"/>
                      <a:pt x="6650" y="1356"/>
                    </a:cubicBezTo>
                    <a:cubicBezTo>
                      <a:pt x="6639" y="1412"/>
                      <a:pt x="6616" y="1469"/>
                      <a:pt x="6605" y="1525"/>
                    </a:cubicBezTo>
                    <a:cubicBezTo>
                      <a:pt x="6605" y="1547"/>
                      <a:pt x="6593" y="1570"/>
                      <a:pt x="6583" y="1604"/>
                    </a:cubicBezTo>
                    <a:cubicBezTo>
                      <a:pt x="6583" y="1615"/>
                      <a:pt x="6583" y="1627"/>
                      <a:pt x="6571" y="1637"/>
                    </a:cubicBezTo>
                    <a:lnTo>
                      <a:pt x="6571" y="1660"/>
                    </a:lnTo>
                    <a:lnTo>
                      <a:pt x="6537" y="1762"/>
                    </a:lnTo>
                    <a:cubicBezTo>
                      <a:pt x="6515" y="1807"/>
                      <a:pt x="6503" y="1852"/>
                      <a:pt x="6492" y="1908"/>
                    </a:cubicBezTo>
                    <a:cubicBezTo>
                      <a:pt x="6458" y="1999"/>
                      <a:pt x="6424" y="2101"/>
                      <a:pt x="6402" y="2202"/>
                    </a:cubicBezTo>
                    <a:cubicBezTo>
                      <a:pt x="6379" y="2270"/>
                      <a:pt x="6368" y="2337"/>
                      <a:pt x="6357" y="2394"/>
                    </a:cubicBezTo>
                    <a:cubicBezTo>
                      <a:pt x="6345" y="2428"/>
                      <a:pt x="6334" y="2462"/>
                      <a:pt x="6334" y="2485"/>
                    </a:cubicBezTo>
                    <a:cubicBezTo>
                      <a:pt x="6322" y="2518"/>
                      <a:pt x="6312" y="2552"/>
                      <a:pt x="6312" y="2575"/>
                    </a:cubicBezTo>
                    <a:cubicBezTo>
                      <a:pt x="6289" y="2654"/>
                      <a:pt x="6266" y="2721"/>
                      <a:pt x="6255" y="2801"/>
                    </a:cubicBezTo>
                    <a:lnTo>
                      <a:pt x="6255" y="2812"/>
                    </a:lnTo>
                    <a:cubicBezTo>
                      <a:pt x="6244" y="2869"/>
                      <a:pt x="6221" y="2947"/>
                      <a:pt x="6221" y="3027"/>
                    </a:cubicBezTo>
                    <a:lnTo>
                      <a:pt x="6210" y="3037"/>
                    </a:lnTo>
                    <a:cubicBezTo>
                      <a:pt x="6199" y="3037"/>
                      <a:pt x="6187" y="3049"/>
                      <a:pt x="6187" y="3049"/>
                    </a:cubicBezTo>
                    <a:lnTo>
                      <a:pt x="6187" y="3060"/>
                    </a:lnTo>
                    <a:cubicBezTo>
                      <a:pt x="6119" y="2959"/>
                      <a:pt x="6074" y="2869"/>
                      <a:pt x="6029" y="2778"/>
                    </a:cubicBezTo>
                    <a:lnTo>
                      <a:pt x="6018" y="2766"/>
                    </a:lnTo>
                    <a:lnTo>
                      <a:pt x="6018" y="2756"/>
                    </a:lnTo>
                    <a:lnTo>
                      <a:pt x="5984" y="2688"/>
                    </a:lnTo>
                    <a:lnTo>
                      <a:pt x="5973" y="2688"/>
                    </a:lnTo>
                    <a:lnTo>
                      <a:pt x="5973" y="2676"/>
                    </a:lnTo>
                    <a:lnTo>
                      <a:pt x="5973" y="2665"/>
                    </a:lnTo>
                    <a:lnTo>
                      <a:pt x="5961" y="2654"/>
                    </a:lnTo>
                    <a:cubicBezTo>
                      <a:pt x="5905" y="2541"/>
                      <a:pt x="5848" y="2428"/>
                      <a:pt x="5792" y="2304"/>
                    </a:cubicBezTo>
                    <a:lnTo>
                      <a:pt x="5770" y="2247"/>
                    </a:lnTo>
                    <a:cubicBezTo>
                      <a:pt x="5713" y="2123"/>
                      <a:pt x="5668" y="1988"/>
                      <a:pt x="5622" y="1863"/>
                    </a:cubicBezTo>
                    <a:lnTo>
                      <a:pt x="5600" y="1830"/>
                    </a:lnTo>
                    <a:lnTo>
                      <a:pt x="5589" y="1796"/>
                    </a:lnTo>
                    <a:lnTo>
                      <a:pt x="5577" y="1750"/>
                    </a:lnTo>
                    <a:lnTo>
                      <a:pt x="5566" y="1728"/>
                    </a:lnTo>
                    <a:cubicBezTo>
                      <a:pt x="5566" y="1717"/>
                      <a:pt x="5555" y="1694"/>
                      <a:pt x="5555" y="1683"/>
                    </a:cubicBezTo>
                    <a:lnTo>
                      <a:pt x="5544" y="1637"/>
                    </a:lnTo>
                    <a:lnTo>
                      <a:pt x="5532" y="1581"/>
                    </a:lnTo>
                    <a:lnTo>
                      <a:pt x="5521" y="1559"/>
                    </a:lnTo>
                    <a:cubicBezTo>
                      <a:pt x="5521" y="1547"/>
                      <a:pt x="5521" y="1536"/>
                      <a:pt x="5510" y="1525"/>
                    </a:cubicBezTo>
                    <a:lnTo>
                      <a:pt x="5499" y="1446"/>
                    </a:lnTo>
                    <a:lnTo>
                      <a:pt x="5487" y="1367"/>
                    </a:lnTo>
                    <a:lnTo>
                      <a:pt x="5476" y="1288"/>
                    </a:lnTo>
                    <a:lnTo>
                      <a:pt x="5464" y="1220"/>
                    </a:lnTo>
                    <a:cubicBezTo>
                      <a:pt x="5464" y="1186"/>
                      <a:pt x="5454" y="1152"/>
                      <a:pt x="5454" y="1130"/>
                    </a:cubicBezTo>
                    <a:lnTo>
                      <a:pt x="5454" y="1085"/>
                    </a:lnTo>
                    <a:lnTo>
                      <a:pt x="5454" y="1073"/>
                    </a:lnTo>
                    <a:lnTo>
                      <a:pt x="5454" y="1040"/>
                    </a:lnTo>
                    <a:lnTo>
                      <a:pt x="5442" y="983"/>
                    </a:lnTo>
                    <a:lnTo>
                      <a:pt x="5442" y="882"/>
                    </a:lnTo>
                    <a:cubicBezTo>
                      <a:pt x="5442" y="859"/>
                      <a:pt x="5454" y="836"/>
                      <a:pt x="5454" y="814"/>
                    </a:cubicBezTo>
                    <a:cubicBezTo>
                      <a:pt x="5454" y="791"/>
                      <a:pt x="5464" y="769"/>
                      <a:pt x="5464" y="746"/>
                    </a:cubicBezTo>
                    <a:cubicBezTo>
                      <a:pt x="5476" y="723"/>
                      <a:pt x="5487" y="689"/>
                      <a:pt x="5510" y="667"/>
                    </a:cubicBezTo>
                    <a:cubicBezTo>
                      <a:pt x="5532" y="621"/>
                      <a:pt x="5555" y="576"/>
                      <a:pt x="5566" y="543"/>
                    </a:cubicBezTo>
                    <a:lnTo>
                      <a:pt x="5600" y="509"/>
                    </a:lnTo>
                    <a:lnTo>
                      <a:pt x="5657" y="453"/>
                    </a:lnTo>
                    <a:cubicBezTo>
                      <a:pt x="5690" y="418"/>
                      <a:pt x="5724" y="396"/>
                      <a:pt x="5747" y="373"/>
                    </a:cubicBezTo>
                    <a:cubicBezTo>
                      <a:pt x="5770" y="362"/>
                      <a:pt x="5792" y="350"/>
                      <a:pt x="5803" y="340"/>
                    </a:cubicBezTo>
                    <a:cubicBezTo>
                      <a:pt x="5815" y="340"/>
                      <a:pt x="5826" y="340"/>
                      <a:pt x="5837" y="328"/>
                    </a:cubicBezTo>
                    <a:cubicBezTo>
                      <a:pt x="5860" y="328"/>
                      <a:pt x="5883" y="317"/>
                      <a:pt x="5905" y="305"/>
                    </a:cubicBezTo>
                    <a:cubicBezTo>
                      <a:pt x="5950" y="305"/>
                      <a:pt x="5984" y="294"/>
                      <a:pt x="6006" y="294"/>
                    </a:cubicBezTo>
                    <a:close/>
                    <a:moveTo>
                      <a:pt x="4268" y="3568"/>
                    </a:moveTo>
                    <a:cubicBezTo>
                      <a:pt x="4279" y="3568"/>
                      <a:pt x="4302" y="3579"/>
                      <a:pt x="4313" y="3579"/>
                    </a:cubicBezTo>
                    <a:cubicBezTo>
                      <a:pt x="4325" y="3579"/>
                      <a:pt x="4335" y="3579"/>
                      <a:pt x="4347" y="3591"/>
                    </a:cubicBezTo>
                    <a:cubicBezTo>
                      <a:pt x="4358" y="3591"/>
                      <a:pt x="4370" y="3591"/>
                      <a:pt x="4381" y="3602"/>
                    </a:cubicBezTo>
                    <a:cubicBezTo>
                      <a:pt x="4392" y="3614"/>
                      <a:pt x="4415" y="3624"/>
                      <a:pt x="4437" y="3636"/>
                    </a:cubicBezTo>
                    <a:cubicBezTo>
                      <a:pt x="4448" y="3636"/>
                      <a:pt x="4460" y="3647"/>
                      <a:pt x="4471" y="3659"/>
                    </a:cubicBezTo>
                    <a:lnTo>
                      <a:pt x="4505" y="3692"/>
                    </a:lnTo>
                    <a:cubicBezTo>
                      <a:pt x="4516" y="3715"/>
                      <a:pt x="4528" y="3727"/>
                      <a:pt x="4539" y="3749"/>
                    </a:cubicBezTo>
                    <a:cubicBezTo>
                      <a:pt x="4561" y="3772"/>
                      <a:pt x="4573" y="3794"/>
                      <a:pt x="4584" y="3817"/>
                    </a:cubicBezTo>
                    <a:cubicBezTo>
                      <a:pt x="4606" y="3850"/>
                      <a:pt x="4618" y="3895"/>
                      <a:pt x="4629" y="3930"/>
                    </a:cubicBezTo>
                    <a:cubicBezTo>
                      <a:pt x="4652" y="3986"/>
                      <a:pt x="4663" y="4043"/>
                      <a:pt x="4674" y="4088"/>
                    </a:cubicBezTo>
                    <a:cubicBezTo>
                      <a:pt x="4686" y="4133"/>
                      <a:pt x="4697" y="4178"/>
                      <a:pt x="4697" y="4223"/>
                    </a:cubicBezTo>
                    <a:cubicBezTo>
                      <a:pt x="4697" y="4268"/>
                      <a:pt x="4708" y="4314"/>
                      <a:pt x="4708" y="4359"/>
                    </a:cubicBezTo>
                    <a:lnTo>
                      <a:pt x="4708" y="4460"/>
                    </a:lnTo>
                    <a:cubicBezTo>
                      <a:pt x="4719" y="4550"/>
                      <a:pt x="4719" y="4641"/>
                      <a:pt x="4731" y="4731"/>
                    </a:cubicBezTo>
                    <a:cubicBezTo>
                      <a:pt x="4742" y="4856"/>
                      <a:pt x="4764" y="4979"/>
                      <a:pt x="4787" y="5104"/>
                    </a:cubicBezTo>
                    <a:cubicBezTo>
                      <a:pt x="4810" y="5194"/>
                      <a:pt x="4832" y="5285"/>
                      <a:pt x="4866" y="5363"/>
                    </a:cubicBezTo>
                    <a:lnTo>
                      <a:pt x="4866" y="5375"/>
                    </a:lnTo>
                    <a:cubicBezTo>
                      <a:pt x="4821" y="5307"/>
                      <a:pt x="4764" y="5228"/>
                      <a:pt x="4719" y="5160"/>
                    </a:cubicBezTo>
                    <a:cubicBezTo>
                      <a:pt x="4674" y="5070"/>
                      <a:pt x="4618" y="4991"/>
                      <a:pt x="4561" y="4912"/>
                    </a:cubicBezTo>
                    <a:cubicBezTo>
                      <a:pt x="4505" y="4844"/>
                      <a:pt x="4448" y="4765"/>
                      <a:pt x="4392" y="4686"/>
                    </a:cubicBezTo>
                    <a:cubicBezTo>
                      <a:pt x="4325" y="4607"/>
                      <a:pt x="4268" y="4539"/>
                      <a:pt x="4212" y="4460"/>
                    </a:cubicBezTo>
                    <a:cubicBezTo>
                      <a:pt x="4155" y="4381"/>
                      <a:pt x="4110" y="4314"/>
                      <a:pt x="4054" y="4246"/>
                    </a:cubicBezTo>
                    <a:cubicBezTo>
                      <a:pt x="4042" y="4223"/>
                      <a:pt x="4019" y="4189"/>
                      <a:pt x="4008" y="4166"/>
                    </a:cubicBezTo>
                    <a:cubicBezTo>
                      <a:pt x="4008" y="4156"/>
                      <a:pt x="3997" y="4133"/>
                      <a:pt x="3986" y="4121"/>
                    </a:cubicBezTo>
                    <a:cubicBezTo>
                      <a:pt x="3986" y="4088"/>
                      <a:pt x="3974" y="4065"/>
                      <a:pt x="3963" y="4043"/>
                    </a:cubicBezTo>
                    <a:cubicBezTo>
                      <a:pt x="3963" y="3997"/>
                      <a:pt x="3952" y="3963"/>
                      <a:pt x="3952" y="3930"/>
                    </a:cubicBezTo>
                    <a:lnTo>
                      <a:pt x="3952" y="3862"/>
                    </a:lnTo>
                    <a:lnTo>
                      <a:pt x="3952" y="3828"/>
                    </a:lnTo>
                    <a:cubicBezTo>
                      <a:pt x="3963" y="3817"/>
                      <a:pt x="3963" y="3805"/>
                      <a:pt x="3963" y="3794"/>
                    </a:cubicBezTo>
                    <a:cubicBezTo>
                      <a:pt x="3974" y="3783"/>
                      <a:pt x="3974" y="3760"/>
                      <a:pt x="3986" y="3749"/>
                    </a:cubicBezTo>
                    <a:cubicBezTo>
                      <a:pt x="3986" y="3737"/>
                      <a:pt x="3997" y="3715"/>
                      <a:pt x="4008" y="3704"/>
                    </a:cubicBezTo>
                    <a:cubicBezTo>
                      <a:pt x="4019" y="3692"/>
                      <a:pt x="4019" y="3681"/>
                      <a:pt x="4031" y="3681"/>
                    </a:cubicBezTo>
                    <a:lnTo>
                      <a:pt x="4064" y="3647"/>
                    </a:lnTo>
                    <a:lnTo>
                      <a:pt x="4099" y="3614"/>
                    </a:lnTo>
                    <a:cubicBezTo>
                      <a:pt x="4110" y="3614"/>
                      <a:pt x="4121" y="3602"/>
                      <a:pt x="4132" y="3602"/>
                    </a:cubicBezTo>
                    <a:cubicBezTo>
                      <a:pt x="4144" y="3591"/>
                      <a:pt x="4155" y="3591"/>
                      <a:pt x="4155" y="3579"/>
                    </a:cubicBezTo>
                    <a:lnTo>
                      <a:pt x="4189" y="3579"/>
                    </a:lnTo>
                    <a:cubicBezTo>
                      <a:pt x="4200" y="3579"/>
                      <a:pt x="4212" y="3568"/>
                      <a:pt x="4223" y="3568"/>
                    </a:cubicBezTo>
                    <a:close/>
                    <a:moveTo>
                      <a:pt x="8513" y="5002"/>
                    </a:moveTo>
                    <a:lnTo>
                      <a:pt x="8513" y="5014"/>
                    </a:lnTo>
                    <a:cubicBezTo>
                      <a:pt x="8524" y="5014"/>
                      <a:pt x="8524" y="5024"/>
                      <a:pt x="8524" y="5024"/>
                    </a:cubicBezTo>
                    <a:lnTo>
                      <a:pt x="8535" y="5036"/>
                    </a:lnTo>
                    <a:cubicBezTo>
                      <a:pt x="8547" y="5047"/>
                      <a:pt x="8547" y="5059"/>
                      <a:pt x="8558" y="5070"/>
                    </a:cubicBezTo>
                    <a:cubicBezTo>
                      <a:pt x="8558" y="5081"/>
                      <a:pt x="8570" y="5092"/>
                      <a:pt x="8570" y="5115"/>
                    </a:cubicBezTo>
                    <a:cubicBezTo>
                      <a:pt x="8580" y="5126"/>
                      <a:pt x="8580" y="5137"/>
                      <a:pt x="8580" y="5149"/>
                    </a:cubicBezTo>
                    <a:cubicBezTo>
                      <a:pt x="8580" y="5160"/>
                      <a:pt x="8592" y="5182"/>
                      <a:pt x="8592" y="5194"/>
                    </a:cubicBezTo>
                    <a:lnTo>
                      <a:pt x="8592" y="5250"/>
                    </a:lnTo>
                    <a:cubicBezTo>
                      <a:pt x="8592" y="5273"/>
                      <a:pt x="8580" y="5295"/>
                      <a:pt x="8580" y="5307"/>
                    </a:cubicBezTo>
                    <a:cubicBezTo>
                      <a:pt x="8570" y="5352"/>
                      <a:pt x="8558" y="5386"/>
                      <a:pt x="8547" y="5431"/>
                    </a:cubicBezTo>
                    <a:cubicBezTo>
                      <a:pt x="8535" y="5476"/>
                      <a:pt x="8513" y="5510"/>
                      <a:pt x="8490" y="5555"/>
                    </a:cubicBezTo>
                    <a:cubicBezTo>
                      <a:pt x="8457" y="5623"/>
                      <a:pt x="8422" y="5679"/>
                      <a:pt x="8377" y="5736"/>
                    </a:cubicBezTo>
                    <a:lnTo>
                      <a:pt x="8332" y="5804"/>
                    </a:lnTo>
                    <a:lnTo>
                      <a:pt x="8287" y="5872"/>
                    </a:lnTo>
                    <a:cubicBezTo>
                      <a:pt x="8276" y="5872"/>
                      <a:pt x="8276" y="5860"/>
                      <a:pt x="8276" y="5860"/>
                    </a:cubicBezTo>
                    <a:cubicBezTo>
                      <a:pt x="8253" y="5837"/>
                      <a:pt x="8242" y="5815"/>
                      <a:pt x="8219" y="5792"/>
                    </a:cubicBezTo>
                    <a:lnTo>
                      <a:pt x="8208" y="5781"/>
                    </a:lnTo>
                    <a:cubicBezTo>
                      <a:pt x="8196" y="5770"/>
                      <a:pt x="8186" y="5759"/>
                      <a:pt x="8174" y="5736"/>
                    </a:cubicBezTo>
                    <a:cubicBezTo>
                      <a:pt x="8163" y="5724"/>
                      <a:pt x="8163" y="5714"/>
                      <a:pt x="8151" y="5702"/>
                    </a:cubicBezTo>
                    <a:cubicBezTo>
                      <a:pt x="8140" y="5691"/>
                      <a:pt x="8140" y="5668"/>
                      <a:pt x="8129" y="5657"/>
                    </a:cubicBezTo>
                    <a:cubicBezTo>
                      <a:pt x="8129" y="5646"/>
                      <a:pt x="8129" y="5623"/>
                      <a:pt x="8118" y="5611"/>
                    </a:cubicBezTo>
                    <a:lnTo>
                      <a:pt x="8118" y="5566"/>
                    </a:lnTo>
                    <a:lnTo>
                      <a:pt x="8118" y="5521"/>
                    </a:lnTo>
                    <a:lnTo>
                      <a:pt x="8118" y="5465"/>
                    </a:lnTo>
                    <a:cubicBezTo>
                      <a:pt x="8129" y="5443"/>
                      <a:pt x="8129" y="5431"/>
                      <a:pt x="8140" y="5408"/>
                    </a:cubicBezTo>
                    <a:cubicBezTo>
                      <a:pt x="8151" y="5386"/>
                      <a:pt x="8163" y="5363"/>
                      <a:pt x="8174" y="5330"/>
                    </a:cubicBezTo>
                    <a:cubicBezTo>
                      <a:pt x="8186" y="5295"/>
                      <a:pt x="8208" y="5273"/>
                      <a:pt x="8219" y="5239"/>
                    </a:cubicBezTo>
                    <a:cubicBezTo>
                      <a:pt x="8242" y="5217"/>
                      <a:pt x="8264" y="5194"/>
                      <a:pt x="8287" y="5160"/>
                    </a:cubicBezTo>
                    <a:cubicBezTo>
                      <a:pt x="8321" y="5126"/>
                      <a:pt x="8355" y="5092"/>
                      <a:pt x="8389" y="5070"/>
                    </a:cubicBezTo>
                    <a:lnTo>
                      <a:pt x="8400" y="5059"/>
                    </a:lnTo>
                    <a:cubicBezTo>
                      <a:pt x="8411" y="5036"/>
                      <a:pt x="8434" y="5024"/>
                      <a:pt x="8457" y="5014"/>
                    </a:cubicBezTo>
                    <a:cubicBezTo>
                      <a:pt x="8457" y="5002"/>
                      <a:pt x="8467" y="5002"/>
                      <a:pt x="8467" y="5002"/>
                    </a:cubicBezTo>
                    <a:close/>
                    <a:moveTo>
                      <a:pt x="9969" y="4799"/>
                    </a:moveTo>
                    <a:lnTo>
                      <a:pt x="9969" y="4810"/>
                    </a:lnTo>
                    <a:lnTo>
                      <a:pt x="9992" y="4821"/>
                    </a:lnTo>
                    <a:lnTo>
                      <a:pt x="10003" y="4833"/>
                    </a:lnTo>
                    <a:cubicBezTo>
                      <a:pt x="10015" y="4844"/>
                      <a:pt x="10015" y="4844"/>
                      <a:pt x="10015" y="4856"/>
                    </a:cubicBezTo>
                    <a:cubicBezTo>
                      <a:pt x="10025" y="4866"/>
                      <a:pt x="10037" y="4878"/>
                      <a:pt x="10037" y="4889"/>
                    </a:cubicBezTo>
                    <a:cubicBezTo>
                      <a:pt x="10048" y="4912"/>
                      <a:pt x="10060" y="4923"/>
                      <a:pt x="10060" y="4946"/>
                    </a:cubicBezTo>
                    <a:cubicBezTo>
                      <a:pt x="10071" y="4968"/>
                      <a:pt x="10082" y="5002"/>
                      <a:pt x="10093" y="5036"/>
                    </a:cubicBezTo>
                    <a:cubicBezTo>
                      <a:pt x="10105" y="5115"/>
                      <a:pt x="10116" y="5205"/>
                      <a:pt x="10116" y="5295"/>
                    </a:cubicBezTo>
                    <a:cubicBezTo>
                      <a:pt x="10127" y="5352"/>
                      <a:pt x="10127" y="5408"/>
                      <a:pt x="10127" y="5465"/>
                    </a:cubicBezTo>
                    <a:cubicBezTo>
                      <a:pt x="10116" y="5510"/>
                      <a:pt x="10105" y="5566"/>
                      <a:pt x="10105" y="5611"/>
                    </a:cubicBezTo>
                    <a:lnTo>
                      <a:pt x="10093" y="5634"/>
                    </a:lnTo>
                    <a:lnTo>
                      <a:pt x="10093" y="5646"/>
                    </a:lnTo>
                    <a:cubicBezTo>
                      <a:pt x="10082" y="5691"/>
                      <a:pt x="10071" y="5724"/>
                      <a:pt x="10060" y="5759"/>
                    </a:cubicBezTo>
                    <a:cubicBezTo>
                      <a:pt x="10048" y="5792"/>
                      <a:pt x="10037" y="5837"/>
                      <a:pt x="10025" y="5872"/>
                    </a:cubicBezTo>
                    <a:lnTo>
                      <a:pt x="10025" y="5882"/>
                    </a:lnTo>
                    <a:lnTo>
                      <a:pt x="10003" y="5962"/>
                    </a:lnTo>
                    <a:lnTo>
                      <a:pt x="9992" y="5962"/>
                    </a:lnTo>
                    <a:lnTo>
                      <a:pt x="9980" y="6007"/>
                    </a:lnTo>
                    <a:lnTo>
                      <a:pt x="9913" y="6176"/>
                    </a:lnTo>
                    <a:lnTo>
                      <a:pt x="9879" y="6278"/>
                    </a:lnTo>
                    <a:lnTo>
                      <a:pt x="9857" y="6334"/>
                    </a:lnTo>
                    <a:lnTo>
                      <a:pt x="9857" y="6311"/>
                    </a:lnTo>
                    <a:lnTo>
                      <a:pt x="9857" y="6301"/>
                    </a:lnTo>
                    <a:cubicBezTo>
                      <a:pt x="9834" y="6143"/>
                      <a:pt x="9822" y="5973"/>
                      <a:pt x="9800" y="5815"/>
                    </a:cubicBezTo>
                    <a:cubicBezTo>
                      <a:pt x="9789" y="5792"/>
                      <a:pt x="9789" y="5759"/>
                      <a:pt x="9777" y="5724"/>
                    </a:cubicBezTo>
                    <a:cubicBezTo>
                      <a:pt x="9766" y="5679"/>
                      <a:pt x="9766" y="5646"/>
                      <a:pt x="9754" y="5601"/>
                    </a:cubicBezTo>
                    <a:cubicBezTo>
                      <a:pt x="9744" y="5510"/>
                      <a:pt x="9732" y="5431"/>
                      <a:pt x="9732" y="5363"/>
                    </a:cubicBezTo>
                    <a:cubicBezTo>
                      <a:pt x="9732" y="5295"/>
                      <a:pt x="9721" y="5250"/>
                      <a:pt x="9732" y="5194"/>
                    </a:cubicBezTo>
                    <a:cubicBezTo>
                      <a:pt x="9732" y="5149"/>
                      <a:pt x="9732" y="5115"/>
                      <a:pt x="9744" y="5081"/>
                    </a:cubicBezTo>
                    <a:cubicBezTo>
                      <a:pt x="9744" y="5059"/>
                      <a:pt x="9754" y="5024"/>
                      <a:pt x="9766" y="5002"/>
                    </a:cubicBezTo>
                    <a:cubicBezTo>
                      <a:pt x="9777" y="4979"/>
                      <a:pt x="9777" y="4957"/>
                      <a:pt x="9789" y="4934"/>
                    </a:cubicBezTo>
                    <a:cubicBezTo>
                      <a:pt x="9800" y="4923"/>
                      <a:pt x="9811" y="4901"/>
                      <a:pt x="9822" y="4889"/>
                    </a:cubicBezTo>
                    <a:cubicBezTo>
                      <a:pt x="9834" y="4878"/>
                      <a:pt x="9845" y="4866"/>
                      <a:pt x="9845" y="4844"/>
                    </a:cubicBezTo>
                    <a:cubicBezTo>
                      <a:pt x="9857" y="4844"/>
                      <a:pt x="9867" y="4833"/>
                      <a:pt x="9879" y="4821"/>
                    </a:cubicBezTo>
                    <a:lnTo>
                      <a:pt x="9890" y="4810"/>
                    </a:lnTo>
                    <a:cubicBezTo>
                      <a:pt x="9902" y="4810"/>
                      <a:pt x="9902" y="4799"/>
                      <a:pt x="9902" y="4799"/>
                    </a:cubicBezTo>
                    <a:close/>
                    <a:moveTo>
                      <a:pt x="13266" y="4675"/>
                    </a:moveTo>
                    <a:cubicBezTo>
                      <a:pt x="13289" y="4675"/>
                      <a:pt x="13322" y="4686"/>
                      <a:pt x="13345" y="4686"/>
                    </a:cubicBezTo>
                    <a:cubicBezTo>
                      <a:pt x="13356" y="4686"/>
                      <a:pt x="13379" y="4697"/>
                      <a:pt x="13390" y="4697"/>
                    </a:cubicBezTo>
                    <a:cubicBezTo>
                      <a:pt x="13412" y="4708"/>
                      <a:pt x="13424" y="4708"/>
                      <a:pt x="13435" y="4720"/>
                    </a:cubicBezTo>
                    <a:cubicBezTo>
                      <a:pt x="13458" y="4731"/>
                      <a:pt x="13469" y="4731"/>
                      <a:pt x="13480" y="4743"/>
                    </a:cubicBezTo>
                    <a:cubicBezTo>
                      <a:pt x="13492" y="4753"/>
                      <a:pt x="13514" y="4765"/>
                      <a:pt x="13525" y="4776"/>
                    </a:cubicBezTo>
                    <a:lnTo>
                      <a:pt x="13570" y="4821"/>
                    </a:lnTo>
                    <a:cubicBezTo>
                      <a:pt x="13593" y="4844"/>
                      <a:pt x="13605" y="4856"/>
                      <a:pt x="13616" y="4878"/>
                    </a:cubicBezTo>
                    <a:cubicBezTo>
                      <a:pt x="13627" y="4901"/>
                      <a:pt x="13650" y="4923"/>
                      <a:pt x="13661" y="4957"/>
                    </a:cubicBezTo>
                    <a:cubicBezTo>
                      <a:pt x="13672" y="4979"/>
                      <a:pt x="13683" y="5014"/>
                      <a:pt x="13695" y="5047"/>
                    </a:cubicBezTo>
                    <a:cubicBezTo>
                      <a:pt x="13706" y="5092"/>
                      <a:pt x="13718" y="5126"/>
                      <a:pt x="13728" y="5172"/>
                    </a:cubicBezTo>
                    <a:cubicBezTo>
                      <a:pt x="13740" y="5205"/>
                      <a:pt x="13740" y="5239"/>
                      <a:pt x="13740" y="5273"/>
                    </a:cubicBezTo>
                    <a:lnTo>
                      <a:pt x="13740" y="5397"/>
                    </a:lnTo>
                    <a:cubicBezTo>
                      <a:pt x="13740" y="5420"/>
                      <a:pt x="13740" y="5443"/>
                      <a:pt x="13728" y="5476"/>
                    </a:cubicBezTo>
                    <a:cubicBezTo>
                      <a:pt x="13728" y="5510"/>
                      <a:pt x="13718" y="5544"/>
                      <a:pt x="13706" y="5589"/>
                    </a:cubicBezTo>
                    <a:cubicBezTo>
                      <a:pt x="13683" y="5623"/>
                      <a:pt x="13672" y="5646"/>
                      <a:pt x="13661" y="5679"/>
                    </a:cubicBezTo>
                    <a:cubicBezTo>
                      <a:pt x="13638" y="5714"/>
                      <a:pt x="13627" y="5747"/>
                      <a:pt x="13605" y="5781"/>
                    </a:cubicBezTo>
                    <a:cubicBezTo>
                      <a:pt x="13582" y="5815"/>
                      <a:pt x="13560" y="5849"/>
                      <a:pt x="13525" y="5872"/>
                    </a:cubicBezTo>
                    <a:cubicBezTo>
                      <a:pt x="13503" y="5905"/>
                      <a:pt x="13469" y="5939"/>
                      <a:pt x="13435" y="5962"/>
                    </a:cubicBezTo>
                    <a:cubicBezTo>
                      <a:pt x="13402" y="5995"/>
                      <a:pt x="13367" y="6030"/>
                      <a:pt x="13322" y="6052"/>
                    </a:cubicBezTo>
                    <a:cubicBezTo>
                      <a:pt x="13277" y="6075"/>
                      <a:pt x="13232" y="6108"/>
                      <a:pt x="13198" y="6131"/>
                    </a:cubicBezTo>
                    <a:cubicBezTo>
                      <a:pt x="13153" y="6143"/>
                      <a:pt x="13108" y="6165"/>
                      <a:pt x="13063" y="6188"/>
                    </a:cubicBezTo>
                    <a:cubicBezTo>
                      <a:pt x="13018" y="6210"/>
                      <a:pt x="12973" y="6221"/>
                      <a:pt x="12927" y="6244"/>
                    </a:cubicBezTo>
                    <a:cubicBezTo>
                      <a:pt x="12837" y="6266"/>
                      <a:pt x="12769" y="6289"/>
                      <a:pt x="12702" y="6301"/>
                    </a:cubicBezTo>
                    <a:cubicBezTo>
                      <a:pt x="12645" y="6311"/>
                      <a:pt x="12589" y="6323"/>
                      <a:pt x="12532" y="6323"/>
                    </a:cubicBezTo>
                    <a:lnTo>
                      <a:pt x="12453" y="6334"/>
                    </a:lnTo>
                    <a:cubicBezTo>
                      <a:pt x="12385" y="6346"/>
                      <a:pt x="12318" y="6357"/>
                      <a:pt x="12261" y="6368"/>
                    </a:cubicBezTo>
                    <a:lnTo>
                      <a:pt x="12160" y="6379"/>
                    </a:lnTo>
                    <a:cubicBezTo>
                      <a:pt x="12092" y="6391"/>
                      <a:pt x="12002" y="6402"/>
                      <a:pt x="11911" y="6414"/>
                    </a:cubicBezTo>
                    <a:lnTo>
                      <a:pt x="11877" y="6424"/>
                    </a:lnTo>
                    <a:cubicBezTo>
                      <a:pt x="11844" y="6424"/>
                      <a:pt x="11809" y="6436"/>
                      <a:pt x="11776" y="6436"/>
                    </a:cubicBezTo>
                    <a:cubicBezTo>
                      <a:pt x="11719" y="6447"/>
                      <a:pt x="11674" y="6459"/>
                      <a:pt x="11618" y="6470"/>
                    </a:cubicBezTo>
                    <a:lnTo>
                      <a:pt x="11595" y="6470"/>
                    </a:lnTo>
                    <a:cubicBezTo>
                      <a:pt x="11583" y="6470"/>
                      <a:pt x="11583" y="6470"/>
                      <a:pt x="11573" y="6481"/>
                    </a:cubicBezTo>
                    <a:cubicBezTo>
                      <a:pt x="11629" y="6379"/>
                      <a:pt x="11674" y="6278"/>
                      <a:pt x="11731" y="6176"/>
                    </a:cubicBezTo>
                    <a:lnTo>
                      <a:pt x="11809" y="6007"/>
                    </a:lnTo>
                    <a:cubicBezTo>
                      <a:pt x="11922" y="5804"/>
                      <a:pt x="12047" y="5566"/>
                      <a:pt x="12193" y="5363"/>
                    </a:cubicBezTo>
                    <a:cubicBezTo>
                      <a:pt x="12250" y="5262"/>
                      <a:pt x="12318" y="5194"/>
                      <a:pt x="12374" y="5115"/>
                    </a:cubicBezTo>
                    <a:cubicBezTo>
                      <a:pt x="12419" y="5059"/>
                      <a:pt x="12476" y="5014"/>
                      <a:pt x="12521" y="4979"/>
                    </a:cubicBezTo>
                    <a:cubicBezTo>
                      <a:pt x="12554" y="4934"/>
                      <a:pt x="12599" y="4901"/>
                      <a:pt x="12645" y="4878"/>
                    </a:cubicBezTo>
                    <a:cubicBezTo>
                      <a:pt x="12690" y="4844"/>
                      <a:pt x="12735" y="4810"/>
                      <a:pt x="12792" y="4788"/>
                    </a:cubicBezTo>
                    <a:cubicBezTo>
                      <a:pt x="12848" y="4765"/>
                      <a:pt x="12893" y="4743"/>
                      <a:pt x="12938" y="4731"/>
                    </a:cubicBezTo>
                    <a:cubicBezTo>
                      <a:pt x="12983" y="4708"/>
                      <a:pt x="13040" y="4697"/>
                      <a:pt x="13085" y="4686"/>
                    </a:cubicBezTo>
                    <a:cubicBezTo>
                      <a:pt x="13108" y="4686"/>
                      <a:pt x="13141" y="4675"/>
                      <a:pt x="13164" y="4675"/>
                    </a:cubicBezTo>
                    <a:close/>
                    <a:moveTo>
                      <a:pt x="12137" y="8795"/>
                    </a:moveTo>
                    <a:cubicBezTo>
                      <a:pt x="12160" y="8795"/>
                      <a:pt x="12170" y="8807"/>
                      <a:pt x="12193" y="8807"/>
                    </a:cubicBezTo>
                    <a:cubicBezTo>
                      <a:pt x="12216" y="8807"/>
                      <a:pt x="12238" y="8807"/>
                      <a:pt x="12273" y="8818"/>
                    </a:cubicBezTo>
                    <a:cubicBezTo>
                      <a:pt x="12295" y="8818"/>
                      <a:pt x="12318" y="8830"/>
                      <a:pt x="12351" y="8840"/>
                    </a:cubicBezTo>
                    <a:cubicBezTo>
                      <a:pt x="12374" y="8840"/>
                      <a:pt x="12396" y="8852"/>
                      <a:pt x="12419" y="8863"/>
                    </a:cubicBezTo>
                    <a:cubicBezTo>
                      <a:pt x="12441" y="8875"/>
                      <a:pt x="12453" y="8886"/>
                      <a:pt x="12476" y="8897"/>
                    </a:cubicBezTo>
                    <a:cubicBezTo>
                      <a:pt x="12498" y="8908"/>
                      <a:pt x="12509" y="8931"/>
                      <a:pt x="12532" y="8942"/>
                    </a:cubicBezTo>
                    <a:lnTo>
                      <a:pt x="12577" y="8988"/>
                    </a:lnTo>
                    <a:cubicBezTo>
                      <a:pt x="12589" y="8998"/>
                      <a:pt x="12599" y="9021"/>
                      <a:pt x="12611" y="9033"/>
                    </a:cubicBezTo>
                    <a:cubicBezTo>
                      <a:pt x="12634" y="9066"/>
                      <a:pt x="12645" y="9089"/>
                      <a:pt x="12667" y="9123"/>
                    </a:cubicBezTo>
                    <a:cubicBezTo>
                      <a:pt x="12679" y="9156"/>
                      <a:pt x="12702" y="9202"/>
                      <a:pt x="12712" y="9236"/>
                    </a:cubicBezTo>
                    <a:cubicBezTo>
                      <a:pt x="12724" y="9269"/>
                      <a:pt x="12735" y="9304"/>
                      <a:pt x="12735" y="9326"/>
                    </a:cubicBezTo>
                    <a:cubicBezTo>
                      <a:pt x="12747" y="9349"/>
                      <a:pt x="12747" y="9360"/>
                      <a:pt x="12747" y="9382"/>
                    </a:cubicBezTo>
                    <a:lnTo>
                      <a:pt x="12747" y="9439"/>
                    </a:lnTo>
                    <a:cubicBezTo>
                      <a:pt x="12747" y="9462"/>
                      <a:pt x="12735" y="9495"/>
                      <a:pt x="12735" y="9518"/>
                    </a:cubicBezTo>
                    <a:cubicBezTo>
                      <a:pt x="12724" y="9552"/>
                      <a:pt x="12724" y="9575"/>
                      <a:pt x="12712" y="9608"/>
                    </a:cubicBezTo>
                    <a:cubicBezTo>
                      <a:pt x="12702" y="9631"/>
                      <a:pt x="12690" y="9653"/>
                      <a:pt x="12679" y="9688"/>
                    </a:cubicBezTo>
                    <a:cubicBezTo>
                      <a:pt x="12667" y="9698"/>
                      <a:pt x="12656" y="9721"/>
                      <a:pt x="12645" y="9744"/>
                    </a:cubicBezTo>
                    <a:cubicBezTo>
                      <a:pt x="12634" y="9755"/>
                      <a:pt x="12634" y="9766"/>
                      <a:pt x="12622" y="9778"/>
                    </a:cubicBezTo>
                    <a:lnTo>
                      <a:pt x="12589" y="9811"/>
                    </a:lnTo>
                    <a:cubicBezTo>
                      <a:pt x="12577" y="9811"/>
                      <a:pt x="12566" y="9823"/>
                      <a:pt x="12554" y="9834"/>
                    </a:cubicBezTo>
                    <a:cubicBezTo>
                      <a:pt x="12544" y="9846"/>
                      <a:pt x="12521" y="9846"/>
                      <a:pt x="12509" y="9856"/>
                    </a:cubicBezTo>
                    <a:cubicBezTo>
                      <a:pt x="12487" y="9868"/>
                      <a:pt x="12464" y="9879"/>
                      <a:pt x="12441" y="9879"/>
                    </a:cubicBezTo>
                    <a:cubicBezTo>
                      <a:pt x="12408" y="9902"/>
                      <a:pt x="12363" y="9913"/>
                      <a:pt x="12318" y="9913"/>
                    </a:cubicBezTo>
                    <a:cubicBezTo>
                      <a:pt x="12283" y="9924"/>
                      <a:pt x="12238" y="9936"/>
                      <a:pt x="12193" y="9936"/>
                    </a:cubicBezTo>
                    <a:lnTo>
                      <a:pt x="12069" y="9936"/>
                    </a:lnTo>
                    <a:cubicBezTo>
                      <a:pt x="11990" y="9924"/>
                      <a:pt x="11922" y="9924"/>
                      <a:pt x="11854" y="9902"/>
                    </a:cubicBezTo>
                    <a:cubicBezTo>
                      <a:pt x="11764" y="9891"/>
                      <a:pt x="11674" y="9868"/>
                      <a:pt x="11583" y="9834"/>
                    </a:cubicBezTo>
                    <a:lnTo>
                      <a:pt x="11550" y="9823"/>
                    </a:lnTo>
                    <a:cubicBezTo>
                      <a:pt x="11516" y="9823"/>
                      <a:pt x="11493" y="9811"/>
                      <a:pt x="11471" y="9800"/>
                    </a:cubicBezTo>
                    <a:lnTo>
                      <a:pt x="11425" y="9789"/>
                    </a:lnTo>
                    <a:cubicBezTo>
                      <a:pt x="11392" y="9778"/>
                      <a:pt x="11369" y="9778"/>
                      <a:pt x="11347" y="9766"/>
                    </a:cubicBezTo>
                    <a:lnTo>
                      <a:pt x="11324" y="9755"/>
                    </a:lnTo>
                    <a:cubicBezTo>
                      <a:pt x="11302" y="9755"/>
                      <a:pt x="11279" y="9744"/>
                      <a:pt x="11256" y="9733"/>
                    </a:cubicBezTo>
                    <a:cubicBezTo>
                      <a:pt x="11200" y="9721"/>
                      <a:pt x="11154" y="9698"/>
                      <a:pt x="11098" y="9676"/>
                    </a:cubicBezTo>
                    <a:lnTo>
                      <a:pt x="11087" y="9676"/>
                    </a:lnTo>
                    <a:lnTo>
                      <a:pt x="11053" y="9665"/>
                    </a:lnTo>
                    <a:lnTo>
                      <a:pt x="11042" y="9665"/>
                    </a:lnTo>
                    <a:lnTo>
                      <a:pt x="11042" y="9653"/>
                    </a:lnTo>
                    <a:cubicBezTo>
                      <a:pt x="11019" y="9653"/>
                      <a:pt x="11008" y="9642"/>
                      <a:pt x="10996" y="9642"/>
                    </a:cubicBezTo>
                    <a:lnTo>
                      <a:pt x="10986" y="9642"/>
                    </a:lnTo>
                    <a:lnTo>
                      <a:pt x="10951" y="9631"/>
                    </a:lnTo>
                    <a:lnTo>
                      <a:pt x="10940" y="9620"/>
                    </a:lnTo>
                    <a:lnTo>
                      <a:pt x="10918" y="9620"/>
                    </a:lnTo>
                    <a:cubicBezTo>
                      <a:pt x="10850" y="9585"/>
                      <a:pt x="10771" y="9563"/>
                      <a:pt x="10715" y="9529"/>
                    </a:cubicBezTo>
                    <a:lnTo>
                      <a:pt x="10647" y="9495"/>
                    </a:lnTo>
                    <a:cubicBezTo>
                      <a:pt x="10613" y="9484"/>
                      <a:pt x="10590" y="9473"/>
                      <a:pt x="10567" y="9462"/>
                    </a:cubicBezTo>
                    <a:lnTo>
                      <a:pt x="10602" y="9462"/>
                    </a:lnTo>
                    <a:cubicBezTo>
                      <a:pt x="10658" y="9462"/>
                      <a:pt x="10703" y="9450"/>
                      <a:pt x="10760" y="9450"/>
                    </a:cubicBezTo>
                    <a:cubicBezTo>
                      <a:pt x="10805" y="9450"/>
                      <a:pt x="10873" y="9439"/>
                      <a:pt x="10929" y="9417"/>
                    </a:cubicBezTo>
                    <a:cubicBezTo>
                      <a:pt x="10974" y="9394"/>
                      <a:pt x="11031" y="9360"/>
                      <a:pt x="11076" y="9326"/>
                    </a:cubicBezTo>
                    <a:cubicBezTo>
                      <a:pt x="11109" y="9292"/>
                      <a:pt x="11144" y="9269"/>
                      <a:pt x="11177" y="9247"/>
                    </a:cubicBezTo>
                    <a:cubicBezTo>
                      <a:pt x="11200" y="9224"/>
                      <a:pt x="11222" y="9213"/>
                      <a:pt x="11245" y="9191"/>
                    </a:cubicBezTo>
                    <a:cubicBezTo>
                      <a:pt x="11312" y="9134"/>
                      <a:pt x="11392" y="9089"/>
                      <a:pt x="11460" y="9044"/>
                    </a:cubicBezTo>
                    <a:cubicBezTo>
                      <a:pt x="11527" y="8998"/>
                      <a:pt x="11595" y="8953"/>
                      <a:pt x="11651" y="8931"/>
                    </a:cubicBezTo>
                    <a:cubicBezTo>
                      <a:pt x="11708" y="8897"/>
                      <a:pt x="11764" y="8875"/>
                      <a:pt x="11821" y="8863"/>
                    </a:cubicBezTo>
                    <a:cubicBezTo>
                      <a:pt x="11866" y="8840"/>
                      <a:pt x="11911" y="8830"/>
                      <a:pt x="11956" y="8818"/>
                    </a:cubicBezTo>
                    <a:cubicBezTo>
                      <a:pt x="12002" y="8807"/>
                      <a:pt x="12047" y="8807"/>
                      <a:pt x="12092" y="8807"/>
                    </a:cubicBezTo>
                    <a:cubicBezTo>
                      <a:pt x="12103" y="8807"/>
                      <a:pt x="12125" y="8795"/>
                      <a:pt x="12137" y="8795"/>
                    </a:cubicBezTo>
                    <a:close/>
                    <a:moveTo>
                      <a:pt x="2913" y="11619"/>
                    </a:moveTo>
                    <a:cubicBezTo>
                      <a:pt x="2914" y="11629"/>
                      <a:pt x="2925" y="11629"/>
                      <a:pt x="2925" y="11629"/>
                    </a:cubicBezTo>
                    <a:cubicBezTo>
                      <a:pt x="2921" y="11626"/>
                      <a:pt x="2917" y="11623"/>
                      <a:pt x="2913" y="11619"/>
                    </a:cubicBezTo>
                    <a:close/>
                    <a:moveTo>
                      <a:pt x="5499" y="10410"/>
                    </a:moveTo>
                    <a:cubicBezTo>
                      <a:pt x="5510" y="10410"/>
                      <a:pt x="5521" y="10410"/>
                      <a:pt x="5532" y="10421"/>
                    </a:cubicBezTo>
                    <a:lnTo>
                      <a:pt x="5544" y="10421"/>
                    </a:lnTo>
                    <a:lnTo>
                      <a:pt x="5555" y="10433"/>
                    </a:lnTo>
                    <a:lnTo>
                      <a:pt x="5566" y="10433"/>
                    </a:lnTo>
                    <a:cubicBezTo>
                      <a:pt x="5566" y="10444"/>
                      <a:pt x="5577" y="10444"/>
                      <a:pt x="5577" y="10455"/>
                    </a:cubicBezTo>
                    <a:cubicBezTo>
                      <a:pt x="5589" y="10455"/>
                      <a:pt x="5589" y="10466"/>
                      <a:pt x="5600" y="10478"/>
                    </a:cubicBezTo>
                    <a:cubicBezTo>
                      <a:pt x="5600" y="10478"/>
                      <a:pt x="5600" y="10489"/>
                      <a:pt x="5612" y="10500"/>
                    </a:cubicBezTo>
                    <a:cubicBezTo>
                      <a:pt x="5622" y="10511"/>
                      <a:pt x="5622" y="10534"/>
                      <a:pt x="5634" y="10546"/>
                    </a:cubicBezTo>
                    <a:cubicBezTo>
                      <a:pt x="5645" y="10579"/>
                      <a:pt x="5645" y="10613"/>
                      <a:pt x="5657" y="10647"/>
                    </a:cubicBezTo>
                    <a:cubicBezTo>
                      <a:pt x="5668" y="10704"/>
                      <a:pt x="5679" y="10760"/>
                      <a:pt x="5679" y="10817"/>
                    </a:cubicBezTo>
                    <a:lnTo>
                      <a:pt x="5679" y="10827"/>
                    </a:lnTo>
                    <a:lnTo>
                      <a:pt x="5679" y="10850"/>
                    </a:lnTo>
                    <a:cubicBezTo>
                      <a:pt x="5690" y="10907"/>
                      <a:pt x="5690" y="10952"/>
                      <a:pt x="5690" y="10997"/>
                    </a:cubicBezTo>
                    <a:cubicBezTo>
                      <a:pt x="5690" y="11053"/>
                      <a:pt x="5679" y="11121"/>
                      <a:pt x="5679" y="11178"/>
                    </a:cubicBezTo>
                    <a:cubicBezTo>
                      <a:pt x="5679" y="11246"/>
                      <a:pt x="5668" y="11313"/>
                      <a:pt x="5657" y="11358"/>
                    </a:cubicBezTo>
                    <a:cubicBezTo>
                      <a:pt x="5657" y="11404"/>
                      <a:pt x="5645" y="11460"/>
                      <a:pt x="5634" y="11505"/>
                    </a:cubicBezTo>
                    <a:lnTo>
                      <a:pt x="5634" y="11539"/>
                    </a:lnTo>
                    <a:lnTo>
                      <a:pt x="5622" y="11584"/>
                    </a:lnTo>
                    <a:cubicBezTo>
                      <a:pt x="5622" y="11607"/>
                      <a:pt x="5612" y="11629"/>
                      <a:pt x="5612" y="11652"/>
                    </a:cubicBezTo>
                    <a:cubicBezTo>
                      <a:pt x="5589" y="11742"/>
                      <a:pt x="5555" y="11843"/>
                      <a:pt x="5532" y="11934"/>
                    </a:cubicBezTo>
                    <a:cubicBezTo>
                      <a:pt x="5510" y="12013"/>
                      <a:pt x="5487" y="12081"/>
                      <a:pt x="5464" y="12160"/>
                    </a:cubicBezTo>
                    <a:cubicBezTo>
                      <a:pt x="5454" y="12092"/>
                      <a:pt x="5431" y="12024"/>
                      <a:pt x="5408" y="11956"/>
                    </a:cubicBezTo>
                    <a:cubicBezTo>
                      <a:pt x="5408" y="11923"/>
                      <a:pt x="5397" y="11889"/>
                      <a:pt x="5386" y="11855"/>
                    </a:cubicBezTo>
                    <a:cubicBezTo>
                      <a:pt x="5363" y="11765"/>
                      <a:pt x="5341" y="11663"/>
                      <a:pt x="5318" y="11572"/>
                    </a:cubicBezTo>
                    <a:cubicBezTo>
                      <a:pt x="5284" y="11449"/>
                      <a:pt x="5261" y="11347"/>
                      <a:pt x="5228" y="11256"/>
                    </a:cubicBezTo>
                    <a:cubicBezTo>
                      <a:pt x="5205" y="11166"/>
                      <a:pt x="5171" y="11076"/>
                      <a:pt x="5137" y="10985"/>
                    </a:cubicBezTo>
                    <a:cubicBezTo>
                      <a:pt x="5115" y="10918"/>
                      <a:pt x="5092" y="10862"/>
                      <a:pt x="5081" y="10817"/>
                    </a:cubicBezTo>
                    <a:cubicBezTo>
                      <a:pt x="5081" y="10782"/>
                      <a:pt x="5070" y="10760"/>
                      <a:pt x="5070" y="10737"/>
                    </a:cubicBezTo>
                    <a:lnTo>
                      <a:pt x="5070" y="10681"/>
                    </a:lnTo>
                    <a:cubicBezTo>
                      <a:pt x="5070" y="10669"/>
                      <a:pt x="5070" y="10658"/>
                      <a:pt x="5081" y="10658"/>
                    </a:cubicBezTo>
                    <a:lnTo>
                      <a:pt x="5081" y="10624"/>
                    </a:lnTo>
                    <a:cubicBezTo>
                      <a:pt x="5092" y="10613"/>
                      <a:pt x="5092" y="10613"/>
                      <a:pt x="5092" y="10602"/>
                    </a:cubicBezTo>
                    <a:cubicBezTo>
                      <a:pt x="5103" y="10591"/>
                      <a:pt x="5103" y="10579"/>
                      <a:pt x="5115" y="10568"/>
                    </a:cubicBezTo>
                    <a:cubicBezTo>
                      <a:pt x="5126" y="10556"/>
                      <a:pt x="5126" y="10546"/>
                      <a:pt x="5137" y="10534"/>
                    </a:cubicBezTo>
                    <a:cubicBezTo>
                      <a:pt x="5148" y="10534"/>
                      <a:pt x="5148" y="10523"/>
                      <a:pt x="5160" y="10511"/>
                    </a:cubicBezTo>
                    <a:cubicBezTo>
                      <a:pt x="5171" y="10500"/>
                      <a:pt x="5183" y="10489"/>
                      <a:pt x="5205" y="10478"/>
                    </a:cubicBezTo>
                    <a:cubicBezTo>
                      <a:pt x="5216" y="10478"/>
                      <a:pt x="5228" y="10466"/>
                      <a:pt x="5250" y="10455"/>
                    </a:cubicBezTo>
                    <a:cubicBezTo>
                      <a:pt x="5261" y="10444"/>
                      <a:pt x="5284" y="10444"/>
                      <a:pt x="5295" y="10433"/>
                    </a:cubicBezTo>
                    <a:cubicBezTo>
                      <a:pt x="5318" y="10433"/>
                      <a:pt x="5341" y="10421"/>
                      <a:pt x="5363" y="10421"/>
                    </a:cubicBezTo>
                    <a:cubicBezTo>
                      <a:pt x="5386" y="10410"/>
                      <a:pt x="5408" y="10410"/>
                      <a:pt x="5431" y="10410"/>
                    </a:cubicBezTo>
                    <a:close/>
                    <a:moveTo>
                      <a:pt x="3116" y="10444"/>
                    </a:moveTo>
                    <a:cubicBezTo>
                      <a:pt x="3139" y="10444"/>
                      <a:pt x="3173" y="10455"/>
                      <a:pt x="3196" y="10455"/>
                    </a:cubicBezTo>
                    <a:cubicBezTo>
                      <a:pt x="3218" y="10466"/>
                      <a:pt x="3241" y="10466"/>
                      <a:pt x="3263" y="10478"/>
                    </a:cubicBezTo>
                    <a:cubicBezTo>
                      <a:pt x="3286" y="10489"/>
                      <a:pt x="3308" y="10489"/>
                      <a:pt x="3331" y="10500"/>
                    </a:cubicBezTo>
                    <a:cubicBezTo>
                      <a:pt x="3342" y="10511"/>
                      <a:pt x="3354" y="10523"/>
                      <a:pt x="3364" y="10523"/>
                    </a:cubicBezTo>
                    <a:lnTo>
                      <a:pt x="3399" y="10556"/>
                    </a:lnTo>
                    <a:cubicBezTo>
                      <a:pt x="3421" y="10568"/>
                      <a:pt x="3432" y="10579"/>
                      <a:pt x="3444" y="10591"/>
                    </a:cubicBezTo>
                    <a:cubicBezTo>
                      <a:pt x="3455" y="10613"/>
                      <a:pt x="3467" y="10624"/>
                      <a:pt x="3477" y="10647"/>
                    </a:cubicBezTo>
                    <a:cubicBezTo>
                      <a:pt x="3500" y="10669"/>
                      <a:pt x="3523" y="10704"/>
                      <a:pt x="3534" y="10737"/>
                    </a:cubicBezTo>
                    <a:cubicBezTo>
                      <a:pt x="3557" y="10782"/>
                      <a:pt x="3568" y="10817"/>
                      <a:pt x="3590" y="10862"/>
                    </a:cubicBezTo>
                    <a:cubicBezTo>
                      <a:pt x="3613" y="10929"/>
                      <a:pt x="3625" y="10997"/>
                      <a:pt x="3647" y="11065"/>
                    </a:cubicBezTo>
                    <a:lnTo>
                      <a:pt x="3647" y="11076"/>
                    </a:lnTo>
                    <a:cubicBezTo>
                      <a:pt x="3670" y="11166"/>
                      <a:pt x="3681" y="11268"/>
                      <a:pt x="3703" y="11369"/>
                    </a:cubicBezTo>
                    <a:lnTo>
                      <a:pt x="3715" y="11449"/>
                    </a:lnTo>
                    <a:lnTo>
                      <a:pt x="3816" y="11991"/>
                    </a:lnTo>
                    <a:cubicBezTo>
                      <a:pt x="3850" y="12092"/>
                      <a:pt x="3873" y="12194"/>
                      <a:pt x="3906" y="12307"/>
                    </a:cubicBezTo>
                    <a:cubicBezTo>
                      <a:pt x="3918" y="12352"/>
                      <a:pt x="3929" y="12408"/>
                      <a:pt x="3952" y="12476"/>
                    </a:cubicBezTo>
                    <a:lnTo>
                      <a:pt x="3896" y="12397"/>
                    </a:lnTo>
                    <a:cubicBezTo>
                      <a:pt x="3816" y="12307"/>
                      <a:pt x="3748" y="12216"/>
                      <a:pt x="3681" y="12126"/>
                    </a:cubicBezTo>
                    <a:cubicBezTo>
                      <a:pt x="3613" y="12058"/>
                      <a:pt x="3545" y="11979"/>
                      <a:pt x="3467" y="11878"/>
                    </a:cubicBezTo>
                    <a:cubicBezTo>
                      <a:pt x="3319" y="11720"/>
                      <a:pt x="3161" y="11572"/>
                      <a:pt x="3015" y="11437"/>
                    </a:cubicBezTo>
                    <a:cubicBezTo>
                      <a:pt x="2879" y="11302"/>
                      <a:pt x="2710" y="11155"/>
                      <a:pt x="2552" y="10997"/>
                    </a:cubicBezTo>
                    <a:cubicBezTo>
                      <a:pt x="2518" y="10952"/>
                      <a:pt x="2484" y="10918"/>
                      <a:pt x="2461" y="10873"/>
                    </a:cubicBezTo>
                    <a:cubicBezTo>
                      <a:pt x="2450" y="10862"/>
                      <a:pt x="2439" y="10850"/>
                      <a:pt x="2439" y="10839"/>
                    </a:cubicBezTo>
                    <a:cubicBezTo>
                      <a:pt x="2428" y="10827"/>
                      <a:pt x="2428" y="10817"/>
                      <a:pt x="2428" y="10805"/>
                    </a:cubicBezTo>
                    <a:cubicBezTo>
                      <a:pt x="2428" y="10794"/>
                      <a:pt x="2416" y="10794"/>
                      <a:pt x="2416" y="10782"/>
                    </a:cubicBezTo>
                    <a:lnTo>
                      <a:pt x="2416" y="10760"/>
                    </a:lnTo>
                    <a:lnTo>
                      <a:pt x="2416" y="10749"/>
                    </a:lnTo>
                    <a:lnTo>
                      <a:pt x="2416" y="10726"/>
                    </a:lnTo>
                    <a:cubicBezTo>
                      <a:pt x="2416" y="10726"/>
                      <a:pt x="2428" y="10714"/>
                      <a:pt x="2428" y="10704"/>
                    </a:cubicBezTo>
                    <a:cubicBezTo>
                      <a:pt x="2428" y="10692"/>
                      <a:pt x="2428" y="10692"/>
                      <a:pt x="2439" y="10681"/>
                    </a:cubicBezTo>
                    <a:cubicBezTo>
                      <a:pt x="2439" y="10669"/>
                      <a:pt x="2450" y="10658"/>
                      <a:pt x="2450" y="10658"/>
                    </a:cubicBezTo>
                    <a:cubicBezTo>
                      <a:pt x="2461" y="10647"/>
                      <a:pt x="2473" y="10636"/>
                      <a:pt x="2484" y="10636"/>
                    </a:cubicBezTo>
                    <a:lnTo>
                      <a:pt x="2518" y="10602"/>
                    </a:lnTo>
                    <a:cubicBezTo>
                      <a:pt x="2552" y="10579"/>
                      <a:pt x="2574" y="10568"/>
                      <a:pt x="2597" y="10556"/>
                    </a:cubicBezTo>
                    <a:cubicBezTo>
                      <a:pt x="2642" y="10534"/>
                      <a:pt x="2676" y="10523"/>
                      <a:pt x="2721" y="10500"/>
                    </a:cubicBezTo>
                    <a:lnTo>
                      <a:pt x="2857" y="10466"/>
                    </a:lnTo>
                    <a:cubicBezTo>
                      <a:pt x="2902" y="10455"/>
                      <a:pt x="2958" y="10455"/>
                      <a:pt x="3003" y="10444"/>
                    </a:cubicBezTo>
                    <a:close/>
                    <a:moveTo>
                      <a:pt x="9642" y="14892"/>
                    </a:moveTo>
                    <a:cubicBezTo>
                      <a:pt x="9640" y="14896"/>
                      <a:pt x="9639" y="14899"/>
                      <a:pt x="9637" y="14903"/>
                    </a:cubicBezTo>
                    <a:lnTo>
                      <a:pt x="9637" y="14903"/>
                    </a:lnTo>
                    <a:cubicBezTo>
                      <a:pt x="9642" y="14903"/>
                      <a:pt x="9642" y="14900"/>
                      <a:pt x="9642" y="14892"/>
                    </a:cubicBezTo>
                    <a:close/>
                    <a:moveTo>
                      <a:pt x="9438" y="13492"/>
                    </a:moveTo>
                    <a:cubicBezTo>
                      <a:pt x="9461" y="13492"/>
                      <a:pt x="9473" y="13503"/>
                      <a:pt x="9495" y="13503"/>
                    </a:cubicBezTo>
                    <a:cubicBezTo>
                      <a:pt x="9506" y="13503"/>
                      <a:pt x="9518" y="13503"/>
                      <a:pt x="9518" y="13514"/>
                    </a:cubicBezTo>
                    <a:cubicBezTo>
                      <a:pt x="9529" y="13514"/>
                      <a:pt x="9540" y="13514"/>
                      <a:pt x="9551" y="13526"/>
                    </a:cubicBezTo>
                    <a:cubicBezTo>
                      <a:pt x="9563" y="13526"/>
                      <a:pt x="9574" y="13537"/>
                      <a:pt x="9574" y="13537"/>
                    </a:cubicBezTo>
                    <a:cubicBezTo>
                      <a:pt x="9586" y="13549"/>
                      <a:pt x="9596" y="13549"/>
                      <a:pt x="9608" y="13559"/>
                    </a:cubicBezTo>
                    <a:lnTo>
                      <a:pt x="9631" y="13582"/>
                    </a:lnTo>
                    <a:lnTo>
                      <a:pt x="9664" y="13616"/>
                    </a:lnTo>
                    <a:cubicBezTo>
                      <a:pt x="9664" y="13627"/>
                      <a:pt x="9676" y="13650"/>
                      <a:pt x="9687" y="13662"/>
                    </a:cubicBezTo>
                    <a:cubicBezTo>
                      <a:pt x="9687" y="13672"/>
                      <a:pt x="9698" y="13684"/>
                      <a:pt x="9698" y="13707"/>
                    </a:cubicBezTo>
                    <a:cubicBezTo>
                      <a:pt x="9709" y="13718"/>
                      <a:pt x="9709" y="13740"/>
                      <a:pt x="9721" y="13763"/>
                    </a:cubicBezTo>
                    <a:cubicBezTo>
                      <a:pt x="9721" y="13785"/>
                      <a:pt x="9721" y="13808"/>
                      <a:pt x="9732" y="13830"/>
                    </a:cubicBezTo>
                    <a:lnTo>
                      <a:pt x="9732" y="13921"/>
                    </a:lnTo>
                    <a:cubicBezTo>
                      <a:pt x="9721" y="13978"/>
                      <a:pt x="9721" y="14023"/>
                      <a:pt x="9709" y="14068"/>
                    </a:cubicBezTo>
                    <a:lnTo>
                      <a:pt x="9709" y="14091"/>
                    </a:lnTo>
                    <a:cubicBezTo>
                      <a:pt x="9698" y="14101"/>
                      <a:pt x="9698" y="14124"/>
                      <a:pt x="9687" y="14147"/>
                    </a:cubicBezTo>
                    <a:lnTo>
                      <a:pt x="9676" y="14181"/>
                    </a:lnTo>
                    <a:lnTo>
                      <a:pt x="9664" y="14214"/>
                    </a:lnTo>
                    <a:cubicBezTo>
                      <a:pt x="9642" y="14282"/>
                      <a:pt x="9619" y="14339"/>
                      <a:pt x="9596" y="14407"/>
                    </a:cubicBezTo>
                    <a:cubicBezTo>
                      <a:pt x="9586" y="14440"/>
                      <a:pt x="9563" y="14474"/>
                      <a:pt x="9551" y="14520"/>
                    </a:cubicBezTo>
                    <a:cubicBezTo>
                      <a:pt x="9518" y="14610"/>
                      <a:pt x="9473" y="14723"/>
                      <a:pt x="9438" y="14836"/>
                    </a:cubicBezTo>
                    <a:cubicBezTo>
                      <a:pt x="9416" y="14903"/>
                      <a:pt x="9382" y="14982"/>
                      <a:pt x="9360" y="15061"/>
                    </a:cubicBezTo>
                    <a:cubicBezTo>
                      <a:pt x="9348" y="15050"/>
                      <a:pt x="9348" y="15027"/>
                      <a:pt x="9348" y="15016"/>
                    </a:cubicBezTo>
                    <a:cubicBezTo>
                      <a:pt x="9337" y="15005"/>
                      <a:pt x="9337" y="14994"/>
                      <a:pt x="9337" y="14982"/>
                    </a:cubicBezTo>
                    <a:cubicBezTo>
                      <a:pt x="9325" y="14959"/>
                      <a:pt x="9325" y="14926"/>
                      <a:pt x="9315" y="14903"/>
                    </a:cubicBezTo>
                    <a:lnTo>
                      <a:pt x="9303" y="14881"/>
                    </a:lnTo>
                    <a:cubicBezTo>
                      <a:pt x="9303" y="14847"/>
                      <a:pt x="9292" y="14824"/>
                      <a:pt x="9280" y="14801"/>
                    </a:cubicBezTo>
                    <a:lnTo>
                      <a:pt x="9269" y="14768"/>
                    </a:lnTo>
                    <a:cubicBezTo>
                      <a:pt x="9258" y="14745"/>
                      <a:pt x="9258" y="14711"/>
                      <a:pt x="9247" y="14688"/>
                    </a:cubicBezTo>
                    <a:lnTo>
                      <a:pt x="9235" y="14678"/>
                    </a:lnTo>
                    <a:cubicBezTo>
                      <a:pt x="9224" y="14643"/>
                      <a:pt x="9213" y="14621"/>
                      <a:pt x="9202" y="14587"/>
                    </a:cubicBezTo>
                    <a:cubicBezTo>
                      <a:pt x="9134" y="14452"/>
                      <a:pt x="9077" y="14316"/>
                      <a:pt x="9032" y="14181"/>
                    </a:cubicBezTo>
                    <a:lnTo>
                      <a:pt x="9021" y="14158"/>
                    </a:lnTo>
                    <a:cubicBezTo>
                      <a:pt x="9021" y="14147"/>
                      <a:pt x="9009" y="14124"/>
                      <a:pt x="9009" y="14113"/>
                    </a:cubicBezTo>
                    <a:lnTo>
                      <a:pt x="8999" y="14079"/>
                    </a:lnTo>
                    <a:lnTo>
                      <a:pt x="8999" y="14045"/>
                    </a:lnTo>
                    <a:lnTo>
                      <a:pt x="8987" y="14034"/>
                    </a:lnTo>
                    <a:cubicBezTo>
                      <a:pt x="8987" y="14011"/>
                      <a:pt x="8976" y="13978"/>
                      <a:pt x="8976" y="13943"/>
                    </a:cubicBezTo>
                    <a:lnTo>
                      <a:pt x="8976" y="13887"/>
                    </a:lnTo>
                    <a:cubicBezTo>
                      <a:pt x="8976" y="13876"/>
                      <a:pt x="8976" y="13853"/>
                      <a:pt x="8987" y="13842"/>
                    </a:cubicBezTo>
                    <a:lnTo>
                      <a:pt x="8987" y="13808"/>
                    </a:lnTo>
                    <a:cubicBezTo>
                      <a:pt x="8999" y="13797"/>
                      <a:pt x="8999" y="13785"/>
                      <a:pt x="9009" y="13774"/>
                    </a:cubicBezTo>
                    <a:cubicBezTo>
                      <a:pt x="9009" y="13763"/>
                      <a:pt x="9021" y="13740"/>
                      <a:pt x="9032" y="13729"/>
                    </a:cubicBezTo>
                    <a:cubicBezTo>
                      <a:pt x="9044" y="13707"/>
                      <a:pt x="9066" y="13684"/>
                      <a:pt x="9077" y="13672"/>
                    </a:cubicBezTo>
                    <a:lnTo>
                      <a:pt x="9145" y="13605"/>
                    </a:lnTo>
                    <a:cubicBezTo>
                      <a:pt x="9167" y="13594"/>
                      <a:pt x="9179" y="13571"/>
                      <a:pt x="9202" y="13559"/>
                    </a:cubicBezTo>
                    <a:cubicBezTo>
                      <a:pt x="9213" y="13549"/>
                      <a:pt x="9235" y="13537"/>
                      <a:pt x="9247" y="13526"/>
                    </a:cubicBezTo>
                    <a:cubicBezTo>
                      <a:pt x="9269" y="13526"/>
                      <a:pt x="9280" y="13514"/>
                      <a:pt x="9292" y="13514"/>
                    </a:cubicBezTo>
                    <a:cubicBezTo>
                      <a:pt x="9303" y="13514"/>
                      <a:pt x="9315" y="13503"/>
                      <a:pt x="9337" y="13503"/>
                    </a:cubicBezTo>
                    <a:cubicBezTo>
                      <a:pt x="9348" y="13503"/>
                      <a:pt x="9371" y="13492"/>
                      <a:pt x="9382" y="13492"/>
                    </a:cubicBezTo>
                    <a:close/>
                    <a:moveTo>
                      <a:pt x="12656" y="13830"/>
                    </a:moveTo>
                    <a:lnTo>
                      <a:pt x="12656" y="13842"/>
                    </a:lnTo>
                    <a:lnTo>
                      <a:pt x="12679" y="13842"/>
                    </a:lnTo>
                    <a:lnTo>
                      <a:pt x="12690" y="13853"/>
                    </a:lnTo>
                    <a:cubicBezTo>
                      <a:pt x="12690" y="13853"/>
                      <a:pt x="12690" y="13865"/>
                      <a:pt x="12702" y="13865"/>
                    </a:cubicBezTo>
                    <a:cubicBezTo>
                      <a:pt x="12702" y="13865"/>
                      <a:pt x="12702" y="13876"/>
                      <a:pt x="12712" y="13887"/>
                    </a:cubicBezTo>
                    <a:cubicBezTo>
                      <a:pt x="12712" y="13887"/>
                      <a:pt x="12724" y="13898"/>
                      <a:pt x="12724" y="13910"/>
                    </a:cubicBezTo>
                    <a:cubicBezTo>
                      <a:pt x="12724" y="13921"/>
                      <a:pt x="12735" y="13921"/>
                      <a:pt x="12735" y="13933"/>
                    </a:cubicBezTo>
                    <a:lnTo>
                      <a:pt x="12735" y="13943"/>
                    </a:lnTo>
                    <a:cubicBezTo>
                      <a:pt x="12735" y="13943"/>
                      <a:pt x="12747" y="13943"/>
                      <a:pt x="12747" y="13955"/>
                    </a:cubicBezTo>
                    <a:cubicBezTo>
                      <a:pt x="12747" y="13966"/>
                      <a:pt x="12758" y="13988"/>
                      <a:pt x="12758" y="14011"/>
                    </a:cubicBezTo>
                    <a:cubicBezTo>
                      <a:pt x="12769" y="14034"/>
                      <a:pt x="12769" y="14068"/>
                      <a:pt x="12769" y="14101"/>
                    </a:cubicBezTo>
                    <a:lnTo>
                      <a:pt x="12769" y="14237"/>
                    </a:lnTo>
                    <a:cubicBezTo>
                      <a:pt x="12769" y="14271"/>
                      <a:pt x="12758" y="14316"/>
                      <a:pt x="12758" y="14350"/>
                    </a:cubicBezTo>
                    <a:lnTo>
                      <a:pt x="12758" y="14372"/>
                    </a:lnTo>
                    <a:cubicBezTo>
                      <a:pt x="12747" y="14395"/>
                      <a:pt x="12747" y="14418"/>
                      <a:pt x="12747" y="14440"/>
                    </a:cubicBezTo>
                    <a:lnTo>
                      <a:pt x="12735" y="14463"/>
                    </a:lnTo>
                    <a:lnTo>
                      <a:pt x="12735" y="14497"/>
                    </a:lnTo>
                    <a:cubicBezTo>
                      <a:pt x="12712" y="14542"/>
                      <a:pt x="12702" y="14598"/>
                      <a:pt x="12690" y="14655"/>
                    </a:cubicBezTo>
                    <a:cubicBezTo>
                      <a:pt x="12679" y="14655"/>
                      <a:pt x="12679" y="14666"/>
                      <a:pt x="12679" y="14666"/>
                    </a:cubicBezTo>
                    <a:cubicBezTo>
                      <a:pt x="12667" y="14688"/>
                      <a:pt x="12667" y="14711"/>
                      <a:pt x="12656" y="14734"/>
                    </a:cubicBezTo>
                    <a:cubicBezTo>
                      <a:pt x="12634" y="14779"/>
                      <a:pt x="12622" y="14824"/>
                      <a:pt x="12599" y="14869"/>
                    </a:cubicBezTo>
                    <a:cubicBezTo>
                      <a:pt x="12589" y="14903"/>
                      <a:pt x="12566" y="14949"/>
                      <a:pt x="12554" y="14982"/>
                    </a:cubicBezTo>
                    <a:lnTo>
                      <a:pt x="12544" y="14994"/>
                    </a:lnTo>
                    <a:cubicBezTo>
                      <a:pt x="12521" y="15027"/>
                      <a:pt x="12509" y="15061"/>
                      <a:pt x="12487" y="15107"/>
                    </a:cubicBezTo>
                    <a:cubicBezTo>
                      <a:pt x="12464" y="15140"/>
                      <a:pt x="12441" y="15174"/>
                      <a:pt x="12431" y="15208"/>
                    </a:cubicBezTo>
                    <a:cubicBezTo>
                      <a:pt x="12396" y="15242"/>
                      <a:pt x="12374" y="15276"/>
                      <a:pt x="12340" y="15310"/>
                    </a:cubicBezTo>
                    <a:lnTo>
                      <a:pt x="12238" y="15411"/>
                    </a:lnTo>
                    <a:cubicBezTo>
                      <a:pt x="12205" y="15445"/>
                      <a:pt x="12170" y="15468"/>
                      <a:pt x="12125" y="15501"/>
                    </a:cubicBezTo>
                    <a:lnTo>
                      <a:pt x="12103" y="15513"/>
                    </a:lnTo>
                    <a:cubicBezTo>
                      <a:pt x="12080" y="15536"/>
                      <a:pt x="12047" y="15558"/>
                      <a:pt x="12012" y="15581"/>
                    </a:cubicBezTo>
                    <a:lnTo>
                      <a:pt x="12002" y="15592"/>
                    </a:lnTo>
                    <a:lnTo>
                      <a:pt x="11956" y="15626"/>
                    </a:lnTo>
                    <a:lnTo>
                      <a:pt x="11866" y="15682"/>
                    </a:lnTo>
                    <a:lnTo>
                      <a:pt x="11809" y="15727"/>
                    </a:lnTo>
                    <a:cubicBezTo>
                      <a:pt x="11753" y="15761"/>
                      <a:pt x="11685" y="15807"/>
                      <a:pt x="11640" y="15840"/>
                    </a:cubicBezTo>
                    <a:lnTo>
                      <a:pt x="11618" y="15863"/>
                    </a:lnTo>
                    <a:cubicBezTo>
                      <a:pt x="11606" y="15874"/>
                      <a:pt x="11583" y="15885"/>
                      <a:pt x="11573" y="15897"/>
                    </a:cubicBezTo>
                    <a:lnTo>
                      <a:pt x="11505" y="15942"/>
                    </a:lnTo>
                    <a:lnTo>
                      <a:pt x="11403" y="16043"/>
                    </a:lnTo>
                    <a:cubicBezTo>
                      <a:pt x="11392" y="16066"/>
                      <a:pt x="11369" y="16078"/>
                      <a:pt x="11358" y="16088"/>
                    </a:cubicBezTo>
                    <a:cubicBezTo>
                      <a:pt x="11347" y="16111"/>
                      <a:pt x="11324" y="16134"/>
                      <a:pt x="11302" y="16145"/>
                    </a:cubicBezTo>
                    <a:lnTo>
                      <a:pt x="11290" y="16156"/>
                    </a:lnTo>
                    <a:lnTo>
                      <a:pt x="11290" y="16156"/>
                    </a:lnTo>
                    <a:lnTo>
                      <a:pt x="11312" y="16123"/>
                    </a:lnTo>
                    <a:cubicBezTo>
                      <a:pt x="11358" y="16043"/>
                      <a:pt x="11392" y="15953"/>
                      <a:pt x="11425" y="15852"/>
                    </a:cubicBezTo>
                    <a:cubicBezTo>
                      <a:pt x="11437" y="15807"/>
                      <a:pt x="11448" y="15750"/>
                      <a:pt x="11460" y="15705"/>
                    </a:cubicBezTo>
                    <a:lnTo>
                      <a:pt x="11493" y="15569"/>
                    </a:lnTo>
                    <a:cubicBezTo>
                      <a:pt x="11493" y="15558"/>
                      <a:pt x="11505" y="15536"/>
                      <a:pt x="11505" y="15524"/>
                    </a:cubicBezTo>
                    <a:lnTo>
                      <a:pt x="11538" y="15423"/>
                    </a:lnTo>
                    <a:lnTo>
                      <a:pt x="11561" y="15355"/>
                    </a:lnTo>
                    <a:lnTo>
                      <a:pt x="11583" y="15287"/>
                    </a:lnTo>
                    <a:lnTo>
                      <a:pt x="11606" y="15230"/>
                    </a:lnTo>
                    <a:lnTo>
                      <a:pt x="11618" y="15185"/>
                    </a:lnTo>
                    <a:lnTo>
                      <a:pt x="11685" y="15050"/>
                    </a:lnTo>
                    <a:cubicBezTo>
                      <a:pt x="11719" y="14982"/>
                      <a:pt x="11753" y="14914"/>
                      <a:pt x="11787" y="14858"/>
                    </a:cubicBezTo>
                    <a:cubicBezTo>
                      <a:pt x="11854" y="14768"/>
                      <a:pt x="11934" y="14666"/>
                      <a:pt x="12002" y="14587"/>
                    </a:cubicBezTo>
                    <a:lnTo>
                      <a:pt x="12012" y="14576"/>
                    </a:lnTo>
                    <a:cubicBezTo>
                      <a:pt x="12069" y="14497"/>
                      <a:pt x="12125" y="14418"/>
                      <a:pt x="12193" y="14350"/>
                    </a:cubicBezTo>
                    <a:lnTo>
                      <a:pt x="12295" y="14214"/>
                    </a:lnTo>
                    <a:cubicBezTo>
                      <a:pt x="12374" y="14113"/>
                      <a:pt x="12453" y="14000"/>
                      <a:pt x="12544" y="13910"/>
                    </a:cubicBezTo>
                    <a:cubicBezTo>
                      <a:pt x="12554" y="13887"/>
                      <a:pt x="12566" y="13876"/>
                      <a:pt x="12589" y="13865"/>
                    </a:cubicBezTo>
                    <a:cubicBezTo>
                      <a:pt x="12589" y="13853"/>
                      <a:pt x="12599" y="13853"/>
                      <a:pt x="12599" y="13842"/>
                    </a:cubicBezTo>
                    <a:lnTo>
                      <a:pt x="12622" y="13842"/>
                    </a:lnTo>
                    <a:cubicBezTo>
                      <a:pt x="12622" y="13830"/>
                      <a:pt x="12622" y="13830"/>
                      <a:pt x="12634" y="13830"/>
                    </a:cubicBezTo>
                    <a:close/>
                    <a:moveTo>
                      <a:pt x="1231" y="16755"/>
                    </a:moveTo>
                    <a:cubicBezTo>
                      <a:pt x="1242" y="16766"/>
                      <a:pt x="1254" y="16766"/>
                      <a:pt x="1265" y="16766"/>
                    </a:cubicBezTo>
                    <a:cubicBezTo>
                      <a:pt x="1276" y="16778"/>
                      <a:pt x="1287" y="16778"/>
                      <a:pt x="1299" y="16788"/>
                    </a:cubicBezTo>
                    <a:cubicBezTo>
                      <a:pt x="1310" y="16788"/>
                      <a:pt x="1321" y="16800"/>
                      <a:pt x="1332" y="16800"/>
                    </a:cubicBezTo>
                    <a:cubicBezTo>
                      <a:pt x="1344" y="16811"/>
                      <a:pt x="1367" y="16823"/>
                      <a:pt x="1377" y="16834"/>
                    </a:cubicBezTo>
                    <a:lnTo>
                      <a:pt x="1412" y="16868"/>
                    </a:lnTo>
                    <a:cubicBezTo>
                      <a:pt x="1423" y="16890"/>
                      <a:pt x="1434" y="16901"/>
                      <a:pt x="1457" y="16924"/>
                    </a:cubicBezTo>
                    <a:lnTo>
                      <a:pt x="1490" y="16992"/>
                    </a:lnTo>
                    <a:cubicBezTo>
                      <a:pt x="1513" y="17048"/>
                      <a:pt x="1547" y="17104"/>
                      <a:pt x="1570" y="17161"/>
                    </a:cubicBezTo>
                    <a:lnTo>
                      <a:pt x="1581" y="17207"/>
                    </a:lnTo>
                    <a:cubicBezTo>
                      <a:pt x="1603" y="17263"/>
                      <a:pt x="1615" y="17319"/>
                      <a:pt x="1626" y="17365"/>
                    </a:cubicBezTo>
                    <a:cubicBezTo>
                      <a:pt x="1638" y="17387"/>
                      <a:pt x="1638" y="17398"/>
                      <a:pt x="1638" y="17410"/>
                    </a:cubicBezTo>
                    <a:cubicBezTo>
                      <a:pt x="1648" y="17432"/>
                      <a:pt x="1648" y="17455"/>
                      <a:pt x="1660" y="17477"/>
                    </a:cubicBezTo>
                    <a:cubicBezTo>
                      <a:pt x="1660" y="17511"/>
                      <a:pt x="1671" y="17545"/>
                      <a:pt x="1683" y="17579"/>
                    </a:cubicBezTo>
                    <a:cubicBezTo>
                      <a:pt x="1694" y="17681"/>
                      <a:pt x="1716" y="17804"/>
                      <a:pt x="1728" y="17917"/>
                    </a:cubicBezTo>
                    <a:cubicBezTo>
                      <a:pt x="1739" y="18030"/>
                      <a:pt x="1751" y="18132"/>
                      <a:pt x="1773" y="18245"/>
                    </a:cubicBezTo>
                    <a:lnTo>
                      <a:pt x="1773" y="18313"/>
                    </a:lnTo>
                    <a:cubicBezTo>
                      <a:pt x="1784" y="18403"/>
                      <a:pt x="1796" y="18494"/>
                      <a:pt x="1818" y="18584"/>
                    </a:cubicBezTo>
                    <a:cubicBezTo>
                      <a:pt x="1829" y="18662"/>
                      <a:pt x="1841" y="18730"/>
                      <a:pt x="1863" y="18810"/>
                    </a:cubicBezTo>
                    <a:lnTo>
                      <a:pt x="1874" y="18855"/>
                    </a:lnTo>
                    <a:lnTo>
                      <a:pt x="1863" y="18855"/>
                    </a:lnTo>
                    <a:lnTo>
                      <a:pt x="1852" y="18843"/>
                    </a:lnTo>
                    <a:lnTo>
                      <a:pt x="1829" y="18821"/>
                    </a:lnTo>
                    <a:lnTo>
                      <a:pt x="1818" y="18810"/>
                    </a:lnTo>
                    <a:cubicBezTo>
                      <a:pt x="1784" y="18787"/>
                      <a:pt x="1751" y="18753"/>
                      <a:pt x="1728" y="18719"/>
                    </a:cubicBezTo>
                    <a:lnTo>
                      <a:pt x="1728" y="18730"/>
                    </a:lnTo>
                    <a:lnTo>
                      <a:pt x="1660" y="18640"/>
                    </a:lnTo>
                    <a:lnTo>
                      <a:pt x="1660" y="18652"/>
                    </a:lnTo>
                    <a:cubicBezTo>
                      <a:pt x="1660" y="18640"/>
                      <a:pt x="1648" y="18640"/>
                      <a:pt x="1648" y="18629"/>
                    </a:cubicBezTo>
                    <a:cubicBezTo>
                      <a:pt x="1626" y="18606"/>
                      <a:pt x="1603" y="18572"/>
                      <a:pt x="1581" y="18550"/>
                    </a:cubicBezTo>
                    <a:lnTo>
                      <a:pt x="1558" y="18516"/>
                    </a:lnTo>
                    <a:cubicBezTo>
                      <a:pt x="1547" y="18494"/>
                      <a:pt x="1525" y="18471"/>
                      <a:pt x="1513" y="18448"/>
                    </a:cubicBezTo>
                    <a:cubicBezTo>
                      <a:pt x="1457" y="18392"/>
                      <a:pt x="1412" y="18324"/>
                      <a:pt x="1367" y="18256"/>
                    </a:cubicBezTo>
                    <a:lnTo>
                      <a:pt x="1367" y="18245"/>
                    </a:lnTo>
                    <a:lnTo>
                      <a:pt x="1344" y="18223"/>
                    </a:lnTo>
                    <a:cubicBezTo>
                      <a:pt x="1287" y="18143"/>
                      <a:pt x="1231" y="18053"/>
                      <a:pt x="1174" y="17974"/>
                    </a:cubicBezTo>
                    <a:cubicBezTo>
                      <a:pt x="1141" y="17929"/>
                      <a:pt x="1118" y="17895"/>
                      <a:pt x="1084" y="17861"/>
                    </a:cubicBezTo>
                    <a:lnTo>
                      <a:pt x="1061" y="17839"/>
                    </a:lnTo>
                    <a:cubicBezTo>
                      <a:pt x="1016" y="17782"/>
                      <a:pt x="983" y="17737"/>
                      <a:pt x="948" y="17681"/>
                    </a:cubicBezTo>
                    <a:cubicBezTo>
                      <a:pt x="938" y="17669"/>
                      <a:pt x="926" y="17646"/>
                      <a:pt x="915" y="17636"/>
                    </a:cubicBezTo>
                    <a:lnTo>
                      <a:pt x="881" y="17568"/>
                    </a:lnTo>
                    <a:cubicBezTo>
                      <a:pt x="870" y="17533"/>
                      <a:pt x="870" y="17500"/>
                      <a:pt x="858" y="17466"/>
                    </a:cubicBezTo>
                    <a:cubicBezTo>
                      <a:pt x="847" y="17421"/>
                      <a:pt x="847" y="17387"/>
                      <a:pt x="847" y="17353"/>
                    </a:cubicBezTo>
                    <a:cubicBezTo>
                      <a:pt x="836" y="17319"/>
                      <a:pt x="836" y="17274"/>
                      <a:pt x="847" y="17229"/>
                    </a:cubicBezTo>
                    <a:cubicBezTo>
                      <a:pt x="847" y="17195"/>
                      <a:pt x="847" y="17150"/>
                      <a:pt x="858" y="17104"/>
                    </a:cubicBezTo>
                    <a:cubicBezTo>
                      <a:pt x="870" y="17071"/>
                      <a:pt x="881" y="17037"/>
                      <a:pt x="892" y="16992"/>
                    </a:cubicBezTo>
                    <a:cubicBezTo>
                      <a:pt x="903" y="16969"/>
                      <a:pt x="915" y="16936"/>
                      <a:pt x="926" y="16913"/>
                    </a:cubicBezTo>
                    <a:cubicBezTo>
                      <a:pt x="938" y="16890"/>
                      <a:pt x="948" y="16868"/>
                      <a:pt x="960" y="16856"/>
                    </a:cubicBezTo>
                    <a:cubicBezTo>
                      <a:pt x="960" y="16845"/>
                      <a:pt x="971" y="16834"/>
                      <a:pt x="971" y="16834"/>
                    </a:cubicBezTo>
                    <a:lnTo>
                      <a:pt x="994" y="16811"/>
                    </a:lnTo>
                    <a:cubicBezTo>
                      <a:pt x="1005" y="16811"/>
                      <a:pt x="1005" y="16800"/>
                      <a:pt x="1016" y="16788"/>
                    </a:cubicBezTo>
                    <a:cubicBezTo>
                      <a:pt x="1028" y="16788"/>
                      <a:pt x="1039" y="16788"/>
                      <a:pt x="1039" y="16778"/>
                    </a:cubicBezTo>
                    <a:cubicBezTo>
                      <a:pt x="1051" y="16778"/>
                      <a:pt x="1061" y="16766"/>
                      <a:pt x="1073" y="16766"/>
                    </a:cubicBezTo>
                    <a:cubicBezTo>
                      <a:pt x="1084" y="16766"/>
                      <a:pt x="1096" y="16766"/>
                      <a:pt x="1107" y="16755"/>
                    </a:cubicBezTo>
                    <a:close/>
                    <a:moveTo>
                      <a:pt x="14101" y="18685"/>
                    </a:moveTo>
                    <a:cubicBezTo>
                      <a:pt x="14147" y="18697"/>
                      <a:pt x="14192" y="18697"/>
                      <a:pt x="14225" y="18708"/>
                    </a:cubicBezTo>
                    <a:cubicBezTo>
                      <a:pt x="14260" y="18708"/>
                      <a:pt x="14293" y="18719"/>
                      <a:pt x="14327" y="18730"/>
                    </a:cubicBezTo>
                    <a:cubicBezTo>
                      <a:pt x="14350" y="18742"/>
                      <a:pt x="14372" y="18753"/>
                      <a:pt x="14383" y="18753"/>
                    </a:cubicBezTo>
                    <a:cubicBezTo>
                      <a:pt x="14395" y="18765"/>
                      <a:pt x="14406" y="18765"/>
                      <a:pt x="14406" y="18775"/>
                    </a:cubicBezTo>
                    <a:cubicBezTo>
                      <a:pt x="14418" y="18775"/>
                      <a:pt x="14428" y="18787"/>
                      <a:pt x="14428" y="18787"/>
                    </a:cubicBezTo>
                    <a:lnTo>
                      <a:pt x="14440" y="18798"/>
                    </a:lnTo>
                    <a:lnTo>
                      <a:pt x="14451" y="18810"/>
                    </a:lnTo>
                    <a:lnTo>
                      <a:pt x="14451" y="18821"/>
                    </a:lnTo>
                    <a:cubicBezTo>
                      <a:pt x="14463" y="18832"/>
                      <a:pt x="14463" y="18832"/>
                      <a:pt x="14463" y="18843"/>
                    </a:cubicBezTo>
                    <a:lnTo>
                      <a:pt x="14463" y="18855"/>
                    </a:lnTo>
                    <a:lnTo>
                      <a:pt x="14474" y="18866"/>
                    </a:lnTo>
                    <a:lnTo>
                      <a:pt x="14474" y="18911"/>
                    </a:lnTo>
                    <a:lnTo>
                      <a:pt x="14463" y="18911"/>
                    </a:lnTo>
                    <a:lnTo>
                      <a:pt x="14463" y="18933"/>
                    </a:lnTo>
                    <a:cubicBezTo>
                      <a:pt x="14463" y="18945"/>
                      <a:pt x="14451" y="18968"/>
                      <a:pt x="14451" y="18979"/>
                    </a:cubicBezTo>
                    <a:cubicBezTo>
                      <a:pt x="14440" y="18990"/>
                      <a:pt x="14440" y="19013"/>
                      <a:pt x="14428" y="19024"/>
                    </a:cubicBezTo>
                    <a:cubicBezTo>
                      <a:pt x="14428" y="19035"/>
                      <a:pt x="14418" y="19035"/>
                      <a:pt x="14418" y="19046"/>
                    </a:cubicBezTo>
                    <a:lnTo>
                      <a:pt x="14395" y="19069"/>
                    </a:lnTo>
                    <a:cubicBezTo>
                      <a:pt x="14383" y="19081"/>
                      <a:pt x="14372" y="19091"/>
                      <a:pt x="14361" y="19114"/>
                    </a:cubicBezTo>
                    <a:cubicBezTo>
                      <a:pt x="14350" y="19114"/>
                      <a:pt x="14350" y="19126"/>
                      <a:pt x="14338" y="19126"/>
                    </a:cubicBezTo>
                    <a:cubicBezTo>
                      <a:pt x="14316" y="19137"/>
                      <a:pt x="14305" y="19148"/>
                      <a:pt x="14293" y="19159"/>
                    </a:cubicBezTo>
                    <a:cubicBezTo>
                      <a:pt x="14270" y="19159"/>
                      <a:pt x="14248" y="19171"/>
                      <a:pt x="14225" y="19182"/>
                    </a:cubicBezTo>
                    <a:cubicBezTo>
                      <a:pt x="14214" y="19182"/>
                      <a:pt x="14192" y="19194"/>
                      <a:pt x="14169" y="19194"/>
                    </a:cubicBezTo>
                    <a:cubicBezTo>
                      <a:pt x="14124" y="19204"/>
                      <a:pt x="14079" y="19204"/>
                      <a:pt x="14034" y="19216"/>
                    </a:cubicBezTo>
                    <a:lnTo>
                      <a:pt x="13898" y="19216"/>
                    </a:lnTo>
                    <a:cubicBezTo>
                      <a:pt x="13853" y="19204"/>
                      <a:pt x="13819" y="19204"/>
                      <a:pt x="13774" y="19194"/>
                    </a:cubicBezTo>
                    <a:cubicBezTo>
                      <a:pt x="13728" y="19194"/>
                      <a:pt x="13695" y="19182"/>
                      <a:pt x="13650" y="19171"/>
                    </a:cubicBezTo>
                    <a:lnTo>
                      <a:pt x="13638" y="19171"/>
                    </a:lnTo>
                    <a:cubicBezTo>
                      <a:pt x="13582" y="19159"/>
                      <a:pt x="13525" y="19148"/>
                      <a:pt x="13469" y="19148"/>
                    </a:cubicBezTo>
                    <a:lnTo>
                      <a:pt x="13345" y="19126"/>
                    </a:lnTo>
                    <a:lnTo>
                      <a:pt x="13334" y="19114"/>
                    </a:lnTo>
                    <a:lnTo>
                      <a:pt x="13299" y="19114"/>
                    </a:lnTo>
                    <a:cubicBezTo>
                      <a:pt x="13266" y="19103"/>
                      <a:pt x="13221" y="19091"/>
                      <a:pt x="13187" y="19069"/>
                    </a:cubicBezTo>
                    <a:cubicBezTo>
                      <a:pt x="13153" y="19058"/>
                      <a:pt x="13131" y="19058"/>
                      <a:pt x="13096" y="19046"/>
                    </a:cubicBezTo>
                    <a:lnTo>
                      <a:pt x="13029" y="19013"/>
                    </a:lnTo>
                    <a:lnTo>
                      <a:pt x="13040" y="19001"/>
                    </a:lnTo>
                    <a:lnTo>
                      <a:pt x="13085" y="18968"/>
                    </a:lnTo>
                    <a:cubicBezTo>
                      <a:pt x="13164" y="18923"/>
                      <a:pt x="13243" y="18877"/>
                      <a:pt x="13334" y="18832"/>
                    </a:cubicBezTo>
                    <a:cubicBezTo>
                      <a:pt x="13402" y="18798"/>
                      <a:pt x="13458" y="18765"/>
                      <a:pt x="13525" y="18742"/>
                    </a:cubicBezTo>
                    <a:lnTo>
                      <a:pt x="13661" y="18708"/>
                    </a:lnTo>
                    <a:cubicBezTo>
                      <a:pt x="13718" y="18697"/>
                      <a:pt x="13763" y="18697"/>
                      <a:pt x="13819" y="18685"/>
                    </a:cubicBezTo>
                    <a:close/>
                    <a:moveTo>
                      <a:pt x="8445" y="19442"/>
                    </a:moveTo>
                    <a:lnTo>
                      <a:pt x="8434" y="19453"/>
                    </a:lnTo>
                    <a:cubicBezTo>
                      <a:pt x="8434" y="19453"/>
                      <a:pt x="8445" y="19453"/>
                      <a:pt x="8445" y="19442"/>
                    </a:cubicBezTo>
                    <a:close/>
                    <a:moveTo>
                      <a:pt x="4471" y="17963"/>
                    </a:moveTo>
                    <a:cubicBezTo>
                      <a:pt x="4493" y="17974"/>
                      <a:pt x="4505" y="17974"/>
                      <a:pt x="4528" y="17985"/>
                    </a:cubicBezTo>
                    <a:cubicBezTo>
                      <a:pt x="4539" y="17985"/>
                      <a:pt x="4550" y="17985"/>
                      <a:pt x="4561" y="17997"/>
                    </a:cubicBezTo>
                    <a:cubicBezTo>
                      <a:pt x="4573" y="17997"/>
                      <a:pt x="4573" y="18008"/>
                      <a:pt x="4584" y="18008"/>
                    </a:cubicBezTo>
                    <a:cubicBezTo>
                      <a:pt x="4584" y="18008"/>
                      <a:pt x="4596" y="18019"/>
                      <a:pt x="4606" y="18019"/>
                    </a:cubicBezTo>
                    <a:cubicBezTo>
                      <a:pt x="4606" y="18030"/>
                      <a:pt x="4618" y="18042"/>
                      <a:pt x="4629" y="18053"/>
                    </a:cubicBezTo>
                    <a:cubicBezTo>
                      <a:pt x="4652" y="18075"/>
                      <a:pt x="4663" y="18087"/>
                      <a:pt x="4674" y="18110"/>
                    </a:cubicBezTo>
                    <a:cubicBezTo>
                      <a:pt x="4686" y="18132"/>
                      <a:pt x="4708" y="18166"/>
                      <a:pt x="4719" y="18188"/>
                    </a:cubicBezTo>
                    <a:cubicBezTo>
                      <a:pt x="4742" y="18223"/>
                      <a:pt x="4754" y="18256"/>
                      <a:pt x="4764" y="18290"/>
                    </a:cubicBezTo>
                    <a:cubicBezTo>
                      <a:pt x="4764" y="18301"/>
                      <a:pt x="4776" y="18313"/>
                      <a:pt x="4776" y="18324"/>
                    </a:cubicBezTo>
                    <a:cubicBezTo>
                      <a:pt x="4776" y="18336"/>
                      <a:pt x="4787" y="18346"/>
                      <a:pt x="4787" y="18369"/>
                    </a:cubicBezTo>
                    <a:cubicBezTo>
                      <a:pt x="4787" y="18392"/>
                      <a:pt x="4799" y="18403"/>
                      <a:pt x="4799" y="18426"/>
                    </a:cubicBezTo>
                    <a:lnTo>
                      <a:pt x="4810" y="18448"/>
                    </a:lnTo>
                    <a:cubicBezTo>
                      <a:pt x="4810" y="18494"/>
                      <a:pt x="4821" y="18527"/>
                      <a:pt x="4821" y="18572"/>
                    </a:cubicBezTo>
                    <a:lnTo>
                      <a:pt x="4821" y="18708"/>
                    </a:lnTo>
                    <a:cubicBezTo>
                      <a:pt x="4821" y="18765"/>
                      <a:pt x="4810" y="18810"/>
                      <a:pt x="4799" y="18855"/>
                    </a:cubicBezTo>
                    <a:cubicBezTo>
                      <a:pt x="4787" y="18911"/>
                      <a:pt x="4776" y="18956"/>
                      <a:pt x="4764" y="19001"/>
                    </a:cubicBezTo>
                    <a:lnTo>
                      <a:pt x="4731" y="19081"/>
                    </a:lnTo>
                    <a:lnTo>
                      <a:pt x="4731" y="19091"/>
                    </a:lnTo>
                    <a:cubicBezTo>
                      <a:pt x="4697" y="19194"/>
                      <a:pt x="4663" y="19272"/>
                      <a:pt x="4629" y="19352"/>
                    </a:cubicBezTo>
                    <a:cubicBezTo>
                      <a:pt x="4596" y="19430"/>
                      <a:pt x="4550" y="19510"/>
                      <a:pt x="4516" y="19600"/>
                    </a:cubicBezTo>
                    <a:cubicBezTo>
                      <a:pt x="4505" y="19633"/>
                      <a:pt x="4483" y="19668"/>
                      <a:pt x="4471" y="19701"/>
                    </a:cubicBezTo>
                    <a:cubicBezTo>
                      <a:pt x="4426" y="19791"/>
                      <a:pt x="4381" y="19904"/>
                      <a:pt x="4335" y="20006"/>
                    </a:cubicBezTo>
                    <a:cubicBezTo>
                      <a:pt x="4335" y="19950"/>
                      <a:pt x="4335" y="19894"/>
                      <a:pt x="4325" y="19837"/>
                    </a:cubicBezTo>
                    <a:lnTo>
                      <a:pt x="4290" y="19633"/>
                    </a:lnTo>
                    <a:lnTo>
                      <a:pt x="4290" y="19510"/>
                    </a:lnTo>
                    <a:cubicBezTo>
                      <a:pt x="4279" y="19475"/>
                      <a:pt x="4279" y="19430"/>
                      <a:pt x="4268" y="19397"/>
                    </a:cubicBezTo>
                    <a:lnTo>
                      <a:pt x="4268" y="19385"/>
                    </a:lnTo>
                    <a:cubicBezTo>
                      <a:pt x="4257" y="19340"/>
                      <a:pt x="4257" y="19295"/>
                      <a:pt x="4245" y="19261"/>
                    </a:cubicBezTo>
                    <a:cubicBezTo>
                      <a:pt x="4234" y="19216"/>
                      <a:pt x="4223" y="19171"/>
                      <a:pt x="4223" y="19126"/>
                    </a:cubicBezTo>
                    <a:cubicBezTo>
                      <a:pt x="4200" y="19035"/>
                      <a:pt x="4189" y="18945"/>
                      <a:pt x="4177" y="18855"/>
                    </a:cubicBezTo>
                    <a:cubicBezTo>
                      <a:pt x="4167" y="18787"/>
                      <a:pt x="4167" y="18730"/>
                      <a:pt x="4167" y="18674"/>
                    </a:cubicBezTo>
                    <a:lnTo>
                      <a:pt x="4155" y="18606"/>
                    </a:lnTo>
                    <a:lnTo>
                      <a:pt x="4155" y="18561"/>
                    </a:lnTo>
                    <a:lnTo>
                      <a:pt x="4155" y="18448"/>
                    </a:lnTo>
                    <a:lnTo>
                      <a:pt x="4155" y="18324"/>
                    </a:lnTo>
                    <a:lnTo>
                      <a:pt x="4155" y="18290"/>
                    </a:lnTo>
                    <a:cubicBezTo>
                      <a:pt x="4167" y="18211"/>
                      <a:pt x="4177" y="18143"/>
                      <a:pt x="4189" y="18087"/>
                    </a:cubicBezTo>
                    <a:cubicBezTo>
                      <a:pt x="4189" y="18075"/>
                      <a:pt x="4189" y="18053"/>
                      <a:pt x="4200" y="18042"/>
                    </a:cubicBezTo>
                    <a:lnTo>
                      <a:pt x="4200" y="18030"/>
                    </a:lnTo>
                    <a:lnTo>
                      <a:pt x="4212" y="18019"/>
                    </a:lnTo>
                    <a:lnTo>
                      <a:pt x="4234" y="17997"/>
                    </a:lnTo>
                    <a:cubicBezTo>
                      <a:pt x="4245" y="17997"/>
                      <a:pt x="4245" y="17997"/>
                      <a:pt x="4257" y="17985"/>
                    </a:cubicBezTo>
                    <a:cubicBezTo>
                      <a:pt x="4268" y="17985"/>
                      <a:pt x="4279" y="17974"/>
                      <a:pt x="4290" y="17974"/>
                    </a:cubicBezTo>
                    <a:cubicBezTo>
                      <a:pt x="4302" y="17974"/>
                      <a:pt x="4313" y="17963"/>
                      <a:pt x="4325" y="17963"/>
                    </a:cubicBezTo>
                    <a:close/>
                    <a:moveTo>
                      <a:pt x="3974" y="22953"/>
                    </a:moveTo>
                    <a:lnTo>
                      <a:pt x="3974" y="22953"/>
                    </a:lnTo>
                    <a:cubicBezTo>
                      <a:pt x="3974" y="22955"/>
                      <a:pt x="3973" y="22957"/>
                      <a:pt x="3973" y="22959"/>
                    </a:cubicBezTo>
                    <a:lnTo>
                      <a:pt x="3973" y="22959"/>
                    </a:lnTo>
                    <a:cubicBezTo>
                      <a:pt x="3974" y="22956"/>
                      <a:pt x="3974" y="22953"/>
                      <a:pt x="3974" y="22953"/>
                    </a:cubicBezTo>
                    <a:close/>
                    <a:moveTo>
                      <a:pt x="768" y="21417"/>
                    </a:moveTo>
                    <a:cubicBezTo>
                      <a:pt x="790" y="21429"/>
                      <a:pt x="813" y="21429"/>
                      <a:pt x="836" y="21429"/>
                    </a:cubicBezTo>
                    <a:cubicBezTo>
                      <a:pt x="858" y="21440"/>
                      <a:pt x="881" y="21440"/>
                      <a:pt x="915" y="21451"/>
                    </a:cubicBezTo>
                    <a:cubicBezTo>
                      <a:pt x="948" y="21462"/>
                      <a:pt x="994" y="21485"/>
                      <a:pt x="1039" y="21507"/>
                    </a:cubicBezTo>
                    <a:cubicBezTo>
                      <a:pt x="1084" y="21530"/>
                      <a:pt x="1141" y="21564"/>
                      <a:pt x="1174" y="21587"/>
                    </a:cubicBezTo>
                    <a:lnTo>
                      <a:pt x="1209" y="21610"/>
                    </a:lnTo>
                    <a:cubicBezTo>
                      <a:pt x="1287" y="21655"/>
                      <a:pt x="1367" y="21711"/>
                      <a:pt x="1434" y="21778"/>
                    </a:cubicBezTo>
                    <a:cubicBezTo>
                      <a:pt x="1468" y="21801"/>
                      <a:pt x="1490" y="21824"/>
                      <a:pt x="1513" y="21858"/>
                    </a:cubicBezTo>
                    <a:cubicBezTo>
                      <a:pt x="1536" y="21869"/>
                      <a:pt x="1547" y="21903"/>
                      <a:pt x="1570" y="21926"/>
                    </a:cubicBezTo>
                    <a:cubicBezTo>
                      <a:pt x="1592" y="21959"/>
                      <a:pt x="1603" y="21993"/>
                      <a:pt x="1626" y="22027"/>
                    </a:cubicBezTo>
                    <a:cubicBezTo>
                      <a:pt x="1660" y="22095"/>
                      <a:pt x="1683" y="22162"/>
                      <a:pt x="1716" y="22230"/>
                    </a:cubicBezTo>
                    <a:lnTo>
                      <a:pt x="1728" y="22275"/>
                    </a:lnTo>
                    <a:lnTo>
                      <a:pt x="1739" y="22320"/>
                    </a:lnTo>
                    <a:cubicBezTo>
                      <a:pt x="1751" y="22355"/>
                      <a:pt x="1761" y="22400"/>
                      <a:pt x="1784" y="22433"/>
                    </a:cubicBezTo>
                    <a:lnTo>
                      <a:pt x="1818" y="22569"/>
                    </a:lnTo>
                    <a:lnTo>
                      <a:pt x="1829" y="22569"/>
                    </a:lnTo>
                    <a:lnTo>
                      <a:pt x="1829" y="22580"/>
                    </a:lnTo>
                    <a:lnTo>
                      <a:pt x="1829" y="22591"/>
                    </a:lnTo>
                    <a:lnTo>
                      <a:pt x="1829" y="22603"/>
                    </a:lnTo>
                    <a:lnTo>
                      <a:pt x="1841" y="22603"/>
                    </a:lnTo>
                    <a:cubicBezTo>
                      <a:pt x="1841" y="22626"/>
                      <a:pt x="1852" y="22648"/>
                      <a:pt x="1863" y="22671"/>
                    </a:cubicBezTo>
                    <a:cubicBezTo>
                      <a:pt x="1886" y="22749"/>
                      <a:pt x="1919" y="22806"/>
                      <a:pt x="1954" y="22862"/>
                    </a:cubicBezTo>
                    <a:cubicBezTo>
                      <a:pt x="1976" y="22897"/>
                      <a:pt x="1999" y="22942"/>
                      <a:pt x="2021" y="22975"/>
                    </a:cubicBezTo>
                    <a:cubicBezTo>
                      <a:pt x="2044" y="23009"/>
                      <a:pt x="2067" y="23043"/>
                      <a:pt x="2077" y="23077"/>
                    </a:cubicBezTo>
                    <a:cubicBezTo>
                      <a:pt x="2032" y="23043"/>
                      <a:pt x="1987" y="23009"/>
                      <a:pt x="1942" y="22987"/>
                    </a:cubicBezTo>
                    <a:cubicBezTo>
                      <a:pt x="1897" y="22964"/>
                      <a:pt x="1852" y="22942"/>
                      <a:pt x="1796" y="22930"/>
                    </a:cubicBezTo>
                    <a:cubicBezTo>
                      <a:pt x="1716" y="22897"/>
                      <a:pt x="1638" y="22874"/>
                      <a:pt x="1570" y="22851"/>
                    </a:cubicBezTo>
                    <a:lnTo>
                      <a:pt x="1558" y="22851"/>
                    </a:lnTo>
                    <a:cubicBezTo>
                      <a:pt x="1480" y="22829"/>
                      <a:pt x="1412" y="22795"/>
                      <a:pt x="1332" y="22772"/>
                    </a:cubicBezTo>
                    <a:lnTo>
                      <a:pt x="1321" y="22772"/>
                    </a:lnTo>
                    <a:cubicBezTo>
                      <a:pt x="1310" y="22761"/>
                      <a:pt x="1287" y="22761"/>
                      <a:pt x="1276" y="22761"/>
                    </a:cubicBezTo>
                    <a:lnTo>
                      <a:pt x="1219" y="22739"/>
                    </a:lnTo>
                    <a:cubicBezTo>
                      <a:pt x="1209" y="22727"/>
                      <a:pt x="1197" y="22727"/>
                      <a:pt x="1186" y="22727"/>
                    </a:cubicBezTo>
                    <a:cubicBezTo>
                      <a:pt x="1118" y="22693"/>
                      <a:pt x="1039" y="22671"/>
                      <a:pt x="971" y="22636"/>
                    </a:cubicBezTo>
                    <a:cubicBezTo>
                      <a:pt x="915" y="22614"/>
                      <a:pt x="847" y="22591"/>
                      <a:pt x="790" y="22569"/>
                    </a:cubicBezTo>
                    <a:lnTo>
                      <a:pt x="768" y="22558"/>
                    </a:lnTo>
                    <a:cubicBezTo>
                      <a:pt x="700" y="22535"/>
                      <a:pt x="644" y="22501"/>
                      <a:pt x="576" y="22478"/>
                    </a:cubicBezTo>
                    <a:cubicBezTo>
                      <a:pt x="542" y="22468"/>
                      <a:pt x="497" y="22456"/>
                      <a:pt x="463" y="22433"/>
                    </a:cubicBezTo>
                    <a:cubicBezTo>
                      <a:pt x="429" y="22422"/>
                      <a:pt x="396" y="22411"/>
                      <a:pt x="361" y="22388"/>
                    </a:cubicBezTo>
                    <a:lnTo>
                      <a:pt x="351" y="22388"/>
                    </a:lnTo>
                    <a:cubicBezTo>
                      <a:pt x="316" y="22366"/>
                      <a:pt x="283" y="22355"/>
                      <a:pt x="249" y="22332"/>
                    </a:cubicBezTo>
                    <a:lnTo>
                      <a:pt x="249" y="22320"/>
                    </a:lnTo>
                    <a:cubicBezTo>
                      <a:pt x="238" y="22320"/>
                      <a:pt x="238" y="22320"/>
                      <a:pt x="238" y="22310"/>
                    </a:cubicBezTo>
                    <a:cubicBezTo>
                      <a:pt x="226" y="22310"/>
                      <a:pt x="215" y="22298"/>
                      <a:pt x="215" y="22287"/>
                    </a:cubicBezTo>
                    <a:cubicBezTo>
                      <a:pt x="203" y="22275"/>
                      <a:pt x="193" y="22264"/>
                      <a:pt x="193" y="22242"/>
                    </a:cubicBezTo>
                    <a:cubicBezTo>
                      <a:pt x="181" y="22230"/>
                      <a:pt x="181" y="22219"/>
                      <a:pt x="170" y="22207"/>
                    </a:cubicBezTo>
                    <a:cubicBezTo>
                      <a:pt x="158" y="22185"/>
                      <a:pt x="158" y="22162"/>
                      <a:pt x="147" y="22140"/>
                    </a:cubicBezTo>
                    <a:lnTo>
                      <a:pt x="147" y="22084"/>
                    </a:lnTo>
                    <a:lnTo>
                      <a:pt x="147" y="22016"/>
                    </a:lnTo>
                    <a:cubicBezTo>
                      <a:pt x="147" y="21993"/>
                      <a:pt x="147" y="21971"/>
                      <a:pt x="158" y="21948"/>
                    </a:cubicBezTo>
                    <a:cubicBezTo>
                      <a:pt x="158" y="21914"/>
                      <a:pt x="170" y="21881"/>
                      <a:pt x="181" y="21858"/>
                    </a:cubicBezTo>
                    <a:cubicBezTo>
                      <a:pt x="193" y="21824"/>
                      <a:pt x="203" y="21801"/>
                      <a:pt x="215" y="21768"/>
                    </a:cubicBezTo>
                    <a:lnTo>
                      <a:pt x="249" y="21700"/>
                    </a:lnTo>
                    <a:lnTo>
                      <a:pt x="305" y="21643"/>
                    </a:lnTo>
                    <a:cubicBezTo>
                      <a:pt x="328" y="21620"/>
                      <a:pt x="339" y="21598"/>
                      <a:pt x="361" y="21575"/>
                    </a:cubicBezTo>
                    <a:cubicBezTo>
                      <a:pt x="384" y="21553"/>
                      <a:pt x="407" y="21542"/>
                      <a:pt x="441" y="21519"/>
                    </a:cubicBezTo>
                    <a:lnTo>
                      <a:pt x="509" y="21485"/>
                    </a:lnTo>
                    <a:lnTo>
                      <a:pt x="576" y="21451"/>
                    </a:lnTo>
                    <a:cubicBezTo>
                      <a:pt x="599" y="21440"/>
                      <a:pt x="622" y="21440"/>
                      <a:pt x="655" y="21429"/>
                    </a:cubicBezTo>
                    <a:cubicBezTo>
                      <a:pt x="667" y="21429"/>
                      <a:pt x="689" y="21429"/>
                      <a:pt x="712" y="21417"/>
                    </a:cubicBezTo>
                    <a:close/>
                    <a:moveTo>
                      <a:pt x="4265" y="24097"/>
                    </a:moveTo>
                    <a:lnTo>
                      <a:pt x="4265" y="24097"/>
                    </a:lnTo>
                    <a:cubicBezTo>
                      <a:pt x="4266" y="24099"/>
                      <a:pt x="4267" y="24102"/>
                      <a:pt x="4268" y="24104"/>
                    </a:cubicBezTo>
                    <a:cubicBezTo>
                      <a:pt x="4268" y="24104"/>
                      <a:pt x="4268" y="24100"/>
                      <a:pt x="4265" y="24097"/>
                    </a:cubicBezTo>
                    <a:close/>
                    <a:moveTo>
                      <a:pt x="8038" y="23494"/>
                    </a:moveTo>
                    <a:cubicBezTo>
                      <a:pt x="8050" y="23506"/>
                      <a:pt x="8061" y="23506"/>
                      <a:pt x="8073" y="23506"/>
                    </a:cubicBezTo>
                    <a:cubicBezTo>
                      <a:pt x="8084" y="23517"/>
                      <a:pt x="8095" y="23517"/>
                      <a:pt x="8106" y="23529"/>
                    </a:cubicBezTo>
                    <a:cubicBezTo>
                      <a:pt x="8118" y="23529"/>
                      <a:pt x="8129" y="23540"/>
                      <a:pt x="8140" y="23540"/>
                    </a:cubicBezTo>
                    <a:lnTo>
                      <a:pt x="8174" y="23574"/>
                    </a:lnTo>
                    <a:cubicBezTo>
                      <a:pt x="8196" y="23585"/>
                      <a:pt x="8208" y="23597"/>
                      <a:pt x="8219" y="23619"/>
                    </a:cubicBezTo>
                    <a:cubicBezTo>
                      <a:pt x="8242" y="23630"/>
                      <a:pt x="8253" y="23653"/>
                      <a:pt x="8264" y="23664"/>
                    </a:cubicBezTo>
                    <a:cubicBezTo>
                      <a:pt x="8276" y="23687"/>
                      <a:pt x="8287" y="23709"/>
                      <a:pt x="8299" y="23720"/>
                    </a:cubicBezTo>
                    <a:cubicBezTo>
                      <a:pt x="8309" y="23743"/>
                      <a:pt x="8309" y="23765"/>
                      <a:pt x="8321" y="23788"/>
                    </a:cubicBezTo>
                    <a:cubicBezTo>
                      <a:pt x="8332" y="23822"/>
                      <a:pt x="8344" y="23868"/>
                      <a:pt x="8355" y="23901"/>
                    </a:cubicBezTo>
                    <a:cubicBezTo>
                      <a:pt x="8366" y="23969"/>
                      <a:pt x="8366" y="24026"/>
                      <a:pt x="8377" y="24093"/>
                    </a:cubicBezTo>
                    <a:lnTo>
                      <a:pt x="8377" y="24285"/>
                    </a:lnTo>
                    <a:lnTo>
                      <a:pt x="8377" y="24330"/>
                    </a:lnTo>
                    <a:lnTo>
                      <a:pt x="8377" y="24398"/>
                    </a:lnTo>
                    <a:lnTo>
                      <a:pt x="8366" y="24420"/>
                    </a:lnTo>
                    <a:cubicBezTo>
                      <a:pt x="8366" y="24465"/>
                      <a:pt x="8366" y="24522"/>
                      <a:pt x="8355" y="24578"/>
                    </a:cubicBezTo>
                    <a:cubicBezTo>
                      <a:pt x="8344" y="24646"/>
                      <a:pt x="8332" y="24714"/>
                      <a:pt x="8321" y="24804"/>
                    </a:cubicBezTo>
                    <a:cubicBezTo>
                      <a:pt x="8309" y="24884"/>
                      <a:pt x="8299" y="24951"/>
                      <a:pt x="8276" y="25019"/>
                    </a:cubicBezTo>
                    <a:cubicBezTo>
                      <a:pt x="8264" y="25075"/>
                      <a:pt x="8253" y="25132"/>
                      <a:pt x="8253" y="25177"/>
                    </a:cubicBezTo>
                    <a:lnTo>
                      <a:pt x="8219" y="25346"/>
                    </a:lnTo>
                    <a:lnTo>
                      <a:pt x="8219" y="25323"/>
                    </a:lnTo>
                    <a:lnTo>
                      <a:pt x="8208" y="25301"/>
                    </a:lnTo>
                    <a:lnTo>
                      <a:pt x="8208" y="25278"/>
                    </a:lnTo>
                    <a:lnTo>
                      <a:pt x="8208" y="25267"/>
                    </a:lnTo>
                    <a:lnTo>
                      <a:pt x="8140" y="24962"/>
                    </a:lnTo>
                    <a:cubicBezTo>
                      <a:pt x="8118" y="24827"/>
                      <a:pt x="8095" y="24680"/>
                      <a:pt x="8061" y="24545"/>
                    </a:cubicBezTo>
                    <a:cubicBezTo>
                      <a:pt x="8038" y="24420"/>
                      <a:pt x="8005" y="24297"/>
                      <a:pt x="7971" y="24194"/>
                    </a:cubicBezTo>
                    <a:cubicBezTo>
                      <a:pt x="7971" y="24172"/>
                      <a:pt x="7960" y="24138"/>
                      <a:pt x="7948" y="24116"/>
                    </a:cubicBezTo>
                    <a:cubicBezTo>
                      <a:pt x="7948" y="24093"/>
                      <a:pt x="7937" y="24059"/>
                      <a:pt x="7926" y="24026"/>
                    </a:cubicBezTo>
                    <a:cubicBezTo>
                      <a:pt x="7915" y="23969"/>
                      <a:pt x="7903" y="23924"/>
                      <a:pt x="7892" y="23868"/>
                    </a:cubicBezTo>
                    <a:lnTo>
                      <a:pt x="7880" y="23856"/>
                    </a:lnTo>
                    <a:cubicBezTo>
                      <a:pt x="7880" y="23811"/>
                      <a:pt x="7870" y="23765"/>
                      <a:pt x="7870" y="23720"/>
                    </a:cubicBezTo>
                    <a:lnTo>
                      <a:pt x="7870" y="23630"/>
                    </a:lnTo>
                    <a:cubicBezTo>
                      <a:pt x="7870" y="23597"/>
                      <a:pt x="7870" y="23574"/>
                      <a:pt x="7880" y="23551"/>
                    </a:cubicBezTo>
                    <a:lnTo>
                      <a:pt x="7880" y="23529"/>
                    </a:lnTo>
                    <a:lnTo>
                      <a:pt x="7892" y="23517"/>
                    </a:lnTo>
                    <a:lnTo>
                      <a:pt x="7892" y="23506"/>
                    </a:lnTo>
                    <a:lnTo>
                      <a:pt x="7915" y="23506"/>
                    </a:lnTo>
                    <a:cubicBezTo>
                      <a:pt x="7937" y="23494"/>
                      <a:pt x="7948" y="23494"/>
                      <a:pt x="7960" y="23494"/>
                    </a:cubicBezTo>
                    <a:close/>
                    <a:moveTo>
                      <a:pt x="12747" y="23336"/>
                    </a:moveTo>
                    <a:cubicBezTo>
                      <a:pt x="12758" y="23348"/>
                      <a:pt x="12769" y="23348"/>
                      <a:pt x="12780" y="23359"/>
                    </a:cubicBezTo>
                    <a:cubicBezTo>
                      <a:pt x="12803" y="23359"/>
                      <a:pt x="12814" y="23371"/>
                      <a:pt x="12825" y="23371"/>
                    </a:cubicBezTo>
                    <a:cubicBezTo>
                      <a:pt x="12837" y="23371"/>
                      <a:pt x="12837" y="23382"/>
                      <a:pt x="12848" y="23382"/>
                    </a:cubicBezTo>
                    <a:lnTo>
                      <a:pt x="12882" y="23416"/>
                    </a:lnTo>
                    <a:lnTo>
                      <a:pt x="12916" y="23449"/>
                    </a:lnTo>
                    <a:cubicBezTo>
                      <a:pt x="12927" y="23461"/>
                      <a:pt x="12938" y="23472"/>
                      <a:pt x="12950" y="23494"/>
                    </a:cubicBezTo>
                    <a:cubicBezTo>
                      <a:pt x="12973" y="23517"/>
                      <a:pt x="12983" y="23540"/>
                      <a:pt x="12995" y="23562"/>
                    </a:cubicBezTo>
                    <a:cubicBezTo>
                      <a:pt x="13006" y="23597"/>
                      <a:pt x="13029" y="23630"/>
                      <a:pt x="13040" y="23664"/>
                    </a:cubicBezTo>
                    <a:lnTo>
                      <a:pt x="13074" y="23800"/>
                    </a:lnTo>
                    <a:cubicBezTo>
                      <a:pt x="13085" y="23845"/>
                      <a:pt x="13085" y="23901"/>
                      <a:pt x="13096" y="23946"/>
                    </a:cubicBezTo>
                    <a:lnTo>
                      <a:pt x="13096" y="24116"/>
                    </a:lnTo>
                    <a:cubicBezTo>
                      <a:pt x="13085" y="24172"/>
                      <a:pt x="13085" y="24229"/>
                      <a:pt x="13074" y="24285"/>
                    </a:cubicBezTo>
                    <a:cubicBezTo>
                      <a:pt x="13051" y="24342"/>
                      <a:pt x="13040" y="24409"/>
                      <a:pt x="13018" y="24465"/>
                    </a:cubicBezTo>
                    <a:cubicBezTo>
                      <a:pt x="12995" y="24533"/>
                      <a:pt x="12973" y="24590"/>
                      <a:pt x="12938" y="24658"/>
                    </a:cubicBezTo>
                    <a:cubicBezTo>
                      <a:pt x="12905" y="24736"/>
                      <a:pt x="12860" y="24804"/>
                      <a:pt x="12803" y="24884"/>
                    </a:cubicBezTo>
                    <a:cubicBezTo>
                      <a:pt x="12747" y="24974"/>
                      <a:pt x="12690" y="25042"/>
                      <a:pt x="12634" y="25120"/>
                    </a:cubicBezTo>
                    <a:cubicBezTo>
                      <a:pt x="12566" y="25177"/>
                      <a:pt x="12521" y="25233"/>
                      <a:pt x="12464" y="25278"/>
                    </a:cubicBezTo>
                    <a:lnTo>
                      <a:pt x="12453" y="25290"/>
                    </a:lnTo>
                    <a:lnTo>
                      <a:pt x="12363" y="25369"/>
                    </a:lnTo>
                    <a:cubicBezTo>
                      <a:pt x="12329" y="25391"/>
                      <a:pt x="12306" y="25425"/>
                      <a:pt x="12273" y="25448"/>
                    </a:cubicBezTo>
                    <a:cubicBezTo>
                      <a:pt x="12250" y="25459"/>
                      <a:pt x="12238" y="25471"/>
                      <a:pt x="12216" y="25481"/>
                    </a:cubicBezTo>
                    <a:cubicBezTo>
                      <a:pt x="12193" y="25504"/>
                      <a:pt x="12160" y="25527"/>
                      <a:pt x="12125" y="25549"/>
                    </a:cubicBezTo>
                    <a:lnTo>
                      <a:pt x="12080" y="25584"/>
                    </a:lnTo>
                    <a:lnTo>
                      <a:pt x="12058" y="25594"/>
                    </a:lnTo>
                    <a:cubicBezTo>
                      <a:pt x="11979" y="25651"/>
                      <a:pt x="11889" y="25707"/>
                      <a:pt x="11809" y="25752"/>
                    </a:cubicBezTo>
                    <a:cubicBezTo>
                      <a:pt x="11708" y="25809"/>
                      <a:pt x="11618" y="25855"/>
                      <a:pt x="11527" y="25900"/>
                    </a:cubicBezTo>
                    <a:cubicBezTo>
                      <a:pt x="11460" y="25933"/>
                      <a:pt x="11403" y="25967"/>
                      <a:pt x="11335" y="25990"/>
                    </a:cubicBezTo>
                    <a:cubicBezTo>
                      <a:pt x="11132" y="26091"/>
                      <a:pt x="10918" y="26193"/>
                      <a:pt x="10715" y="26306"/>
                    </a:cubicBezTo>
                    <a:cubicBezTo>
                      <a:pt x="10669" y="26329"/>
                      <a:pt x="10635" y="26362"/>
                      <a:pt x="10590" y="26385"/>
                    </a:cubicBezTo>
                    <a:cubicBezTo>
                      <a:pt x="10635" y="26261"/>
                      <a:pt x="10647" y="26125"/>
                      <a:pt x="10669" y="26001"/>
                    </a:cubicBezTo>
                    <a:cubicBezTo>
                      <a:pt x="10680" y="25933"/>
                      <a:pt x="10692" y="25855"/>
                      <a:pt x="10692" y="25775"/>
                    </a:cubicBezTo>
                    <a:lnTo>
                      <a:pt x="10703" y="25707"/>
                    </a:lnTo>
                    <a:cubicBezTo>
                      <a:pt x="10715" y="25651"/>
                      <a:pt x="10715" y="25594"/>
                      <a:pt x="10725" y="25549"/>
                    </a:cubicBezTo>
                    <a:lnTo>
                      <a:pt x="10748" y="25448"/>
                    </a:lnTo>
                    <a:cubicBezTo>
                      <a:pt x="10748" y="25391"/>
                      <a:pt x="10760" y="25346"/>
                      <a:pt x="10771" y="25290"/>
                    </a:cubicBezTo>
                    <a:lnTo>
                      <a:pt x="10793" y="25200"/>
                    </a:lnTo>
                    <a:lnTo>
                      <a:pt x="10805" y="25109"/>
                    </a:lnTo>
                    <a:cubicBezTo>
                      <a:pt x="10827" y="25007"/>
                      <a:pt x="10861" y="24917"/>
                      <a:pt x="10895" y="24816"/>
                    </a:cubicBezTo>
                    <a:cubicBezTo>
                      <a:pt x="10929" y="24714"/>
                      <a:pt x="10974" y="24601"/>
                      <a:pt x="11019" y="24500"/>
                    </a:cubicBezTo>
                    <a:cubicBezTo>
                      <a:pt x="11064" y="24409"/>
                      <a:pt x="11121" y="24330"/>
                      <a:pt x="11177" y="24240"/>
                    </a:cubicBezTo>
                    <a:cubicBezTo>
                      <a:pt x="11222" y="24172"/>
                      <a:pt x="11279" y="24104"/>
                      <a:pt x="11335" y="24036"/>
                    </a:cubicBezTo>
                    <a:cubicBezTo>
                      <a:pt x="11392" y="23969"/>
                      <a:pt x="11460" y="23913"/>
                      <a:pt x="11527" y="23845"/>
                    </a:cubicBezTo>
                    <a:cubicBezTo>
                      <a:pt x="11583" y="23800"/>
                      <a:pt x="11651" y="23743"/>
                      <a:pt x="11731" y="23698"/>
                    </a:cubicBezTo>
                    <a:cubicBezTo>
                      <a:pt x="11821" y="23630"/>
                      <a:pt x="11922" y="23585"/>
                      <a:pt x="12024" y="23529"/>
                    </a:cubicBezTo>
                    <a:lnTo>
                      <a:pt x="12092" y="23494"/>
                    </a:lnTo>
                    <a:cubicBezTo>
                      <a:pt x="12114" y="23484"/>
                      <a:pt x="12148" y="23472"/>
                      <a:pt x="12182" y="23449"/>
                    </a:cubicBezTo>
                    <a:cubicBezTo>
                      <a:pt x="12205" y="23438"/>
                      <a:pt x="12250" y="23427"/>
                      <a:pt x="12273" y="23416"/>
                    </a:cubicBezTo>
                    <a:cubicBezTo>
                      <a:pt x="12295" y="23404"/>
                      <a:pt x="12306" y="23404"/>
                      <a:pt x="12329" y="23393"/>
                    </a:cubicBezTo>
                    <a:cubicBezTo>
                      <a:pt x="12385" y="23382"/>
                      <a:pt x="12441" y="23359"/>
                      <a:pt x="12498" y="23348"/>
                    </a:cubicBezTo>
                    <a:cubicBezTo>
                      <a:pt x="12532" y="23336"/>
                      <a:pt x="12566" y="23336"/>
                      <a:pt x="12599" y="23336"/>
                    </a:cubicBezTo>
                    <a:close/>
                    <a:moveTo>
                      <a:pt x="5447" y="27188"/>
                    </a:moveTo>
                    <a:lnTo>
                      <a:pt x="5454" y="27198"/>
                    </a:lnTo>
                    <a:cubicBezTo>
                      <a:pt x="5454" y="27198"/>
                      <a:pt x="5454" y="27190"/>
                      <a:pt x="5447" y="27188"/>
                    </a:cubicBezTo>
                    <a:close/>
                    <a:moveTo>
                      <a:pt x="12566" y="27514"/>
                    </a:moveTo>
                    <a:cubicBezTo>
                      <a:pt x="12599" y="27514"/>
                      <a:pt x="12634" y="27514"/>
                      <a:pt x="12656" y="27525"/>
                    </a:cubicBezTo>
                    <a:cubicBezTo>
                      <a:pt x="12690" y="27525"/>
                      <a:pt x="12712" y="27536"/>
                      <a:pt x="12735" y="27548"/>
                    </a:cubicBezTo>
                    <a:cubicBezTo>
                      <a:pt x="12769" y="27559"/>
                      <a:pt x="12792" y="27571"/>
                      <a:pt x="12814" y="27581"/>
                    </a:cubicBezTo>
                    <a:lnTo>
                      <a:pt x="12882" y="27616"/>
                    </a:lnTo>
                    <a:cubicBezTo>
                      <a:pt x="12893" y="27627"/>
                      <a:pt x="12916" y="27638"/>
                      <a:pt x="12938" y="27661"/>
                    </a:cubicBezTo>
                    <a:lnTo>
                      <a:pt x="12983" y="27706"/>
                    </a:lnTo>
                    <a:cubicBezTo>
                      <a:pt x="13006" y="27729"/>
                      <a:pt x="13018" y="27739"/>
                      <a:pt x="13029" y="27762"/>
                    </a:cubicBezTo>
                    <a:lnTo>
                      <a:pt x="13029" y="27774"/>
                    </a:lnTo>
                    <a:cubicBezTo>
                      <a:pt x="13040" y="27785"/>
                      <a:pt x="13040" y="27785"/>
                      <a:pt x="13040" y="27796"/>
                    </a:cubicBezTo>
                    <a:lnTo>
                      <a:pt x="13040" y="27807"/>
                    </a:lnTo>
                    <a:lnTo>
                      <a:pt x="13040" y="27819"/>
                    </a:lnTo>
                    <a:lnTo>
                      <a:pt x="13040" y="27830"/>
                    </a:lnTo>
                    <a:lnTo>
                      <a:pt x="13040" y="27852"/>
                    </a:lnTo>
                    <a:cubicBezTo>
                      <a:pt x="13029" y="27864"/>
                      <a:pt x="13029" y="27887"/>
                      <a:pt x="13018" y="27898"/>
                    </a:cubicBezTo>
                    <a:cubicBezTo>
                      <a:pt x="13018" y="27909"/>
                      <a:pt x="13006" y="27920"/>
                      <a:pt x="12995" y="27932"/>
                    </a:cubicBezTo>
                    <a:cubicBezTo>
                      <a:pt x="12983" y="27954"/>
                      <a:pt x="12973" y="27965"/>
                      <a:pt x="12961" y="27988"/>
                    </a:cubicBezTo>
                    <a:cubicBezTo>
                      <a:pt x="12938" y="28000"/>
                      <a:pt x="12916" y="28022"/>
                      <a:pt x="12905" y="28045"/>
                    </a:cubicBezTo>
                    <a:cubicBezTo>
                      <a:pt x="12870" y="28067"/>
                      <a:pt x="12848" y="28090"/>
                      <a:pt x="12814" y="28112"/>
                    </a:cubicBezTo>
                    <a:cubicBezTo>
                      <a:pt x="12769" y="28146"/>
                      <a:pt x="12724" y="28168"/>
                      <a:pt x="12667" y="28203"/>
                    </a:cubicBezTo>
                    <a:cubicBezTo>
                      <a:pt x="12645" y="28214"/>
                      <a:pt x="12611" y="28225"/>
                      <a:pt x="12589" y="28225"/>
                    </a:cubicBezTo>
                    <a:cubicBezTo>
                      <a:pt x="12566" y="28236"/>
                      <a:pt x="12544" y="28248"/>
                      <a:pt x="12509" y="28259"/>
                    </a:cubicBezTo>
                    <a:lnTo>
                      <a:pt x="12476" y="28259"/>
                    </a:lnTo>
                    <a:cubicBezTo>
                      <a:pt x="12431" y="28271"/>
                      <a:pt x="12396" y="28271"/>
                      <a:pt x="12363" y="28281"/>
                    </a:cubicBezTo>
                    <a:cubicBezTo>
                      <a:pt x="12318" y="28281"/>
                      <a:pt x="12283" y="28293"/>
                      <a:pt x="12238" y="28293"/>
                    </a:cubicBezTo>
                    <a:lnTo>
                      <a:pt x="12205" y="28293"/>
                    </a:lnTo>
                    <a:cubicBezTo>
                      <a:pt x="12137" y="28304"/>
                      <a:pt x="12069" y="28304"/>
                      <a:pt x="12012" y="28304"/>
                    </a:cubicBezTo>
                    <a:lnTo>
                      <a:pt x="11934" y="28304"/>
                    </a:lnTo>
                    <a:cubicBezTo>
                      <a:pt x="11900" y="28304"/>
                      <a:pt x="11877" y="28293"/>
                      <a:pt x="11844" y="28293"/>
                    </a:cubicBezTo>
                    <a:cubicBezTo>
                      <a:pt x="11798" y="28281"/>
                      <a:pt x="11764" y="28271"/>
                      <a:pt x="11731" y="28259"/>
                    </a:cubicBezTo>
                    <a:cubicBezTo>
                      <a:pt x="11674" y="28236"/>
                      <a:pt x="11629" y="28214"/>
                      <a:pt x="11573" y="28191"/>
                    </a:cubicBezTo>
                    <a:cubicBezTo>
                      <a:pt x="11550" y="28180"/>
                      <a:pt x="11516" y="28168"/>
                      <a:pt x="11493" y="28146"/>
                    </a:cubicBezTo>
                    <a:cubicBezTo>
                      <a:pt x="11425" y="28123"/>
                      <a:pt x="11369" y="28101"/>
                      <a:pt x="11312" y="28090"/>
                    </a:cubicBezTo>
                    <a:lnTo>
                      <a:pt x="11312" y="28078"/>
                    </a:lnTo>
                    <a:lnTo>
                      <a:pt x="11335" y="28067"/>
                    </a:lnTo>
                    <a:cubicBezTo>
                      <a:pt x="11369" y="28033"/>
                      <a:pt x="11392" y="28000"/>
                      <a:pt x="11425" y="27977"/>
                    </a:cubicBezTo>
                    <a:cubicBezTo>
                      <a:pt x="11448" y="27943"/>
                      <a:pt x="11482" y="27920"/>
                      <a:pt x="11505" y="27898"/>
                    </a:cubicBezTo>
                    <a:lnTo>
                      <a:pt x="11640" y="27796"/>
                    </a:lnTo>
                    <a:cubicBezTo>
                      <a:pt x="11685" y="27762"/>
                      <a:pt x="11741" y="27729"/>
                      <a:pt x="11798" y="27706"/>
                    </a:cubicBezTo>
                    <a:cubicBezTo>
                      <a:pt x="11854" y="27672"/>
                      <a:pt x="11911" y="27649"/>
                      <a:pt x="11979" y="27616"/>
                    </a:cubicBezTo>
                    <a:lnTo>
                      <a:pt x="12148" y="27548"/>
                    </a:lnTo>
                    <a:cubicBezTo>
                      <a:pt x="12170" y="27536"/>
                      <a:pt x="12205" y="27536"/>
                      <a:pt x="12227" y="27525"/>
                    </a:cubicBezTo>
                    <a:cubicBezTo>
                      <a:pt x="12261" y="27525"/>
                      <a:pt x="12295" y="27514"/>
                      <a:pt x="12340" y="27514"/>
                    </a:cubicBezTo>
                    <a:close/>
                    <a:moveTo>
                      <a:pt x="5363" y="29964"/>
                    </a:moveTo>
                    <a:lnTo>
                      <a:pt x="5363" y="29964"/>
                    </a:lnTo>
                    <a:cubicBezTo>
                      <a:pt x="5363" y="29967"/>
                      <a:pt x="5362" y="29971"/>
                      <a:pt x="5361" y="29974"/>
                    </a:cubicBezTo>
                    <a:lnTo>
                      <a:pt x="5361" y="29974"/>
                    </a:lnTo>
                    <a:cubicBezTo>
                      <a:pt x="5363" y="29973"/>
                      <a:pt x="5363" y="29971"/>
                      <a:pt x="5363" y="29964"/>
                    </a:cubicBezTo>
                    <a:close/>
                    <a:moveTo>
                      <a:pt x="4979" y="28349"/>
                    </a:moveTo>
                    <a:cubicBezTo>
                      <a:pt x="4990" y="28361"/>
                      <a:pt x="5002" y="28361"/>
                      <a:pt x="5013" y="28361"/>
                    </a:cubicBezTo>
                    <a:cubicBezTo>
                      <a:pt x="5025" y="28372"/>
                      <a:pt x="5035" y="28372"/>
                      <a:pt x="5047" y="28383"/>
                    </a:cubicBezTo>
                    <a:cubicBezTo>
                      <a:pt x="5058" y="28383"/>
                      <a:pt x="5070" y="28394"/>
                      <a:pt x="5081" y="28394"/>
                    </a:cubicBezTo>
                    <a:lnTo>
                      <a:pt x="5103" y="28417"/>
                    </a:lnTo>
                    <a:cubicBezTo>
                      <a:pt x="5115" y="28417"/>
                      <a:pt x="5115" y="28429"/>
                      <a:pt x="5126" y="28429"/>
                    </a:cubicBezTo>
                    <a:cubicBezTo>
                      <a:pt x="5126" y="28439"/>
                      <a:pt x="5137" y="28451"/>
                      <a:pt x="5148" y="28462"/>
                    </a:cubicBezTo>
                    <a:cubicBezTo>
                      <a:pt x="5148" y="28474"/>
                      <a:pt x="5160" y="28485"/>
                      <a:pt x="5160" y="28496"/>
                    </a:cubicBezTo>
                    <a:cubicBezTo>
                      <a:pt x="5171" y="28507"/>
                      <a:pt x="5183" y="28530"/>
                      <a:pt x="5193" y="28564"/>
                    </a:cubicBezTo>
                    <a:cubicBezTo>
                      <a:pt x="5205" y="28597"/>
                      <a:pt x="5216" y="28643"/>
                      <a:pt x="5228" y="28688"/>
                    </a:cubicBezTo>
                    <a:cubicBezTo>
                      <a:pt x="5239" y="28756"/>
                      <a:pt x="5250" y="28823"/>
                      <a:pt x="5250" y="28891"/>
                    </a:cubicBezTo>
                    <a:lnTo>
                      <a:pt x="5250" y="28959"/>
                    </a:lnTo>
                    <a:lnTo>
                      <a:pt x="5250" y="28970"/>
                    </a:lnTo>
                    <a:lnTo>
                      <a:pt x="5261" y="28993"/>
                    </a:lnTo>
                    <a:lnTo>
                      <a:pt x="5261" y="29038"/>
                    </a:lnTo>
                    <a:lnTo>
                      <a:pt x="5250" y="29083"/>
                    </a:lnTo>
                    <a:lnTo>
                      <a:pt x="5250" y="29196"/>
                    </a:lnTo>
                    <a:lnTo>
                      <a:pt x="5250" y="29252"/>
                    </a:lnTo>
                    <a:lnTo>
                      <a:pt x="5239" y="29320"/>
                    </a:lnTo>
                    <a:cubicBezTo>
                      <a:pt x="5239" y="29410"/>
                      <a:pt x="5228" y="29501"/>
                      <a:pt x="5216" y="29580"/>
                    </a:cubicBezTo>
                    <a:cubicBezTo>
                      <a:pt x="5205" y="29659"/>
                      <a:pt x="5193" y="29726"/>
                      <a:pt x="5183" y="29794"/>
                    </a:cubicBezTo>
                    <a:lnTo>
                      <a:pt x="5171" y="29839"/>
                    </a:lnTo>
                    <a:cubicBezTo>
                      <a:pt x="5160" y="29919"/>
                      <a:pt x="5137" y="29987"/>
                      <a:pt x="5126" y="30054"/>
                    </a:cubicBezTo>
                    <a:cubicBezTo>
                      <a:pt x="5103" y="30122"/>
                      <a:pt x="5092" y="30178"/>
                      <a:pt x="5070" y="30246"/>
                    </a:cubicBezTo>
                    <a:cubicBezTo>
                      <a:pt x="5070" y="30223"/>
                      <a:pt x="5058" y="30212"/>
                      <a:pt x="5058" y="30201"/>
                    </a:cubicBezTo>
                    <a:cubicBezTo>
                      <a:pt x="5035" y="30145"/>
                      <a:pt x="5002" y="30088"/>
                      <a:pt x="4979" y="30032"/>
                    </a:cubicBezTo>
                    <a:lnTo>
                      <a:pt x="4968" y="30009"/>
                    </a:lnTo>
                    <a:cubicBezTo>
                      <a:pt x="4934" y="29952"/>
                      <a:pt x="4900" y="29896"/>
                      <a:pt x="4866" y="29851"/>
                    </a:cubicBezTo>
                    <a:lnTo>
                      <a:pt x="4844" y="29794"/>
                    </a:lnTo>
                    <a:lnTo>
                      <a:pt x="4776" y="29693"/>
                    </a:lnTo>
                    <a:cubicBezTo>
                      <a:pt x="4754" y="29659"/>
                      <a:pt x="4742" y="29625"/>
                      <a:pt x="4719" y="29591"/>
                    </a:cubicBezTo>
                    <a:cubicBezTo>
                      <a:pt x="4697" y="29558"/>
                      <a:pt x="4686" y="29535"/>
                      <a:pt x="4663" y="29501"/>
                    </a:cubicBezTo>
                    <a:lnTo>
                      <a:pt x="4618" y="29410"/>
                    </a:lnTo>
                    <a:lnTo>
                      <a:pt x="4606" y="29388"/>
                    </a:lnTo>
                    <a:lnTo>
                      <a:pt x="4584" y="29332"/>
                    </a:lnTo>
                    <a:lnTo>
                      <a:pt x="4539" y="29241"/>
                    </a:lnTo>
                    <a:cubicBezTo>
                      <a:pt x="4539" y="29230"/>
                      <a:pt x="4528" y="29207"/>
                      <a:pt x="4528" y="29196"/>
                    </a:cubicBezTo>
                    <a:lnTo>
                      <a:pt x="4516" y="29174"/>
                    </a:lnTo>
                    <a:lnTo>
                      <a:pt x="4516" y="29162"/>
                    </a:lnTo>
                    <a:cubicBezTo>
                      <a:pt x="4505" y="29139"/>
                      <a:pt x="4493" y="29129"/>
                      <a:pt x="4493" y="29106"/>
                    </a:cubicBezTo>
                    <a:cubicBezTo>
                      <a:pt x="4471" y="29038"/>
                      <a:pt x="4448" y="28981"/>
                      <a:pt x="4437" y="28925"/>
                    </a:cubicBezTo>
                    <a:cubicBezTo>
                      <a:pt x="4437" y="28903"/>
                      <a:pt x="4437" y="28880"/>
                      <a:pt x="4426" y="28846"/>
                    </a:cubicBezTo>
                    <a:lnTo>
                      <a:pt x="4426" y="28801"/>
                    </a:lnTo>
                    <a:cubicBezTo>
                      <a:pt x="4437" y="28778"/>
                      <a:pt x="4437" y="28756"/>
                      <a:pt x="4437" y="28733"/>
                    </a:cubicBezTo>
                    <a:cubicBezTo>
                      <a:pt x="4448" y="28710"/>
                      <a:pt x="4448" y="28700"/>
                      <a:pt x="4460" y="28677"/>
                    </a:cubicBezTo>
                    <a:cubicBezTo>
                      <a:pt x="4460" y="28654"/>
                      <a:pt x="4471" y="28643"/>
                      <a:pt x="4483" y="28620"/>
                    </a:cubicBezTo>
                    <a:cubicBezTo>
                      <a:pt x="4493" y="28597"/>
                      <a:pt x="4505" y="28587"/>
                      <a:pt x="4516" y="28564"/>
                    </a:cubicBezTo>
                    <a:cubicBezTo>
                      <a:pt x="4528" y="28541"/>
                      <a:pt x="4539" y="28519"/>
                      <a:pt x="4561" y="28507"/>
                    </a:cubicBezTo>
                    <a:cubicBezTo>
                      <a:pt x="4573" y="28485"/>
                      <a:pt x="4596" y="28474"/>
                      <a:pt x="4606" y="28451"/>
                    </a:cubicBezTo>
                    <a:cubicBezTo>
                      <a:pt x="4618" y="28439"/>
                      <a:pt x="4641" y="28429"/>
                      <a:pt x="4652" y="28417"/>
                    </a:cubicBezTo>
                    <a:cubicBezTo>
                      <a:pt x="4674" y="28406"/>
                      <a:pt x="4697" y="28394"/>
                      <a:pt x="4708" y="28383"/>
                    </a:cubicBezTo>
                    <a:cubicBezTo>
                      <a:pt x="4719" y="28383"/>
                      <a:pt x="4742" y="28372"/>
                      <a:pt x="4754" y="28372"/>
                    </a:cubicBezTo>
                    <a:cubicBezTo>
                      <a:pt x="4776" y="28361"/>
                      <a:pt x="4787" y="28361"/>
                      <a:pt x="4810" y="28349"/>
                    </a:cubicBezTo>
                    <a:close/>
                    <a:moveTo>
                      <a:pt x="1874" y="28891"/>
                    </a:moveTo>
                    <a:cubicBezTo>
                      <a:pt x="1909" y="28891"/>
                      <a:pt x="1931" y="28891"/>
                      <a:pt x="1954" y="28903"/>
                    </a:cubicBezTo>
                    <a:cubicBezTo>
                      <a:pt x="1976" y="28903"/>
                      <a:pt x="1987" y="28914"/>
                      <a:pt x="2010" y="28914"/>
                    </a:cubicBezTo>
                    <a:lnTo>
                      <a:pt x="2077" y="28948"/>
                    </a:lnTo>
                    <a:cubicBezTo>
                      <a:pt x="2089" y="28948"/>
                      <a:pt x="2112" y="28959"/>
                      <a:pt x="2123" y="28970"/>
                    </a:cubicBezTo>
                    <a:cubicBezTo>
                      <a:pt x="2157" y="28993"/>
                      <a:pt x="2180" y="29016"/>
                      <a:pt x="2213" y="29038"/>
                    </a:cubicBezTo>
                    <a:lnTo>
                      <a:pt x="2371" y="29196"/>
                    </a:lnTo>
                    <a:cubicBezTo>
                      <a:pt x="2439" y="29287"/>
                      <a:pt x="2496" y="29354"/>
                      <a:pt x="2541" y="29422"/>
                    </a:cubicBezTo>
                    <a:cubicBezTo>
                      <a:pt x="2563" y="29455"/>
                      <a:pt x="2586" y="29490"/>
                      <a:pt x="2597" y="29512"/>
                    </a:cubicBezTo>
                    <a:cubicBezTo>
                      <a:pt x="2619" y="29546"/>
                      <a:pt x="2631" y="29580"/>
                      <a:pt x="2654" y="29614"/>
                    </a:cubicBezTo>
                    <a:lnTo>
                      <a:pt x="2665" y="29636"/>
                    </a:lnTo>
                    <a:cubicBezTo>
                      <a:pt x="2699" y="29704"/>
                      <a:pt x="2732" y="29783"/>
                      <a:pt x="2767" y="29862"/>
                    </a:cubicBezTo>
                    <a:cubicBezTo>
                      <a:pt x="2800" y="29941"/>
                      <a:pt x="2834" y="30020"/>
                      <a:pt x="2868" y="30122"/>
                    </a:cubicBezTo>
                    <a:lnTo>
                      <a:pt x="2879" y="30133"/>
                    </a:lnTo>
                    <a:lnTo>
                      <a:pt x="2879" y="30145"/>
                    </a:lnTo>
                    <a:lnTo>
                      <a:pt x="2879" y="30155"/>
                    </a:lnTo>
                    <a:lnTo>
                      <a:pt x="2890" y="30167"/>
                    </a:lnTo>
                    <a:cubicBezTo>
                      <a:pt x="2902" y="30212"/>
                      <a:pt x="2925" y="30268"/>
                      <a:pt x="2935" y="30314"/>
                    </a:cubicBezTo>
                    <a:cubicBezTo>
                      <a:pt x="2970" y="30416"/>
                      <a:pt x="2992" y="30528"/>
                      <a:pt x="3015" y="30619"/>
                    </a:cubicBezTo>
                    <a:cubicBezTo>
                      <a:pt x="3026" y="30709"/>
                      <a:pt x="3048" y="30799"/>
                      <a:pt x="3071" y="30878"/>
                    </a:cubicBezTo>
                    <a:cubicBezTo>
                      <a:pt x="3105" y="30980"/>
                      <a:pt x="3128" y="31070"/>
                      <a:pt x="3150" y="31149"/>
                    </a:cubicBezTo>
                    <a:cubicBezTo>
                      <a:pt x="3196" y="31251"/>
                      <a:pt x="3229" y="31352"/>
                      <a:pt x="3274" y="31442"/>
                    </a:cubicBezTo>
                    <a:cubicBezTo>
                      <a:pt x="3286" y="31454"/>
                      <a:pt x="3286" y="31454"/>
                      <a:pt x="3286" y="31465"/>
                    </a:cubicBezTo>
                    <a:cubicBezTo>
                      <a:pt x="3308" y="31488"/>
                      <a:pt x="3319" y="31522"/>
                      <a:pt x="3331" y="31545"/>
                    </a:cubicBezTo>
                    <a:lnTo>
                      <a:pt x="3229" y="31477"/>
                    </a:lnTo>
                    <a:cubicBezTo>
                      <a:pt x="3173" y="31442"/>
                      <a:pt x="3128" y="31409"/>
                      <a:pt x="3094" y="31375"/>
                    </a:cubicBezTo>
                    <a:cubicBezTo>
                      <a:pt x="3060" y="31341"/>
                      <a:pt x="3026" y="31319"/>
                      <a:pt x="3003" y="31284"/>
                    </a:cubicBezTo>
                    <a:cubicBezTo>
                      <a:pt x="2935" y="31206"/>
                      <a:pt x="2868" y="31116"/>
                      <a:pt x="2800" y="31003"/>
                    </a:cubicBezTo>
                    <a:lnTo>
                      <a:pt x="2777" y="30980"/>
                    </a:lnTo>
                    <a:cubicBezTo>
                      <a:pt x="2744" y="30935"/>
                      <a:pt x="2721" y="30901"/>
                      <a:pt x="2699" y="30855"/>
                    </a:cubicBezTo>
                    <a:cubicBezTo>
                      <a:pt x="2676" y="30833"/>
                      <a:pt x="2654" y="30799"/>
                      <a:pt x="2642" y="30765"/>
                    </a:cubicBezTo>
                    <a:cubicBezTo>
                      <a:pt x="2586" y="30687"/>
                      <a:pt x="2529" y="30607"/>
                      <a:pt x="2473" y="30539"/>
                    </a:cubicBezTo>
                    <a:cubicBezTo>
                      <a:pt x="2461" y="30539"/>
                      <a:pt x="2461" y="30528"/>
                      <a:pt x="2450" y="30528"/>
                    </a:cubicBezTo>
                    <a:cubicBezTo>
                      <a:pt x="2326" y="30381"/>
                      <a:pt x="2168" y="30258"/>
                      <a:pt x="1976" y="30133"/>
                    </a:cubicBezTo>
                    <a:cubicBezTo>
                      <a:pt x="1909" y="30099"/>
                      <a:pt x="1841" y="30054"/>
                      <a:pt x="1773" y="30009"/>
                    </a:cubicBezTo>
                    <a:cubicBezTo>
                      <a:pt x="1683" y="29964"/>
                      <a:pt x="1581" y="29907"/>
                      <a:pt x="1490" y="29839"/>
                    </a:cubicBezTo>
                    <a:cubicBezTo>
                      <a:pt x="1445" y="29806"/>
                      <a:pt x="1400" y="29772"/>
                      <a:pt x="1367" y="29749"/>
                    </a:cubicBezTo>
                    <a:lnTo>
                      <a:pt x="1299" y="29681"/>
                    </a:lnTo>
                    <a:cubicBezTo>
                      <a:pt x="1254" y="29625"/>
                      <a:pt x="1219" y="29580"/>
                      <a:pt x="1186" y="29535"/>
                    </a:cubicBezTo>
                    <a:cubicBezTo>
                      <a:pt x="1163" y="29501"/>
                      <a:pt x="1152" y="29478"/>
                      <a:pt x="1141" y="29455"/>
                    </a:cubicBezTo>
                    <a:cubicBezTo>
                      <a:pt x="1129" y="29445"/>
                      <a:pt x="1129" y="29433"/>
                      <a:pt x="1118" y="29422"/>
                    </a:cubicBezTo>
                    <a:lnTo>
                      <a:pt x="1118" y="29388"/>
                    </a:lnTo>
                    <a:lnTo>
                      <a:pt x="1118" y="29297"/>
                    </a:lnTo>
                    <a:lnTo>
                      <a:pt x="1118" y="29275"/>
                    </a:lnTo>
                    <a:cubicBezTo>
                      <a:pt x="1129" y="29252"/>
                      <a:pt x="1129" y="29241"/>
                      <a:pt x="1141" y="29230"/>
                    </a:cubicBezTo>
                    <a:lnTo>
                      <a:pt x="1174" y="29162"/>
                    </a:lnTo>
                    <a:cubicBezTo>
                      <a:pt x="1186" y="29162"/>
                      <a:pt x="1186" y="29151"/>
                      <a:pt x="1197" y="29139"/>
                    </a:cubicBezTo>
                    <a:cubicBezTo>
                      <a:pt x="1209" y="29139"/>
                      <a:pt x="1209" y="29129"/>
                      <a:pt x="1219" y="29117"/>
                    </a:cubicBezTo>
                    <a:cubicBezTo>
                      <a:pt x="1242" y="29094"/>
                      <a:pt x="1276" y="29083"/>
                      <a:pt x="1310" y="29061"/>
                    </a:cubicBezTo>
                    <a:lnTo>
                      <a:pt x="1412" y="28993"/>
                    </a:lnTo>
                    <a:cubicBezTo>
                      <a:pt x="1445" y="28970"/>
                      <a:pt x="1490" y="28959"/>
                      <a:pt x="1525" y="28948"/>
                    </a:cubicBezTo>
                    <a:cubicBezTo>
                      <a:pt x="1570" y="28925"/>
                      <a:pt x="1615" y="28914"/>
                      <a:pt x="1648" y="28914"/>
                    </a:cubicBezTo>
                    <a:cubicBezTo>
                      <a:pt x="1705" y="28903"/>
                      <a:pt x="1761" y="28891"/>
                      <a:pt x="1806" y="28891"/>
                    </a:cubicBezTo>
                    <a:close/>
                    <a:moveTo>
                      <a:pt x="1084" y="33080"/>
                    </a:moveTo>
                    <a:cubicBezTo>
                      <a:pt x="1107" y="33080"/>
                      <a:pt x="1141" y="33080"/>
                      <a:pt x="1174" y="33091"/>
                    </a:cubicBezTo>
                    <a:cubicBezTo>
                      <a:pt x="1219" y="33103"/>
                      <a:pt x="1254" y="33113"/>
                      <a:pt x="1299" y="33125"/>
                    </a:cubicBezTo>
                    <a:lnTo>
                      <a:pt x="1321" y="33136"/>
                    </a:lnTo>
                    <a:cubicBezTo>
                      <a:pt x="1332" y="33136"/>
                      <a:pt x="1344" y="33136"/>
                      <a:pt x="1344" y="33148"/>
                    </a:cubicBezTo>
                    <a:lnTo>
                      <a:pt x="1389" y="33159"/>
                    </a:lnTo>
                    <a:cubicBezTo>
                      <a:pt x="1400" y="33159"/>
                      <a:pt x="1412" y="33159"/>
                      <a:pt x="1423" y="33170"/>
                    </a:cubicBezTo>
                    <a:cubicBezTo>
                      <a:pt x="1445" y="33181"/>
                      <a:pt x="1480" y="33193"/>
                      <a:pt x="1513" y="33204"/>
                    </a:cubicBezTo>
                    <a:lnTo>
                      <a:pt x="1558" y="33215"/>
                    </a:lnTo>
                    <a:cubicBezTo>
                      <a:pt x="1626" y="33249"/>
                      <a:pt x="1705" y="33283"/>
                      <a:pt x="1773" y="33317"/>
                    </a:cubicBezTo>
                    <a:lnTo>
                      <a:pt x="1829" y="33339"/>
                    </a:lnTo>
                    <a:cubicBezTo>
                      <a:pt x="1886" y="33362"/>
                      <a:pt x="1942" y="33384"/>
                      <a:pt x="1987" y="33407"/>
                    </a:cubicBezTo>
                    <a:lnTo>
                      <a:pt x="2089" y="33452"/>
                    </a:lnTo>
                    <a:cubicBezTo>
                      <a:pt x="2270" y="33532"/>
                      <a:pt x="2439" y="33599"/>
                      <a:pt x="2609" y="33667"/>
                    </a:cubicBezTo>
                    <a:lnTo>
                      <a:pt x="2619" y="33667"/>
                    </a:lnTo>
                    <a:cubicBezTo>
                      <a:pt x="2609" y="33667"/>
                      <a:pt x="2597" y="33678"/>
                      <a:pt x="2586" y="33678"/>
                    </a:cubicBezTo>
                    <a:lnTo>
                      <a:pt x="2563" y="33678"/>
                    </a:lnTo>
                    <a:cubicBezTo>
                      <a:pt x="2518" y="33690"/>
                      <a:pt x="2484" y="33700"/>
                      <a:pt x="2450" y="33700"/>
                    </a:cubicBezTo>
                    <a:cubicBezTo>
                      <a:pt x="2405" y="33712"/>
                      <a:pt x="2371" y="33735"/>
                      <a:pt x="2326" y="33746"/>
                    </a:cubicBezTo>
                    <a:lnTo>
                      <a:pt x="2292" y="33757"/>
                    </a:lnTo>
                    <a:cubicBezTo>
                      <a:pt x="2258" y="33768"/>
                      <a:pt x="2213" y="33780"/>
                      <a:pt x="2168" y="33803"/>
                    </a:cubicBezTo>
                    <a:lnTo>
                      <a:pt x="2067" y="33836"/>
                    </a:lnTo>
                    <a:lnTo>
                      <a:pt x="2021" y="33859"/>
                    </a:lnTo>
                    <a:cubicBezTo>
                      <a:pt x="1976" y="33870"/>
                      <a:pt x="1931" y="33893"/>
                      <a:pt x="1874" y="33904"/>
                    </a:cubicBezTo>
                    <a:cubicBezTo>
                      <a:pt x="1863" y="33904"/>
                      <a:pt x="1852" y="33904"/>
                      <a:pt x="1841" y="33915"/>
                    </a:cubicBezTo>
                    <a:cubicBezTo>
                      <a:pt x="1818" y="33915"/>
                      <a:pt x="1796" y="33926"/>
                      <a:pt x="1773" y="33926"/>
                    </a:cubicBezTo>
                    <a:lnTo>
                      <a:pt x="1728" y="33938"/>
                    </a:lnTo>
                    <a:lnTo>
                      <a:pt x="1671" y="33949"/>
                    </a:lnTo>
                    <a:cubicBezTo>
                      <a:pt x="1626" y="33961"/>
                      <a:pt x="1581" y="33961"/>
                      <a:pt x="1536" y="33971"/>
                    </a:cubicBezTo>
                    <a:lnTo>
                      <a:pt x="1389" y="33971"/>
                    </a:lnTo>
                    <a:cubicBezTo>
                      <a:pt x="1355" y="33961"/>
                      <a:pt x="1310" y="33961"/>
                      <a:pt x="1265" y="33949"/>
                    </a:cubicBezTo>
                    <a:lnTo>
                      <a:pt x="1129" y="33915"/>
                    </a:lnTo>
                    <a:cubicBezTo>
                      <a:pt x="1084" y="33893"/>
                      <a:pt x="1051" y="33881"/>
                      <a:pt x="1005" y="33859"/>
                    </a:cubicBezTo>
                    <a:cubicBezTo>
                      <a:pt x="983" y="33848"/>
                      <a:pt x="948" y="33836"/>
                      <a:pt x="926" y="33813"/>
                    </a:cubicBezTo>
                    <a:cubicBezTo>
                      <a:pt x="903" y="33791"/>
                      <a:pt x="881" y="33780"/>
                      <a:pt x="858" y="33757"/>
                    </a:cubicBezTo>
                    <a:cubicBezTo>
                      <a:pt x="836" y="33746"/>
                      <a:pt x="825" y="33735"/>
                      <a:pt x="813" y="33712"/>
                    </a:cubicBezTo>
                    <a:cubicBezTo>
                      <a:pt x="802" y="33700"/>
                      <a:pt x="780" y="33678"/>
                      <a:pt x="768" y="33655"/>
                    </a:cubicBezTo>
                    <a:cubicBezTo>
                      <a:pt x="757" y="33644"/>
                      <a:pt x="745" y="33622"/>
                      <a:pt x="745" y="33610"/>
                    </a:cubicBezTo>
                    <a:cubicBezTo>
                      <a:pt x="734" y="33588"/>
                      <a:pt x="723" y="33577"/>
                      <a:pt x="723" y="33554"/>
                    </a:cubicBezTo>
                    <a:cubicBezTo>
                      <a:pt x="712" y="33542"/>
                      <a:pt x="712" y="33520"/>
                      <a:pt x="700" y="33509"/>
                    </a:cubicBezTo>
                    <a:lnTo>
                      <a:pt x="700" y="33464"/>
                    </a:lnTo>
                    <a:lnTo>
                      <a:pt x="700" y="33419"/>
                    </a:lnTo>
                    <a:lnTo>
                      <a:pt x="700" y="33396"/>
                    </a:lnTo>
                    <a:cubicBezTo>
                      <a:pt x="700" y="33384"/>
                      <a:pt x="712" y="33362"/>
                      <a:pt x="712" y="33351"/>
                    </a:cubicBezTo>
                    <a:lnTo>
                      <a:pt x="745" y="33283"/>
                    </a:lnTo>
                    <a:cubicBezTo>
                      <a:pt x="757" y="33261"/>
                      <a:pt x="768" y="33238"/>
                      <a:pt x="780" y="33226"/>
                    </a:cubicBezTo>
                    <a:cubicBezTo>
                      <a:pt x="790" y="33204"/>
                      <a:pt x="802" y="33193"/>
                      <a:pt x="813" y="33181"/>
                    </a:cubicBezTo>
                    <a:lnTo>
                      <a:pt x="847" y="33148"/>
                    </a:lnTo>
                    <a:lnTo>
                      <a:pt x="870" y="33125"/>
                    </a:lnTo>
                    <a:cubicBezTo>
                      <a:pt x="881" y="33113"/>
                      <a:pt x="892" y="33113"/>
                      <a:pt x="903" y="33103"/>
                    </a:cubicBezTo>
                    <a:cubicBezTo>
                      <a:pt x="915" y="33103"/>
                      <a:pt x="926" y="33103"/>
                      <a:pt x="938" y="33091"/>
                    </a:cubicBezTo>
                    <a:cubicBezTo>
                      <a:pt x="948" y="33091"/>
                      <a:pt x="960" y="33091"/>
                      <a:pt x="971" y="33080"/>
                    </a:cubicBezTo>
                    <a:close/>
                    <a:moveTo>
                      <a:pt x="11031" y="33396"/>
                    </a:moveTo>
                    <a:lnTo>
                      <a:pt x="11031" y="33407"/>
                    </a:lnTo>
                    <a:lnTo>
                      <a:pt x="11042" y="33407"/>
                    </a:lnTo>
                    <a:cubicBezTo>
                      <a:pt x="11053" y="33419"/>
                      <a:pt x="11053" y="33419"/>
                      <a:pt x="11064" y="33419"/>
                    </a:cubicBezTo>
                    <a:lnTo>
                      <a:pt x="11064" y="33429"/>
                    </a:lnTo>
                    <a:lnTo>
                      <a:pt x="11076" y="33441"/>
                    </a:lnTo>
                    <a:lnTo>
                      <a:pt x="11087" y="33452"/>
                    </a:lnTo>
                    <a:lnTo>
                      <a:pt x="11087" y="33464"/>
                    </a:lnTo>
                    <a:cubicBezTo>
                      <a:pt x="11087" y="33475"/>
                      <a:pt x="11098" y="33475"/>
                      <a:pt x="11098" y="33486"/>
                    </a:cubicBezTo>
                    <a:lnTo>
                      <a:pt x="11098" y="33520"/>
                    </a:lnTo>
                    <a:lnTo>
                      <a:pt x="11098" y="33554"/>
                    </a:lnTo>
                    <a:cubicBezTo>
                      <a:pt x="11098" y="33577"/>
                      <a:pt x="11098" y="33588"/>
                      <a:pt x="11087" y="33610"/>
                    </a:cubicBezTo>
                    <a:cubicBezTo>
                      <a:pt x="11087" y="33644"/>
                      <a:pt x="11076" y="33678"/>
                      <a:pt x="11064" y="33723"/>
                    </a:cubicBezTo>
                    <a:cubicBezTo>
                      <a:pt x="11042" y="33768"/>
                      <a:pt x="11019" y="33825"/>
                      <a:pt x="10996" y="33881"/>
                    </a:cubicBezTo>
                    <a:lnTo>
                      <a:pt x="10974" y="33904"/>
                    </a:lnTo>
                    <a:cubicBezTo>
                      <a:pt x="10951" y="33949"/>
                      <a:pt x="10918" y="34006"/>
                      <a:pt x="10895" y="34051"/>
                    </a:cubicBezTo>
                    <a:cubicBezTo>
                      <a:pt x="10861" y="34096"/>
                      <a:pt x="10850" y="34119"/>
                      <a:pt x="10827" y="34141"/>
                    </a:cubicBezTo>
                    <a:lnTo>
                      <a:pt x="10793" y="34175"/>
                    </a:lnTo>
                    <a:cubicBezTo>
                      <a:pt x="10782" y="34186"/>
                      <a:pt x="10760" y="34197"/>
                      <a:pt x="10748" y="34209"/>
                    </a:cubicBezTo>
                    <a:cubicBezTo>
                      <a:pt x="10737" y="34220"/>
                      <a:pt x="10715" y="34232"/>
                      <a:pt x="10703" y="34232"/>
                    </a:cubicBezTo>
                    <a:cubicBezTo>
                      <a:pt x="10669" y="34254"/>
                      <a:pt x="10647" y="34265"/>
                      <a:pt x="10602" y="34277"/>
                    </a:cubicBezTo>
                    <a:cubicBezTo>
                      <a:pt x="10557" y="34288"/>
                      <a:pt x="10489" y="34310"/>
                      <a:pt x="10421" y="34322"/>
                    </a:cubicBezTo>
                    <a:cubicBezTo>
                      <a:pt x="10376" y="34333"/>
                      <a:pt x="10342" y="34333"/>
                      <a:pt x="10308" y="34344"/>
                    </a:cubicBezTo>
                    <a:cubicBezTo>
                      <a:pt x="10263" y="34344"/>
                      <a:pt x="10229" y="34355"/>
                      <a:pt x="10183" y="34367"/>
                    </a:cubicBezTo>
                    <a:cubicBezTo>
                      <a:pt x="10161" y="34367"/>
                      <a:pt x="10138" y="34367"/>
                      <a:pt x="10116" y="34378"/>
                    </a:cubicBezTo>
                    <a:cubicBezTo>
                      <a:pt x="9992" y="34400"/>
                      <a:pt x="9890" y="34435"/>
                      <a:pt x="9789" y="34480"/>
                    </a:cubicBezTo>
                    <a:cubicBezTo>
                      <a:pt x="9732" y="34502"/>
                      <a:pt x="9687" y="34513"/>
                      <a:pt x="9642" y="34536"/>
                    </a:cubicBezTo>
                    <a:lnTo>
                      <a:pt x="9619" y="34548"/>
                    </a:lnTo>
                    <a:lnTo>
                      <a:pt x="9619" y="34548"/>
                    </a:lnTo>
                    <a:lnTo>
                      <a:pt x="9631" y="34502"/>
                    </a:lnTo>
                    <a:lnTo>
                      <a:pt x="9642" y="34491"/>
                    </a:lnTo>
                    <a:cubicBezTo>
                      <a:pt x="9653" y="34446"/>
                      <a:pt x="9676" y="34400"/>
                      <a:pt x="9687" y="34344"/>
                    </a:cubicBezTo>
                    <a:lnTo>
                      <a:pt x="9698" y="34344"/>
                    </a:lnTo>
                    <a:cubicBezTo>
                      <a:pt x="9721" y="34254"/>
                      <a:pt x="9754" y="34164"/>
                      <a:pt x="9800" y="34073"/>
                    </a:cubicBezTo>
                    <a:cubicBezTo>
                      <a:pt x="9822" y="34028"/>
                      <a:pt x="9845" y="33994"/>
                      <a:pt x="9867" y="33961"/>
                    </a:cubicBezTo>
                    <a:cubicBezTo>
                      <a:pt x="9902" y="33915"/>
                      <a:pt x="9924" y="33881"/>
                      <a:pt x="9958" y="33836"/>
                    </a:cubicBezTo>
                    <a:lnTo>
                      <a:pt x="10060" y="33735"/>
                    </a:lnTo>
                    <a:lnTo>
                      <a:pt x="10195" y="33633"/>
                    </a:lnTo>
                    <a:lnTo>
                      <a:pt x="10195" y="33644"/>
                    </a:lnTo>
                    <a:cubicBezTo>
                      <a:pt x="10195" y="33633"/>
                      <a:pt x="10206" y="33633"/>
                      <a:pt x="10206" y="33633"/>
                    </a:cubicBezTo>
                    <a:cubicBezTo>
                      <a:pt x="10240" y="33610"/>
                      <a:pt x="10274" y="33588"/>
                      <a:pt x="10319" y="33565"/>
                    </a:cubicBezTo>
                    <a:cubicBezTo>
                      <a:pt x="10364" y="33542"/>
                      <a:pt x="10409" y="33520"/>
                      <a:pt x="10454" y="33509"/>
                    </a:cubicBezTo>
                    <a:cubicBezTo>
                      <a:pt x="10489" y="33497"/>
                      <a:pt x="10534" y="33475"/>
                      <a:pt x="10590" y="33464"/>
                    </a:cubicBezTo>
                    <a:cubicBezTo>
                      <a:pt x="10635" y="33452"/>
                      <a:pt x="10680" y="33441"/>
                      <a:pt x="10737" y="33429"/>
                    </a:cubicBezTo>
                    <a:cubicBezTo>
                      <a:pt x="10805" y="33419"/>
                      <a:pt x="10873" y="33396"/>
                      <a:pt x="10940" y="33396"/>
                    </a:cubicBezTo>
                    <a:close/>
                    <a:moveTo>
                      <a:pt x="9244" y="34717"/>
                    </a:moveTo>
                    <a:cubicBezTo>
                      <a:pt x="9235" y="34717"/>
                      <a:pt x="9235" y="34717"/>
                      <a:pt x="9235" y="34728"/>
                    </a:cubicBezTo>
                    <a:cubicBezTo>
                      <a:pt x="9238" y="34724"/>
                      <a:pt x="9241" y="34720"/>
                      <a:pt x="9244" y="34717"/>
                    </a:cubicBezTo>
                    <a:close/>
                    <a:moveTo>
                      <a:pt x="6051" y="1"/>
                    </a:moveTo>
                    <a:cubicBezTo>
                      <a:pt x="6006" y="1"/>
                      <a:pt x="5961" y="1"/>
                      <a:pt x="5916" y="12"/>
                    </a:cubicBezTo>
                    <a:cubicBezTo>
                      <a:pt x="5860" y="12"/>
                      <a:pt x="5803" y="34"/>
                      <a:pt x="5758" y="46"/>
                    </a:cubicBezTo>
                    <a:cubicBezTo>
                      <a:pt x="5622" y="79"/>
                      <a:pt x="5521" y="170"/>
                      <a:pt x="5419" y="260"/>
                    </a:cubicBezTo>
                    <a:cubicBezTo>
                      <a:pt x="5374" y="294"/>
                      <a:pt x="5329" y="350"/>
                      <a:pt x="5306" y="396"/>
                    </a:cubicBezTo>
                    <a:cubicBezTo>
                      <a:pt x="5284" y="430"/>
                      <a:pt x="5273" y="453"/>
                      <a:pt x="5250" y="486"/>
                    </a:cubicBezTo>
                    <a:cubicBezTo>
                      <a:pt x="5183" y="611"/>
                      <a:pt x="5137" y="757"/>
                      <a:pt x="5137" y="904"/>
                    </a:cubicBezTo>
                    <a:cubicBezTo>
                      <a:pt x="5137" y="972"/>
                      <a:pt x="5148" y="1050"/>
                      <a:pt x="5160" y="1118"/>
                    </a:cubicBezTo>
                    <a:cubicBezTo>
                      <a:pt x="5160" y="1175"/>
                      <a:pt x="5171" y="1220"/>
                      <a:pt x="5183" y="1265"/>
                    </a:cubicBezTo>
                    <a:cubicBezTo>
                      <a:pt x="5193" y="1321"/>
                      <a:pt x="5193" y="1378"/>
                      <a:pt x="5216" y="1434"/>
                    </a:cubicBezTo>
                    <a:cubicBezTo>
                      <a:pt x="5228" y="1491"/>
                      <a:pt x="5239" y="1536"/>
                      <a:pt x="5250" y="1592"/>
                    </a:cubicBezTo>
                    <a:lnTo>
                      <a:pt x="5284" y="1694"/>
                    </a:lnTo>
                    <a:cubicBezTo>
                      <a:pt x="5295" y="1717"/>
                      <a:pt x="5295" y="1740"/>
                      <a:pt x="5306" y="1762"/>
                    </a:cubicBezTo>
                    <a:cubicBezTo>
                      <a:pt x="5329" y="1818"/>
                      <a:pt x="5351" y="1863"/>
                      <a:pt x="5374" y="1920"/>
                    </a:cubicBezTo>
                    <a:cubicBezTo>
                      <a:pt x="5386" y="1965"/>
                      <a:pt x="5419" y="2010"/>
                      <a:pt x="5431" y="2056"/>
                    </a:cubicBezTo>
                    <a:cubicBezTo>
                      <a:pt x="5454" y="2112"/>
                      <a:pt x="5487" y="2157"/>
                      <a:pt x="5510" y="2202"/>
                    </a:cubicBezTo>
                    <a:cubicBezTo>
                      <a:pt x="5510" y="2214"/>
                      <a:pt x="5521" y="2225"/>
                      <a:pt x="5521" y="2236"/>
                    </a:cubicBezTo>
                    <a:cubicBezTo>
                      <a:pt x="5634" y="2417"/>
                      <a:pt x="5735" y="2608"/>
                      <a:pt x="5848" y="2789"/>
                    </a:cubicBezTo>
                    <a:cubicBezTo>
                      <a:pt x="5905" y="2879"/>
                      <a:pt x="5961" y="2970"/>
                      <a:pt x="6029" y="3060"/>
                    </a:cubicBezTo>
                    <a:cubicBezTo>
                      <a:pt x="6086" y="3139"/>
                      <a:pt x="6142" y="3218"/>
                      <a:pt x="6199" y="3286"/>
                    </a:cubicBezTo>
                    <a:cubicBezTo>
                      <a:pt x="6199" y="3308"/>
                      <a:pt x="6210" y="3331"/>
                      <a:pt x="6210" y="3354"/>
                    </a:cubicBezTo>
                    <a:cubicBezTo>
                      <a:pt x="6221" y="3388"/>
                      <a:pt x="6221" y="3433"/>
                      <a:pt x="6221" y="3466"/>
                    </a:cubicBezTo>
                    <a:cubicBezTo>
                      <a:pt x="6232" y="3546"/>
                      <a:pt x="6255" y="3624"/>
                      <a:pt x="6277" y="3704"/>
                    </a:cubicBezTo>
                    <a:cubicBezTo>
                      <a:pt x="6277" y="3715"/>
                      <a:pt x="6289" y="3737"/>
                      <a:pt x="6300" y="3749"/>
                    </a:cubicBezTo>
                    <a:cubicBezTo>
                      <a:pt x="6312" y="3772"/>
                      <a:pt x="6312" y="3794"/>
                      <a:pt x="6322" y="3817"/>
                    </a:cubicBezTo>
                    <a:cubicBezTo>
                      <a:pt x="6368" y="4053"/>
                      <a:pt x="6413" y="4291"/>
                      <a:pt x="6435" y="4528"/>
                    </a:cubicBezTo>
                    <a:cubicBezTo>
                      <a:pt x="6470" y="4753"/>
                      <a:pt x="6492" y="4979"/>
                      <a:pt x="6515" y="5205"/>
                    </a:cubicBezTo>
                    <a:cubicBezTo>
                      <a:pt x="6571" y="5679"/>
                      <a:pt x="6605" y="6153"/>
                      <a:pt x="6639" y="6628"/>
                    </a:cubicBezTo>
                    <a:lnTo>
                      <a:pt x="6639" y="6617"/>
                    </a:lnTo>
                    <a:cubicBezTo>
                      <a:pt x="6661" y="7113"/>
                      <a:pt x="6695" y="7621"/>
                      <a:pt x="6729" y="8118"/>
                    </a:cubicBezTo>
                    <a:cubicBezTo>
                      <a:pt x="6718" y="8095"/>
                      <a:pt x="6695" y="8062"/>
                      <a:pt x="6684" y="8039"/>
                    </a:cubicBezTo>
                    <a:cubicBezTo>
                      <a:pt x="6628" y="7960"/>
                      <a:pt x="6583" y="7881"/>
                      <a:pt x="6537" y="7802"/>
                    </a:cubicBezTo>
                    <a:cubicBezTo>
                      <a:pt x="6424" y="7633"/>
                      <a:pt x="6322" y="7463"/>
                      <a:pt x="6210" y="7294"/>
                    </a:cubicBezTo>
                    <a:cubicBezTo>
                      <a:pt x="6006" y="6978"/>
                      <a:pt x="5770" y="6673"/>
                      <a:pt x="5555" y="6368"/>
                    </a:cubicBezTo>
                    <a:cubicBezTo>
                      <a:pt x="5499" y="6278"/>
                      <a:pt x="5442" y="6199"/>
                      <a:pt x="5374" y="6120"/>
                    </a:cubicBezTo>
                    <a:cubicBezTo>
                      <a:pt x="5386" y="6097"/>
                      <a:pt x="5386" y="6075"/>
                      <a:pt x="5374" y="6052"/>
                    </a:cubicBezTo>
                    <a:cubicBezTo>
                      <a:pt x="5351" y="6018"/>
                      <a:pt x="5329" y="5984"/>
                      <a:pt x="5318" y="5962"/>
                    </a:cubicBezTo>
                    <a:cubicBezTo>
                      <a:pt x="5273" y="5860"/>
                      <a:pt x="5239" y="5770"/>
                      <a:pt x="5205" y="5668"/>
                    </a:cubicBezTo>
                    <a:cubicBezTo>
                      <a:pt x="5171" y="5578"/>
                      <a:pt x="5137" y="5499"/>
                      <a:pt x="5115" y="5408"/>
                    </a:cubicBezTo>
                    <a:cubicBezTo>
                      <a:pt x="5092" y="5318"/>
                      <a:pt x="5070" y="5239"/>
                      <a:pt x="5047" y="5149"/>
                    </a:cubicBezTo>
                    <a:cubicBezTo>
                      <a:pt x="5047" y="5104"/>
                      <a:pt x="5035" y="5059"/>
                      <a:pt x="5025" y="5014"/>
                    </a:cubicBezTo>
                    <a:cubicBezTo>
                      <a:pt x="5013" y="4968"/>
                      <a:pt x="5013" y="4912"/>
                      <a:pt x="5002" y="4866"/>
                    </a:cubicBezTo>
                    <a:cubicBezTo>
                      <a:pt x="4990" y="4765"/>
                      <a:pt x="4979" y="4663"/>
                      <a:pt x="4968" y="4550"/>
                    </a:cubicBezTo>
                    <a:lnTo>
                      <a:pt x="4934" y="4279"/>
                    </a:lnTo>
                    <a:cubicBezTo>
                      <a:pt x="4922" y="4234"/>
                      <a:pt x="4922" y="4189"/>
                      <a:pt x="4912" y="4144"/>
                    </a:cubicBezTo>
                    <a:cubicBezTo>
                      <a:pt x="4900" y="4088"/>
                      <a:pt x="4889" y="4043"/>
                      <a:pt x="4866" y="3997"/>
                    </a:cubicBezTo>
                    <a:cubicBezTo>
                      <a:pt x="4844" y="3941"/>
                      <a:pt x="4821" y="3873"/>
                      <a:pt x="4787" y="3817"/>
                    </a:cubicBezTo>
                    <a:cubicBezTo>
                      <a:pt x="4764" y="3760"/>
                      <a:pt x="4731" y="3704"/>
                      <a:pt x="4697" y="3659"/>
                    </a:cubicBezTo>
                    <a:cubicBezTo>
                      <a:pt x="4663" y="3614"/>
                      <a:pt x="4618" y="3568"/>
                      <a:pt x="4573" y="3534"/>
                    </a:cubicBezTo>
                    <a:cubicBezTo>
                      <a:pt x="4483" y="3466"/>
                      <a:pt x="4370" y="3421"/>
                      <a:pt x="4257" y="3421"/>
                    </a:cubicBezTo>
                    <a:cubicBezTo>
                      <a:pt x="4189" y="3433"/>
                      <a:pt x="4132" y="3444"/>
                      <a:pt x="4076" y="3466"/>
                    </a:cubicBezTo>
                    <a:cubicBezTo>
                      <a:pt x="4031" y="3489"/>
                      <a:pt x="3986" y="3523"/>
                      <a:pt x="3952" y="3568"/>
                    </a:cubicBezTo>
                    <a:cubicBezTo>
                      <a:pt x="3906" y="3602"/>
                      <a:pt x="3884" y="3647"/>
                      <a:pt x="3861" y="3692"/>
                    </a:cubicBezTo>
                    <a:cubicBezTo>
                      <a:pt x="3839" y="3737"/>
                      <a:pt x="3816" y="3794"/>
                      <a:pt x="3816" y="3850"/>
                    </a:cubicBezTo>
                    <a:cubicBezTo>
                      <a:pt x="3805" y="3907"/>
                      <a:pt x="3805" y="3975"/>
                      <a:pt x="3816" y="4031"/>
                    </a:cubicBezTo>
                    <a:cubicBezTo>
                      <a:pt x="3828" y="4088"/>
                      <a:pt x="3839" y="4144"/>
                      <a:pt x="3861" y="4201"/>
                    </a:cubicBezTo>
                    <a:cubicBezTo>
                      <a:pt x="3896" y="4268"/>
                      <a:pt x="3929" y="4324"/>
                      <a:pt x="3963" y="4392"/>
                    </a:cubicBezTo>
                    <a:cubicBezTo>
                      <a:pt x="3997" y="4437"/>
                      <a:pt x="4031" y="4483"/>
                      <a:pt x="4054" y="4528"/>
                    </a:cubicBezTo>
                    <a:cubicBezTo>
                      <a:pt x="4110" y="4607"/>
                      <a:pt x="4167" y="4675"/>
                      <a:pt x="4223" y="4753"/>
                    </a:cubicBezTo>
                    <a:cubicBezTo>
                      <a:pt x="4279" y="4821"/>
                      <a:pt x="4335" y="4901"/>
                      <a:pt x="4392" y="4979"/>
                    </a:cubicBezTo>
                    <a:cubicBezTo>
                      <a:pt x="4426" y="5024"/>
                      <a:pt x="4448" y="5059"/>
                      <a:pt x="4483" y="5104"/>
                    </a:cubicBezTo>
                    <a:lnTo>
                      <a:pt x="4550" y="5205"/>
                    </a:lnTo>
                    <a:cubicBezTo>
                      <a:pt x="4652" y="5363"/>
                      <a:pt x="4742" y="5533"/>
                      <a:pt x="4855" y="5679"/>
                    </a:cubicBezTo>
                    <a:cubicBezTo>
                      <a:pt x="4968" y="5849"/>
                      <a:pt x="5092" y="6007"/>
                      <a:pt x="5205" y="6165"/>
                    </a:cubicBezTo>
                    <a:cubicBezTo>
                      <a:pt x="5306" y="6323"/>
                      <a:pt x="5419" y="6481"/>
                      <a:pt x="5532" y="6628"/>
                    </a:cubicBezTo>
                    <a:cubicBezTo>
                      <a:pt x="5645" y="6786"/>
                      <a:pt x="5770" y="6944"/>
                      <a:pt x="5893" y="7102"/>
                    </a:cubicBezTo>
                    <a:cubicBezTo>
                      <a:pt x="6006" y="7249"/>
                      <a:pt x="6108" y="7407"/>
                      <a:pt x="6210" y="7553"/>
                    </a:cubicBezTo>
                    <a:cubicBezTo>
                      <a:pt x="6322" y="7723"/>
                      <a:pt x="6435" y="7869"/>
                      <a:pt x="6548" y="8027"/>
                    </a:cubicBezTo>
                    <a:cubicBezTo>
                      <a:pt x="6583" y="8095"/>
                      <a:pt x="6628" y="8152"/>
                      <a:pt x="6661" y="8208"/>
                    </a:cubicBezTo>
                    <a:cubicBezTo>
                      <a:pt x="6684" y="8242"/>
                      <a:pt x="6695" y="8265"/>
                      <a:pt x="6718" y="8298"/>
                    </a:cubicBezTo>
                    <a:cubicBezTo>
                      <a:pt x="6729" y="8310"/>
                      <a:pt x="6741" y="8333"/>
                      <a:pt x="6741" y="8344"/>
                    </a:cubicBezTo>
                    <a:cubicBezTo>
                      <a:pt x="6774" y="8886"/>
                      <a:pt x="6808" y="9427"/>
                      <a:pt x="6842" y="9981"/>
                    </a:cubicBezTo>
                    <a:cubicBezTo>
                      <a:pt x="6887" y="10827"/>
                      <a:pt x="6932" y="11685"/>
                      <a:pt x="6966" y="12533"/>
                    </a:cubicBezTo>
                    <a:cubicBezTo>
                      <a:pt x="6977" y="12747"/>
                      <a:pt x="6977" y="12950"/>
                      <a:pt x="6977" y="13165"/>
                    </a:cubicBezTo>
                    <a:lnTo>
                      <a:pt x="6977" y="13774"/>
                    </a:lnTo>
                    <a:cubicBezTo>
                      <a:pt x="6966" y="14158"/>
                      <a:pt x="6955" y="14542"/>
                      <a:pt x="6932" y="14914"/>
                    </a:cubicBezTo>
                    <a:lnTo>
                      <a:pt x="6932" y="14903"/>
                    </a:lnTo>
                    <a:cubicBezTo>
                      <a:pt x="6921" y="15072"/>
                      <a:pt x="6909" y="15253"/>
                      <a:pt x="6899" y="15434"/>
                    </a:cubicBezTo>
                    <a:cubicBezTo>
                      <a:pt x="6899" y="15456"/>
                      <a:pt x="6887" y="15468"/>
                      <a:pt x="6887" y="15490"/>
                    </a:cubicBezTo>
                    <a:cubicBezTo>
                      <a:pt x="6853" y="15897"/>
                      <a:pt x="6831" y="16292"/>
                      <a:pt x="6786" y="16698"/>
                    </a:cubicBezTo>
                    <a:lnTo>
                      <a:pt x="6751" y="17003"/>
                    </a:lnTo>
                    <a:cubicBezTo>
                      <a:pt x="6729" y="16936"/>
                      <a:pt x="6706" y="16879"/>
                      <a:pt x="6684" y="16823"/>
                    </a:cubicBezTo>
                    <a:cubicBezTo>
                      <a:pt x="6684" y="16800"/>
                      <a:pt x="6673" y="16788"/>
                      <a:pt x="6673" y="16766"/>
                    </a:cubicBezTo>
                    <a:cubicBezTo>
                      <a:pt x="6661" y="16721"/>
                      <a:pt x="6650" y="16675"/>
                      <a:pt x="6639" y="16642"/>
                    </a:cubicBezTo>
                    <a:cubicBezTo>
                      <a:pt x="6628" y="16597"/>
                      <a:pt x="6616" y="16563"/>
                      <a:pt x="6605" y="16529"/>
                    </a:cubicBezTo>
                    <a:cubicBezTo>
                      <a:pt x="6593" y="16517"/>
                      <a:pt x="6593" y="16495"/>
                      <a:pt x="6593" y="16484"/>
                    </a:cubicBezTo>
                    <a:cubicBezTo>
                      <a:pt x="6571" y="16439"/>
                      <a:pt x="6560" y="16394"/>
                      <a:pt x="6548" y="16349"/>
                    </a:cubicBezTo>
                    <a:cubicBezTo>
                      <a:pt x="6526" y="16314"/>
                      <a:pt x="6526" y="16269"/>
                      <a:pt x="6503" y="16236"/>
                    </a:cubicBezTo>
                    <a:cubicBezTo>
                      <a:pt x="6492" y="16190"/>
                      <a:pt x="6470" y="16156"/>
                      <a:pt x="6447" y="16111"/>
                    </a:cubicBezTo>
                    <a:cubicBezTo>
                      <a:pt x="6435" y="16066"/>
                      <a:pt x="6424" y="16032"/>
                      <a:pt x="6402" y="15998"/>
                    </a:cubicBezTo>
                    <a:lnTo>
                      <a:pt x="6334" y="15863"/>
                    </a:lnTo>
                    <a:cubicBezTo>
                      <a:pt x="6312" y="15817"/>
                      <a:pt x="6300" y="15784"/>
                      <a:pt x="6277" y="15739"/>
                    </a:cubicBezTo>
                    <a:cubicBezTo>
                      <a:pt x="6244" y="15694"/>
                      <a:pt x="6210" y="15637"/>
                      <a:pt x="6176" y="15592"/>
                    </a:cubicBezTo>
                    <a:cubicBezTo>
                      <a:pt x="6119" y="15445"/>
                      <a:pt x="6051" y="15310"/>
                      <a:pt x="5961" y="15174"/>
                    </a:cubicBezTo>
                    <a:cubicBezTo>
                      <a:pt x="5905" y="15095"/>
                      <a:pt x="5837" y="15005"/>
                      <a:pt x="5780" y="14926"/>
                    </a:cubicBezTo>
                    <a:cubicBezTo>
                      <a:pt x="5735" y="14881"/>
                      <a:pt x="5702" y="14824"/>
                      <a:pt x="5668" y="14779"/>
                    </a:cubicBezTo>
                    <a:cubicBezTo>
                      <a:pt x="5645" y="14734"/>
                      <a:pt x="5634" y="14700"/>
                      <a:pt x="5622" y="14655"/>
                    </a:cubicBezTo>
                    <a:lnTo>
                      <a:pt x="5622" y="14666"/>
                    </a:lnTo>
                    <a:cubicBezTo>
                      <a:pt x="5600" y="14576"/>
                      <a:pt x="5566" y="14485"/>
                      <a:pt x="5544" y="14407"/>
                    </a:cubicBezTo>
                    <a:cubicBezTo>
                      <a:pt x="5521" y="14316"/>
                      <a:pt x="5499" y="14226"/>
                      <a:pt x="5476" y="14147"/>
                    </a:cubicBezTo>
                    <a:cubicBezTo>
                      <a:pt x="5476" y="14101"/>
                      <a:pt x="5464" y="14056"/>
                      <a:pt x="5454" y="14011"/>
                    </a:cubicBezTo>
                    <a:cubicBezTo>
                      <a:pt x="5442" y="13978"/>
                      <a:pt x="5442" y="13943"/>
                      <a:pt x="5442" y="13910"/>
                    </a:cubicBezTo>
                    <a:cubicBezTo>
                      <a:pt x="5431" y="13876"/>
                      <a:pt x="5431" y="13842"/>
                      <a:pt x="5419" y="13808"/>
                    </a:cubicBezTo>
                    <a:lnTo>
                      <a:pt x="5419" y="13684"/>
                    </a:lnTo>
                    <a:lnTo>
                      <a:pt x="5419" y="13526"/>
                    </a:lnTo>
                    <a:lnTo>
                      <a:pt x="5419" y="13401"/>
                    </a:lnTo>
                    <a:cubicBezTo>
                      <a:pt x="5419" y="13311"/>
                      <a:pt x="5431" y="13221"/>
                      <a:pt x="5431" y="13120"/>
                    </a:cubicBezTo>
                    <a:cubicBezTo>
                      <a:pt x="5442" y="13063"/>
                      <a:pt x="5442" y="13007"/>
                      <a:pt x="5442" y="12962"/>
                    </a:cubicBezTo>
                    <a:lnTo>
                      <a:pt x="5442" y="12950"/>
                    </a:lnTo>
                    <a:cubicBezTo>
                      <a:pt x="5442" y="12950"/>
                      <a:pt x="5442" y="12939"/>
                      <a:pt x="5454" y="12939"/>
                    </a:cubicBezTo>
                    <a:lnTo>
                      <a:pt x="5454" y="12916"/>
                    </a:lnTo>
                    <a:lnTo>
                      <a:pt x="5454" y="12894"/>
                    </a:lnTo>
                    <a:lnTo>
                      <a:pt x="5454" y="12871"/>
                    </a:lnTo>
                    <a:cubicBezTo>
                      <a:pt x="5454" y="12860"/>
                      <a:pt x="5454" y="12860"/>
                      <a:pt x="5464" y="12849"/>
                    </a:cubicBezTo>
                    <a:cubicBezTo>
                      <a:pt x="5476" y="12781"/>
                      <a:pt x="5499" y="12701"/>
                      <a:pt x="5521" y="12623"/>
                    </a:cubicBezTo>
                    <a:lnTo>
                      <a:pt x="5521" y="12634"/>
                    </a:lnTo>
                    <a:cubicBezTo>
                      <a:pt x="5521" y="12634"/>
                      <a:pt x="5521" y="12623"/>
                      <a:pt x="5532" y="12611"/>
                    </a:cubicBezTo>
                    <a:lnTo>
                      <a:pt x="5532" y="12600"/>
                    </a:lnTo>
                    <a:lnTo>
                      <a:pt x="5532" y="12589"/>
                    </a:lnTo>
                    <a:cubicBezTo>
                      <a:pt x="5544" y="12578"/>
                      <a:pt x="5544" y="12578"/>
                      <a:pt x="5544" y="12566"/>
                    </a:cubicBezTo>
                    <a:lnTo>
                      <a:pt x="5544" y="12578"/>
                    </a:lnTo>
                    <a:cubicBezTo>
                      <a:pt x="5544" y="12566"/>
                      <a:pt x="5544" y="12555"/>
                      <a:pt x="5555" y="12543"/>
                    </a:cubicBezTo>
                    <a:cubicBezTo>
                      <a:pt x="5612" y="12375"/>
                      <a:pt x="5679" y="12205"/>
                      <a:pt x="5747" y="12036"/>
                    </a:cubicBezTo>
                    <a:cubicBezTo>
                      <a:pt x="5770" y="11991"/>
                      <a:pt x="5792" y="11946"/>
                      <a:pt x="5815" y="11889"/>
                    </a:cubicBezTo>
                    <a:cubicBezTo>
                      <a:pt x="5826" y="11843"/>
                      <a:pt x="5848" y="11787"/>
                      <a:pt x="5860" y="11731"/>
                    </a:cubicBezTo>
                    <a:cubicBezTo>
                      <a:pt x="5871" y="11685"/>
                      <a:pt x="5883" y="11652"/>
                      <a:pt x="5893" y="11607"/>
                    </a:cubicBezTo>
                    <a:cubicBezTo>
                      <a:pt x="5905" y="11550"/>
                      <a:pt x="5916" y="11505"/>
                      <a:pt x="5928" y="11449"/>
                    </a:cubicBezTo>
                    <a:cubicBezTo>
                      <a:pt x="5939" y="11404"/>
                      <a:pt x="5939" y="11347"/>
                      <a:pt x="5950" y="11302"/>
                    </a:cubicBezTo>
                    <a:cubicBezTo>
                      <a:pt x="5950" y="11246"/>
                      <a:pt x="5961" y="11189"/>
                      <a:pt x="5961" y="11121"/>
                    </a:cubicBezTo>
                    <a:lnTo>
                      <a:pt x="5961" y="10963"/>
                    </a:lnTo>
                    <a:lnTo>
                      <a:pt x="5961" y="10817"/>
                    </a:lnTo>
                    <a:cubicBezTo>
                      <a:pt x="5950" y="10760"/>
                      <a:pt x="5939" y="10692"/>
                      <a:pt x="5928" y="10636"/>
                    </a:cubicBezTo>
                    <a:cubicBezTo>
                      <a:pt x="5905" y="10511"/>
                      <a:pt x="5860" y="10376"/>
                      <a:pt x="5758" y="10285"/>
                    </a:cubicBezTo>
                    <a:cubicBezTo>
                      <a:pt x="5689" y="10216"/>
                      <a:pt x="5594" y="10187"/>
                      <a:pt x="5502" y="10187"/>
                    </a:cubicBezTo>
                    <a:cubicBezTo>
                      <a:pt x="5474" y="10187"/>
                      <a:pt x="5446" y="10190"/>
                      <a:pt x="5419" y="10195"/>
                    </a:cubicBezTo>
                    <a:cubicBezTo>
                      <a:pt x="5284" y="10218"/>
                      <a:pt x="5160" y="10275"/>
                      <a:pt x="5058" y="10365"/>
                    </a:cubicBezTo>
                    <a:cubicBezTo>
                      <a:pt x="4968" y="10444"/>
                      <a:pt x="4900" y="10556"/>
                      <a:pt x="4900" y="10681"/>
                    </a:cubicBezTo>
                    <a:cubicBezTo>
                      <a:pt x="4900" y="10794"/>
                      <a:pt x="4922" y="10895"/>
                      <a:pt x="4968" y="10997"/>
                    </a:cubicBezTo>
                    <a:cubicBezTo>
                      <a:pt x="4990" y="11042"/>
                      <a:pt x="5002" y="11087"/>
                      <a:pt x="5025" y="11133"/>
                    </a:cubicBezTo>
                    <a:cubicBezTo>
                      <a:pt x="5047" y="11178"/>
                      <a:pt x="5058" y="11223"/>
                      <a:pt x="5081" y="11279"/>
                    </a:cubicBezTo>
                    <a:lnTo>
                      <a:pt x="5115" y="11381"/>
                    </a:lnTo>
                    <a:cubicBezTo>
                      <a:pt x="5126" y="11414"/>
                      <a:pt x="5137" y="11460"/>
                      <a:pt x="5148" y="11494"/>
                    </a:cubicBezTo>
                    <a:cubicBezTo>
                      <a:pt x="5171" y="11562"/>
                      <a:pt x="5183" y="11629"/>
                      <a:pt x="5193" y="11697"/>
                    </a:cubicBezTo>
                    <a:cubicBezTo>
                      <a:pt x="5216" y="11765"/>
                      <a:pt x="5239" y="11833"/>
                      <a:pt x="5261" y="11911"/>
                    </a:cubicBezTo>
                    <a:cubicBezTo>
                      <a:pt x="5284" y="11991"/>
                      <a:pt x="5306" y="12081"/>
                      <a:pt x="5329" y="12160"/>
                    </a:cubicBezTo>
                    <a:cubicBezTo>
                      <a:pt x="5329" y="12182"/>
                      <a:pt x="5329" y="12216"/>
                      <a:pt x="5341" y="12239"/>
                    </a:cubicBezTo>
                    <a:cubicBezTo>
                      <a:pt x="5341" y="12307"/>
                      <a:pt x="5341" y="12375"/>
                      <a:pt x="5329" y="12431"/>
                    </a:cubicBezTo>
                    <a:lnTo>
                      <a:pt x="5329" y="12600"/>
                    </a:lnTo>
                    <a:lnTo>
                      <a:pt x="5329" y="12701"/>
                    </a:lnTo>
                    <a:cubicBezTo>
                      <a:pt x="5318" y="12736"/>
                      <a:pt x="5318" y="12781"/>
                      <a:pt x="5306" y="12826"/>
                    </a:cubicBezTo>
                    <a:cubicBezTo>
                      <a:pt x="5306" y="12837"/>
                      <a:pt x="5306" y="12849"/>
                      <a:pt x="5318" y="12871"/>
                    </a:cubicBezTo>
                    <a:cubicBezTo>
                      <a:pt x="5318" y="12894"/>
                      <a:pt x="5306" y="12916"/>
                      <a:pt x="5306" y="12950"/>
                    </a:cubicBezTo>
                    <a:lnTo>
                      <a:pt x="5306" y="12972"/>
                    </a:lnTo>
                    <a:lnTo>
                      <a:pt x="5306" y="13029"/>
                    </a:lnTo>
                    <a:lnTo>
                      <a:pt x="5306" y="13063"/>
                    </a:lnTo>
                    <a:cubicBezTo>
                      <a:pt x="5306" y="13074"/>
                      <a:pt x="5306" y="13074"/>
                      <a:pt x="5295" y="13085"/>
                    </a:cubicBezTo>
                    <a:lnTo>
                      <a:pt x="5295" y="13097"/>
                    </a:lnTo>
                    <a:cubicBezTo>
                      <a:pt x="5295" y="13210"/>
                      <a:pt x="5284" y="13334"/>
                      <a:pt x="5284" y="13447"/>
                    </a:cubicBezTo>
                    <a:lnTo>
                      <a:pt x="5284" y="13605"/>
                    </a:lnTo>
                    <a:lnTo>
                      <a:pt x="5284" y="13684"/>
                    </a:lnTo>
                    <a:cubicBezTo>
                      <a:pt x="5284" y="13707"/>
                      <a:pt x="5295" y="13740"/>
                      <a:pt x="5295" y="13763"/>
                    </a:cubicBezTo>
                    <a:cubicBezTo>
                      <a:pt x="5295" y="13785"/>
                      <a:pt x="5295" y="13820"/>
                      <a:pt x="5306" y="13842"/>
                    </a:cubicBezTo>
                    <a:cubicBezTo>
                      <a:pt x="5306" y="13865"/>
                      <a:pt x="5306" y="13887"/>
                      <a:pt x="5318" y="13910"/>
                    </a:cubicBezTo>
                    <a:cubicBezTo>
                      <a:pt x="5318" y="13955"/>
                      <a:pt x="5329" y="14000"/>
                      <a:pt x="5341" y="14056"/>
                    </a:cubicBezTo>
                    <a:lnTo>
                      <a:pt x="5374" y="14192"/>
                    </a:lnTo>
                    <a:cubicBezTo>
                      <a:pt x="5386" y="14249"/>
                      <a:pt x="5397" y="14305"/>
                      <a:pt x="5419" y="14362"/>
                    </a:cubicBezTo>
                    <a:cubicBezTo>
                      <a:pt x="5431" y="14407"/>
                      <a:pt x="5454" y="14463"/>
                      <a:pt x="5476" y="14520"/>
                    </a:cubicBezTo>
                    <a:lnTo>
                      <a:pt x="5476" y="14530"/>
                    </a:lnTo>
                    <a:cubicBezTo>
                      <a:pt x="5454" y="14497"/>
                      <a:pt x="5431" y="14474"/>
                      <a:pt x="5408" y="14452"/>
                    </a:cubicBezTo>
                    <a:cubicBezTo>
                      <a:pt x="5351" y="14362"/>
                      <a:pt x="5284" y="14271"/>
                      <a:pt x="5216" y="14192"/>
                    </a:cubicBezTo>
                    <a:cubicBezTo>
                      <a:pt x="5092" y="14023"/>
                      <a:pt x="4968" y="13853"/>
                      <a:pt x="4855" y="13684"/>
                    </a:cubicBezTo>
                    <a:lnTo>
                      <a:pt x="4844" y="13672"/>
                    </a:lnTo>
                    <a:cubicBezTo>
                      <a:pt x="4799" y="13605"/>
                      <a:pt x="4754" y="13537"/>
                      <a:pt x="4708" y="13458"/>
                    </a:cubicBezTo>
                    <a:cubicBezTo>
                      <a:pt x="4663" y="13379"/>
                      <a:pt x="4618" y="13300"/>
                      <a:pt x="4573" y="13210"/>
                    </a:cubicBezTo>
                    <a:cubicBezTo>
                      <a:pt x="4516" y="13085"/>
                      <a:pt x="4460" y="12950"/>
                      <a:pt x="4403" y="12826"/>
                    </a:cubicBezTo>
                    <a:cubicBezTo>
                      <a:pt x="4358" y="12701"/>
                      <a:pt x="4302" y="12566"/>
                      <a:pt x="4268" y="12442"/>
                    </a:cubicBezTo>
                    <a:cubicBezTo>
                      <a:pt x="4167" y="12171"/>
                      <a:pt x="4087" y="11900"/>
                      <a:pt x="4031" y="11618"/>
                    </a:cubicBezTo>
                    <a:lnTo>
                      <a:pt x="3963" y="11313"/>
                    </a:lnTo>
                    <a:cubicBezTo>
                      <a:pt x="3952" y="11256"/>
                      <a:pt x="3941" y="11200"/>
                      <a:pt x="3929" y="11155"/>
                    </a:cubicBezTo>
                    <a:cubicBezTo>
                      <a:pt x="3918" y="11098"/>
                      <a:pt x="3906" y="11042"/>
                      <a:pt x="3896" y="10997"/>
                    </a:cubicBezTo>
                    <a:cubicBezTo>
                      <a:pt x="3861" y="10918"/>
                      <a:pt x="3839" y="10839"/>
                      <a:pt x="3816" y="10760"/>
                    </a:cubicBezTo>
                    <a:cubicBezTo>
                      <a:pt x="3783" y="10692"/>
                      <a:pt x="3748" y="10624"/>
                      <a:pt x="3715" y="10568"/>
                    </a:cubicBezTo>
                    <a:cubicBezTo>
                      <a:pt x="3670" y="10511"/>
                      <a:pt x="3635" y="10455"/>
                      <a:pt x="3579" y="10410"/>
                    </a:cubicBezTo>
                    <a:cubicBezTo>
                      <a:pt x="3534" y="10365"/>
                      <a:pt x="3477" y="10320"/>
                      <a:pt x="3421" y="10297"/>
                    </a:cubicBezTo>
                    <a:cubicBezTo>
                      <a:pt x="3354" y="10263"/>
                      <a:pt x="3297" y="10240"/>
                      <a:pt x="3229" y="10229"/>
                    </a:cubicBezTo>
                    <a:cubicBezTo>
                      <a:pt x="3163" y="10214"/>
                      <a:pt x="3097" y="10208"/>
                      <a:pt x="3031" y="10208"/>
                    </a:cubicBezTo>
                    <a:cubicBezTo>
                      <a:pt x="2950" y="10208"/>
                      <a:pt x="2870" y="10217"/>
                      <a:pt x="2789" y="10229"/>
                    </a:cubicBezTo>
                    <a:cubicBezTo>
                      <a:pt x="2642" y="10263"/>
                      <a:pt x="2496" y="10320"/>
                      <a:pt x="2371" y="10398"/>
                    </a:cubicBezTo>
                    <a:cubicBezTo>
                      <a:pt x="2315" y="10444"/>
                      <a:pt x="2258" y="10489"/>
                      <a:pt x="2225" y="10556"/>
                    </a:cubicBezTo>
                    <a:cubicBezTo>
                      <a:pt x="2190" y="10613"/>
                      <a:pt x="2168" y="10669"/>
                      <a:pt x="2168" y="10737"/>
                    </a:cubicBezTo>
                    <a:cubicBezTo>
                      <a:pt x="2168" y="10805"/>
                      <a:pt x="2180" y="10873"/>
                      <a:pt x="2213" y="10940"/>
                    </a:cubicBezTo>
                    <a:cubicBezTo>
                      <a:pt x="2247" y="10997"/>
                      <a:pt x="2281" y="11053"/>
                      <a:pt x="2326" y="11098"/>
                    </a:cubicBezTo>
                    <a:cubicBezTo>
                      <a:pt x="2371" y="11133"/>
                      <a:pt x="2405" y="11178"/>
                      <a:pt x="2450" y="11211"/>
                    </a:cubicBezTo>
                    <a:cubicBezTo>
                      <a:pt x="2593" y="11355"/>
                      <a:pt x="2758" y="11487"/>
                      <a:pt x="2913" y="11619"/>
                    </a:cubicBezTo>
                    <a:lnTo>
                      <a:pt x="2913" y="11619"/>
                    </a:lnTo>
                    <a:cubicBezTo>
                      <a:pt x="2913" y="11619"/>
                      <a:pt x="2913" y="11618"/>
                      <a:pt x="2913" y="11618"/>
                    </a:cubicBezTo>
                    <a:lnTo>
                      <a:pt x="2913" y="11618"/>
                    </a:lnTo>
                    <a:cubicBezTo>
                      <a:pt x="2958" y="11663"/>
                      <a:pt x="3003" y="11697"/>
                      <a:pt x="3048" y="11731"/>
                    </a:cubicBezTo>
                    <a:cubicBezTo>
                      <a:pt x="3128" y="11810"/>
                      <a:pt x="3206" y="11889"/>
                      <a:pt x="3297" y="11968"/>
                    </a:cubicBezTo>
                    <a:cubicBezTo>
                      <a:pt x="3364" y="12047"/>
                      <a:pt x="3444" y="12126"/>
                      <a:pt x="3512" y="12205"/>
                    </a:cubicBezTo>
                    <a:cubicBezTo>
                      <a:pt x="3613" y="12329"/>
                      <a:pt x="3715" y="12442"/>
                      <a:pt x="3816" y="12566"/>
                    </a:cubicBezTo>
                    <a:cubicBezTo>
                      <a:pt x="3873" y="12634"/>
                      <a:pt x="3918" y="12691"/>
                      <a:pt x="3974" y="12758"/>
                    </a:cubicBezTo>
                    <a:cubicBezTo>
                      <a:pt x="3997" y="12792"/>
                      <a:pt x="4019" y="12826"/>
                      <a:pt x="4042" y="12849"/>
                    </a:cubicBezTo>
                    <a:cubicBezTo>
                      <a:pt x="4064" y="12894"/>
                      <a:pt x="4099" y="12927"/>
                      <a:pt x="4121" y="12962"/>
                    </a:cubicBezTo>
                    <a:lnTo>
                      <a:pt x="4189" y="13063"/>
                    </a:lnTo>
                    <a:cubicBezTo>
                      <a:pt x="4212" y="13108"/>
                      <a:pt x="4234" y="13153"/>
                      <a:pt x="4245" y="13198"/>
                    </a:cubicBezTo>
                    <a:cubicBezTo>
                      <a:pt x="4302" y="13289"/>
                      <a:pt x="4358" y="13379"/>
                      <a:pt x="4403" y="13481"/>
                    </a:cubicBezTo>
                    <a:cubicBezTo>
                      <a:pt x="4460" y="13571"/>
                      <a:pt x="4516" y="13650"/>
                      <a:pt x="4573" y="13740"/>
                    </a:cubicBezTo>
                    <a:cubicBezTo>
                      <a:pt x="4708" y="13933"/>
                      <a:pt x="4855" y="14124"/>
                      <a:pt x="4990" y="14316"/>
                    </a:cubicBezTo>
                    <a:cubicBezTo>
                      <a:pt x="5126" y="14474"/>
                      <a:pt x="5250" y="14643"/>
                      <a:pt x="5386" y="14801"/>
                    </a:cubicBezTo>
                    <a:cubicBezTo>
                      <a:pt x="5454" y="14881"/>
                      <a:pt x="5521" y="14971"/>
                      <a:pt x="5589" y="15050"/>
                    </a:cubicBezTo>
                    <a:cubicBezTo>
                      <a:pt x="5657" y="15129"/>
                      <a:pt x="5724" y="15208"/>
                      <a:pt x="5780" y="15298"/>
                    </a:cubicBezTo>
                    <a:cubicBezTo>
                      <a:pt x="5826" y="15355"/>
                      <a:pt x="5871" y="15423"/>
                      <a:pt x="5905" y="15501"/>
                    </a:cubicBezTo>
                    <a:cubicBezTo>
                      <a:pt x="5928" y="15546"/>
                      <a:pt x="5961" y="15603"/>
                      <a:pt x="5984" y="15649"/>
                    </a:cubicBezTo>
                    <a:cubicBezTo>
                      <a:pt x="6063" y="15840"/>
                      <a:pt x="6142" y="16032"/>
                      <a:pt x="6210" y="16236"/>
                    </a:cubicBezTo>
                    <a:lnTo>
                      <a:pt x="6413" y="16811"/>
                    </a:lnTo>
                    <a:cubicBezTo>
                      <a:pt x="6435" y="16868"/>
                      <a:pt x="6458" y="16924"/>
                      <a:pt x="6470" y="16981"/>
                    </a:cubicBezTo>
                    <a:cubicBezTo>
                      <a:pt x="6492" y="17037"/>
                      <a:pt x="6503" y="17094"/>
                      <a:pt x="6526" y="17150"/>
                    </a:cubicBezTo>
                    <a:cubicBezTo>
                      <a:pt x="6526" y="17172"/>
                      <a:pt x="6526" y="17195"/>
                      <a:pt x="6537" y="17207"/>
                    </a:cubicBezTo>
                    <a:cubicBezTo>
                      <a:pt x="6526" y="17207"/>
                      <a:pt x="6526" y="17195"/>
                      <a:pt x="6526" y="17195"/>
                    </a:cubicBezTo>
                    <a:lnTo>
                      <a:pt x="6526" y="17195"/>
                    </a:lnTo>
                    <a:cubicBezTo>
                      <a:pt x="6526" y="17207"/>
                      <a:pt x="6526" y="17207"/>
                      <a:pt x="6537" y="17217"/>
                    </a:cubicBezTo>
                    <a:cubicBezTo>
                      <a:pt x="6548" y="17263"/>
                      <a:pt x="6560" y="17319"/>
                      <a:pt x="6571" y="17375"/>
                    </a:cubicBezTo>
                    <a:cubicBezTo>
                      <a:pt x="6583" y="17421"/>
                      <a:pt x="6616" y="17455"/>
                      <a:pt x="6661" y="17466"/>
                    </a:cubicBezTo>
                    <a:lnTo>
                      <a:pt x="6661" y="17692"/>
                    </a:lnTo>
                    <a:cubicBezTo>
                      <a:pt x="6661" y="17782"/>
                      <a:pt x="6650" y="17861"/>
                      <a:pt x="6639" y="17940"/>
                    </a:cubicBezTo>
                    <a:cubicBezTo>
                      <a:pt x="6537" y="18753"/>
                      <a:pt x="6413" y="19566"/>
                      <a:pt x="6312" y="20390"/>
                    </a:cubicBezTo>
                    <a:cubicBezTo>
                      <a:pt x="6255" y="20797"/>
                      <a:pt x="6199" y="21203"/>
                      <a:pt x="6154" y="21620"/>
                    </a:cubicBezTo>
                    <a:cubicBezTo>
                      <a:pt x="6131" y="21801"/>
                      <a:pt x="6108" y="21993"/>
                      <a:pt x="6086" y="22185"/>
                    </a:cubicBezTo>
                    <a:cubicBezTo>
                      <a:pt x="6063" y="22377"/>
                      <a:pt x="6029" y="22558"/>
                      <a:pt x="6018" y="22749"/>
                    </a:cubicBezTo>
                    <a:cubicBezTo>
                      <a:pt x="5973" y="23145"/>
                      <a:pt x="5961" y="23551"/>
                      <a:pt x="5950" y="23946"/>
                    </a:cubicBezTo>
                    <a:cubicBezTo>
                      <a:pt x="5939" y="24342"/>
                      <a:pt x="5928" y="24736"/>
                      <a:pt x="5928" y="25132"/>
                    </a:cubicBezTo>
                    <a:lnTo>
                      <a:pt x="5928" y="26317"/>
                    </a:lnTo>
                    <a:cubicBezTo>
                      <a:pt x="5928" y="26723"/>
                      <a:pt x="5905" y="27130"/>
                      <a:pt x="5883" y="27536"/>
                    </a:cubicBezTo>
                    <a:cubicBezTo>
                      <a:pt x="5883" y="27627"/>
                      <a:pt x="5871" y="27706"/>
                      <a:pt x="5871" y="27796"/>
                    </a:cubicBezTo>
                    <a:cubicBezTo>
                      <a:pt x="5848" y="27774"/>
                      <a:pt x="5826" y="27739"/>
                      <a:pt x="5803" y="27717"/>
                    </a:cubicBezTo>
                    <a:cubicBezTo>
                      <a:pt x="5758" y="27638"/>
                      <a:pt x="5702" y="27559"/>
                      <a:pt x="5645" y="27491"/>
                    </a:cubicBezTo>
                    <a:cubicBezTo>
                      <a:pt x="5634" y="27468"/>
                      <a:pt x="5612" y="27435"/>
                      <a:pt x="5600" y="27412"/>
                    </a:cubicBezTo>
                    <a:cubicBezTo>
                      <a:pt x="5566" y="27367"/>
                      <a:pt x="5532" y="27310"/>
                      <a:pt x="5499" y="27265"/>
                    </a:cubicBezTo>
                    <a:cubicBezTo>
                      <a:pt x="5487" y="27243"/>
                      <a:pt x="5464" y="27220"/>
                      <a:pt x="5442" y="27187"/>
                    </a:cubicBezTo>
                    <a:cubicBezTo>
                      <a:pt x="5444" y="27187"/>
                      <a:pt x="5445" y="27187"/>
                      <a:pt x="5447" y="27188"/>
                    </a:cubicBezTo>
                    <a:lnTo>
                      <a:pt x="5447" y="27188"/>
                    </a:lnTo>
                    <a:lnTo>
                      <a:pt x="5386" y="27096"/>
                    </a:lnTo>
                    <a:cubicBezTo>
                      <a:pt x="5363" y="27062"/>
                      <a:pt x="5351" y="27017"/>
                      <a:pt x="5329" y="26983"/>
                    </a:cubicBezTo>
                    <a:cubicBezTo>
                      <a:pt x="5284" y="26916"/>
                      <a:pt x="5250" y="26848"/>
                      <a:pt x="5216" y="26769"/>
                    </a:cubicBezTo>
                    <a:cubicBezTo>
                      <a:pt x="5183" y="26713"/>
                      <a:pt x="5148" y="26645"/>
                      <a:pt x="5115" y="26577"/>
                    </a:cubicBezTo>
                    <a:cubicBezTo>
                      <a:pt x="5092" y="26532"/>
                      <a:pt x="5070" y="26498"/>
                      <a:pt x="5047" y="26464"/>
                    </a:cubicBezTo>
                    <a:cubicBezTo>
                      <a:pt x="5025" y="26430"/>
                      <a:pt x="5013" y="26396"/>
                      <a:pt x="5002" y="26362"/>
                    </a:cubicBezTo>
                    <a:cubicBezTo>
                      <a:pt x="4990" y="26340"/>
                      <a:pt x="4968" y="26317"/>
                      <a:pt x="4957" y="26284"/>
                    </a:cubicBezTo>
                    <a:cubicBezTo>
                      <a:pt x="4945" y="26261"/>
                      <a:pt x="4934" y="26227"/>
                      <a:pt x="4922" y="26193"/>
                    </a:cubicBezTo>
                    <a:cubicBezTo>
                      <a:pt x="4900" y="26103"/>
                      <a:pt x="4866" y="26001"/>
                      <a:pt x="4832" y="25911"/>
                    </a:cubicBezTo>
                    <a:cubicBezTo>
                      <a:pt x="4799" y="25809"/>
                      <a:pt x="4764" y="25719"/>
                      <a:pt x="4731" y="25617"/>
                    </a:cubicBezTo>
                    <a:cubicBezTo>
                      <a:pt x="4674" y="25425"/>
                      <a:pt x="4618" y="25222"/>
                      <a:pt x="4561" y="25030"/>
                    </a:cubicBezTo>
                    <a:cubicBezTo>
                      <a:pt x="4528" y="24940"/>
                      <a:pt x="4505" y="24849"/>
                      <a:pt x="4471" y="24759"/>
                    </a:cubicBezTo>
                    <a:cubicBezTo>
                      <a:pt x="4448" y="24658"/>
                      <a:pt x="4426" y="24556"/>
                      <a:pt x="4392" y="24465"/>
                    </a:cubicBezTo>
                    <a:lnTo>
                      <a:pt x="4257" y="24093"/>
                    </a:lnTo>
                    <a:cubicBezTo>
                      <a:pt x="4261" y="24093"/>
                      <a:pt x="4264" y="24095"/>
                      <a:pt x="4265" y="24097"/>
                    </a:cubicBezTo>
                    <a:lnTo>
                      <a:pt x="4265" y="24097"/>
                    </a:lnTo>
                    <a:cubicBezTo>
                      <a:pt x="4255" y="24067"/>
                      <a:pt x="4244" y="24046"/>
                      <a:pt x="4234" y="24014"/>
                    </a:cubicBezTo>
                    <a:lnTo>
                      <a:pt x="4234" y="24026"/>
                    </a:lnTo>
                    <a:lnTo>
                      <a:pt x="4200" y="23924"/>
                    </a:lnTo>
                    <a:cubicBezTo>
                      <a:pt x="4200" y="23901"/>
                      <a:pt x="4189" y="23878"/>
                      <a:pt x="4177" y="23856"/>
                    </a:cubicBezTo>
                    <a:cubicBezTo>
                      <a:pt x="4155" y="23765"/>
                      <a:pt x="4121" y="23687"/>
                      <a:pt x="4087" y="23607"/>
                    </a:cubicBezTo>
                    <a:cubicBezTo>
                      <a:pt x="4054" y="23540"/>
                      <a:pt x="4019" y="23461"/>
                      <a:pt x="3997" y="23382"/>
                    </a:cubicBezTo>
                    <a:cubicBezTo>
                      <a:pt x="3974" y="23326"/>
                      <a:pt x="3952" y="23280"/>
                      <a:pt x="3929" y="23224"/>
                    </a:cubicBezTo>
                    <a:cubicBezTo>
                      <a:pt x="3940" y="23135"/>
                      <a:pt x="3951" y="23047"/>
                      <a:pt x="3973" y="22959"/>
                    </a:cubicBezTo>
                    <a:lnTo>
                      <a:pt x="3973" y="22959"/>
                    </a:lnTo>
                    <a:cubicBezTo>
                      <a:pt x="3971" y="22962"/>
                      <a:pt x="3968" y="22964"/>
                      <a:pt x="3963" y="22964"/>
                    </a:cubicBezTo>
                    <a:cubicBezTo>
                      <a:pt x="3974" y="22953"/>
                      <a:pt x="3974" y="22930"/>
                      <a:pt x="3974" y="22919"/>
                    </a:cubicBezTo>
                    <a:lnTo>
                      <a:pt x="3974" y="22930"/>
                    </a:lnTo>
                    <a:cubicBezTo>
                      <a:pt x="3997" y="22851"/>
                      <a:pt x="4008" y="22772"/>
                      <a:pt x="4031" y="22693"/>
                    </a:cubicBezTo>
                    <a:cubicBezTo>
                      <a:pt x="4042" y="22614"/>
                      <a:pt x="4054" y="22535"/>
                      <a:pt x="4076" y="22456"/>
                    </a:cubicBezTo>
                    <a:cubicBezTo>
                      <a:pt x="4087" y="22388"/>
                      <a:pt x="4087" y="22310"/>
                      <a:pt x="4099" y="22242"/>
                    </a:cubicBezTo>
                    <a:cubicBezTo>
                      <a:pt x="4110" y="22207"/>
                      <a:pt x="4110" y="22174"/>
                      <a:pt x="4121" y="22140"/>
                    </a:cubicBezTo>
                    <a:cubicBezTo>
                      <a:pt x="4132" y="22106"/>
                      <a:pt x="4132" y="22072"/>
                      <a:pt x="4144" y="22039"/>
                    </a:cubicBezTo>
                    <a:cubicBezTo>
                      <a:pt x="4144" y="21959"/>
                      <a:pt x="4155" y="21881"/>
                      <a:pt x="4155" y="21801"/>
                    </a:cubicBezTo>
                    <a:lnTo>
                      <a:pt x="4155" y="21790"/>
                    </a:lnTo>
                    <a:cubicBezTo>
                      <a:pt x="4167" y="21745"/>
                      <a:pt x="4177" y="21688"/>
                      <a:pt x="4189" y="21632"/>
                    </a:cubicBezTo>
                    <a:cubicBezTo>
                      <a:pt x="4212" y="21553"/>
                      <a:pt x="4234" y="21462"/>
                      <a:pt x="4245" y="21372"/>
                    </a:cubicBezTo>
                    <a:cubicBezTo>
                      <a:pt x="4257" y="21327"/>
                      <a:pt x="4257" y="21293"/>
                      <a:pt x="4268" y="21248"/>
                    </a:cubicBezTo>
                    <a:lnTo>
                      <a:pt x="4268" y="21226"/>
                    </a:lnTo>
                    <a:cubicBezTo>
                      <a:pt x="4302" y="21056"/>
                      <a:pt x="4325" y="20898"/>
                      <a:pt x="4347" y="20740"/>
                    </a:cubicBezTo>
                    <a:cubicBezTo>
                      <a:pt x="4358" y="20706"/>
                      <a:pt x="4370" y="20661"/>
                      <a:pt x="4370" y="20627"/>
                    </a:cubicBezTo>
                    <a:lnTo>
                      <a:pt x="4403" y="20526"/>
                    </a:lnTo>
                    <a:cubicBezTo>
                      <a:pt x="4426" y="20458"/>
                      <a:pt x="4448" y="20390"/>
                      <a:pt x="4471" y="20333"/>
                    </a:cubicBezTo>
                    <a:cubicBezTo>
                      <a:pt x="4471" y="20311"/>
                      <a:pt x="4483" y="20300"/>
                      <a:pt x="4483" y="20277"/>
                    </a:cubicBezTo>
                    <a:cubicBezTo>
                      <a:pt x="4539" y="20108"/>
                      <a:pt x="4618" y="19950"/>
                      <a:pt x="4674" y="19781"/>
                    </a:cubicBezTo>
                    <a:cubicBezTo>
                      <a:pt x="4742" y="19611"/>
                      <a:pt x="4799" y="19453"/>
                      <a:pt x="4866" y="19284"/>
                    </a:cubicBezTo>
                    <a:cubicBezTo>
                      <a:pt x="4900" y="19194"/>
                      <a:pt x="4922" y="19103"/>
                      <a:pt x="4945" y="19013"/>
                    </a:cubicBezTo>
                    <a:cubicBezTo>
                      <a:pt x="5013" y="18810"/>
                      <a:pt x="5013" y="18584"/>
                      <a:pt x="4968" y="18369"/>
                    </a:cubicBezTo>
                    <a:lnTo>
                      <a:pt x="4934" y="18233"/>
                    </a:lnTo>
                    <a:cubicBezTo>
                      <a:pt x="4900" y="18121"/>
                      <a:pt x="4855" y="18008"/>
                      <a:pt x="4787" y="17917"/>
                    </a:cubicBezTo>
                    <a:cubicBezTo>
                      <a:pt x="4742" y="17861"/>
                      <a:pt x="4697" y="17816"/>
                      <a:pt x="4652" y="17794"/>
                    </a:cubicBezTo>
                    <a:cubicBezTo>
                      <a:pt x="4596" y="17759"/>
                      <a:pt x="4550" y="17737"/>
                      <a:pt x="4493" y="17726"/>
                    </a:cubicBezTo>
                    <a:cubicBezTo>
                      <a:pt x="4439" y="17711"/>
                      <a:pt x="4383" y="17702"/>
                      <a:pt x="4327" y="17702"/>
                    </a:cubicBezTo>
                    <a:cubicBezTo>
                      <a:pt x="4256" y="17702"/>
                      <a:pt x="4185" y="17716"/>
                      <a:pt x="4121" y="17748"/>
                    </a:cubicBezTo>
                    <a:cubicBezTo>
                      <a:pt x="4054" y="17782"/>
                      <a:pt x="4008" y="17827"/>
                      <a:pt x="3974" y="17884"/>
                    </a:cubicBezTo>
                    <a:cubicBezTo>
                      <a:pt x="3952" y="17907"/>
                      <a:pt x="3941" y="17929"/>
                      <a:pt x="3929" y="17963"/>
                    </a:cubicBezTo>
                    <a:cubicBezTo>
                      <a:pt x="3929" y="17985"/>
                      <a:pt x="3918" y="18019"/>
                      <a:pt x="3918" y="18042"/>
                    </a:cubicBezTo>
                    <a:lnTo>
                      <a:pt x="3918" y="18211"/>
                    </a:lnTo>
                    <a:cubicBezTo>
                      <a:pt x="3918" y="18256"/>
                      <a:pt x="3918" y="18313"/>
                      <a:pt x="3929" y="18358"/>
                    </a:cubicBezTo>
                    <a:cubicBezTo>
                      <a:pt x="3929" y="18414"/>
                      <a:pt x="3941" y="18459"/>
                      <a:pt x="3941" y="18504"/>
                    </a:cubicBezTo>
                    <a:cubicBezTo>
                      <a:pt x="3952" y="18584"/>
                      <a:pt x="3974" y="18662"/>
                      <a:pt x="3986" y="18742"/>
                    </a:cubicBezTo>
                    <a:cubicBezTo>
                      <a:pt x="3997" y="18832"/>
                      <a:pt x="4019" y="18933"/>
                      <a:pt x="4031" y="19024"/>
                    </a:cubicBezTo>
                    <a:cubicBezTo>
                      <a:pt x="4031" y="19024"/>
                      <a:pt x="4042" y="19024"/>
                      <a:pt x="4042" y="19035"/>
                    </a:cubicBezTo>
                    <a:lnTo>
                      <a:pt x="4042" y="19046"/>
                    </a:lnTo>
                    <a:lnTo>
                      <a:pt x="4042" y="19058"/>
                    </a:lnTo>
                    <a:cubicBezTo>
                      <a:pt x="4042" y="19069"/>
                      <a:pt x="4054" y="19081"/>
                      <a:pt x="4054" y="19103"/>
                    </a:cubicBezTo>
                    <a:lnTo>
                      <a:pt x="4054" y="19114"/>
                    </a:lnTo>
                    <a:cubicBezTo>
                      <a:pt x="4054" y="19126"/>
                      <a:pt x="4054" y="19137"/>
                      <a:pt x="4064" y="19137"/>
                    </a:cubicBezTo>
                    <a:lnTo>
                      <a:pt x="4054" y="19137"/>
                    </a:lnTo>
                    <a:cubicBezTo>
                      <a:pt x="4076" y="19239"/>
                      <a:pt x="4110" y="19352"/>
                      <a:pt x="4132" y="19453"/>
                    </a:cubicBezTo>
                    <a:lnTo>
                      <a:pt x="4132" y="19487"/>
                    </a:lnTo>
                    <a:lnTo>
                      <a:pt x="4132" y="19498"/>
                    </a:lnTo>
                    <a:cubicBezTo>
                      <a:pt x="4132" y="19520"/>
                      <a:pt x="4132" y="19543"/>
                      <a:pt x="4144" y="19566"/>
                    </a:cubicBezTo>
                    <a:cubicBezTo>
                      <a:pt x="4132" y="19600"/>
                      <a:pt x="4132" y="19633"/>
                      <a:pt x="4132" y="19656"/>
                    </a:cubicBezTo>
                    <a:cubicBezTo>
                      <a:pt x="4132" y="19735"/>
                      <a:pt x="4132" y="19803"/>
                      <a:pt x="4121" y="19882"/>
                    </a:cubicBezTo>
                    <a:lnTo>
                      <a:pt x="4121" y="19871"/>
                    </a:lnTo>
                    <a:cubicBezTo>
                      <a:pt x="4121" y="19984"/>
                      <a:pt x="4110" y="20108"/>
                      <a:pt x="4099" y="20220"/>
                    </a:cubicBezTo>
                    <a:cubicBezTo>
                      <a:pt x="4099" y="20277"/>
                      <a:pt x="4087" y="20333"/>
                      <a:pt x="4076" y="20390"/>
                    </a:cubicBezTo>
                    <a:cubicBezTo>
                      <a:pt x="4076" y="20424"/>
                      <a:pt x="4076" y="20446"/>
                      <a:pt x="4064" y="20481"/>
                    </a:cubicBezTo>
                    <a:cubicBezTo>
                      <a:pt x="4064" y="20514"/>
                      <a:pt x="4054" y="20559"/>
                      <a:pt x="4076" y="20593"/>
                    </a:cubicBezTo>
                    <a:cubicBezTo>
                      <a:pt x="4087" y="20616"/>
                      <a:pt x="4099" y="20627"/>
                      <a:pt x="4121" y="20627"/>
                    </a:cubicBezTo>
                    <a:cubicBezTo>
                      <a:pt x="4121" y="20639"/>
                      <a:pt x="4110" y="20649"/>
                      <a:pt x="4110" y="20661"/>
                    </a:cubicBezTo>
                    <a:cubicBezTo>
                      <a:pt x="4099" y="20785"/>
                      <a:pt x="4076" y="20910"/>
                      <a:pt x="4064" y="21033"/>
                    </a:cubicBezTo>
                    <a:cubicBezTo>
                      <a:pt x="4042" y="21169"/>
                      <a:pt x="4031" y="21293"/>
                      <a:pt x="4008" y="21429"/>
                    </a:cubicBezTo>
                    <a:cubicBezTo>
                      <a:pt x="3986" y="21575"/>
                      <a:pt x="3963" y="21722"/>
                      <a:pt x="3941" y="21881"/>
                    </a:cubicBezTo>
                    <a:cubicBezTo>
                      <a:pt x="3929" y="21914"/>
                      <a:pt x="3918" y="21959"/>
                      <a:pt x="3906" y="22004"/>
                    </a:cubicBezTo>
                    <a:cubicBezTo>
                      <a:pt x="3884" y="22084"/>
                      <a:pt x="3873" y="22151"/>
                      <a:pt x="3873" y="22230"/>
                    </a:cubicBezTo>
                    <a:cubicBezTo>
                      <a:pt x="3861" y="22298"/>
                      <a:pt x="3850" y="22366"/>
                      <a:pt x="3850" y="22445"/>
                    </a:cubicBezTo>
                    <a:cubicBezTo>
                      <a:pt x="3828" y="22569"/>
                      <a:pt x="3805" y="22693"/>
                      <a:pt x="3783" y="22829"/>
                    </a:cubicBezTo>
                    <a:cubicBezTo>
                      <a:pt x="3760" y="22761"/>
                      <a:pt x="3737" y="22693"/>
                      <a:pt x="3703" y="22626"/>
                    </a:cubicBezTo>
                    <a:cubicBezTo>
                      <a:pt x="3670" y="22524"/>
                      <a:pt x="3635" y="22433"/>
                      <a:pt x="3602" y="22343"/>
                    </a:cubicBezTo>
                    <a:cubicBezTo>
                      <a:pt x="3568" y="22253"/>
                      <a:pt x="3534" y="22151"/>
                      <a:pt x="3489" y="22061"/>
                    </a:cubicBezTo>
                    <a:cubicBezTo>
                      <a:pt x="3455" y="21971"/>
                      <a:pt x="3421" y="21881"/>
                      <a:pt x="3387" y="21801"/>
                    </a:cubicBezTo>
                    <a:cubicBezTo>
                      <a:pt x="3376" y="21790"/>
                      <a:pt x="3376" y="21768"/>
                      <a:pt x="3364" y="21756"/>
                    </a:cubicBezTo>
                    <a:cubicBezTo>
                      <a:pt x="3376" y="21756"/>
                      <a:pt x="3376" y="21768"/>
                      <a:pt x="3376" y="21768"/>
                    </a:cubicBezTo>
                    <a:lnTo>
                      <a:pt x="3376" y="21768"/>
                    </a:lnTo>
                    <a:cubicBezTo>
                      <a:pt x="3376" y="21756"/>
                      <a:pt x="3364" y="21745"/>
                      <a:pt x="3364" y="21733"/>
                    </a:cubicBezTo>
                    <a:cubicBezTo>
                      <a:pt x="3364" y="21722"/>
                      <a:pt x="3364" y="21722"/>
                      <a:pt x="3354" y="21722"/>
                    </a:cubicBezTo>
                    <a:lnTo>
                      <a:pt x="3354" y="21711"/>
                    </a:lnTo>
                    <a:cubicBezTo>
                      <a:pt x="3319" y="21610"/>
                      <a:pt x="3286" y="21497"/>
                      <a:pt x="3241" y="21395"/>
                    </a:cubicBezTo>
                    <a:cubicBezTo>
                      <a:pt x="3206" y="21339"/>
                      <a:pt x="3184" y="21282"/>
                      <a:pt x="3150" y="21226"/>
                    </a:cubicBezTo>
                    <a:cubicBezTo>
                      <a:pt x="3139" y="21158"/>
                      <a:pt x="3128" y="21101"/>
                      <a:pt x="3116" y="21033"/>
                    </a:cubicBezTo>
                    <a:cubicBezTo>
                      <a:pt x="3094" y="20977"/>
                      <a:pt x="3071" y="20920"/>
                      <a:pt x="3038" y="20853"/>
                    </a:cubicBezTo>
                    <a:cubicBezTo>
                      <a:pt x="3015" y="20808"/>
                      <a:pt x="2992" y="20752"/>
                      <a:pt x="2958" y="20706"/>
                    </a:cubicBezTo>
                    <a:cubicBezTo>
                      <a:pt x="2958" y="20695"/>
                      <a:pt x="2947" y="20684"/>
                      <a:pt x="2947" y="20672"/>
                    </a:cubicBezTo>
                    <a:cubicBezTo>
                      <a:pt x="2935" y="20649"/>
                      <a:pt x="2925" y="20639"/>
                      <a:pt x="2913" y="20627"/>
                    </a:cubicBezTo>
                    <a:cubicBezTo>
                      <a:pt x="2902" y="20616"/>
                      <a:pt x="2890" y="20593"/>
                      <a:pt x="2879" y="20582"/>
                    </a:cubicBezTo>
                    <a:cubicBezTo>
                      <a:pt x="2868" y="20559"/>
                      <a:pt x="2845" y="20537"/>
                      <a:pt x="2834" y="20514"/>
                    </a:cubicBezTo>
                    <a:cubicBezTo>
                      <a:pt x="2812" y="20491"/>
                      <a:pt x="2789" y="20458"/>
                      <a:pt x="2755" y="20424"/>
                    </a:cubicBezTo>
                    <a:cubicBezTo>
                      <a:pt x="2744" y="20401"/>
                      <a:pt x="2721" y="20379"/>
                      <a:pt x="2710" y="20356"/>
                    </a:cubicBezTo>
                    <a:lnTo>
                      <a:pt x="2699" y="20345"/>
                    </a:lnTo>
                    <a:cubicBezTo>
                      <a:pt x="2654" y="20243"/>
                      <a:pt x="2597" y="20153"/>
                      <a:pt x="2563" y="20052"/>
                    </a:cubicBezTo>
                    <a:cubicBezTo>
                      <a:pt x="2541" y="19995"/>
                      <a:pt x="2506" y="19950"/>
                      <a:pt x="2484" y="19894"/>
                    </a:cubicBezTo>
                    <a:cubicBezTo>
                      <a:pt x="2461" y="19837"/>
                      <a:pt x="2428" y="19781"/>
                      <a:pt x="2405" y="19724"/>
                    </a:cubicBezTo>
                    <a:cubicBezTo>
                      <a:pt x="2326" y="19566"/>
                      <a:pt x="2258" y="19408"/>
                      <a:pt x="2168" y="19250"/>
                    </a:cubicBezTo>
                    <a:cubicBezTo>
                      <a:pt x="2123" y="19171"/>
                      <a:pt x="2077" y="19103"/>
                      <a:pt x="2032" y="19035"/>
                    </a:cubicBezTo>
                    <a:cubicBezTo>
                      <a:pt x="2032" y="18990"/>
                      <a:pt x="2021" y="18933"/>
                      <a:pt x="2021" y="18888"/>
                    </a:cubicBezTo>
                    <a:cubicBezTo>
                      <a:pt x="1999" y="18775"/>
                      <a:pt x="1976" y="18662"/>
                      <a:pt x="1965" y="18539"/>
                    </a:cubicBezTo>
                    <a:cubicBezTo>
                      <a:pt x="1931" y="18313"/>
                      <a:pt x="1909" y="18075"/>
                      <a:pt x="1874" y="17839"/>
                    </a:cubicBezTo>
                    <a:cubicBezTo>
                      <a:pt x="1863" y="17782"/>
                      <a:pt x="1852" y="17726"/>
                      <a:pt x="1841" y="17658"/>
                    </a:cubicBezTo>
                    <a:cubicBezTo>
                      <a:pt x="1829" y="17590"/>
                      <a:pt x="1806" y="17523"/>
                      <a:pt x="1796" y="17455"/>
                    </a:cubicBezTo>
                    <a:cubicBezTo>
                      <a:pt x="1784" y="17387"/>
                      <a:pt x="1761" y="17330"/>
                      <a:pt x="1739" y="17274"/>
                    </a:cubicBezTo>
                    <a:cubicBezTo>
                      <a:pt x="1716" y="17195"/>
                      <a:pt x="1694" y="17127"/>
                      <a:pt x="1660" y="17059"/>
                    </a:cubicBezTo>
                    <a:cubicBezTo>
                      <a:pt x="1603" y="16913"/>
                      <a:pt x="1536" y="16766"/>
                      <a:pt x="1400" y="16687"/>
                    </a:cubicBezTo>
                    <a:cubicBezTo>
                      <a:pt x="1332" y="16642"/>
                      <a:pt x="1254" y="16619"/>
                      <a:pt x="1174" y="16608"/>
                    </a:cubicBezTo>
                    <a:cubicBezTo>
                      <a:pt x="1107" y="16608"/>
                      <a:pt x="1039" y="16619"/>
                      <a:pt x="983" y="16642"/>
                    </a:cubicBezTo>
                    <a:cubicBezTo>
                      <a:pt x="926" y="16675"/>
                      <a:pt x="870" y="16710"/>
                      <a:pt x="836" y="16766"/>
                    </a:cubicBezTo>
                    <a:cubicBezTo>
                      <a:pt x="790" y="16823"/>
                      <a:pt x="757" y="16890"/>
                      <a:pt x="723" y="16958"/>
                    </a:cubicBezTo>
                    <a:cubicBezTo>
                      <a:pt x="678" y="17104"/>
                      <a:pt x="655" y="17274"/>
                      <a:pt x="667" y="17432"/>
                    </a:cubicBezTo>
                    <a:cubicBezTo>
                      <a:pt x="678" y="17511"/>
                      <a:pt x="689" y="17590"/>
                      <a:pt x="723" y="17669"/>
                    </a:cubicBezTo>
                    <a:cubicBezTo>
                      <a:pt x="757" y="17737"/>
                      <a:pt x="790" y="17804"/>
                      <a:pt x="836" y="17861"/>
                    </a:cubicBezTo>
                    <a:cubicBezTo>
                      <a:pt x="881" y="17917"/>
                      <a:pt x="938" y="17974"/>
                      <a:pt x="983" y="18042"/>
                    </a:cubicBezTo>
                    <a:cubicBezTo>
                      <a:pt x="1061" y="18143"/>
                      <a:pt x="1141" y="18245"/>
                      <a:pt x="1209" y="18346"/>
                    </a:cubicBezTo>
                    <a:cubicBezTo>
                      <a:pt x="1287" y="18459"/>
                      <a:pt x="1367" y="18550"/>
                      <a:pt x="1457" y="18652"/>
                    </a:cubicBezTo>
                    <a:cubicBezTo>
                      <a:pt x="1536" y="18753"/>
                      <a:pt x="1626" y="18843"/>
                      <a:pt x="1705" y="18933"/>
                    </a:cubicBezTo>
                    <a:cubicBezTo>
                      <a:pt x="1716" y="18945"/>
                      <a:pt x="1716" y="18956"/>
                      <a:pt x="1728" y="18968"/>
                    </a:cubicBezTo>
                    <a:lnTo>
                      <a:pt x="1739" y="18979"/>
                    </a:lnTo>
                    <a:cubicBezTo>
                      <a:pt x="1739" y="18990"/>
                      <a:pt x="1739" y="19001"/>
                      <a:pt x="1751" y="19013"/>
                    </a:cubicBezTo>
                    <a:cubicBezTo>
                      <a:pt x="1751" y="19024"/>
                      <a:pt x="1761" y="19046"/>
                      <a:pt x="1773" y="19058"/>
                    </a:cubicBezTo>
                    <a:cubicBezTo>
                      <a:pt x="1784" y="19069"/>
                      <a:pt x="1796" y="19091"/>
                      <a:pt x="1806" y="19114"/>
                    </a:cubicBezTo>
                    <a:cubicBezTo>
                      <a:pt x="1841" y="19148"/>
                      <a:pt x="1863" y="19194"/>
                      <a:pt x="1886" y="19227"/>
                    </a:cubicBezTo>
                    <a:cubicBezTo>
                      <a:pt x="1919" y="19272"/>
                      <a:pt x="1954" y="19317"/>
                      <a:pt x="1976" y="19374"/>
                    </a:cubicBezTo>
                    <a:cubicBezTo>
                      <a:pt x="2010" y="19408"/>
                      <a:pt x="2032" y="19453"/>
                      <a:pt x="2055" y="19498"/>
                    </a:cubicBezTo>
                    <a:cubicBezTo>
                      <a:pt x="2089" y="19588"/>
                      <a:pt x="2134" y="19668"/>
                      <a:pt x="2168" y="19746"/>
                    </a:cubicBezTo>
                    <a:cubicBezTo>
                      <a:pt x="2213" y="19837"/>
                      <a:pt x="2258" y="19927"/>
                      <a:pt x="2303" y="20006"/>
                    </a:cubicBezTo>
                    <a:cubicBezTo>
                      <a:pt x="2360" y="20108"/>
                      <a:pt x="2405" y="20220"/>
                      <a:pt x="2461" y="20323"/>
                    </a:cubicBezTo>
                    <a:cubicBezTo>
                      <a:pt x="2496" y="20390"/>
                      <a:pt x="2541" y="20469"/>
                      <a:pt x="2574" y="20537"/>
                    </a:cubicBezTo>
                    <a:lnTo>
                      <a:pt x="2586" y="20548"/>
                    </a:lnTo>
                    <a:cubicBezTo>
                      <a:pt x="2597" y="20571"/>
                      <a:pt x="2609" y="20593"/>
                      <a:pt x="2619" y="20627"/>
                    </a:cubicBezTo>
                    <a:cubicBezTo>
                      <a:pt x="2642" y="20649"/>
                      <a:pt x="2654" y="20672"/>
                      <a:pt x="2676" y="20695"/>
                    </a:cubicBezTo>
                    <a:cubicBezTo>
                      <a:pt x="2687" y="20729"/>
                      <a:pt x="2710" y="20752"/>
                      <a:pt x="2721" y="20774"/>
                    </a:cubicBezTo>
                    <a:cubicBezTo>
                      <a:pt x="2755" y="20819"/>
                      <a:pt x="2777" y="20864"/>
                      <a:pt x="2812" y="20910"/>
                    </a:cubicBezTo>
                    <a:cubicBezTo>
                      <a:pt x="2823" y="20943"/>
                      <a:pt x="2834" y="20977"/>
                      <a:pt x="2857" y="21022"/>
                    </a:cubicBezTo>
                    <a:lnTo>
                      <a:pt x="2845" y="21022"/>
                    </a:lnTo>
                    <a:lnTo>
                      <a:pt x="2879" y="21090"/>
                    </a:lnTo>
                    <a:cubicBezTo>
                      <a:pt x="2890" y="21124"/>
                      <a:pt x="2913" y="21146"/>
                      <a:pt x="2925" y="21181"/>
                    </a:cubicBezTo>
                    <a:cubicBezTo>
                      <a:pt x="2958" y="21259"/>
                      <a:pt x="2992" y="21349"/>
                      <a:pt x="3026" y="21440"/>
                    </a:cubicBezTo>
                    <a:cubicBezTo>
                      <a:pt x="3048" y="21507"/>
                      <a:pt x="3071" y="21587"/>
                      <a:pt x="3094" y="21655"/>
                    </a:cubicBezTo>
                    <a:cubicBezTo>
                      <a:pt x="3116" y="21745"/>
                      <a:pt x="3139" y="21824"/>
                      <a:pt x="3161" y="21914"/>
                    </a:cubicBezTo>
                    <a:cubicBezTo>
                      <a:pt x="3218" y="22072"/>
                      <a:pt x="3286" y="22242"/>
                      <a:pt x="3342" y="22400"/>
                    </a:cubicBezTo>
                    <a:cubicBezTo>
                      <a:pt x="3421" y="22580"/>
                      <a:pt x="3500" y="22761"/>
                      <a:pt x="3568" y="22942"/>
                    </a:cubicBezTo>
                    <a:cubicBezTo>
                      <a:pt x="3613" y="23043"/>
                      <a:pt x="3658" y="23133"/>
                      <a:pt x="3692" y="23235"/>
                    </a:cubicBezTo>
                    <a:cubicBezTo>
                      <a:pt x="3703" y="23258"/>
                      <a:pt x="3715" y="23291"/>
                      <a:pt x="3726" y="23326"/>
                    </a:cubicBezTo>
                    <a:cubicBezTo>
                      <a:pt x="3737" y="23336"/>
                      <a:pt x="3737" y="23359"/>
                      <a:pt x="3737" y="23371"/>
                    </a:cubicBezTo>
                    <a:cubicBezTo>
                      <a:pt x="3748" y="23393"/>
                      <a:pt x="3760" y="23404"/>
                      <a:pt x="3771" y="23416"/>
                    </a:cubicBezTo>
                    <a:cubicBezTo>
                      <a:pt x="3783" y="23449"/>
                      <a:pt x="3793" y="23472"/>
                      <a:pt x="3805" y="23506"/>
                    </a:cubicBezTo>
                    <a:cubicBezTo>
                      <a:pt x="3839" y="23597"/>
                      <a:pt x="3884" y="23687"/>
                      <a:pt x="3929" y="23777"/>
                    </a:cubicBezTo>
                    <a:cubicBezTo>
                      <a:pt x="3952" y="23856"/>
                      <a:pt x="3986" y="23924"/>
                      <a:pt x="4019" y="24003"/>
                    </a:cubicBezTo>
                    <a:cubicBezTo>
                      <a:pt x="4064" y="24184"/>
                      <a:pt x="4121" y="24364"/>
                      <a:pt x="4167" y="24545"/>
                    </a:cubicBezTo>
                    <a:cubicBezTo>
                      <a:pt x="4189" y="24613"/>
                      <a:pt x="4200" y="24680"/>
                      <a:pt x="4223" y="24759"/>
                    </a:cubicBezTo>
                    <a:lnTo>
                      <a:pt x="4290" y="24962"/>
                    </a:lnTo>
                    <a:cubicBezTo>
                      <a:pt x="4325" y="25075"/>
                      <a:pt x="4358" y="25200"/>
                      <a:pt x="4403" y="25313"/>
                    </a:cubicBezTo>
                    <a:cubicBezTo>
                      <a:pt x="4403" y="25335"/>
                      <a:pt x="4415" y="25369"/>
                      <a:pt x="4426" y="25391"/>
                    </a:cubicBezTo>
                    <a:cubicBezTo>
                      <a:pt x="4403" y="25358"/>
                      <a:pt x="4370" y="25313"/>
                      <a:pt x="4347" y="25278"/>
                    </a:cubicBezTo>
                    <a:cubicBezTo>
                      <a:pt x="4325" y="25256"/>
                      <a:pt x="4313" y="25233"/>
                      <a:pt x="4302" y="25222"/>
                    </a:cubicBezTo>
                    <a:cubicBezTo>
                      <a:pt x="4290" y="25200"/>
                      <a:pt x="4268" y="25188"/>
                      <a:pt x="4257" y="25177"/>
                    </a:cubicBezTo>
                    <a:cubicBezTo>
                      <a:pt x="4234" y="25143"/>
                      <a:pt x="4212" y="25109"/>
                      <a:pt x="4189" y="25087"/>
                    </a:cubicBezTo>
                    <a:cubicBezTo>
                      <a:pt x="4177" y="25075"/>
                      <a:pt x="4167" y="25064"/>
                      <a:pt x="4155" y="25042"/>
                    </a:cubicBezTo>
                    <a:lnTo>
                      <a:pt x="4019" y="24906"/>
                    </a:lnTo>
                    <a:cubicBezTo>
                      <a:pt x="3963" y="24849"/>
                      <a:pt x="3906" y="24804"/>
                      <a:pt x="3850" y="24748"/>
                    </a:cubicBezTo>
                    <a:cubicBezTo>
                      <a:pt x="3793" y="24691"/>
                      <a:pt x="3737" y="24635"/>
                      <a:pt x="3681" y="24590"/>
                    </a:cubicBezTo>
                    <a:lnTo>
                      <a:pt x="3354" y="24262"/>
                    </a:lnTo>
                    <a:lnTo>
                      <a:pt x="3274" y="24184"/>
                    </a:lnTo>
                    <a:cubicBezTo>
                      <a:pt x="3241" y="24149"/>
                      <a:pt x="3206" y="24116"/>
                      <a:pt x="3173" y="24093"/>
                    </a:cubicBezTo>
                    <a:lnTo>
                      <a:pt x="3105" y="24026"/>
                    </a:lnTo>
                    <a:cubicBezTo>
                      <a:pt x="3060" y="23991"/>
                      <a:pt x="3026" y="23958"/>
                      <a:pt x="2992" y="23924"/>
                    </a:cubicBezTo>
                    <a:cubicBezTo>
                      <a:pt x="2925" y="23868"/>
                      <a:pt x="2868" y="23822"/>
                      <a:pt x="2800" y="23765"/>
                    </a:cubicBezTo>
                    <a:lnTo>
                      <a:pt x="2631" y="23630"/>
                    </a:lnTo>
                    <a:lnTo>
                      <a:pt x="2642" y="23630"/>
                    </a:lnTo>
                    <a:cubicBezTo>
                      <a:pt x="2597" y="23585"/>
                      <a:pt x="2552" y="23551"/>
                      <a:pt x="2518" y="23506"/>
                    </a:cubicBezTo>
                    <a:cubicBezTo>
                      <a:pt x="2461" y="23449"/>
                      <a:pt x="2416" y="23404"/>
                      <a:pt x="2371" y="23348"/>
                    </a:cubicBezTo>
                    <a:cubicBezTo>
                      <a:pt x="2360" y="23336"/>
                      <a:pt x="2348" y="23314"/>
                      <a:pt x="2326" y="23303"/>
                    </a:cubicBezTo>
                    <a:cubicBezTo>
                      <a:pt x="2326" y="23291"/>
                      <a:pt x="2326" y="23280"/>
                      <a:pt x="2315" y="23269"/>
                    </a:cubicBezTo>
                    <a:cubicBezTo>
                      <a:pt x="2315" y="23258"/>
                      <a:pt x="2303" y="23246"/>
                      <a:pt x="2303" y="23224"/>
                    </a:cubicBezTo>
                    <a:cubicBezTo>
                      <a:pt x="2303" y="23224"/>
                      <a:pt x="2303" y="23213"/>
                      <a:pt x="2292" y="23213"/>
                    </a:cubicBezTo>
                    <a:cubicBezTo>
                      <a:pt x="2270" y="23122"/>
                      <a:pt x="2236" y="23020"/>
                      <a:pt x="2190" y="22942"/>
                    </a:cubicBezTo>
                    <a:cubicBezTo>
                      <a:pt x="2145" y="22862"/>
                      <a:pt x="2089" y="22795"/>
                      <a:pt x="2055" y="22704"/>
                    </a:cubicBezTo>
                    <a:cubicBezTo>
                      <a:pt x="2032" y="22671"/>
                      <a:pt x="2021" y="22626"/>
                      <a:pt x="1999" y="22580"/>
                    </a:cubicBezTo>
                    <a:lnTo>
                      <a:pt x="1999" y="22569"/>
                    </a:lnTo>
                    <a:cubicBezTo>
                      <a:pt x="1942" y="22411"/>
                      <a:pt x="1897" y="22253"/>
                      <a:pt x="1841" y="22106"/>
                    </a:cubicBezTo>
                    <a:cubicBezTo>
                      <a:pt x="1818" y="22027"/>
                      <a:pt x="1784" y="21948"/>
                      <a:pt x="1739" y="21881"/>
                    </a:cubicBezTo>
                    <a:cubicBezTo>
                      <a:pt x="1683" y="21790"/>
                      <a:pt x="1615" y="21700"/>
                      <a:pt x="1536" y="21632"/>
                    </a:cubicBezTo>
                    <a:cubicBezTo>
                      <a:pt x="1502" y="21610"/>
                      <a:pt x="1480" y="21587"/>
                      <a:pt x="1445" y="21564"/>
                    </a:cubicBezTo>
                    <a:cubicBezTo>
                      <a:pt x="1412" y="21542"/>
                      <a:pt x="1367" y="21507"/>
                      <a:pt x="1332" y="21485"/>
                    </a:cubicBezTo>
                    <a:cubicBezTo>
                      <a:pt x="1276" y="21451"/>
                      <a:pt x="1209" y="21406"/>
                      <a:pt x="1152" y="21372"/>
                    </a:cubicBezTo>
                    <a:cubicBezTo>
                      <a:pt x="1051" y="21327"/>
                      <a:pt x="948" y="21282"/>
                      <a:pt x="836" y="21259"/>
                    </a:cubicBezTo>
                    <a:cubicBezTo>
                      <a:pt x="811" y="21256"/>
                      <a:pt x="785" y="21255"/>
                      <a:pt x="760" y="21255"/>
                    </a:cubicBezTo>
                    <a:cubicBezTo>
                      <a:pt x="684" y="21255"/>
                      <a:pt x="607" y="21268"/>
                      <a:pt x="531" y="21293"/>
                    </a:cubicBezTo>
                    <a:cubicBezTo>
                      <a:pt x="328" y="21361"/>
                      <a:pt x="170" y="21519"/>
                      <a:pt x="80" y="21711"/>
                    </a:cubicBezTo>
                    <a:cubicBezTo>
                      <a:pt x="34" y="21801"/>
                      <a:pt x="12" y="21903"/>
                      <a:pt x="0" y="22004"/>
                    </a:cubicBezTo>
                    <a:cubicBezTo>
                      <a:pt x="0" y="22117"/>
                      <a:pt x="23" y="22219"/>
                      <a:pt x="68" y="22320"/>
                    </a:cubicBezTo>
                    <a:cubicBezTo>
                      <a:pt x="90" y="22355"/>
                      <a:pt x="113" y="22400"/>
                      <a:pt x="158" y="22433"/>
                    </a:cubicBezTo>
                    <a:cubicBezTo>
                      <a:pt x="181" y="22456"/>
                      <a:pt x="215" y="22478"/>
                      <a:pt x="249" y="22490"/>
                    </a:cubicBezTo>
                    <a:cubicBezTo>
                      <a:pt x="283" y="22513"/>
                      <a:pt x="316" y="22535"/>
                      <a:pt x="361" y="22558"/>
                    </a:cubicBezTo>
                    <a:cubicBezTo>
                      <a:pt x="396" y="22569"/>
                      <a:pt x="441" y="22591"/>
                      <a:pt x="474" y="22603"/>
                    </a:cubicBezTo>
                    <a:cubicBezTo>
                      <a:pt x="519" y="22626"/>
                      <a:pt x="565" y="22648"/>
                      <a:pt x="610" y="22659"/>
                    </a:cubicBezTo>
                    <a:cubicBezTo>
                      <a:pt x="689" y="22693"/>
                      <a:pt x="768" y="22727"/>
                      <a:pt x="836" y="22761"/>
                    </a:cubicBezTo>
                    <a:cubicBezTo>
                      <a:pt x="983" y="22829"/>
                      <a:pt x="1129" y="22885"/>
                      <a:pt x="1287" y="22942"/>
                    </a:cubicBezTo>
                    <a:cubicBezTo>
                      <a:pt x="1434" y="22987"/>
                      <a:pt x="1581" y="23032"/>
                      <a:pt x="1728" y="23088"/>
                    </a:cubicBezTo>
                    <a:cubicBezTo>
                      <a:pt x="1773" y="23100"/>
                      <a:pt x="1818" y="23122"/>
                      <a:pt x="1863" y="23145"/>
                    </a:cubicBezTo>
                    <a:cubicBezTo>
                      <a:pt x="1897" y="23156"/>
                      <a:pt x="1931" y="23178"/>
                      <a:pt x="1965" y="23201"/>
                    </a:cubicBezTo>
                    <a:cubicBezTo>
                      <a:pt x="2010" y="23235"/>
                      <a:pt x="2044" y="23269"/>
                      <a:pt x="2089" y="23291"/>
                    </a:cubicBezTo>
                    <a:cubicBezTo>
                      <a:pt x="2123" y="23336"/>
                      <a:pt x="2157" y="23371"/>
                      <a:pt x="2190" y="23404"/>
                    </a:cubicBezTo>
                    <a:lnTo>
                      <a:pt x="2247" y="23461"/>
                    </a:lnTo>
                    <a:cubicBezTo>
                      <a:pt x="2270" y="23494"/>
                      <a:pt x="2281" y="23529"/>
                      <a:pt x="2303" y="23551"/>
                    </a:cubicBezTo>
                    <a:cubicBezTo>
                      <a:pt x="2315" y="23574"/>
                      <a:pt x="2338" y="23585"/>
                      <a:pt x="2360" y="23585"/>
                    </a:cubicBezTo>
                    <a:lnTo>
                      <a:pt x="2450" y="23675"/>
                    </a:lnTo>
                    <a:cubicBezTo>
                      <a:pt x="2484" y="23709"/>
                      <a:pt x="2506" y="23732"/>
                      <a:pt x="2541" y="23755"/>
                    </a:cubicBezTo>
                    <a:cubicBezTo>
                      <a:pt x="2574" y="23788"/>
                      <a:pt x="2619" y="23822"/>
                      <a:pt x="2654" y="23856"/>
                    </a:cubicBezTo>
                    <a:cubicBezTo>
                      <a:pt x="2710" y="23913"/>
                      <a:pt x="2777" y="23958"/>
                      <a:pt x="2834" y="24003"/>
                    </a:cubicBezTo>
                    <a:cubicBezTo>
                      <a:pt x="2890" y="24048"/>
                      <a:pt x="2947" y="24104"/>
                      <a:pt x="3003" y="24149"/>
                    </a:cubicBezTo>
                    <a:cubicBezTo>
                      <a:pt x="3060" y="24194"/>
                      <a:pt x="3116" y="24251"/>
                      <a:pt x="3173" y="24297"/>
                    </a:cubicBezTo>
                    <a:cubicBezTo>
                      <a:pt x="3229" y="24364"/>
                      <a:pt x="3286" y="24420"/>
                      <a:pt x="3342" y="24477"/>
                    </a:cubicBezTo>
                    <a:lnTo>
                      <a:pt x="3512" y="24646"/>
                    </a:lnTo>
                    <a:cubicBezTo>
                      <a:pt x="3579" y="24703"/>
                      <a:pt x="3635" y="24759"/>
                      <a:pt x="3692" y="24816"/>
                    </a:cubicBezTo>
                    <a:cubicBezTo>
                      <a:pt x="3760" y="24872"/>
                      <a:pt x="3828" y="24929"/>
                      <a:pt x="3884" y="24985"/>
                    </a:cubicBezTo>
                    <a:lnTo>
                      <a:pt x="3963" y="25064"/>
                    </a:lnTo>
                    <a:cubicBezTo>
                      <a:pt x="3997" y="25098"/>
                      <a:pt x="4019" y="25120"/>
                      <a:pt x="4042" y="25155"/>
                    </a:cubicBezTo>
                    <a:cubicBezTo>
                      <a:pt x="4087" y="25200"/>
                      <a:pt x="4144" y="25256"/>
                      <a:pt x="4189" y="25313"/>
                    </a:cubicBezTo>
                    <a:cubicBezTo>
                      <a:pt x="4200" y="25335"/>
                      <a:pt x="4223" y="25358"/>
                      <a:pt x="4245" y="25391"/>
                    </a:cubicBezTo>
                    <a:cubicBezTo>
                      <a:pt x="4268" y="25414"/>
                      <a:pt x="4290" y="25448"/>
                      <a:pt x="4313" y="25481"/>
                    </a:cubicBezTo>
                    <a:cubicBezTo>
                      <a:pt x="4325" y="25504"/>
                      <a:pt x="4347" y="25527"/>
                      <a:pt x="4358" y="25549"/>
                    </a:cubicBezTo>
                    <a:cubicBezTo>
                      <a:pt x="4381" y="25584"/>
                      <a:pt x="4415" y="25617"/>
                      <a:pt x="4437" y="25651"/>
                    </a:cubicBezTo>
                    <a:cubicBezTo>
                      <a:pt x="4471" y="25707"/>
                      <a:pt x="4505" y="25764"/>
                      <a:pt x="4550" y="25820"/>
                    </a:cubicBezTo>
                    <a:lnTo>
                      <a:pt x="4550" y="25809"/>
                    </a:lnTo>
                    <a:cubicBezTo>
                      <a:pt x="4561" y="25843"/>
                      <a:pt x="4584" y="25877"/>
                      <a:pt x="4606" y="25900"/>
                    </a:cubicBezTo>
                    <a:lnTo>
                      <a:pt x="4674" y="26069"/>
                    </a:lnTo>
                    <a:cubicBezTo>
                      <a:pt x="4697" y="26125"/>
                      <a:pt x="4731" y="26193"/>
                      <a:pt x="4754" y="26261"/>
                    </a:cubicBezTo>
                    <a:cubicBezTo>
                      <a:pt x="4787" y="26317"/>
                      <a:pt x="4810" y="26374"/>
                      <a:pt x="4832" y="26442"/>
                    </a:cubicBezTo>
                    <a:cubicBezTo>
                      <a:pt x="4889" y="26554"/>
                      <a:pt x="4934" y="26667"/>
                      <a:pt x="4990" y="26791"/>
                    </a:cubicBezTo>
                    <a:cubicBezTo>
                      <a:pt x="5092" y="27029"/>
                      <a:pt x="5216" y="27254"/>
                      <a:pt x="5341" y="27480"/>
                    </a:cubicBezTo>
                    <a:cubicBezTo>
                      <a:pt x="5374" y="27536"/>
                      <a:pt x="5408" y="27604"/>
                      <a:pt x="5442" y="27661"/>
                    </a:cubicBezTo>
                    <a:cubicBezTo>
                      <a:pt x="5464" y="27694"/>
                      <a:pt x="5476" y="27729"/>
                      <a:pt x="5499" y="27751"/>
                    </a:cubicBezTo>
                    <a:cubicBezTo>
                      <a:pt x="5510" y="27785"/>
                      <a:pt x="5521" y="27807"/>
                      <a:pt x="5544" y="27830"/>
                    </a:cubicBezTo>
                    <a:lnTo>
                      <a:pt x="5645" y="28000"/>
                    </a:lnTo>
                    <a:cubicBezTo>
                      <a:pt x="5690" y="28056"/>
                      <a:pt x="5724" y="28101"/>
                      <a:pt x="5758" y="28158"/>
                    </a:cubicBezTo>
                    <a:lnTo>
                      <a:pt x="5860" y="28293"/>
                    </a:lnTo>
                    <a:cubicBezTo>
                      <a:pt x="5848" y="28429"/>
                      <a:pt x="5848" y="28564"/>
                      <a:pt x="5860" y="28688"/>
                    </a:cubicBezTo>
                    <a:lnTo>
                      <a:pt x="5893" y="28993"/>
                    </a:lnTo>
                    <a:cubicBezTo>
                      <a:pt x="5916" y="29083"/>
                      <a:pt x="5928" y="29185"/>
                      <a:pt x="5950" y="29275"/>
                    </a:cubicBezTo>
                    <a:cubicBezTo>
                      <a:pt x="5995" y="29478"/>
                      <a:pt x="6029" y="29681"/>
                      <a:pt x="6074" y="29885"/>
                    </a:cubicBezTo>
                    <a:cubicBezTo>
                      <a:pt x="6142" y="30201"/>
                      <a:pt x="6199" y="30528"/>
                      <a:pt x="6255" y="30845"/>
                    </a:cubicBezTo>
                    <a:cubicBezTo>
                      <a:pt x="6277" y="31025"/>
                      <a:pt x="6300" y="31206"/>
                      <a:pt x="6334" y="31386"/>
                    </a:cubicBezTo>
                    <a:cubicBezTo>
                      <a:pt x="6345" y="31545"/>
                      <a:pt x="6357" y="31703"/>
                      <a:pt x="6379" y="31861"/>
                    </a:cubicBezTo>
                    <a:cubicBezTo>
                      <a:pt x="6379" y="32019"/>
                      <a:pt x="6390" y="32188"/>
                      <a:pt x="6402" y="32346"/>
                    </a:cubicBezTo>
                    <a:cubicBezTo>
                      <a:pt x="6402" y="32538"/>
                      <a:pt x="6413" y="32741"/>
                      <a:pt x="6413" y="32933"/>
                    </a:cubicBezTo>
                    <a:lnTo>
                      <a:pt x="6413" y="33904"/>
                    </a:lnTo>
                    <a:cubicBezTo>
                      <a:pt x="6413" y="34254"/>
                      <a:pt x="6413" y="34593"/>
                      <a:pt x="6424" y="34931"/>
                    </a:cubicBezTo>
                    <a:lnTo>
                      <a:pt x="6424" y="35100"/>
                    </a:lnTo>
                    <a:cubicBezTo>
                      <a:pt x="6368" y="34965"/>
                      <a:pt x="6312" y="34829"/>
                      <a:pt x="6244" y="34694"/>
                    </a:cubicBezTo>
                    <a:cubicBezTo>
                      <a:pt x="6221" y="34626"/>
                      <a:pt x="6176" y="34548"/>
                      <a:pt x="6142" y="34468"/>
                    </a:cubicBezTo>
                    <a:cubicBezTo>
                      <a:pt x="6108" y="34390"/>
                      <a:pt x="6063" y="34299"/>
                      <a:pt x="6018" y="34209"/>
                    </a:cubicBezTo>
                    <a:lnTo>
                      <a:pt x="5883" y="33971"/>
                    </a:lnTo>
                    <a:cubicBezTo>
                      <a:pt x="5871" y="33961"/>
                      <a:pt x="5860" y="33938"/>
                      <a:pt x="5848" y="33915"/>
                    </a:cubicBezTo>
                    <a:cubicBezTo>
                      <a:pt x="5837" y="33904"/>
                      <a:pt x="5826" y="33893"/>
                      <a:pt x="5815" y="33870"/>
                    </a:cubicBezTo>
                    <a:cubicBezTo>
                      <a:pt x="5780" y="33836"/>
                      <a:pt x="5747" y="33791"/>
                      <a:pt x="5713" y="33757"/>
                    </a:cubicBezTo>
                    <a:cubicBezTo>
                      <a:pt x="5634" y="33667"/>
                      <a:pt x="5555" y="33588"/>
                      <a:pt x="5476" y="33509"/>
                    </a:cubicBezTo>
                    <a:lnTo>
                      <a:pt x="5442" y="33441"/>
                    </a:lnTo>
                    <a:cubicBezTo>
                      <a:pt x="5431" y="33419"/>
                      <a:pt x="5419" y="33384"/>
                      <a:pt x="5408" y="33362"/>
                    </a:cubicBezTo>
                    <a:cubicBezTo>
                      <a:pt x="5386" y="33317"/>
                      <a:pt x="5363" y="33271"/>
                      <a:pt x="5351" y="33226"/>
                    </a:cubicBezTo>
                    <a:cubicBezTo>
                      <a:pt x="5341" y="33193"/>
                      <a:pt x="5318" y="33170"/>
                      <a:pt x="5318" y="33136"/>
                    </a:cubicBezTo>
                    <a:lnTo>
                      <a:pt x="5318" y="33148"/>
                    </a:lnTo>
                    <a:cubicBezTo>
                      <a:pt x="5295" y="33091"/>
                      <a:pt x="5284" y="33046"/>
                      <a:pt x="5261" y="32990"/>
                    </a:cubicBezTo>
                    <a:cubicBezTo>
                      <a:pt x="5250" y="32944"/>
                      <a:pt x="5239" y="32899"/>
                      <a:pt x="5216" y="32854"/>
                    </a:cubicBezTo>
                    <a:cubicBezTo>
                      <a:pt x="5193" y="32764"/>
                      <a:pt x="5171" y="32662"/>
                      <a:pt x="5137" y="32571"/>
                    </a:cubicBezTo>
                    <a:cubicBezTo>
                      <a:pt x="5126" y="32526"/>
                      <a:pt x="5126" y="32493"/>
                      <a:pt x="5115" y="32448"/>
                    </a:cubicBezTo>
                    <a:cubicBezTo>
                      <a:pt x="5103" y="32403"/>
                      <a:pt x="5092" y="32368"/>
                      <a:pt x="5092" y="32323"/>
                    </a:cubicBezTo>
                    <a:cubicBezTo>
                      <a:pt x="5081" y="32245"/>
                      <a:pt x="5058" y="32177"/>
                      <a:pt x="5047" y="32097"/>
                    </a:cubicBezTo>
                    <a:lnTo>
                      <a:pt x="5047" y="31984"/>
                    </a:lnTo>
                    <a:cubicBezTo>
                      <a:pt x="5035" y="31951"/>
                      <a:pt x="5035" y="31917"/>
                      <a:pt x="5035" y="31883"/>
                    </a:cubicBezTo>
                    <a:cubicBezTo>
                      <a:pt x="5025" y="31816"/>
                      <a:pt x="5025" y="31748"/>
                      <a:pt x="5025" y="31680"/>
                    </a:cubicBezTo>
                    <a:cubicBezTo>
                      <a:pt x="5013" y="31612"/>
                      <a:pt x="5013" y="31545"/>
                      <a:pt x="5013" y="31477"/>
                    </a:cubicBezTo>
                    <a:lnTo>
                      <a:pt x="5013" y="31284"/>
                    </a:lnTo>
                    <a:cubicBezTo>
                      <a:pt x="5013" y="31228"/>
                      <a:pt x="5025" y="31172"/>
                      <a:pt x="5025" y="31116"/>
                    </a:cubicBezTo>
                    <a:cubicBezTo>
                      <a:pt x="5025" y="31070"/>
                      <a:pt x="5035" y="31025"/>
                      <a:pt x="5035" y="30980"/>
                    </a:cubicBezTo>
                    <a:cubicBezTo>
                      <a:pt x="5035" y="30957"/>
                      <a:pt x="5035" y="30935"/>
                      <a:pt x="5047" y="30923"/>
                    </a:cubicBezTo>
                    <a:cubicBezTo>
                      <a:pt x="5070" y="30912"/>
                      <a:pt x="5092" y="30890"/>
                      <a:pt x="5103" y="30855"/>
                    </a:cubicBezTo>
                    <a:cubicBezTo>
                      <a:pt x="5148" y="30709"/>
                      <a:pt x="5193" y="30551"/>
                      <a:pt x="5239" y="30404"/>
                    </a:cubicBezTo>
                    <a:cubicBezTo>
                      <a:pt x="5284" y="30268"/>
                      <a:pt x="5329" y="30133"/>
                      <a:pt x="5351" y="29997"/>
                    </a:cubicBezTo>
                    <a:cubicBezTo>
                      <a:pt x="5351" y="29990"/>
                      <a:pt x="5357" y="29982"/>
                      <a:pt x="5361" y="29974"/>
                    </a:cubicBezTo>
                    <a:lnTo>
                      <a:pt x="5361" y="29974"/>
                    </a:lnTo>
                    <a:cubicBezTo>
                      <a:pt x="5359" y="29975"/>
                      <a:pt x="5356" y="29975"/>
                      <a:pt x="5351" y="29975"/>
                    </a:cubicBezTo>
                    <a:cubicBezTo>
                      <a:pt x="5363" y="29952"/>
                      <a:pt x="5363" y="29930"/>
                      <a:pt x="5374" y="29907"/>
                    </a:cubicBezTo>
                    <a:lnTo>
                      <a:pt x="5374" y="29885"/>
                    </a:lnTo>
                    <a:cubicBezTo>
                      <a:pt x="5386" y="29862"/>
                      <a:pt x="5386" y="29851"/>
                      <a:pt x="5386" y="29829"/>
                    </a:cubicBezTo>
                    <a:cubicBezTo>
                      <a:pt x="5397" y="29749"/>
                      <a:pt x="5408" y="29659"/>
                      <a:pt x="5419" y="29568"/>
                    </a:cubicBezTo>
                    <a:cubicBezTo>
                      <a:pt x="5431" y="29490"/>
                      <a:pt x="5442" y="29410"/>
                      <a:pt x="5442" y="29332"/>
                    </a:cubicBezTo>
                    <a:cubicBezTo>
                      <a:pt x="5442" y="29287"/>
                      <a:pt x="5442" y="29241"/>
                      <a:pt x="5454" y="29196"/>
                    </a:cubicBezTo>
                    <a:lnTo>
                      <a:pt x="5454" y="29061"/>
                    </a:lnTo>
                    <a:cubicBezTo>
                      <a:pt x="5454" y="29026"/>
                      <a:pt x="5442" y="28981"/>
                      <a:pt x="5442" y="28948"/>
                    </a:cubicBezTo>
                    <a:cubicBezTo>
                      <a:pt x="5442" y="28868"/>
                      <a:pt x="5431" y="28790"/>
                      <a:pt x="5419" y="28710"/>
                    </a:cubicBezTo>
                    <a:cubicBezTo>
                      <a:pt x="5397" y="28609"/>
                      <a:pt x="5374" y="28496"/>
                      <a:pt x="5318" y="28394"/>
                    </a:cubicBezTo>
                    <a:cubicBezTo>
                      <a:pt x="5273" y="28304"/>
                      <a:pt x="5193" y="28236"/>
                      <a:pt x="5092" y="28191"/>
                    </a:cubicBezTo>
                    <a:cubicBezTo>
                      <a:pt x="5016" y="28166"/>
                      <a:pt x="4934" y="28153"/>
                      <a:pt x="4850" y="28153"/>
                    </a:cubicBezTo>
                    <a:cubicBezTo>
                      <a:pt x="4821" y="28153"/>
                      <a:pt x="4793" y="28155"/>
                      <a:pt x="4764" y="28158"/>
                    </a:cubicBezTo>
                    <a:cubicBezTo>
                      <a:pt x="4652" y="28180"/>
                      <a:pt x="4561" y="28236"/>
                      <a:pt x="4471" y="28304"/>
                    </a:cubicBezTo>
                    <a:cubicBezTo>
                      <a:pt x="4392" y="28372"/>
                      <a:pt x="4325" y="28462"/>
                      <a:pt x="4279" y="28564"/>
                    </a:cubicBezTo>
                    <a:cubicBezTo>
                      <a:pt x="4223" y="28677"/>
                      <a:pt x="4212" y="28801"/>
                      <a:pt x="4223" y="28925"/>
                    </a:cubicBezTo>
                    <a:cubicBezTo>
                      <a:pt x="4223" y="28981"/>
                      <a:pt x="4245" y="29038"/>
                      <a:pt x="4257" y="29094"/>
                    </a:cubicBezTo>
                    <a:lnTo>
                      <a:pt x="4290" y="29196"/>
                    </a:lnTo>
                    <a:cubicBezTo>
                      <a:pt x="4302" y="29230"/>
                      <a:pt x="4313" y="29252"/>
                      <a:pt x="4313" y="29287"/>
                    </a:cubicBezTo>
                    <a:cubicBezTo>
                      <a:pt x="4325" y="29297"/>
                      <a:pt x="4325" y="29309"/>
                      <a:pt x="4335" y="29332"/>
                    </a:cubicBezTo>
                    <a:cubicBezTo>
                      <a:pt x="4358" y="29365"/>
                      <a:pt x="4370" y="29410"/>
                      <a:pt x="4392" y="29455"/>
                    </a:cubicBezTo>
                    <a:cubicBezTo>
                      <a:pt x="4403" y="29490"/>
                      <a:pt x="4426" y="29523"/>
                      <a:pt x="4448" y="29558"/>
                    </a:cubicBezTo>
                    <a:cubicBezTo>
                      <a:pt x="4460" y="29591"/>
                      <a:pt x="4483" y="29625"/>
                      <a:pt x="4493" y="29659"/>
                    </a:cubicBezTo>
                    <a:cubicBezTo>
                      <a:pt x="4528" y="29704"/>
                      <a:pt x="4550" y="29738"/>
                      <a:pt x="4573" y="29783"/>
                    </a:cubicBezTo>
                    <a:cubicBezTo>
                      <a:pt x="4596" y="29817"/>
                      <a:pt x="4618" y="29862"/>
                      <a:pt x="4641" y="29896"/>
                    </a:cubicBezTo>
                    <a:lnTo>
                      <a:pt x="4708" y="29997"/>
                    </a:lnTo>
                    <a:cubicBezTo>
                      <a:pt x="4742" y="30065"/>
                      <a:pt x="4787" y="30133"/>
                      <a:pt x="4821" y="30201"/>
                    </a:cubicBezTo>
                    <a:cubicBezTo>
                      <a:pt x="4821" y="30212"/>
                      <a:pt x="4821" y="30212"/>
                      <a:pt x="4832" y="30212"/>
                    </a:cubicBezTo>
                    <a:lnTo>
                      <a:pt x="4821" y="30212"/>
                    </a:lnTo>
                    <a:cubicBezTo>
                      <a:pt x="4844" y="30246"/>
                      <a:pt x="4855" y="30280"/>
                      <a:pt x="4866" y="30314"/>
                    </a:cubicBezTo>
                    <a:cubicBezTo>
                      <a:pt x="4877" y="30325"/>
                      <a:pt x="4877" y="30348"/>
                      <a:pt x="4889" y="30359"/>
                    </a:cubicBezTo>
                    <a:lnTo>
                      <a:pt x="4889" y="30404"/>
                    </a:lnTo>
                    <a:lnTo>
                      <a:pt x="4889" y="30483"/>
                    </a:lnTo>
                    <a:lnTo>
                      <a:pt x="4855" y="30788"/>
                    </a:lnTo>
                    <a:cubicBezTo>
                      <a:pt x="4844" y="30890"/>
                      <a:pt x="4844" y="31003"/>
                      <a:pt x="4832" y="31104"/>
                    </a:cubicBezTo>
                    <a:lnTo>
                      <a:pt x="4832" y="31194"/>
                    </a:lnTo>
                    <a:lnTo>
                      <a:pt x="4832" y="31274"/>
                    </a:lnTo>
                    <a:lnTo>
                      <a:pt x="4832" y="31386"/>
                    </a:lnTo>
                    <a:cubicBezTo>
                      <a:pt x="4844" y="31409"/>
                      <a:pt x="4844" y="31442"/>
                      <a:pt x="4844" y="31465"/>
                    </a:cubicBezTo>
                    <a:lnTo>
                      <a:pt x="4844" y="31477"/>
                    </a:lnTo>
                    <a:lnTo>
                      <a:pt x="4844" y="31488"/>
                    </a:lnTo>
                    <a:cubicBezTo>
                      <a:pt x="4844" y="31545"/>
                      <a:pt x="4855" y="31612"/>
                      <a:pt x="4855" y="31668"/>
                    </a:cubicBezTo>
                    <a:cubicBezTo>
                      <a:pt x="4855" y="31736"/>
                      <a:pt x="4866" y="31793"/>
                      <a:pt x="4877" y="31861"/>
                    </a:cubicBezTo>
                    <a:cubicBezTo>
                      <a:pt x="4877" y="31906"/>
                      <a:pt x="4889" y="31962"/>
                      <a:pt x="4889" y="32007"/>
                    </a:cubicBezTo>
                    <a:cubicBezTo>
                      <a:pt x="4900" y="32064"/>
                      <a:pt x="4912" y="32109"/>
                      <a:pt x="4922" y="32154"/>
                    </a:cubicBezTo>
                    <a:cubicBezTo>
                      <a:pt x="4934" y="32222"/>
                      <a:pt x="4945" y="32278"/>
                      <a:pt x="4957" y="32335"/>
                    </a:cubicBezTo>
                    <a:lnTo>
                      <a:pt x="4957" y="32346"/>
                    </a:lnTo>
                    <a:cubicBezTo>
                      <a:pt x="4968" y="32380"/>
                      <a:pt x="4979" y="32413"/>
                      <a:pt x="4979" y="32448"/>
                    </a:cubicBezTo>
                    <a:cubicBezTo>
                      <a:pt x="5002" y="32493"/>
                      <a:pt x="5013" y="32549"/>
                      <a:pt x="5025" y="32594"/>
                    </a:cubicBezTo>
                    <a:cubicBezTo>
                      <a:pt x="5025" y="32617"/>
                      <a:pt x="5035" y="32651"/>
                      <a:pt x="5047" y="32674"/>
                    </a:cubicBezTo>
                    <a:cubicBezTo>
                      <a:pt x="5070" y="32730"/>
                      <a:pt x="5081" y="32786"/>
                      <a:pt x="5103" y="32842"/>
                    </a:cubicBezTo>
                    <a:cubicBezTo>
                      <a:pt x="5126" y="32922"/>
                      <a:pt x="5148" y="32990"/>
                      <a:pt x="5183" y="33068"/>
                    </a:cubicBezTo>
                    <a:cubicBezTo>
                      <a:pt x="5193" y="33103"/>
                      <a:pt x="5205" y="33136"/>
                      <a:pt x="5216" y="33181"/>
                    </a:cubicBezTo>
                    <a:cubicBezTo>
                      <a:pt x="5228" y="33193"/>
                      <a:pt x="5228" y="33204"/>
                      <a:pt x="5239" y="33215"/>
                    </a:cubicBezTo>
                    <a:lnTo>
                      <a:pt x="5273" y="33283"/>
                    </a:lnTo>
                    <a:cubicBezTo>
                      <a:pt x="5273" y="33294"/>
                      <a:pt x="5273" y="33294"/>
                      <a:pt x="5284" y="33306"/>
                    </a:cubicBezTo>
                    <a:cubicBezTo>
                      <a:pt x="5250" y="33283"/>
                      <a:pt x="5216" y="33249"/>
                      <a:pt x="5193" y="33226"/>
                    </a:cubicBezTo>
                    <a:cubicBezTo>
                      <a:pt x="5148" y="33159"/>
                      <a:pt x="5103" y="33103"/>
                      <a:pt x="5058" y="33046"/>
                    </a:cubicBezTo>
                    <a:cubicBezTo>
                      <a:pt x="4990" y="32967"/>
                      <a:pt x="4934" y="32877"/>
                      <a:pt x="4866" y="32809"/>
                    </a:cubicBezTo>
                    <a:cubicBezTo>
                      <a:pt x="4832" y="32764"/>
                      <a:pt x="4799" y="32730"/>
                      <a:pt x="4764" y="32696"/>
                    </a:cubicBezTo>
                    <a:cubicBezTo>
                      <a:pt x="4731" y="32651"/>
                      <a:pt x="4686" y="32617"/>
                      <a:pt x="4652" y="32571"/>
                    </a:cubicBezTo>
                    <a:lnTo>
                      <a:pt x="4652" y="32561"/>
                    </a:lnTo>
                    <a:cubicBezTo>
                      <a:pt x="4629" y="32538"/>
                      <a:pt x="4618" y="32515"/>
                      <a:pt x="4606" y="32504"/>
                    </a:cubicBezTo>
                    <a:cubicBezTo>
                      <a:pt x="4596" y="32481"/>
                      <a:pt x="4584" y="32459"/>
                      <a:pt x="4573" y="32448"/>
                    </a:cubicBezTo>
                    <a:cubicBezTo>
                      <a:pt x="4573" y="32448"/>
                      <a:pt x="4561" y="32448"/>
                      <a:pt x="4561" y="32436"/>
                    </a:cubicBezTo>
                    <a:cubicBezTo>
                      <a:pt x="4558" y="32433"/>
                      <a:pt x="4555" y="32429"/>
                      <a:pt x="4553" y="32425"/>
                    </a:cubicBezTo>
                    <a:lnTo>
                      <a:pt x="4553" y="32425"/>
                    </a:lnTo>
                    <a:cubicBezTo>
                      <a:pt x="4561" y="32427"/>
                      <a:pt x="4561" y="32436"/>
                      <a:pt x="4561" y="32436"/>
                    </a:cubicBezTo>
                    <a:cubicBezTo>
                      <a:pt x="4561" y="32426"/>
                      <a:pt x="4561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3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2" y="32425"/>
                      <a:pt x="4550" y="32425"/>
                    </a:cubicBezTo>
                    <a:cubicBezTo>
                      <a:pt x="4551" y="32425"/>
                      <a:pt x="4552" y="32425"/>
                      <a:pt x="4553" y="32425"/>
                    </a:cubicBezTo>
                    <a:lnTo>
                      <a:pt x="4553" y="32425"/>
                    </a:lnTo>
                    <a:cubicBezTo>
                      <a:pt x="4549" y="32418"/>
                      <a:pt x="4547" y="32410"/>
                      <a:pt x="4539" y="32403"/>
                    </a:cubicBezTo>
                    <a:lnTo>
                      <a:pt x="4539" y="32403"/>
                    </a:lnTo>
                    <a:lnTo>
                      <a:pt x="4550" y="32413"/>
                    </a:lnTo>
                    <a:cubicBezTo>
                      <a:pt x="4539" y="32403"/>
                      <a:pt x="4539" y="32391"/>
                      <a:pt x="4528" y="32391"/>
                    </a:cubicBezTo>
                    <a:lnTo>
                      <a:pt x="4528" y="32380"/>
                    </a:lnTo>
                    <a:cubicBezTo>
                      <a:pt x="4471" y="32301"/>
                      <a:pt x="4426" y="32233"/>
                      <a:pt x="4370" y="32154"/>
                    </a:cubicBezTo>
                    <a:lnTo>
                      <a:pt x="4200" y="31951"/>
                    </a:lnTo>
                    <a:cubicBezTo>
                      <a:pt x="4144" y="31883"/>
                      <a:pt x="4087" y="31826"/>
                      <a:pt x="4019" y="31770"/>
                    </a:cubicBezTo>
                    <a:cubicBezTo>
                      <a:pt x="3952" y="31703"/>
                      <a:pt x="3884" y="31646"/>
                      <a:pt x="3816" y="31590"/>
                    </a:cubicBezTo>
                    <a:cubicBezTo>
                      <a:pt x="3802" y="31580"/>
                      <a:pt x="3787" y="31577"/>
                      <a:pt x="3773" y="31577"/>
                    </a:cubicBezTo>
                    <a:cubicBezTo>
                      <a:pt x="3754" y="31577"/>
                      <a:pt x="3734" y="31583"/>
                      <a:pt x="3715" y="31590"/>
                    </a:cubicBezTo>
                    <a:cubicBezTo>
                      <a:pt x="3692" y="31578"/>
                      <a:pt x="3681" y="31555"/>
                      <a:pt x="3658" y="31545"/>
                    </a:cubicBezTo>
                    <a:cubicBezTo>
                      <a:pt x="3647" y="31522"/>
                      <a:pt x="3625" y="31499"/>
                      <a:pt x="3602" y="31465"/>
                    </a:cubicBezTo>
                    <a:cubicBezTo>
                      <a:pt x="3579" y="31432"/>
                      <a:pt x="3568" y="31397"/>
                      <a:pt x="3545" y="31364"/>
                    </a:cubicBezTo>
                    <a:cubicBezTo>
                      <a:pt x="3500" y="31274"/>
                      <a:pt x="3467" y="31183"/>
                      <a:pt x="3432" y="31093"/>
                    </a:cubicBezTo>
                    <a:cubicBezTo>
                      <a:pt x="3376" y="30935"/>
                      <a:pt x="3342" y="30788"/>
                      <a:pt x="3308" y="30630"/>
                    </a:cubicBezTo>
                    <a:cubicBezTo>
                      <a:pt x="3263" y="30449"/>
                      <a:pt x="3218" y="30258"/>
                      <a:pt x="3139" y="30077"/>
                    </a:cubicBezTo>
                    <a:cubicBezTo>
                      <a:pt x="3105" y="29975"/>
                      <a:pt x="3071" y="29885"/>
                      <a:pt x="3026" y="29794"/>
                    </a:cubicBezTo>
                    <a:cubicBezTo>
                      <a:pt x="2981" y="29693"/>
                      <a:pt x="2935" y="29603"/>
                      <a:pt x="2879" y="29512"/>
                    </a:cubicBezTo>
                    <a:lnTo>
                      <a:pt x="2812" y="29377"/>
                    </a:lnTo>
                    <a:cubicBezTo>
                      <a:pt x="2789" y="29332"/>
                      <a:pt x="2755" y="29297"/>
                      <a:pt x="2721" y="29252"/>
                    </a:cubicBezTo>
                    <a:cubicBezTo>
                      <a:pt x="2699" y="29207"/>
                      <a:pt x="2665" y="29174"/>
                      <a:pt x="2631" y="29139"/>
                    </a:cubicBezTo>
                    <a:cubicBezTo>
                      <a:pt x="2597" y="29106"/>
                      <a:pt x="2563" y="29061"/>
                      <a:pt x="2529" y="29026"/>
                    </a:cubicBezTo>
                    <a:cubicBezTo>
                      <a:pt x="2461" y="28959"/>
                      <a:pt x="2383" y="28880"/>
                      <a:pt x="2303" y="28812"/>
                    </a:cubicBezTo>
                    <a:cubicBezTo>
                      <a:pt x="2247" y="28778"/>
                      <a:pt x="2190" y="28733"/>
                      <a:pt x="2123" y="28710"/>
                    </a:cubicBezTo>
                    <a:cubicBezTo>
                      <a:pt x="2067" y="28688"/>
                      <a:pt x="2021" y="28677"/>
                      <a:pt x="1976" y="28665"/>
                    </a:cubicBezTo>
                    <a:cubicBezTo>
                      <a:pt x="1925" y="28660"/>
                      <a:pt x="1877" y="28657"/>
                      <a:pt x="1831" y="28657"/>
                    </a:cubicBezTo>
                    <a:cubicBezTo>
                      <a:pt x="1784" y="28657"/>
                      <a:pt x="1739" y="28660"/>
                      <a:pt x="1694" y="28665"/>
                    </a:cubicBezTo>
                    <a:cubicBezTo>
                      <a:pt x="1581" y="28677"/>
                      <a:pt x="1480" y="28700"/>
                      <a:pt x="1377" y="28745"/>
                    </a:cubicBezTo>
                    <a:cubicBezTo>
                      <a:pt x="1287" y="28778"/>
                      <a:pt x="1197" y="28835"/>
                      <a:pt x="1107" y="28891"/>
                    </a:cubicBezTo>
                    <a:cubicBezTo>
                      <a:pt x="1051" y="28925"/>
                      <a:pt x="1005" y="28970"/>
                      <a:pt x="960" y="29026"/>
                    </a:cubicBezTo>
                    <a:cubicBezTo>
                      <a:pt x="926" y="29083"/>
                      <a:pt x="892" y="29139"/>
                      <a:pt x="870" y="29207"/>
                    </a:cubicBezTo>
                    <a:cubicBezTo>
                      <a:pt x="858" y="29241"/>
                      <a:pt x="847" y="29275"/>
                      <a:pt x="847" y="29309"/>
                    </a:cubicBezTo>
                    <a:lnTo>
                      <a:pt x="847" y="29410"/>
                    </a:lnTo>
                    <a:cubicBezTo>
                      <a:pt x="847" y="29433"/>
                      <a:pt x="858" y="29467"/>
                      <a:pt x="858" y="29501"/>
                    </a:cubicBezTo>
                    <a:cubicBezTo>
                      <a:pt x="870" y="29523"/>
                      <a:pt x="881" y="29535"/>
                      <a:pt x="881" y="29558"/>
                    </a:cubicBezTo>
                    <a:cubicBezTo>
                      <a:pt x="926" y="29659"/>
                      <a:pt x="994" y="29738"/>
                      <a:pt x="1061" y="29817"/>
                    </a:cubicBezTo>
                    <a:cubicBezTo>
                      <a:pt x="1096" y="29862"/>
                      <a:pt x="1129" y="29907"/>
                      <a:pt x="1163" y="29941"/>
                    </a:cubicBezTo>
                    <a:cubicBezTo>
                      <a:pt x="1209" y="29975"/>
                      <a:pt x="1242" y="30009"/>
                      <a:pt x="1287" y="30043"/>
                    </a:cubicBezTo>
                    <a:cubicBezTo>
                      <a:pt x="1367" y="30099"/>
                      <a:pt x="1445" y="30155"/>
                      <a:pt x="1536" y="30201"/>
                    </a:cubicBezTo>
                    <a:cubicBezTo>
                      <a:pt x="1615" y="30246"/>
                      <a:pt x="1705" y="30291"/>
                      <a:pt x="1784" y="30336"/>
                    </a:cubicBezTo>
                    <a:cubicBezTo>
                      <a:pt x="1874" y="30381"/>
                      <a:pt x="1954" y="30438"/>
                      <a:pt x="2032" y="30483"/>
                    </a:cubicBezTo>
                    <a:cubicBezTo>
                      <a:pt x="2112" y="30539"/>
                      <a:pt x="2190" y="30596"/>
                      <a:pt x="2258" y="30664"/>
                    </a:cubicBezTo>
                    <a:cubicBezTo>
                      <a:pt x="2303" y="30697"/>
                      <a:pt x="2348" y="30743"/>
                      <a:pt x="2383" y="30788"/>
                    </a:cubicBezTo>
                    <a:cubicBezTo>
                      <a:pt x="2473" y="30890"/>
                      <a:pt x="2541" y="30991"/>
                      <a:pt x="2619" y="31093"/>
                    </a:cubicBezTo>
                    <a:cubicBezTo>
                      <a:pt x="2699" y="31206"/>
                      <a:pt x="2777" y="31307"/>
                      <a:pt x="2857" y="31409"/>
                    </a:cubicBezTo>
                    <a:lnTo>
                      <a:pt x="2857" y="31397"/>
                    </a:lnTo>
                    <a:cubicBezTo>
                      <a:pt x="2890" y="31442"/>
                      <a:pt x="2935" y="31477"/>
                      <a:pt x="2981" y="31510"/>
                    </a:cubicBezTo>
                    <a:cubicBezTo>
                      <a:pt x="3139" y="31646"/>
                      <a:pt x="3319" y="31736"/>
                      <a:pt x="3500" y="31826"/>
                    </a:cubicBezTo>
                    <a:cubicBezTo>
                      <a:pt x="3590" y="31883"/>
                      <a:pt x="3670" y="31928"/>
                      <a:pt x="3760" y="31974"/>
                    </a:cubicBezTo>
                    <a:cubicBezTo>
                      <a:pt x="3839" y="32019"/>
                      <a:pt x="3929" y="32075"/>
                      <a:pt x="4008" y="32120"/>
                    </a:cubicBezTo>
                    <a:cubicBezTo>
                      <a:pt x="4031" y="32142"/>
                      <a:pt x="4064" y="32165"/>
                      <a:pt x="4099" y="32188"/>
                    </a:cubicBezTo>
                    <a:cubicBezTo>
                      <a:pt x="4167" y="32255"/>
                      <a:pt x="4234" y="32323"/>
                      <a:pt x="4290" y="32391"/>
                    </a:cubicBezTo>
                    <a:cubicBezTo>
                      <a:pt x="4302" y="32413"/>
                      <a:pt x="4313" y="32425"/>
                      <a:pt x="4325" y="32448"/>
                    </a:cubicBezTo>
                    <a:cubicBezTo>
                      <a:pt x="4370" y="32504"/>
                      <a:pt x="4403" y="32561"/>
                      <a:pt x="4448" y="32617"/>
                    </a:cubicBezTo>
                    <a:lnTo>
                      <a:pt x="4437" y="32617"/>
                    </a:lnTo>
                    <a:cubicBezTo>
                      <a:pt x="4460" y="32639"/>
                      <a:pt x="4471" y="32662"/>
                      <a:pt x="4483" y="32684"/>
                    </a:cubicBezTo>
                    <a:lnTo>
                      <a:pt x="4483" y="32674"/>
                    </a:lnTo>
                    <a:cubicBezTo>
                      <a:pt x="4493" y="32684"/>
                      <a:pt x="4493" y="32707"/>
                      <a:pt x="4505" y="32719"/>
                    </a:cubicBezTo>
                    <a:lnTo>
                      <a:pt x="4516" y="32719"/>
                    </a:lnTo>
                    <a:lnTo>
                      <a:pt x="4516" y="32730"/>
                    </a:lnTo>
                    <a:cubicBezTo>
                      <a:pt x="4573" y="32820"/>
                      <a:pt x="4641" y="32899"/>
                      <a:pt x="4697" y="32990"/>
                    </a:cubicBezTo>
                    <a:lnTo>
                      <a:pt x="4900" y="33226"/>
                    </a:lnTo>
                    <a:lnTo>
                      <a:pt x="5103" y="33429"/>
                    </a:lnTo>
                    <a:cubicBezTo>
                      <a:pt x="5171" y="33486"/>
                      <a:pt x="5239" y="33542"/>
                      <a:pt x="5306" y="33610"/>
                    </a:cubicBezTo>
                    <a:lnTo>
                      <a:pt x="5341" y="33644"/>
                    </a:lnTo>
                    <a:cubicBezTo>
                      <a:pt x="5351" y="33655"/>
                      <a:pt x="5351" y="33655"/>
                      <a:pt x="5351" y="33667"/>
                    </a:cubicBezTo>
                    <a:cubicBezTo>
                      <a:pt x="5476" y="33825"/>
                      <a:pt x="5600" y="33994"/>
                      <a:pt x="5724" y="34152"/>
                    </a:cubicBezTo>
                    <a:cubicBezTo>
                      <a:pt x="5735" y="34175"/>
                      <a:pt x="5747" y="34186"/>
                      <a:pt x="5758" y="34209"/>
                    </a:cubicBezTo>
                    <a:cubicBezTo>
                      <a:pt x="5747" y="34209"/>
                      <a:pt x="5735" y="34197"/>
                      <a:pt x="5724" y="34197"/>
                    </a:cubicBezTo>
                    <a:cubicBezTo>
                      <a:pt x="5622" y="34141"/>
                      <a:pt x="5510" y="34107"/>
                      <a:pt x="5397" y="34084"/>
                    </a:cubicBezTo>
                    <a:cubicBezTo>
                      <a:pt x="5306" y="34051"/>
                      <a:pt x="5216" y="34039"/>
                      <a:pt x="5126" y="34017"/>
                    </a:cubicBezTo>
                    <a:cubicBezTo>
                      <a:pt x="5047" y="33994"/>
                      <a:pt x="4968" y="33971"/>
                      <a:pt x="4877" y="33961"/>
                    </a:cubicBezTo>
                    <a:cubicBezTo>
                      <a:pt x="4799" y="33938"/>
                      <a:pt x="4719" y="33926"/>
                      <a:pt x="4641" y="33904"/>
                    </a:cubicBezTo>
                    <a:cubicBezTo>
                      <a:pt x="4629" y="33904"/>
                      <a:pt x="4606" y="33904"/>
                      <a:pt x="4596" y="33893"/>
                    </a:cubicBezTo>
                    <a:cubicBezTo>
                      <a:pt x="4561" y="33893"/>
                      <a:pt x="4528" y="33881"/>
                      <a:pt x="4483" y="33870"/>
                    </a:cubicBezTo>
                    <a:lnTo>
                      <a:pt x="4483" y="33870"/>
                    </a:lnTo>
                    <a:cubicBezTo>
                      <a:pt x="4483" y="33870"/>
                      <a:pt x="4483" y="33871"/>
                      <a:pt x="4483" y="33871"/>
                    </a:cubicBezTo>
                    <a:lnTo>
                      <a:pt x="4483" y="33871"/>
                    </a:lnTo>
                    <a:cubicBezTo>
                      <a:pt x="4479" y="33870"/>
                      <a:pt x="4475" y="33870"/>
                      <a:pt x="4471" y="33870"/>
                    </a:cubicBezTo>
                    <a:cubicBezTo>
                      <a:pt x="4460" y="33870"/>
                      <a:pt x="4448" y="33870"/>
                      <a:pt x="4426" y="33859"/>
                    </a:cubicBezTo>
                    <a:cubicBezTo>
                      <a:pt x="4370" y="33848"/>
                      <a:pt x="4302" y="33836"/>
                      <a:pt x="4234" y="33825"/>
                    </a:cubicBezTo>
                    <a:lnTo>
                      <a:pt x="3692" y="33723"/>
                    </a:lnTo>
                    <a:lnTo>
                      <a:pt x="3421" y="33690"/>
                    </a:lnTo>
                    <a:cubicBezTo>
                      <a:pt x="3376" y="33678"/>
                      <a:pt x="3331" y="33678"/>
                      <a:pt x="3286" y="33667"/>
                    </a:cubicBezTo>
                    <a:cubicBezTo>
                      <a:pt x="3229" y="33667"/>
                      <a:pt x="3184" y="33655"/>
                      <a:pt x="3139" y="33644"/>
                    </a:cubicBezTo>
                    <a:cubicBezTo>
                      <a:pt x="3083" y="33633"/>
                      <a:pt x="3038" y="33622"/>
                      <a:pt x="2981" y="33599"/>
                    </a:cubicBezTo>
                    <a:cubicBezTo>
                      <a:pt x="2823" y="33542"/>
                      <a:pt x="2654" y="33475"/>
                      <a:pt x="2496" y="33407"/>
                    </a:cubicBezTo>
                    <a:cubicBezTo>
                      <a:pt x="2315" y="33339"/>
                      <a:pt x="2134" y="33261"/>
                      <a:pt x="1954" y="33181"/>
                    </a:cubicBezTo>
                    <a:cubicBezTo>
                      <a:pt x="1784" y="33103"/>
                      <a:pt x="1603" y="33035"/>
                      <a:pt x="1423" y="32967"/>
                    </a:cubicBezTo>
                    <a:cubicBezTo>
                      <a:pt x="1303" y="32933"/>
                      <a:pt x="1177" y="32899"/>
                      <a:pt x="1049" y="32899"/>
                    </a:cubicBezTo>
                    <a:cubicBezTo>
                      <a:pt x="1008" y="32899"/>
                      <a:pt x="967" y="32902"/>
                      <a:pt x="926" y="32910"/>
                    </a:cubicBezTo>
                    <a:cubicBezTo>
                      <a:pt x="813" y="32944"/>
                      <a:pt x="712" y="33012"/>
                      <a:pt x="644" y="33113"/>
                    </a:cubicBezTo>
                    <a:cubicBezTo>
                      <a:pt x="576" y="33226"/>
                      <a:pt x="519" y="33351"/>
                      <a:pt x="531" y="33475"/>
                    </a:cubicBezTo>
                    <a:cubicBezTo>
                      <a:pt x="542" y="33599"/>
                      <a:pt x="599" y="33712"/>
                      <a:pt x="678" y="33803"/>
                    </a:cubicBezTo>
                    <a:cubicBezTo>
                      <a:pt x="757" y="33893"/>
                      <a:pt x="858" y="33961"/>
                      <a:pt x="960" y="34006"/>
                    </a:cubicBezTo>
                    <a:cubicBezTo>
                      <a:pt x="1073" y="34062"/>
                      <a:pt x="1209" y="34096"/>
                      <a:pt x="1332" y="34107"/>
                    </a:cubicBezTo>
                    <a:cubicBezTo>
                      <a:pt x="1377" y="34107"/>
                      <a:pt x="1423" y="34112"/>
                      <a:pt x="1471" y="34112"/>
                    </a:cubicBezTo>
                    <a:cubicBezTo>
                      <a:pt x="1496" y="34112"/>
                      <a:pt x="1521" y="34111"/>
                      <a:pt x="1547" y="34107"/>
                    </a:cubicBezTo>
                    <a:cubicBezTo>
                      <a:pt x="1592" y="34107"/>
                      <a:pt x="1648" y="34096"/>
                      <a:pt x="1705" y="34084"/>
                    </a:cubicBezTo>
                    <a:lnTo>
                      <a:pt x="1705" y="34084"/>
                    </a:lnTo>
                    <a:lnTo>
                      <a:pt x="1694" y="34096"/>
                    </a:lnTo>
                    <a:cubicBezTo>
                      <a:pt x="1728" y="34084"/>
                      <a:pt x="1773" y="34073"/>
                      <a:pt x="1806" y="34073"/>
                    </a:cubicBezTo>
                    <a:cubicBezTo>
                      <a:pt x="1841" y="34062"/>
                      <a:pt x="1886" y="34051"/>
                      <a:pt x="1919" y="34039"/>
                    </a:cubicBezTo>
                    <a:lnTo>
                      <a:pt x="2021" y="34006"/>
                    </a:lnTo>
                    <a:cubicBezTo>
                      <a:pt x="2055" y="34006"/>
                      <a:pt x="2077" y="33994"/>
                      <a:pt x="2112" y="33983"/>
                    </a:cubicBezTo>
                    <a:cubicBezTo>
                      <a:pt x="2236" y="33938"/>
                      <a:pt x="2371" y="33893"/>
                      <a:pt x="2496" y="33870"/>
                    </a:cubicBezTo>
                    <a:cubicBezTo>
                      <a:pt x="2563" y="33859"/>
                      <a:pt x="2619" y="33848"/>
                      <a:pt x="2687" y="33836"/>
                    </a:cubicBezTo>
                    <a:lnTo>
                      <a:pt x="2890" y="33803"/>
                    </a:lnTo>
                    <a:cubicBezTo>
                      <a:pt x="2902" y="33803"/>
                      <a:pt x="2913" y="33791"/>
                      <a:pt x="2925" y="33780"/>
                    </a:cubicBezTo>
                    <a:cubicBezTo>
                      <a:pt x="2925" y="33791"/>
                      <a:pt x="2935" y="33791"/>
                      <a:pt x="2947" y="33791"/>
                    </a:cubicBezTo>
                    <a:cubicBezTo>
                      <a:pt x="2970" y="33803"/>
                      <a:pt x="2992" y="33813"/>
                      <a:pt x="3015" y="33813"/>
                    </a:cubicBezTo>
                    <a:cubicBezTo>
                      <a:pt x="3060" y="33825"/>
                      <a:pt x="3116" y="33848"/>
                      <a:pt x="3161" y="33848"/>
                    </a:cubicBezTo>
                    <a:cubicBezTo>
                      <a:pt x="3252" y="33870"/>
                      <a:pt x="3342" y="33881"/>
                      <a:pt x="3432" y="33893"/>
                    </a:cubicBezTo>
                    <a:cubicBezTo>
                      <a:pt x="3534" y="33904"/>
                      <a:pt x="3625" y="33926"/>
                      <a:pt x="3726" y="33938"/>
                    </a:cubicBezTo>
                    <a:lnTo>
                      <a:pt x="4268" y="34039"/>
                    </a:lnTo>
                    <a:cubicBezTo>
                      <a:pt x="4460" y="34073"/>
                      <a:pt x="4652" y="34107"/>
                      <a:pt x="4832" y="34152"/>
                    </a:cubicBezTo>
                    <a:lnTo>
                      <a:pt x="4844" y="34152"/>
                    </a:lnTo>
                    <a:cubicBezTo>
                      <a:pt x="4922" y="34164"/>
                      <a:pt x="5002" y="34186"/>
                      <a:pt x="5081" y="34197"/>
                    </a:cubicBezTo>
                    <a:lnTo>
                      <a:pt x="5070" y="34197"/>
                    </a:lnTo>
                    <a:cubicBezTo>
                      <a:pt x="5261" y="34232"/>
                      <a:pt x="5442" y="34265"/>
                      <a:pt x="5622" y="34333"/>
                    </a:cubicBezTo>
                    <a:cubicBezTo>
                      <a:pt x="5668" y="34344"/>
                      <a:pt x="5713" y="34367"/>
                      <a:pt x="5758" y="34390"/>
                    </a:cubicBezTo>
                    <a:cubicBezTo>
                      <a:pt x="5792" y="34400"/>
                      <a:pt x="5837" y="34435"/>
                      <a:pt x="5871" y="34446"/>
                    </a:cubicBezTo>
                    <a:cubicBezTo>
                      <a:pt x="5883" y="34457"/>
                      <a:pt x="5905" y="34457"/>
                      <a:pt x="5916" y="34457"/>
                    </a:cubicBezTo>
                    <a:lnTo>
                      <a:pt x="5928" y="34468"/>
                    </a:lnTo>
                    <a:cubicBezTo>
                      <a:pt x="5939" y="34502"/>
                      <a:pt x="5961" y="34536"/>
                      <a:pt x="5984" y="34570"/>
                    </a:cubicBezTo>
                    <a:cubicBezTo>
                      <a:pt x="6029" y="34661"/>
                      <a:pt x="6074" y="34751"/>
                      <a:pt x="6131" y="34841"/>
                    </a:cubicBezTo>
                    <a:cubicBezTo>
                      <a:pt x="6164" y="34920"/>
                      <a:pt x="6199" y="34999"/>
                      <a:pt x="6244" y="35078"/>
                    </a:cubicBezTo>
                    <a:cubicBezTo>
                      <a:pt x="6300" y="35202"/>
                      <a:pt x="6368" y="35326"/>
                      <a:pt x="6424" y="35451"/>
                    </a:cubicBezTo>
                    <a:lnTo>
                      <a:pt x="6424" y="35473"/>
                    </a:lnTo>
                    <a:cubicBezTo>
                      <a:pt x="6424" y="35642"/>
                      <a:pt x="6424" y="35812"/>
                      <a:pt x="6435" y="35981"/>
                    </a:cubicBezTo>
                    <a:cubicBezTo>
                      <a:pt x="6435" y="36038"/>
                      <a:pt x="6447" y="36083"/>
                      <a:pt x="6447" y="36139"/>
                    </a:cubicBezTo>
                    <a:lnTo>
                      <a:pt x="6447" y="36207"/>
                    </a:lnTo>
                    <a:cubicBezTo>
                      <a:pt x="6458" y="36229"/>
                      <a:pt x="6458" y="36252"/>
                      <a:pt x="6458" y="36275"/>
                    </a:cubicBezTo>
                    <a:lnTo>
                      <a:pt x="6458" y="36229"/>
                    </a:lnTo>
                    <a:cubicBezTo>
                      <a:pt x="6458" y="36297"/>
                      <a:pt x="6458" y="36365"/>
                      <a:pt x="6470" y="36422"/>
                    </a:cubicBezTo>
                    <a:lnTo>
                      <a:pt x="6470" y="36399"/>
                    </a:lnTo>
                    <a:cubicBezTo>
                      <a:pt x="6480" y="36591"/>
                      <a:pt x="6503" y="36783"/>
                      <a:pt x="6526" y="36974"/>
                    </a:cubicBezTo>
                    <a:lnTo>
                      <a:pt x="6593" y="37516"/>
                    </a:lnTo>
                    <a:cubicBezTo>
                      <a:pt x="6639" y="37833"/>
                      <a:pt x="6673" y="38160"/>
                      <a:pt x="6706" y="38476"/>
                    </a:cubicBezTo>
                    <a:cubicBezTo>
                      <a:pt x="6718" y="38657"/>
                      <a:pt x="6741" y="38838"/>
                      <a:pt x="6751" y="39018"/>
                    </a:cubicBezTo>
                    <a:lnTo>
                      <a:pt x="6819" y="39560"/>
                    </a:lnTo>
                    <a:cubicBezTo>
                      <a:pt x="6842" y="39729"/>
                      <a:pt x="6876" y="39899"/>
                      <a:pt x="6921" y="40068"/>
                    </a:cubicBezTo>
                    <a:cubicBezTo>
                      <a:pt x="6955" y="40226"/>
                      <a:pt x="6989" y="40384"/>
                      <a:pt x="7034" y="40542"/>
                    </a:cubicBezTo>
                    <a:cubicBezTo>
                      <a:pt x="7068" y="40655"/>
                      <a:pt x="7170" y="40723"/>
                      <a:pt x="7282" y="40723"/>
                    </a:cubicBezTo>
                    <a:lnTo>
                      <a:pt x="7350" y="40723"/>
                    </a:lnTo>
                    <a:cubicBezTo>
                      <a:pt x="7463" y="40689"/>
                      <a:pt x="7553" y="40565"/>
                      <a:pt x="7531" y="40441"/>
                    </a:cubicBezTo>
                    <a:cubicBezTo>
                      <a:pt x="7497" y="40271"/>
                      <a:pt x="7486" y="40090"/>
                      <a:pt x="7474" y="39922"/>
                    </a:cubicBezTo>
                    <a:cubicBezTo>
                      <a:pt x="7451" y="39764"/>
                      <a:pt x="7441" y="39594"/>
                      <a:pt x="7429" y="39436"/>
                    </a:cubicBezTo>
                    <a:cubicBezTo>
                      <a:pt x="7395" y="39086"/>
                      <a:pt x="7373" y="38736"/>
                      <a:pt x="7350" y="38397"/>
                    </a:cubicBezTo>
                    <a:cubicBezTo>
                      <a:pt x="7328" y="38058"/>
                      <a:pt x="7293" y="37720"/>
                      <a:pt x="7260" y="37381"/>
                    </a:cubicBezTo>
                    <a:cubicBezTo>
                      <a:pt x="7271" y="37358"/>
                      <a:pt x="7282" y="37347"/>
                      <a:pt x="7282" y="37336"/>
                    </a:cubicBezTo>
                    <a:cubicBezTo>
                      <a:pt x="7328" y="37257"/>
                      <a:pt x="7373" y="37189"/>
                      <a:pt x="7418" y="37122"/>
                    </a:cubicBezTo>
                    <a:cubicBezTo>
                      <a:pt x="7474" y="37042"/>
                      <a:pt x="7519" y="36952"/>
                      <a:pt x="7576" y="36873"/>
                    </a:cubicBezTo>
                    <a:cubicBezTo>
                      <a:pt x="7632" y="36794"/>
                      <a:pt x="7689" y="36715"/>
                      <a:pt x="7745" y="36625"/>
                    </a:cubicBezTo>
                    <a:cubicBezTo>
                      <a:pt x="7779" y="36580"/>
                      <a:pt x="7813" y="36535"/>
                      <a:pt x="7835" y="36489"/>
                    </a:cubicBezTo>
                    <a:cubicBezTo>
                      <a:pt x="7858" y="36455"/>
                      <a:pt x="7880" y="36433"/>
                      <a:pt x="7903" y="36399"/>
                    </a:cubicBezTo>
                    <a:cubicBezTo>
                      <a:pt x="7915" y="36387"/>
                      <a:pt x="7926" y="36377"/>
                      <a:pt x="7937" y="36354"/>
                    </a:cubicBezTo>
                    <a:cubicBezTo>
                      <a:pt x="8005" y="36275"/>
                      <a:pt x="8061" y="36196"/>
                      <a:pt x="8129" y="36106"/>
                    </a:cubicBezTo>
                    <a:cubicBezTo>
                      <a:pt x="8186" y="36049"/>
                      <a:pt x="8242" y="35993"/>
                      <a:pt x="8299" y="35925"/>
                    </a:cubicBezTo>
                    <a:lnTo>
                      <a:pt x="8434" y="35790"/>
                    </a:lnTo>
                    <a:cubicBezTo>
                      <a:pt x="8535" y="35699"/>
                      <a:pt x="8637" y="35597"/>
                      <a:pt x="8738" y="35507"/>
                    </a:cubicBezTo>
                    <a:cubicBezTo>
                      <a:pt x="8908" y="35349"/>
                      <a:pt x="9089" y="35191"/>
                      <a:pt x="9247" y="35022"/>
                    </a:cubicBezTo>
                    <a:cubicBezTo>
                      <a:pt x="9292" y="34977"/>
                      <a:pt x="9325" y="34931"/>
                      <a:pt x="9371" y="34886"/>
                    </a:cubicBezTo>
                    <a:cubicBezTo>
                      <a:pt x="9393" y="34852"/>
                      <a:pt x="9428" y="34829"/>
                      <a:pt x="9450" y="34796"/>
                    </a:cubicBezTo>
                    <a:cubicBezTo>
                      <a:pt x="9518" y="34784"/>
                      <a:pt x="9586" y="34762"/>
                      <a:pt x="9642" y="34751"/>
                    </a:cubicBezTo>
                    <a:cubicBezTo>
                      <a:pt x="9709" y="34728"/>
                      <a:pt x="9766" y="34717"/>
                      <a:pt x="9822" y="34694"/>
                    </a:cubicBezTo>
                    <a:cubicBezTo>
                      <a:pt x="9879" y="34671"/>
                      <a:pt x="9935" y="34649"/>
                      <a:pt x="9992" y="34638"/>
                    </a:cubicBezTo>
                    <a:cubicBezTo>
                      <a:pt x="10048" y="34626"/>
                      <a:pt x="10105" y="34604"/>
                      <a:pt x="10161" y="34593"/>
                    </a:cubicBezTo>
                    <a:cubicBezTo>
                      <a:pt x="10263" y="34581"/>
                      <a:pt x="10364" y="34570"/>
                      <a:pt x="10466" y="34548"/>
                    </a:cubicBezTo>
                    <a:cubicBezTo>
                      <a:pt x="10534" y="34536"/>
                      <a:pt x="10602" y="34525"/>
                      <a:pt x="10669" y="34502"/>
                    </a:cubicBezTo>
                    <a:cubicBezTo>
                      <a:pt x="10737" y="34480"/>
                      <a:pt x="10805" y="34457"/>
                      <a:pt x="10861" y="34423"/>
                    </a:cubicBezTo>
                    <a:cubicBezTo>
                      <a:pt x="10918" y="34390"/>
                      <a:pt x="10963" y="34344"/>
                      <a:pt x="11008" y="34299"/>
                    </a:cubicBezTo>
                    <a:cubicBezTo>
                      <a:pt x="11076" y="34220"/>
                      <a:pt x="11132" y="34129"/>
                      <a:pt x="11177" y="34039"/>
                    </a:cubicBezTo>
                    <a:cubicBezTo>
                      <a:pt x="11234" y="33938"/>
                      <a:pt x="11290" y="33836"/>
                      <a:pt x="11312" y="33723"/>
                    </a:cubicBezTo>
                    <a:cubicBezTo>
                      <a:pt x="11347" y="33588"/>
                      <a:pt x="11369" y="33441"/>
                      <a:pt x="11290" y="33317"/>
                    </a:cubicBezTo>
                    <a:cubicBezTo>
                      <a:pt x="11267" y="33271"/>
                      <a:pt x="11222" y="33226"/>
                      <a:pt x="11166" y="33193"/>
                    </a:cubicBezTo>
                    <a:cubicBezTo>
                      <a:pt x="11121" y="33148"/>
                      <a:pt x="11053" y="33136"/>
                      <a:pt x="10986" y="33125"/>
                    </a:cubicBezTo>
                    <a:cubicBezTo>
                      <a:pt x="10906" y="33125"/>
                      <a:pt x="10827" y="33136"/>
                      <a:pt x="10748" y="33148"/>
                    </a:cubicBezTo>
                    <a:lnTo>
                      <a:pt x="10579" y="33181"/>
                    </a:lnTo>
                    <a:lnTo>
                      <a:pt x="10477" y="33215"/>
                    </a:lnTo>
                    <a:cubicBezTo>
                      <a:pt x="10444" y="33215"/>
                      <a:pt x="10421" y="33226"/>
                      <a:pt x="10398" y="33238"/>
                    </a:cubicBezTo>
                    <a:cubicBezTo>
                      <a:pt x="10274" y="33283"/>
                      <a:pt x="10161" y="33339"/>
                      <a:pt x="10060" y="33407"/>
                    </a:cubicBezTo>
                    <a:cubicBezTo>
                      <a:pt x="9935" y="33486"/>
                      <a:pt x="9811" y="33588"/>
                      <a:pt x="9721" y="33712"/>
                    </a:cubicBezTo>
                    <a:cubicBezTo>
                      <a:pt x="9619" y="33836"/>
                      <a:pt x="9551" y="33971"/>
                      <a:pt x="9495" y="34119"/>
                    </a:cubicBezTo>
                    <a:cubicBezTo>
                      <a:pt x="9461" y="34232"/>
                      <a:pt x="9428" y="34344"/>
                      <a:pt x="9393" y="34468"/>
                    </a:cubicBezTo>
                    <a:cubicBezTo>
                      <a:pt x="9382" y="34502"/>
                      <a:pt x="9371" y="34536"/>
                      <a:pt x="9348" y="34570"/>
                    </a:cubicBezTo>
                    <a:cubicBezTo>
                      <a:pt x="9348" y="34581"/>
                      <a:pt x="9337" y="34593"/>
                      <a:pt x="9325" y="34604"/>
                    </a:cubicBezTo>
                    <a:cubicBezTo>
                      <a:pt x="9305" y="34645"/>
                      <a:pt x="9275" y="34677"/>
                      <a:pt x="9244" y="34717"/>
                    </a:cubicBezTo>
                    <a:lnTo>
                      <a:pt x="9244" y="34717"/>
                    </a:lnTo>
                    <a:cubicBezTo>
                      <a:pt x="9245" y="34717"/>
                      <a:pt x="9246" y="34717"/>
                      <a:pt x="9247" y="34717"/>
                    </a:cubicBezTo>
                    <a:cubicBezTo>
                      <a:pt x="9224" y="34739"/>
                      <a:pt x="9202" y="34762"/>
                      <a:pt x="9179" y="34796"/>
                    </a:cubicBezTo>
                    <a:cubicBezTo>
                      <a:pt x="9100" y="34875"/>
                      <a:pt x="9021" y="34965"/>
                      <a:pt x="8931" y="35055"/>
                    </a:cubicBezTo>
                    <a:lnTo>
                      <a:pt x="8705" y="35281"/>
                    </a:lnTo>
                    <a:cubicBezTo>
                      <a:pt x="8615" y="35371"/>
                      <a:pt x="8524" y="35451"/>
                      <a:pt x="8434" y="35541"/>
                    </a:cubicBezTo>
                    <a:lnTo>
                      <a:pt x="8332" y="35642"/>
                    </a:lnTo>
                    <a:cubicBezTo>
                      <a:pt x="8287" y="35687"/>
                      <a:pt x="8242" y="35733"/>
                      <a:pt x="8208" y="35778"/>
                    </a:cubicBezTo>
                    <a:lnTo>
                      <a:pt x="8208" y="35767"/>
                    </a:lnTo>
                    <a:cubicBezTo>
                      <a:pt x="8163" y="35812"/>
                      <a:pt x="8118" y="35868"/>
                      <a:pt x="8073" y="35913"/>
                    </a:cubicBezTo>
                    <a:cubicBezTo>
                      <a:pt x="8050" y="35958"/>
                      <a:pt x="8016" y="35993"/>
                      <a:pt x="7982" y="36026"/>
                    </a:cubicBezTo>
                    <a:cubicBezTo>
                      <a:pt x="7915" y="36116"/>
                      <a:pt x="7835" y="36219"/>
                      <a:pt x="7767" y="36320"/>
                    </a:cubicBezTo>
                    <a:cubicBezTo>
                      <a:pt x="7700" y="36422"/>
                      <a:pt x="7632" y="36512"/>
                      <a:pt x="7564" y="36613"/>
                    </a:cubicBezTo>
                    <a:cubicBezTo>
                      <a:pt x="7497" y="36715"/>
                      <a:pt x="7441" y="36816"/>
                      <a:pt x="7373" y="36918"/>
                    </a:cubicBezTo>
                    <a:cubicBezTo>
                      <a:pt x="7328" y="36986"/>
                      <a:pt x="7282" y="37065"/>
                      <a:pt x="7237" y="37133"/>
                    </a:cubicBezTo>
                    <a:cubicBezTo>
                      <a:pt x="7203" y="36873"/>
                      <a:pt x="7180" y="36625"/>
                      <a:pt x="7158" y="36365"/>
                    </a:cubicBezTo>
                    <a:cubicBezTo>
                      <a:pt x="7147" y="36309"/>
                      <a:pt x="7147" y="36241"/>
                      <a:pt x="7147" y="36184"/>
                    </a:cubicBezTo>
                    <a:cubicBezTo>
                      <a:pt x="7147" y="36162"/>
                      <a:pt x="7147" y="36139"/>
                      <a:pt x="7135" y="36116"/>
                    </a:cubicBezTo>
                    <a:lnTo>
                      <a:pt x="7135" y="36106"/>
                    </a:lnTo>
                    <a:cubicBezTo>
                      <a:pt x="7135" y="36004"/>
                      <a:pt x="7124" y="35913"/>
                      <a:pt x="7124" y="35812"/>
                    </a:cubicBezTo>
                    <a:lnTo>
                      <a:pt x="7124" y="35191"/>
                    </a:lnTo>
                    <a:lnTo>
                      <a:pt x="7124" y="33904"/>
                    </a:lnTo>
                    <a:cubicBezTo>
                      <a:pt x="7124" y="33509"/>
                      <a:pt x="7113" y="33103"/>
                      <a:pt x="7102" y="32707"/>
                    </a:cubicBezTo>
                    <a:cubicBezTo>
                      <a:pt x="7102" y="32515"/>
                      <a:pt x="7090" y="32323"/>
                      <a:pt x="7079" y="32142"/>
                    </a:cubicBezTo>
                    <a:cubicBezTo>
                      <a:pt x="7079" y="32109"/>
                      <a:pt x="7079" y="32075"/>
                      <a:pt x="7068" y="32052"/>
                    </a:cubicBezTo>
                    <a:cubicBezTo>
                      <a:pt x="7113" y="31939"/>
                      <a:pt x="7147" y="31838"/>
                      <a:pt x="7180" y="31725"/>
                    </a:cubicBezTo>
                    <a:lnTo>
                      <a:pt x="7180" y="31713"/>
                    </a:lnTo>
                    <a:cubicBezTo>
                      <a:pt x="7293" y="31409"/>
                      <a:pt x="7406" y="31093"/>
                      <a:pt x="7519" y="30777"/>
                    </a:cubicBezTo>
                    <a:cubicBezTo>
                      <a:pt x="7576" y="30630"/>
                      <a:pt x="7644" y="30483"/>
                      <a:pt x="7700" y="30336"/>
                    </a:cubicBezTo>
                    <a:cubicBezTo>
                      <a:pt x="7722" y="30280"/>
                      <a:pt x="7757" y="30223"/>
                      <a:pt x="7779" y="30155"/>
                    </a:cubicBezTo>
                    <a:cubicBezTo>
                      <a:pt x="7790" y="30145"/>
                      <a:pt x="7790" y="30133"/>
                      <a:pt x="7802" y="30110"/>
                    </a:cubicBezTo>
                    <a:cubicBezTo>
                      <a:pt x="7824" y="30088"/>
                      <a:pt x="7847" y="30054"/>
                      <a:pt x="7880" y="30020"/>
                    </a:cubicBezTo>
                    <a:cubicBezTo>
                      <a:pt x="8050" y="29839"/>
                      <a:pt x="8219" y="29659"/>
                      <a:pt x="8400" y="29490"/>
                    </a:cubicBezTo>
                    <a:cubicBezTo>
                      <a:pt x="8467" y="29422"/>
                      <a:pt x="8547" y="29365"/>
                      <a:pt x="8626" y="29309"/>
                    </a:cubicBezTo>
                    <a:cubicBezTo>
                      <a:pt x="8693" y="29264"/>
                      <a:pt x="8750" y="29230"/>
                      <a:pt x="8818" y="29185"/>
                    </a:cubicBezTo>
                    <a:cubicBezTo>
                      <a:pt x="8840" y="29174"/>
                      <a:pt x="8874" y="29151"/>
                      <a:pt x="8896" y="29139"/>
                    </a:cubicBezTo>
                    <a:lnTo>
                      <a:pt x="8999" y="29072"/>
                    </a:lnTo>
                    <a:cubicBezTo>
                      <a:pt x="9032" y="29061"/>
                      <a:pt x="9066" y="29038"/>
                      <a:pt x="9089" y="29026"/>
                    </a:cubicBezTo>
                    <a:cubicBezTo>
                      <a:pt x="9122" y="29004"/>
                      <a:pt x="9157" y="28993"/>
                      <a:pt x="9190" y="28970"/>
                    </a:cubicBezTo>
                    <a:cubicBezTo>
                      <a:pt x="9247" y="28936"/>
                      <a:pt x="9315" y="28914"/>
                      <a:pt x="9382" y="28880"/>
                    </a:cubicBezTo>
                    <a:cubicBezTo>
                      <a:pt x="9473" y="28835"/>
                      <a:pt x="9574" y="28790"/>
                      <a:pt x="9676" y="28745"/>
                    </a:cubicBezTo>
                    <a:cubicBezTo>
                      <a:pt x="9777" y="28700"/>
                      <a:pt x="9890" y="28643"/>
                      <a:pt x="9992" y="28597"/>
                    </a:cubicBezTo>
                    <a:cubicBezTo>
                      <a:pt x="10082" y="28564"/>
                      <a:pt x="10173" y="28530"/>
                      <a:pt x="10263" y="28485"/>
                    </a:cubicBezTo>
                    <a:cubicBezTo>
                      <a:pt x="10308" y="28474"/>
                      <a:pt x="10353" y="28451"/>
                      <a:pt x="10398" y="28429"/>
                    </a:cubicBezTo>
                    <a:cubicBezTo>
                      <a:pt x="10454" y="28406"/>
                      <a:pt x="10511" y="28394"/>
                      <a:pt x="10567" y="28372"/>
                    </a:cubicBezTo>
                    <a:cubicBezTo>
                      <a:pt x="10624" y="28349"/>
                      <a:pt x="10680" y="28327"/>
                      <a:pt x="10748" y="28316"/>
                    </a:cubicBezTo>
                    <a:cubicBezTo>
                      <a:pt x="10805" y="28293"/>
                      <a:pt x="10873" y="28271"/>
                      <a:pt x="10940" y="28248"/>
                    </a:cubicBezTo>
                    <a:cubicBezTo>
                      <a:pt x="10974" y="28236"/>
                      <a:pt x="11008" y="28225"/>
                      <a:pt x="11053" y="28214"/>
                    </a:cubicBezTo>
                    <a:cubicBezTo>
                      <a:pt x="11053" y="28259"/>
                      <a:pt x="11087" y="28304"/>
                      <a:pt x="11132" y="28327"/>
                    </a:cubicBezTo>
                    <a:cubicBezTo>
                      <a:pt x="11200" y="28349"/>
                      <a:pt x="11279" y="28372"/>
                      <a:pt x="11347" y="28394"/>
                    </a:cubicBezTo>
                    <a:cubicBezTo>
                      <a:pt x="11415" y="28417"/>
                      <a:pt x="11471" y="28439"/>
                      <a:pt x="11538" y="28462"/>
                    </a:cubicBezTo>
                    <a:cubicBezTo>
                      <a:pt x="11606" y="28485"/>
                      <a:pt x="11674" y="28496"/>
                      <a:pt x="11741" y="28507"/>
                    </a:cubicBezTo>
                    <a:cubicBezTo>
                      <a:pt x="11809" y="28519"/>
                      <a:pt x="11877" y="28519"/>
                      <a:pt x="11945" y="28519"/>
                    </a:cubicBezTo>
                    <a:lnTo>
                      <a:pt x="12047" y="28519"/>
                    </a:lnTo>
                    <a:cubicBezTo>
                      <a:pt x="12193" y="28507"/>
                      <a:pt x="12340" y="28496"/>
                      <a:pt x="12487" y="28474"/>
                    </a:cubicBezTo>
                    <a:cubicBezTo>
                      <a:pt x="12554" y="28462"/>
                      <a:pt x="12611" y="28439"/>
                      <a:pt x="12679" y="28429"/>
                    </a:cubicBezTo>
                    <a:cubicBezTo>
                      <a:pt x="12735" y="28406"/>
                      <a:pt x="12803" y="28372"/>
                      <a:pt x="12860" y="28338"/>
                    </a:cubicBezTo>
                    <a:cubicBezTo>
                      <a:pt x="12973" y="28281"/>
                      <a:pt x="13085" y="28214"/>
                      <a:pt x="13176" y="28112"/>
                    </a:cubicBezTo>
                    <a:cubicBezTo>
                      <a:pt x="13221" y="28067"/>
                      <a:pt x="13266" y="28000"/>
                      <a:pt x="13289" y="27932"/>
                    </a:cubicBezTo>
                    <a:cubicBezTo>
                      <a:pt x="13299" y="27898"/>
                      <a:pt x="13311" y="27875"/>
                      <a:pt x="13311" y="27842"/>
                    </a:cubicBezTo>
                    <a:cubicBezTo>
                      <a:pt x="13322" y="27807"/>
                      <a:pt x="13322" y="27774"/>
                      <a:pt x="13311" y="27739"/>
                    </a:cubicBezTo>
                    <a:cubicBezTo>
                      <a:pt x="13311" y="27694"/>
                      <a:pt x="13299" y="27661"/>
                      <a:pt x="13277" y="27627"/>
                    </a:cubicBezTo>
                    <a:cubicBezTo>
                      <a:pt x="13266" y="27593"/>
                      <a:pt x="13243" y="27571"/>
                      <a:pt x="13232" y="27536"/>
                    </a:cubicBezTo>
                    <a:cubicBezTo>
                      <a:pt x="13187" y="27480"/>
                      <a:pt x="13141" y="27423"/>
                      <a:pt x="13085" y="27390"/>
                    </a:cubicBezTo>
                    <a:cubicBezTo>
                      <a:pt x="12961" y="27300"/>
                      <a:pt x="12825" y="27243"/>
                      <a:pt x="12667" y="27232"/>
                    </a:cubicBezTo>
                    <a:cubicBezTo>
                      <a:pt x="12611" y="27232"/>
                      <a:pt x="12544" y="27232"/>
                      <a:pt x="12476" y="27243"/>
                    </a:cubicBezTo>
                    <a:lnTo>
                      <a:pt x="12396" y="27243"/>
                    </a:lnTo>
                    <a:cubicBezTo>
                      <a:pt x="12306" y="27265"/>
                      <a:pt x="12205" y="27277"/>
                      <a:pt x="12114" y="27322"/>
                    </a:cubicBezTo>
                    <a:cubicBezTo>
                      <a:pt x="12035" y="27356"/>
                      <a:pt x="11956" y="27390"/>
                      <a:pt x="11877" y="27435"/>
                    </a:cubicBezTo>
                    <a:cubicBezTo>
                      <a:pt x="11798" y="27480"/>
                      <a:pt x="11708" y="27525"/>
                      <a:pt x="11629" y="27571"/>
                    </a:cubicBezTo>
                    <a:cubicBezTo>
                      <a:pt x="11573" y="27616"/>
                      <a:pt x="11505" y="27661"/>
                      <a:pt x="11448" y="27717"/>
                    </a:cubicBezTo>
                    <a:cubicBezTo>
                      <a:pt x="11425" y="27729"/>
                      <a:pt x="11392" y="27751"/>
                      <a:pt x="11369" y="27785"/>
                    </a:cubicBezTo>
                    <a:cubicBezTo>
                      <a:pt x="11358" y="27796"/>
                      <a:pt x="11335" y="27819"/>
                      <a:pt x="11324" y="27842"/>
                    </a:cubicBezTo>
                    <a:lnTo>
                      <a:pt x="11267" y="27898"/>
                    </a:lnTo>
                    <a:cubicBezTo>
                      <a:pt x="11245" y="27920"/>
                      <a:pt x="11222" y="27954"/>
                      <a:pt x="11189" y="27988"/>
                    </a:cubicBezTo>
                    <a:cubicBezTo>
                      <a:pt x="11177" y="28000"/>
                      <a:pt x="11166" y="28010"/>
                      <a:pt x="11144" y="28010"/>
                    </a:cubicBezTo>
                    <a:cubicBezTo>
                      <a:pt x="11132" y="28022"/>
                      <a:pt x="11121" y="28033"/>
                      <a:pt x="11098" y="28045"/>
                    </a:cubicBezTo>
                    <a:cubicBezTo>
                      <a:pt x="11053" y="28067"/>
                      <a:pt x="11008" y="28078"/>
                      <a:pt x="10963" y="28101"/>
                    </a:cubicBezTo>
                    <a:cubicBezTo>
                      <a:pt x="10918" y="28112"/>
                      <a:pt x="10883" y="28123"/>
                      <a:pt x="10838" y="28135"/>
                    </a:cubicBezTo>
                    <a:cubicBezTo>
                      <a:pt x="10771" y="28168"/>
                      <a:pt x="10692" y="28191"/>
                      <a:pt x="10613" y="28225"/>
                    </a:cubicBezTo>
                    <a:cubicBezTo>
                      <a:pt x="10522" y="28248"/>
                      <a:pt x="10444" y="28281"/>
                      <a:pt x="10353" y="28316"/>
                    </a:cubicBezTo>
                    <a:cubicBezTo>
                      <a:pt x="10286" y="28349"/>
                      <a:pt x="10218" y="28372"/>
                      <a:pt x="10150" y="28406"/>
                    </a:cubicBezTo>
                    <a:cubicBezTo>
                      <a:pt x="10071" y="28439"/>
                      <a:pt x="10003" y="28474"/>
                      <a:pt x="9924" y="28507"/>
                    </a:cubicBezTo>
                    <a:cubicBezTo>
                      <a:pt x="9811" y="28552"/>
                      <a:pt x="9709" y="28609"/>
                      <a:pt x="9596" y="28654"/>
                    </a:cubicBezTo>
                    <a:cubicBezTo>
                      <a:pt x="9551" y="28677"/>
                      <a:pt x="9518" y="28700"/>
                      <a:pt x="9473" y="28710"/>
                    </a:cubicBezTo>
                    <a:cubicBezTo>
                      <a:pt x="9428" y="28733"/>
                      <a:pt x="9382" y="28756"/>
                      <a:pt x="9325" y="28778"/>
                    </a:cubicBezTo>
                    <a:cubicBezTo>
                      <a:pt x="9235" y="28835"/>
                      <a:pt x="9134" y="28891"/>
                      <a:pt x="9032" y="28948"/>
                    </a:cubicBezTo>
                    <a:cubicBezTo>
                      <a:pt x="8987" y="28970"/>
                      <a:pt x="8953" y="28993"/>
                      <a:pt x="8908" y="29016"/>
                    </a:cubicBezTo>
                    <a:cubicBezTo>
                      <a:pt x="8863" y="29038"/>
                      <a:pt x="8806" y="29072"/>
                      <a:pt x="8761" y="29106"/>
                    </a:cubicBezTo>
                    <a:cubicBezTo>
                      <a:pt x="8705" y="29151"/>
                      <a:pt x="8637" y="29185"/>
                      <a:pt x="8580" y="29230"/>
                    </a:cubicBezTo>
                    <a:cubicBezTo>
                      <a:pt x="8513" y="29275"/>
                      <a:pt x="8457" y="29320"/>
                      <a:pt x="8400" y="29365"/>
                    </a:cubicBezTo>
                    <a:cubicBezTo>
                      <a:pt x="8332" y="29433"/>
                      <a:pt x="8264" y="29490"/>
                      <a:pt x="8208" y="29546"/>
                    </a:cubicBezTo>
                    <a:lnTo>
                      <a:pt x="8050" y="29704"/>
                    </a:lnTo>
                    <a:cubicBezTo>
                      <a:pt x="8016" y="29749"/>
                      <a:pt x="7971" y="29783"/>
                      <a:pt x="7937" y="29829"/>
                    </a:cubicBezTo>
                    <a:cubicBezTo>
                      <a:pt x="7948" y="29806"/>
                      <a:pt x="7948" y="29794"/>
                      <a:pt x="7960" y="29772"/>
                    </a:cubicBezTo>
                    <a:cubicBezTo>
                      <a:pt x="7982" y="29738"/>
                      <a:pt x="8005" y="29693"/>
                      <a:pt x="8028" y="29659"/>
                    </a:cubicBezTo>
                    <a:cubicBezTo>
                      <a:pt x="8028" y="29648"/>
                      <a:pt x="8038" y="29625"/>
                      <a:pt x="8050" y="29614"/>
                    </a:cubicBezTo>
                    <a:cubicBezTo>
                      <a:pt x="8118" y="29501"/>
                      <a:pt x="8186" y="29399"/>
                      <a:pt x="8242" y="29287"/>
                    </a:cubicBezTo>
                    <a:cubicBezTo>
                      <a:pt x="8309" y="29196"/>
                      <a:pt x="8366" y="29117"/>
                      <a:pt x="8434" y="29026"/>
                    </a:cubicBezTo>
                    <a:cubicBezTo>
                      <a:pt x="8479" y="28959"/>
                      <a:pt x="8535" y="28891"/>
                      <a:pt x="8592" y="28812"/>
                    </a:cubicBezTo>
                    <a:cubicBezTo>
                      <a:pt x="8648" y="28745"/>
                      <a:pt x="8705" y="28677"/>
                      <a:pt x="8761" y="28620"/>
                    </a:cubicBezTo>
                    <a:cubicBezTo>
                      <a:pt x="8829" y="28530"/>
                      <a:pt x="8896" y="28451"/>
                      <a:pt x="8964" y="28372"/>
                    </a:cubicBezTo>
                    <a:cubicBezTo>
                      <a:pt x="9066" y="28271"/>
                      <a:pt x="9157" y="28168"/>
                      <a:pt x="9247" y="28056"/>
                    </a:cubicBezTo>
                    <a:lnTo>
                      <a:pt x="9247" y="28067"/>
                    </a:lnTo>
                    <a:cubicBezTo>
                      <a:pt x="9461" y="27819"/>
                      <a:pt x="9676" y="27559"/>
                      <a:pt x="9902" y="27310"/>
                    </a:cubicBezTo>
                    <a:cubicBezTo>
                      <a:pt x="9912" y="27313"/>
                      <a:pt x="9924" y="27315"/>
                      <a:pt x="9935" y="27315"/>
                    </a:cubicBezTo>
                    <a:cubicBezTo>
                      <a:pt x="9973" y="27315"/>
                      <a:pt x="10014" y="27300"/>
                      <a:pt x="10048" y="27265"/>
                    </a:cubicBezTo>
                    <a:cubicBezTo>
                      <a:pt x="10150" y="27164"/>
                      <a:pt x="10263" y="27051"/>
                      <a:pt x="10387" y="26949"/>
                    </a:cubicBezTo>
                    <a:cubicBezTo>
                      <a:pt x="10444" y="26893"/>
                      <a:pt x="10511" y="26848"/>
                      <a:pt x="10579" y="26803"/>
                    </a:cubicBezTo>
                    <a:cubicBezTo>
                      <a:pt x="10647" y="26758"/>
                      <a:pt x="10715" y="26713"/>
                      <a:pt x="10793" y="26667"/>
                    </a:cubicBezTo>
                    <a:cubicBezTo>
                      <a:pt x="10861" y="26622"/>
                      <a:pt x="10929" y="26588"/>
                      <a:pt x="10996" y="26543"/>
                    </a:cubicBezTo>
                    <a:cubicBezTo>
                      <a:pt x="11144" y="26464"/>
                      <a:pt x="11279" y="26396"/>
                      <a:pt x="11425" y="26317"/>
                    </a:cubicBezTo>
                    <a:cubicBezTo>
                      <a:pt x="11471" y="26294"/>
                      <a:pt x="11516" y="26272"/>
                      <a:pt x="11550" y="26261"/>
                    </a:cubicBezTo>
                    <a:cubicBezTo>
                      <a:pt x="11776" y="26148"/>
                      <a:pt x="11990" y="26035"/>
                      <a:pt x="12205" y="25900"/>
                    </a:cubicBezTo>
                    <a:cubicBezTo>
                      <a:pt x="12318" y="25832"/>
                      <a:pt x="12419" y="25752"/>
                      <a:pt x="12521" y="25674"/>
                    </a:cubicBezTo>
                    <a:cubicBezTo>
                      <a:pt x="12577" y="25640"/>
                      <a:pt x="12622" y="25606"/>
                      <a:pt x="12667" y="25561"/>
                    </a:cubicBezTo>
                    <a:cubicBezTo>
                      <a:pt x="12758" y="25481"/>
                      <a:pt x="12848" y="25414"/>
                      <a:pt x="12916" y="25323"/>
                    </a:cubicBezTo>
                    <a:cubicBezTo>
                      <a:pt x="13198" y="25007"/>
                      <a:pt x="13435" y="24635"/>
                      <a:pt x="13503" y="24206"/>
                    </a:cubicBezTo>
                    <a:cubicBezTo>
                      <a:pt x="13537" y="24003"/>
                      <a:pt x="13525" y="23777"/>
                      <a:pt x="13469" y="23574"/>
                    </a:cubicBezTo>
                    <a:cubicBezTo>
                      <a:pt x="13412" y="23371"/>
                      <a:pt x="13322" y="23178"/>
                      <a:pt x="13153" y="23043"/>
                    </a:cubicBezTo>
                    <a:cubicBezTo>
                      <a:pt x="13011" y="22929"/>
                      <a:pt x="12829" y="22879"/>
                      <a:pt x="12648" y="22879"/>
                    </a:cubicBezTo>
                    <a:cubicBezTo>
                      <a:pt x="12613" y="22879"/>
                      <a:pt x="12578" y="22881"/>
                      <a:pt x="12544" y="22885"/>
                    </a:cubicBezTo>
                    <a:cubicBezTo>
                      <a:pt x="12374" y="22907"/>
                      <a:pt x="12216" y="22964"/>
                      <a:pt x="12069" y="23032"/>
                    </a:cubicBezTo>
                    <a:cubicBezTo>
                      <a:pt x="11990" y="23065"/>
                      <a:pt x="11911" y="23111"/>
                      <a:pt x="11832" y="23145"/>
                    </a:cubicBezTo>
                    <a:cubicBezTo>
                      <a:pt x="11798" y="23168"/>
                      <a:pt x="11776" y="23178"/>
                      <a:pt x="11741" y="23201"/>
                    </a:cubicBezTo>
                    <a:cubicBezTo>
                      <a:pt x="11719" y="23224"/>
                      <a:pt x="11674" y="23235"/>
                      <a:pt x="11651" y="23258"/>
                    </a:cubicBezTo>
                    <a:cubicBezTo>
                      <a:pt x="11471" y="23382"/>
                      <a:pt x="11302" y="23517"/>
                      <a:pt x="11154" y="23675"/>
                    </a:cubicBezTo>
                    <a:cubicBezTo>
                      <a:pt x="11008" y="23833"/>
                      <a:pt x="10883" y="24014"/>
                      <a:pt x="10782" y="24217"/>
                    </a:cubicBezTo>
                    <a:cubicBezTo>
                      <a:pt x="10680" y="24409"/>
                      <a:pt x="10602" y="24613"/>
                      <a:pt x="10545" y="24827"/>
                    </a:cubicBezTo>
                    <a:lnTo>
                      <a:pt x="10477" y="25165"/>
                    </a:lnTo>
                    <a:cubicBezTo>
                      <a:pt x="10454" y="25301"/>
                      <a:pt x="10432" y="25448"/>
                      <a:pt x="10421" y="25594"/>
                    </a:cubicBezTo>
                    <a:cubicBezTo>
                      <a:pt x="10409" y="25674"/>
                      <a:pt x="10409" y="25752"/>
                      <a:pt x="10398" y="25832"/>
                    </a:cubicBezTo>
                    <a:cubicBezTo>
                      <a:pt x="10387" y="25956"/>
                      <a:pt x="10376" y="26080"/>
                      <a:pt x="10353" y="26204"/>
                    </a:cubicBezTo>
                    <a:cubicBezTo>
                      <a:pt x="10342" y="26238"/>
                      <a:pt x="10331" y="26284"/>
                      <a:pt x="10319" y="26317"/>
                    </a:cubicBezTo>
                    <a:cubicBezTo>
                      <a:pt x="10308" y="26340"/>
                      <a:pt x="10308" y="26362"/>
                      <a:pt x="10296" y="26385"/>
                    </a:cubicBezTo>
                    <a:cubicBezTo>
                      <a:pt x="10286" y="26407"/>
                      <a:pt x="10263" y="26442"/>
                      <a:pt x="10251" y="26464"/>
                    </a:cubicBezTo>
                    <a:cubicBezTo>
                      <a:pt x="10150" y="26600"/>
                      <a:pt x="10037" y="26735"/>
                      <a:pt x="9935" y="26871"/>
                    </a:cubicBezTo>
                    <a:cubicBezTo>
                      <a:pt x="9845" y="26983"/>
                      <a:pt x="9754" y="27096"/>
                      <a:pt x="9653" y="27209"/>
                    </a:cubicBezTo>
                    <a:cubicBezTo>
                      <a:pt x="9461" y="27435"/>
                      <a:pt x="9258" y="27672"/>
                      <a:pt x="9055" y="27909"/>
                    </a:cubicBezTo>
                    <a:cubicBezTo>
                      <a:pt x="9021" y="27943"/>
                      <a:pt x="8987" y="27977"/>
                      <a:pt x="8964" y="28010"/>
                    </a:cubicBezTo>
                    <a:lnTo>
                      <a:pt x="8976" y="28000"/>
                    </a:lnTo>
                    <a:lnTo>
                      <a:pt x="8976" y="28000"/>
                    </a:lnTo>
                    <a:cubicBezTo>
                      <a:pt x="8934" y="28052"/>
                      <a:pt x="8892" y="28094"/>
                      <a:pt x="8850" y="28146"/>
                    </a:cubicBezTo>
                    <a:lnTo>
                      <a:pt x="8850" y="28146"/>
                    </a:lnTo>
                    <a:cubicBezTo>
                      <a:pt x="8850" y="28146"/>
                      <a:pt x="8851" y="28146"/>
                      <a:pt x="8851" y="28146"/>
                    </a:cubicBez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6" y="28151"/>
                      <a:pt x="8848" y="28149"/>
                      <a:pt x="8850" y="28146"/>
                    </a:cubicBezTo>
                    <a:lnTo>
                      <a:pt x="8850" y="28146"/>
                    </a:lnTo>
                    <a:cubicBezTo>
                      <a:pt x="8842" y="28147"/>
                      <a:pt x="8841" y="28154"/>
                      <a:pt x="8841" y="28157"/>
                    </a:cubicBezTo>
                    <a:lnTo>
                      <a:pt x="8841" y="28157"/>
                    </a:ln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3" y="28155"/>
                      <a:pt x="8841" y="28156"/>
                      <a:pt x="8840" y="28158"/>
                    </a:cubicBezTo>
                    <a:cubicBezTo>
                      <a:pt x="8840" y="28158"/>
                      <a:pt x="8840" y="28157"/>
                      <a:pt x="8841" y="28157"/>
                    </a:cubicBezTo>
                    <a:lnTo>
                      <a:pt x="8841" y="28157"/>
                    </a:lnTo>
                    <a:lnTo>
                      <a:pt x="8795" y="28203"/>
                    </a:lnTo>
                    <a:cubicBezTo>
                      <a:pt x="8728" y="28271"/>
                      <a:pt x="8671" y="28349"/>
                      <a:pt x="8615" y="28417"/>
                    </a:cubicBezTo>
                    <a:cubicBezTo>
                      <a:pt x="8592" y="28439"/>
                      <a:pt x="8580" y="28462"/>
                      <a:pt x="8558" y="28485"/>
                    </a:cubicBezTo>
                    <a:lnTo>
                      <a:pt x="8558" y="28474"/>
                    </a:lnTo>
                    <a:lnTo>
                      <a:pt x="8558" y="28123"/>
                    </a:lnTo>
                    <a:cubicBezTo>
                      <a:pt x="8558" y="27965"/>
                      <a:pt x="8558" y="27807"/>
                      <a:pt x="8547" y="27649"/>
                    </a:cubicBezTo>
                    <a:cubicBezTo>
                      <a:pt x="8547" y="27559"/>
                      <a:pt x="8535" y="27480"/>
                      <a:pt x="8535" y="27401"/>
                    </a:cubicBezTo>
                    <a:cubicBezTo>
                      <a:pt x="8535" y="27322"/>
                      <a:pt x="8535" y="27254"/>
                      <a:pt x="8524" y="27175"/>
                    </a:cubicBezTo>
                    <a:cubicBezTo>
                      <a:pt x="8535" y="27062"/>
                      <a:pt x="8535" y="26938"/>
                      <a:pt x="8535" y="26825"/>
                    </a:cubicBezTo>
                    <a:cubicBezTo>
                      <a:pt x="8535" y="26713"/>
                      <a:pt x="8547" y="26600"/>
                      <a:pt x="8535" y="26487"/>
                    </a:cubicBezTo>
                    <a:cubicBezTo>
                      <a:pt x="8535" y="26442"/>
                      <a:pt x="8535" y="26385"/>
                      <a:pt x="8524" y="26340"/>
                    </a:cubicBezTo>
                    <a:cubicBezTo>
                      <a:pt x="8513" y="26272"/>
                      <a:pt x="8490" y="26216"/>
                      <a:pt x="8467" y="26159"/>
                    </a:cubicBezTo>
                    <a:lnTo>
                      <a:pt x="8467" y="26058"/>
                    </a:lnTo>
                    <a:cubicBezTo>
                      <a:pt x="8479" y="25967"/>
                      <a:pt x="8479" y="25877"/>
                      <a:pt x="8502" y="25787"/>
                    </a:cubicBezTo>
                    <a:cubicBezTo>
                      <a:pt x="8513" y="25696"/>
                      <a:pt x="8524" y="25606"/>
                      <a:pt x="8547" y="25516"/>
                    </a:cubicBezTo>
                    <a:cubicBezTo>
                      <a:pt x="8558" y="25436"/>
                      <a:pt x="8580" y="25346"/>
                      <a:pt x="8603" y="25267"/>
                    </a:cubicBezTo>
                    <a:cubicBezTo>
                      <a:pt x="8660" y="25019"/>
                      <a:pt x="8716" y="24771"/>
                      <a:pt x="8728" y="24522"/>
                    </a:cubicBezTo>
                    <a:cubicBezTo>
                      <a:pt x="8738" y="24342"/>
                      <a:pt x="8738" y="24161"/>
                      <a:pt x="8705" y="23980"/>
                    </a:cubicBezTo>
                    <a:cubicBezTo>
                      <a:pt x="8671" y="23822"/>
                      <a:pt x="8626" y="23653"/>
                      <a:pt x="8513" y="23529"/>
                    </a:cubicBezTo>
                    <a:cubicBezTo>
                      <a:pt x="8411" y="23404"/>
                      <a:pt x="8276" y="23303"/>
                      <a:pt x="8129" y="23280"/>
                    </a:cubicBezTo>
                    <a:cubicBezTo>
                      <a:pt x="8096" y="23276"/>
                      <a:pt x="8065" y="23273"/>
                      <a:pt x="8035" y="23273"/>
                    </a:cubicBezTo>
                    <a:cubicBezTo>
                      <a:pt x="7993" y="23273"/>
                      <a:pt x="7954" y="23278"/>
                      <a:pt x="7915" y="23291"/>
                    </a:cubicBezTo>
                    <a:cubicBezTo>
                      <a:pt x="7847" y="23303"/>
                      <a:pt x="7802" y="23326"/>
                      <a:pt x="7757" y="23371"/>
                    </a:cubicBezTo>
                    <a:cubicBezTo>
                      <a:pt x="7711" y="23416"/>
                      <a:pt x="7689" y="23484"/>
                      <a:pt x="7689" y="23551"/>
                    </a:cubicBezTo>
                    <a:cubicBezTo>
                      <a:pt x="7677" y="23619"/>
                      <a:pt x="7677" y="23687"/>
                      <a:pt x="7689" y="23765"/>
                    </a:cubicBezTo>
                    <a:cubicBezTo>
                      <a:pt x="7700" y="23890"/>
                      <a:pt x="7734" y="24014"/>
                      <a:pt x="7767" y="24138"/>
                    </a:cubicBezTo>
                    <a:cubicBezTo>
                      <a:pt x="7802" y="24262"/>
                      <a:pt x="7835" y="24375"/>
                      <a:pt x="7870" y="24488"/>
                    </a:cubicBezTo>
                    <a:cubicBezTo>
                      <a:pt x="7892" y="24601"/>
                      <a:pt x="7926" y="24726"/>
                      <a:pt x="7948" y="24838"/>
                    </a:cubicBezTo>
                    <a:lnTo>
                      <a:pt x="8016" y="25177"/>
                    </a:lnTo>
                    <a:lnTo>
                      <a:pt x="8050" y="25346"/>
                    </a:lnTo>
                    <a:cubicBezTo>
                      <a:pt x="8073" y="25403"/>
                      <a:pt x="8084" y="25459"/>
                      <a:pt x="8095" y="25527"/>
                    </a:cubicBezTo>
                    <a:cubicBezTo>
                      <a:pt x="8118" y="25584"/>
                      <a:pt x="8129" y="25651"/>
                      <a:pt x="8151" y="25707"/>
                    </a:cubicBezTo>
                    <a:cubicBezTo>
                      <a:pt x="8163" y="25742"/>
                      <a:pt x="8174" y="25764"/>
                      <a:pt x="8174" y="25798"/>
                    </a:cubicBezTo>
                    <a:lnTo>
                      <a:pt x="8174" y="25922"/>
                    </a:lnTo>
                    <a:cubicBezTo>
                      <a:pt x="8174" y="26046"/>
                      <a:pt x="8186" y="26171"/>
                      <a:pt x="8208" y="26284"/>
                    </a:cubicBezTo>
                    <a:cubicBezTo>
                      <a:pt x="8219" y="26351"/>
                      <a:pt x="8231" y="26419"/>
                      <a:pt x="8242" y="26475"/>
                    </a:cubicBezTo>
                    <a:cubicBezTo>
                      <a:pt x="8253" y="26532"/>
                      <a:pt x="8276" y="26588"/>
                      <a:pt x="8287" y="26645"/>
                    </a:cubicBezTo>
                    <a:cubicBezTo>
                      <a:pt x="8287" y="26713"/>
                      <a:pt x="8287" y="26780"/>
                      <a:pt x="8276" y="26848"/>
                    </a:cubicBezTo>
                    <a:lnTo>
                      <a:pt x="8276" y="27085"/>
                    </a:lnTo>
                    <a:lnTo>
                      <a:pt x="8276" y="27333"/>
                    </a:lnTo>
                    <a:cubicBezTo>
                      <a:pt x="8287" y="27491"/>
                      <a:pt x="8299" y="27649"/>
                      <a:pt x="8299" y="27807"/>
                    </a:cubicBezTo>
                    <a:cubicBezTo>
                      <a:pt x="8309" y="27887"/>
                      <a:pt x="8309" y="27977"/>
                      <a:pt x="8309" y="28056"/>
                    </a:cubicBezTo>
                    <a:cubicBezTo>
                      <a:pt x="8321" y="28135"/>
                      <a:pt x="8321" y="28214"/>
                      <a:pt x="8321" y="28281"/>
                    </a:cubicBezTo>
                    <a:lnTo>
                      <a:pt x="8321" y="28349"/>
                    </a:lnTo>
                    <a:cubicBezTo>
                      <a:pt x="8321" y="28372"/>
                      <a:pt x="8321" y="28394"/>
                      <a:pt x="8309" y="28417"/>
                    </a:cubicBezTo>
                    <a:lnTo>
                      <a:pt x="8276" y="28688"/>
                    </a:lnTo>
                    <a:cubicBezTo>
                      <a:pt x="8264" y="28756"/>
                      <a:pt x="8253" y="28812"/>
                      <a:pt x="8242" y="28880"/>
                    </a:cubicBezTo>
                    <a:cubicBezTo>
                      <a:pt x="8219" y="28925"/>
                      <a:pt x="8196" y="28959"/>
                      <a:pt x="8163" y="28993"/>
                    </a:cubicBezTo>
                    <a:cubicBezTo>
                      <a:pt x="8140" y="29038"/>
                      <a:pt x="8106" y="29083"/>
                      <a:pt x="8073" y="29129"/>
                    </a:cubicBezTo>
                    <a:cubicBezTo>
                      <a:pt x="8061" y="29139"/>
                      <a:pt x="8050" y="29162"/>
                      <a:pt x="8038" y="29174"/>
                    </a:cubicBezTo>
                    <a:cubicBezTo>
                      <a:pt x="7993" y="29252"/>
                      <a:pt x="7948" y="29343"/>
                      <a:pt x="7892" y="29422"/>
                    </a:cubicBezTo>
                    <a:cubicBezTo>
                      <a:pt x="7813" y="29558"/>
                      <a:pt x="7745" y="29704"/>
                      <a:pt x="7677" y="29851"/>
                    </a:cubicBezTo>
                    <a:lnTo>
                      <a:pt x="7644" y="29919"/>
                    </a:lnTo>
                    <a:cubicBezTo>
                      <a:pt x="7621" y="29964"/>
                      <a:pt x="7609" y="30020"/>
                      <a:pt x="7587" y="30065"/>
                    </a:cubicBezTo>
                    <a:cubicBezTo>
                      <a:pt x="7553" y="30122"/>
                      <a:pt x="7531" y="30190"/>
                      <a:pt x="7508" y="30246"/>
                    </a:cubicBezTo>
                    <a:cubicBezTo>
                      <a:pt x="7474" y="30336"/>
                      <a:pt x="7441" y="30416"/>
                      <a:pt x="7406" y="30506"/>
                    </a:cubicBezTo>
                    <a:cubicBezTo>
                      <a:pt x="7384" y="30574"/>
                      <a:pt x="7350" y="30641"/>
                      <a:pt x="7328" y="30709"/>
                    </a:cubicBezTo>
                    <a:cubicBezTo>
                      <a:pt x="7271" y="30878"/>
                      <a:pt x="7215" y="31036"/>
                      <a:pt x="7158" y="31206"/>
                    </a:cubicBezTo>
                    <a:cubicBezTo>
                      <a:pt x="7113" y="31330"/>
                      <a:pt x="7079" y="31454"/>
                      <a:pt x="7034" y="31590"/>
                    </a:cubicBezTo>
                    <a:cubicBezTo>
                      <a:pt x="7022" y="31545"/>
                      <a:pt x="7022" y="31499"/>
                      <a:pt x="7022" y="31454"/>
                    </a:cubicBezTo>
                    <a:cubicBezTo>
                      <a:pt x="7000" y="31262"/>
                      <a:pt x="6966" y="31081"/>
                      <a:pt x="6932" y="30890"/>
                    </a:cubicBezTo>
                    <a:cubicBezTo>
                      <a:pt x="6899" y="30697"/>
                      <a:pt x="6853" y="30506"/>
                      <a:pt x="6819" y="30314"/>
                    </a:cubicBezTo>
                    <a:cubicBezTo>
                      <a:pt x="6741" y="29907"/>
                      <a:pt x="6650" y="29512"/>
                      <a:pt x="6560" y="29117"/>
                    </a:cubicBezTo>
                    <a:cubicBezTo>
                      <a:pt x="6548" y="29061"/>
                      <a:pt x="6537" y="29016"/>
                      <a:pt x="6526" y="28970"/>
                    </a:cubicBezTo>
                    <a:cubicBezTo>
                      <a:pt x="6526" y="28925"/>
                      <a:pt x="6515" y="28880"/>
                      <a:pt x="6503" y="28835"/>
                    </a:cubicBezTo>
                    <a:cubicBezTo>
                      <a:pt x="6503" y="28756"/>
                      <a:pt x="6492" y="28665"/>
                      <a:pt x="6480" y="28587"/>
                    </a:cubicBezTo>
                    <a:cubicBezTo>
                      <a:pt x="6480" y="28451"/>
                      <a:pt x="6470" y="28316"/>
                      <a:pt x="6480" y="28180"/>
                    </a:cubicBezTo>
                    <a:lnTo>
                      <a:pt x="6480" y="27785"/>
                    </a:lnTo>
                    <a:cubicBezTo>
                      <a:pt x="6492" y="27514"/>
                      <a:pt x="6515" y="27254"/>
                      <a:pt x="6526" y="26983"/>
                    </a:cubicBezTo>
                    <a:cubicBezTo>
                      <a:pt x="6548" y="26713"/>
                      <a:pt x="6560" y="26452"/>
                      <a:pt x="6560" y="26181"/>
                    </a:cubicBezTo>
                    <a:lnTo>
                      <a:pt x="6593" y="25403"/>
                    </a:lnTo>
                    <a:cubicBezTo>
                      <a:pt x="6616" y="24996"/>
                      <a:pt x="6628" y="24601"/>
                      <a:pt x="6639" y="24206"/>
                    </a:cubicBezTo>
                    <a:cubicBezTo>
                      <a:pt x="6650" y="24003"/>
                      <a:pt x="6650" y="23800"/>
                      <a:pt x="6650" y="23607"/>
                    </a:cubicBezTo>
                    <a:lnTo>
                      <a:pt x="6650" y="23020"/>
                    </a:lnTo>
                    <a:cubicBezTo>
                      <a:pt x="6650" y="22749"/>
                      <a:pt x="6661" y="22478"/>
                      <a:pt x="6673" y="22207"/>
                    </a:cubicBezTo>
                    <a:cubicBezTo>
                      <a:pt x="6706" y="22117"/>
                      <a:pt x="6751" y="22016"/>
                      <a:pt x="6797" y="21914"/>
                    </a:cubicBezTo>
                    <a:cubicBezTo>
                      <a:pt x="6831" y="21869"/>
                      <a:pt x="6864" y="21824"/>
                      <a:pt x="6909" y="21778"/>
                    </a:cubicBezTo>
                    <a:cubicBezTo>
                      <a:pt x="7045" y="21620"/>
                      <a:pt x="7192" y="21462"/>
                      <a:pt x="7328" y="21316"/>
                    </a:cubicBezTo>
                    <a:lnTo>
                      <a:pt x="7599" y="21045"/>
                    </a:lnTo>
                    <a:cubicBezTo>
                      <a:pt x="7700" y="20955"/>
                      <a:pt x="7802" y="20853"/>
                      <a:pt x="7903" y="20762"/>
                    </a:cubicBezTo>
                    <a:lnTo>
                      <a:pt x="8163" y="20503"/>
                    </a:lnTo>
                    <a:cubicBezTo>
                      <a:pt x="8253" y="20413"/>
                      <a:pt x="8344" y="20323"/>
                      <a:pt x="8445" y="20232"/>
                    </a:cubicBezTo>
                    <a:cubicBezTo>
                      <a:pt x="8479" y="20210"/>
                      <a:pt x="8502" y="20175"/>
                      <a:pt x="8535" y="20153"/>
                    </a:cubicBezTo>
                    <a:lnTo>
                      <a:pt x="8637" y="20085"/>
                    </a:lnTo>
                    <a:cubicBezTo>
                      <a:pt x="8705" y="20040"/>
                      <a:pt x="8761" y="20006"/>
                      <a:pt x="8818" y="19972"/>
                    </a:cubicBezTo>
                    <a:cubicBezTo>
                      <a:pt x="8874" y="19939"/>
                      <a:pt x="8942" y="19904"/>
                      <a:pt x="8999" y="19882"/>
                    </a:cubicBezTo>
                    <a:lnTo>
                      <a:pt x="9134" y="19814"/>
                    </a:lnTo>
                    <a:cubicBezTo>
                      <a:pt x="9179" y="19803"/>
                      <a:pt x="9224" y="19781"/>
                      <a:pt x="9269" y="19758"/>
                    </a:cubicBezTo>
                    <a:cubicBezTo>
                      <a:pt x="9325" y="19746"/>
                      <a:pt x="9382" y="19724"/>
                      <a:pt x="9438" y="19701"/>
                    </a:cubicBezTo>
                    <a:cubicBezTo>
                      <a:pt x="9518" y="19679"/>
                      <a:pt x="9586" y="19668"/>
                      <a:pt x="9664" y="19645"/>
                    </a:cubicBezTo>
                    <a:cubicBezTo>
                      <a:pt x="9789" y="19623"/>
                      <a:pt x="9924" y="19588"/>
                      <a:pt x="10048" y="19566"/>
                    </a:cubicBezTo>
                    <a:lnTo>
                      <a:pt x="10218" y="19532"/>
                    </a:lnTo>
                    <a:cubicBezTo>
                      <a:pt x="10376" y="19498"/>
                      <a:pt x="10545" y="19464"/>
                      <a:pt x="10703" y="19442"/>
                    </a:cubicBezTo>
                    <a:cubicBezTo>
                      <a:pt x="10873" y="19419"/>
                      <a:pt x="11031" y="19385"/>
                      <a:pt x="11200" y="19362"/>
                    </a:cubicBezTo>
                    <a:cubicBezTo>
                      <a:pt x="11335" y="19340"/>
                      <a:pt x="11460" y="19306"/>
                      <a:pt x="11595" y="19284"/>
                    </a:cubicBezTo>
                    <a:cubicBezTo>
                      <a:pt x="11708" y="19272"/>
                      <a:pt x="11821" y="19250"/>
                      <a:pt x="11945" y="19227"/>
                    </a:cubicBezTo>
                    <a:cubicBezTo>
                      <a:pt x="12069" y="19216"/>
                      <a:pt x="12205" y="19194"/>
                      <a:pt x="12329" y="19171"/>
                    </a:cubicBezTo>
                    <a:lnTo>
                      <a:pt x="12667" y="19137"/>
                    </a:lnTo>
                    <a:cubicBezTo>
                      <a:pt x="12679" y="19159"/>
                      <a:pt x="12702" y="19194"/>
                      <a:pt x="12724" y="19204"/>
                    </a:cubicBezTo>
                    <a:cubicBezTo>
                      <a:pt x="12747" y="19227"/>
                      <a:pt x="12769" y="19250"/>
                      <a:pt x="12803" y="19272"/>
                    </a:cubicBezTo>
                    <a:cubicBezTo>
                      <a:pt x="12905" y="19329"/>
                      <a:pt x="13018" y="19385"/>
                      <a:pt x="13131" y="19419"/>
                    </a:cubicBezTo>
                    <a:lnTo>
                      <a:pt x="13232" y="19453"/>
                    </a:lnTo>
                    <a:cubicBezTo>
                      <a:pt x="13266" y="19464"/>
                      <a:pt x="13299" y="19464"/>
                      <a:pt x="13334" y="19475"/>
                    </a:cubicBezTo>
                    <a:cubicBezTo>
                      <a:pt x="13402" y="19487"/>
                      <a:pt x="13469" y="19487"/>
                      <a:pt x="13537" y="19487"/>
                    </a:cubicBezTo>
                    <a:cubicBezTo>
                      <a:pt x="13588" y="19492"/>
                      <a:pt x="13640" y="19494"/>
                      <a:pt x="13693" y="19494"/>
                    </a:cubicBezTo>
                    <a:cubicBezTo>
                      <a:pt x="13770" y="19494"/>
                      <a:pt x="13847" y="19489"/>
                      <a:pt x="13921" y="19475"/>
                    </a:cubicBezTo>
                    <a:cubicBezTo>
                      <a:pt x="14112" y="19442"/>
                      <a:pt x="14316" y="19408"/>
                      <a:pt x="14474" y="19284"/>
                    </a:cubicBezTo>
                    <a:cubicBezTo>
                      <a:pt x="14530" y="19227"/>
                      <a:pt x="14586" y="19159"/>
                      <a:pt x="14621" y="19091"/>
                    </a:cubicBezTo>
                    <a:cubicBezTo>
                      <a:pt x="14643" y="19024"/>
                      <a:pt x="14666" y="18945"/>
                      <a:pt x="14666" y="18866"/>
                    </a:cubicBezTo>
                    <a:cubicBezTo>
                      <a:pt x="14666" y="18798"/>
                      <a:pt x="14643" y="18719"/>
                      <a:pt x="14598" y="18662"/>
                    </a:cubicBezTo>
                    <a:cubicBezTo>
                      <a:pt x="14564" y="18606"/>
                      <a:pt x="14508" y="18561"/>
                      <a:pt x="14451" y="18539"/>
                    </a:cubicBezTo>
                    <a:cubicBezTo>
                      <a:pt x="14372" y="18494"/>
                      <a:pt x="14293" y="18471"/>
                      <a:pt x="14214" y="18448"/>
                    </a:cubicBezTo>
                    <a:cubicBezTo>
                      <a:pt x="14157" y="18448"/>
                      <a:pt x="14112" y="18437"/>
                      <a:pt x="14056" y="18437"/>
                    </a:cubicBezTo>
                    <a:lnTo>
                      <a:pt x="13819" y="18437"/>
                    </a:lnTo>
                    <a:cubicBezTo>
                      <a:pt x="13718" y="18448"/>
                      <a:pt x="13627" y="18459"/>
                      <a:pt x="13537" y="18494"/>
                    </a:cubicBezTo>
                    <a:cubicBezTo>
                      <a:pt x="13469" y="18516"/>
                      <a:pt x="13390" y="18550"/>
                      <a:pt x="13322" y="18584"/>
                    </a:cubicBezTo>
                    <a:cubicBezTo>
                      <a:pt x="13232" y="18629"/>
                      <a:pt x="13153" y="18674"/>
                      <a:pt x="13085" y="18719"/>
                    </a:cubicBezTo>
                    <a:cubicBezTo>
                      <a:pt x="13018" y="18765"/>
                      <a:pt x="12973" y="18798"/>
                      <a:pt x="12916" y="18843"/>
                    </a:cubicBezTo>
                    <a:cubicBezTo>
                      <a:pt x="12870" y="18877"/>
                      <a:pt x="12825" y="18923"/>
                      <a:pt x="12769" y="18956"/>
                    </a:cubicBezTo>
                    <a:lnTo>
                      <a:pt x="12758" y="18968"/>
                    </a:lnTo>
                    <a:cubicBezTo>
                      <a:pt x="12509" y="18968"/>
                      <a:pt x="12261" y="18990"/>
                      <a:pt x="12012" y="19024"/>
                    </a:cubicBezTo>
                    <a:cubicBezTo>
                      <a:pt x="11764" y="19069"/>
                      <a:pt x="11516" y="19103"/>
                      <a:pt x="11279" y="19148"/>
                    </a:cubicBezTo>
                    <a:lnTo>
                      <a:pt x="11267" y="19148"/>
                    </a:lnTo>
                    <a:cubicBezTo>
                      <a:pt x="11267" y="19159"/>
                      <a:pt x="11256" y="19159"/>
                      <a:pt x="11256" y="19159"/>
                    </a:cubicBezTo>
                    <a:cubicBezTo>
                      <a:pt x="11234" y="19159"/>
                      <a:pt x="11222" y="19159"/>
                      <a:pt x="11200" y="19171"/>
                    </a:cubicBezTo>
                    <a:cubicBezTo>
                      <a:pt x="11189" y="19171"/>
                      <a:pt x="11166" y="19171"/>
                      <a:pt x="11154" y="19182"/>
                    </a:cubicBezTo>
                    <a:lnTo>
                      <a:pt x="11144" y="19182"/>
                    </a:lnTo>
                    <a:cubicBezTo>
                      <a:pt x="10986" y="19204"/>
                      <a:pt x="10827" y="19239"/>
                      <a:pt x="10680" y="19261"/>
                    </a:cubicBezTo>
                    <a:cubicBezTo>
                      <a:pt x="10511" y="19295"/>
                      <a:pt x="10342" y="19329"/>
                      <a:pt x="10183" y="19362"/>
                    </a:cubicBezTo>
                    <a:cubicBezTo>
                      <a:pt x="10060" y="19397"/>
                      <a:pt x="9947" y="19419"/>
                      <a:pt x="9834" y="19453"/>
                    </a:cubicBezTo>
                    <a:cubicBezTo>
                      <a:pt x="9709" y="19475"/>
                      <a:pt x="9574" y="19510"/>
                      <a:pt x="9450" y="19555"/>
                    </a:cubicBezTo>
                    <a:cubicBezTo>
                      <a:pt x="9202" y="19623"/>
                      <a:pt x="8964" y="19724"/>
                      <a:pt x="8738" y="19859"/>
                    </a:cubicBezTo>
                    <a:cubicBezTo>
                      <a:pt x="8682" y="19882"/>
                      <a:pt x="8626" y="19927"/>
                      <a:pt x="8570" y="19961"/>
                    </a:cubicBezTo>
                    <a:cubicBezTo>
                      <a:pt x="8547" y="19972"/>
                      <a:pt x="8513" y="19995"/>
                      <a:pt x="8490" y="20017"/>
                    </a:cubicBezTo>
                    <a:cubicBezTo>
                      <a:pt x="8467" y="20029"/>
                      <a:pt x="8445" y="20040"/>
                      <a:pt x="8434" y="20062"/>
                    </a:cubicBezTo>
                    <a:cubicBezTo>
                      <a:pt x="8400" y="20085"/>
                      <a:pt x="8366" y="20108"/>
                      <a:pt x="8344" y="20130"/>
                    </a:cubicBezTo>
                    <a:cubicBezTo>
                      <a:pt x="8321" y="20153"/>
                      <a:pt x="8287" y="20175"/>
                      <a:pt x="8264" y="20198"/>
                    </a:cubicBezTo>
                    <a:cubicBezTo>
                      <a:pt x="8219" y="20232"/>
                      <a:pt x="8186" y="20277"/>
                      <a:pt x="8140" y="20311"/>
                    </a:cubicBezTo>
                    <a:cubicBezTo>
                      <a:pt x="8050" y="20413"/>
                      <a:pt x="7948" y="20503"/>
                      <a:pt x="7847" y="20604"/>
                    </a:cubicBezTo>
                    <a:cubicBezTo>
                      <a:pt x="7767" y="20684"/>
                      <a:pt x="7677" y="20762"/>
                      <a:pt x="7587" y="20842"/>
                    </a:cubicBezTo>
                    <a:cubicBezTo>
                      <a:pt x="7497" y="20932"/>
                      <a:pt x="7406" y="21022"/>
                      <a:pt x="7316" y="21124"/>
                    </a:cubicBezTo>
                    <a:cubicBezTo>
                      <a:pt x="7237" y="21214"/>
                      <a:pt x="7147" y="21304"/>
                      <a:pt x="7068" y="21406"/>
                    </a:cubicBezTo>
                    <a:cubicBezTo>
                      <a:pt x="7046" y="21428"/>
                      <a:pt x="7024" y="21450"/>
                      <a:pt x="7013" y="21471"/>
                    </a:cubicBezTo>
                    <a:lnTo>
                      <a:pt x="7013" y="21471"/>
                    </a:lnTo>
                    <a:lnTo>
                      <a:pt x="7147" y="21203"/>
                    </a:lnTo>
                    <a:cubicBezTo>
                      <a:pt x="7180" y="21135"/>
                      <a:pt x="7226" y="21056"/>
                      <a:pt x="7260" y="20988"/>
                    </a:cubicBezTo>
                    <a:cubicBezTo>
                      <a:pt x="7305" y="20920"/>
                      <a:pt x="7350" y="20842"/>
                      <a:pt x="7395" y="20774"/>
                    </a:cubicBezTo>
                    <a:cubicBezTo>
                      <a:pt x="7441" y="20684"/>
                      <a:pt x="7497" y="20593"/>
                      <a:pt x="7553" y="20514"/>
                    </a:cubicBezTo>
                    <a:cubicBezTo>
                      <a:pt x="7609" y="20435"/>
                      <a:pt x="7666" y="20345"/>
                      <a:pt x="7722" y="20266"/>
                    </a:cubicBezTo>
                    <a:lnTo>
                      <a:pt x="7757" y="20232"/>
                    </a:lnTo>
                    <a:cubicBezTo>
                      <a:pt x="7779" y="20210"/>
                      <a:pt x="7790" y="20175"/>
                      <a:pt x="7813" y="20153"/>
                    </a:cubicBezTo>
                    <a:cubicBezTo>
                      <a:pt x="7847" y="20119"/>
                      <a:pt x="7880" y="20085"/>
                      <a:pt x="7903" y="20040"/>
                    </a:cubicBezTo>
                    <a:cubicBezTo>
                      <a:pt x="8028" y="19916"/>
                      <a:pt x="8151" y="19781"/>
                      <a:pt x="8264" y="19645"/>
                    </a:cubicBezTo>
                    <a:cubicBezTo>
                      <a:pt x="8264" y="19645"/>
                      <a:pt x="8276" y="19645"/>
                      <a:pt x="8276" y="19633"/>
                    </a:cubicBezTo>
                    <a:cubicBezTo>
                      <a:pt x="8309" y="19588"/>
                      <a:pt x="8355" y="19543"/>
                      <a:pt x="8400" y="19498"/>
                    </a:cubicBezTo>
                    <a:cubicBezTo>
                      <a:pt x="8400" y="19487"/>
                      <a:pt x="8400" y="19487"/>
                      <a:pt x="8411" y="19487"/>
                    </a:cubicBezTo>
                    <a:cubicBezTo>
                      <a:pt x="8411" y="19475"/>
                      <a:pt x="8422" y="19464"/>
                      <a:pt x="8434" y="19464"/>
                    </a:cubicBezTo>
                    <a:lnTo>
                      <a:pt x="8422" y="19464"/>
                    </a:lnTo>
                    <a:lnTo>
                      <a:pt x="8434" y="19453"/>
                    </a:lnTo>
                    <a:cubicBezTo>
                      <a:pt x="8445" y="19442"/>
                      <a:pt x="8445" y="19430"/>
                      <a:pt x="8457" y="19430"/>
                    </a:cubicBezTo>
                    <a:lnTo>
                      <a:pt x="8479" y="19408"/>
                    </a:lnTo>
                    <a:cubicBezTo>
                      <a:pt x="8478" y="19408"/>
                      <a:pt x="8477" y="19408"/>
                      <a:pt x="8475" y="19408"/>
                    </a:cubicBezTo>
                    <a:lnTo>
                      <a:pt x="8475" y="19408"/>
                    </a:lnTo>
                    <a:cubicBezTo>
                      <a:pt x="8496" y="19380"/>
                      <a:pt x="8517" y="19358"/>
                      <a:pt x="8547" y="19329"/>
                    </a:cubicBezTo>
                    <a:cubicBezTo>
                      <a:pt x="8648" y="19204"/>
                      <a:pt x="8761" y="19103"/>
                      <a:pt x="8874" y="18990"/>
                    </a:cubicBezTo>
                    <a:cubicBezTo>
                      <a:pt x="9009" y="18866"/>
                      <a:pt x="9145" y="18730"/>
                      <a:pt x="9280" y="18595"/>
                    </a:cubicBezTo>
                    <a:cubicBezTo>
                      <a:pt x="9405" y="18448"/>
                      <a:pt x="9529" y="18301"/>
                      <a:pt x="9664" y="18155"/>
                    </a:cubicBezTo>
                    <a:lnTo>
                      <a:pt x="9664" y="18143"/>
                    </a:lnTo>
                    <a:cubicBezTo>
                      <a:pt x="9754" y="18042"/>
                      <a:pt x="9857" y="17940"/>
                      <a:pt x="9958" y="17839"/>
                    </a:cubicBezTo>
                    <a:cubicBezTo>
                      <a:pt x="10093" y="17703"/>
                      <a:pt x="10218" y="17556"/>
                      <a:pt x="10331" y="17410"/>
                    </a:cubicBezTo>
                    <a:lnTo>
                      <a:pt x="10500" y="17172"/>
                    </a:lnTo>
                    <a:cubicBezTo>
                      <a:pt x="10557" y="17094"/>
                      <a:pt x="10624" y="17014"/>
                      <a:pt x="10680" y="16946"/>
                    </a:cubicBezTo>
                    <a:cubicBezTo>
                      <a:pt x="10760" y="16856"/>
                      <a:pt x="10827" y="16778"/>
                      <a:pt x="10906" y="16698"/>
                    </a:cubicBezTo>
                    <a:cubicBezTo>
                      <a:pt x="10920" y="16703"/>
                      <a:pt x="10935" y="16706"/>
                      <a:pt x="10948" y="16706"/>
                    </a:cubicBezTo>
                    <a:cubicBezTo>
                      <a:pt x="10966" y="16706"/>
                      <a:pt x="10983" y="16700"/>
                      <a:pt x="10996" y="16687"/>
                    </a:cubicBezTo>
                    <a:cubicBezTo>
                      <a:pt x="11053" y="16642"/>
                      <a:pt x="11121" y="16585"/>
                      <a:pt x="11177" y="16540"/>
                    </a:cubicBezTo>
                    <a:cubicBezTo>
                      <a:pt x="11234" y="16495"/>
                      <a:pt x="11290" y="16450"/>
                      <a:pt x="11335" y="16405"/>
                    </a:cubicBezTo>
                    <a:cubicBezTo>
                      <a:pt x="11358" y="16382"/>
                      <a:pt x="11392" y="16359"/>
                      <a:pt x="11415" y="16326"/>
                    </a:cubicBezTo>
                    <a:lnTo>
                      <a:pt x="11493" y="16246"/>
                    </a:lnTo>
                    <a:lnTo>
                      <a:pt x="11640" y="16100"/>
                    </a:lnTo>
                    <a:cubicBezTo>
                      <a:pt x="11674" y="16078"/>
                      <a:pt x="11708" y="16043"/>
                      <a:pt x="11741" y="16021"/>
                    </a:cubicBezTo>
                    <a:cubicBezTo>
                      <a:pt x="11776" y="15998"/>
                      <a:pt x="11809" y="15965"/>
                      <a:pt x="11854" y="15942"/>
                    </a:cubicBezTo>
                    <a:cubicBezTo>
                      <a:pt x="11934" y="15885"/>
                      <a:pt x="12002" y="15829"/>
                      <a:pt x="12080" y="15784"/>
                    </a:cubicBezTo>
                    <a:lnTo>
                      <a:pt x="12318" y="15614"/>
                    </a:lnTo>
                    <a:cubicBezTo>
                      <a:pt x="12408" y="15536"/>
                      <a:pt x="12498" y="15445"/>
                      <a:pt x="12566" y="15343"/>
                    </a:cubicBezTo>
                    <a:cubicBezTo>
                      <a:pt x="12599" y="15298"/>
                      <a:pt x="12622" y="15242"/>
                      <a:pt x="12656" y="15197"/>
                    </a:cubicBezTo>
                    <a:cubicBezTo>
                      <a:pt x="12702" y="15107"/>
                      <a:pt x="12735" y="15016"/>
                      <a:pt x="12780" y="14914"/>
                    </a:cubicBezTo>
                    <a:cubicBezTo>
                      <a:pt x="12814" y="14824"/>
                      <a:pt x="12848" y="14723"/>
                      <a:pt x="12870" y="14632"/>
                    </a:cubicBezTo>
                    <a:cubicBezTo>
                      <a:pt x="12905" y="14530"/>
                      <a:pt x="12916" y="14440"/>
                      <a:pt x="12927" y="14339"/>
                    </a:cubicBezTo>
                    <a:cubicBezTo>
                      <a:pt x="12927" y="14237"/>
                      <a:pt x="12938" y="14136"/>
                      <a:pt x="12916" y="14034"/>
                    </a:cubicBezTo>
                    <a:cubicBezTo>
                      <a:pt x="12916" y="13978"/>
                      <a:pt x="12893" y="13910"/>
                      <a:pt x="12870" y="13853"/>
                    </a:cubicBezTo>
                    <a:cubicBezTo>
                      <a:pt x="12848" y="13808"/>
                      <a:pt x="12814" y="13752"/>
                      <a:pt x="12769" y="13718"/>
                    </a:cubicBezTo>
                    <a:cubicBezTo>
                      <a:pt x="12724" y="13695"/>
                      <a:pt x="12679" y="13672"/>
                      <a:pt x="12622" y="13672"/>
                    </a:cubicBezTo>
                    <a:cubicBezTo>
                      <a:pt x="12554" y="13672"/>
                      <a:pt x="12509" y="13707"/>
                      <a:pt x="12464" y="13740"/>
                    </a:cubicBezTo>
                    <a:cubicBezTo>
                      <a:pt x="12408" y="13774"/>
                      <a:pt x="12363" y="13820"/>
                      <a:pt x="12318" y="13865"/>
                    </a:cubicBezTo>
                    <a:cubicBezTo>
                      <a:pt x="12261" y="13933"/>
                      <a:pt x="12193" y="14011"/>
                      <a:pt x="12137" y="14079"/>
                    </a:cubicBezTo>
                    <a:cubicBezTo>
                      <a:pt x="12069" y="14158"/>
                      <a:pt x="12012" y="14226"/>
                      <a:pt x="11945" y="14305"/>
                    </a:cubicBezTo>
                    <a:cubicBezTo>
                      <a:pt x="11877" y="14384"/>
                      <a:pt x="11809" y="14452"/>
                      <a:pt x="11753" y="14530"/>
                    </a:cubicBezTo>
                    <a:cubicBezTo>
                      <a:pt x="11708" y="14587"/>
                      <a:pt x="11663" y="14632"/>
                      <a:pt x="11629" y="14688"/>
                    </a:cubicBezTo>
                    <a:cubicBezTo>
                      <a:pt x="11550" y="14801"/>
                      <a:pt x="11482" y="14926"/>
                      <a:pt x="11425" y="15050"/>
                    </a:cubicBezTo>
                    <a:cubicBezTo>
                      <a:pt x="11380" y="15152"/>
                      <a:pt x="11347" y="15253"/>
                      <a:pt x="11312" y="15366"/>
                    </a:cubicBezTo>
                    <a:cubicBezTo>
                      <a:pt x="11302" y="15411"/>
                      <a:pt x="11290" y="15456"/>
                      <a:pt x="11279" y="15513"/>
                    </a:cubicBezTo>
                    <a:lnTo>
                      <a:pt x="11245" y="15649"/>
                    </a:lnTo>
                    <a:cubicBezTo>
                      <a:pt x="11234" y="15694"/>
                      <a:pt x="11234" y="15750"/>
                      <a:pt x="11222" y="15795"/>
                    </a:cubicBezTo>
                    <a:cubicBezTo>
                      <a:pt x="11211" y="15817"/>
                      <a:pt x="11211" y="15840"/>
                      <a:pt x="11200" y="15863"/>
                    </a:cubicBezTo>
                    <a:cubicBezTo>
                      <a:pt x="11189" y="15885"/>
                      <a:pt x="11189" y="15908"/>
                      <a:pt x="11177" y="15930"/>
                    </a:cubicBezTo>
                    <a:cubicBezTo>
                      <a:pt x="11166" y="15965"/>
                      <a:pt x="11154" y="15987"/>
                      <a:pt x="11144" y="16021"/>
                    </a:cubicBezTo>
                    <a:cubicBezTo>
                      <a:pt x="11121" y="16055"/>
                      <a:pt x="11098" y="16088"/>
                      <a:pt x="11087" y="16123"/>
                    </a:cubicBezTo>
                    <a:cubicBezTo>
                      <a:pt x="11064" y="16168"/>
                      <a:pt x="11042" y="16213"/>
                      <a:pt x="11008" y="16258"/>
                    </a:cubicBezTo>
                    <a:cubicBezTo>
                      <a:pt x="10974" y="16314"/>
                      <a:pt x="10940" y="16371"/>
                      <a:pt x="10895" y="16427"/>
                    </a:cubicBezTo>
                    <a:cubicBezTo>
                      <a:pt x="10873" y="16450"/>
                      <a:pt x="10850" y="16484"/>
                      <a:pt x="10816" y="16517"/>
                    </a:cubicBezTo>
                    <a:cubicBezTo>
                      <a:pt x="10805" y="16540"/>
                      <a:pt x="10782" y="16563"/>
                      <a:pt x="10760" y="16585"/>
                    </a:cubicBezTo>
                    <a:lnTo>
                      <a:pt x="10760" y="16597"/>
                    </a:lnTo>
                    <a:lnTo>
                      <a:pt x="10748" y="16597"/>
                    </a:lnTo>
                    <a:cubicBezTo>
                      <a:pt x="10748" y="16608"/>
                      <a:pt x="10737" y="16619"/>
                      <a:pt x="10725" y="16619"/>
                    </a:cubicBezTo>
                    <a:lnTo>
                      <a:pt x="10725" y="16630"/>
                    </a:lnTo>
                    <a:cubicBezTo>
                      <a:pt x="10715" y="16630"/>
                      <a:pt x="10715" y="16642"/>
                      <a:pt x="10715" y="16642"/>
                    </a:cubicBezTo>
                    <a:cubicBezTo>
                      <a:pt x="10703" y="16653"/>
                      <a:pt x="10692" y="16675"/>
                      <a:pt x="10669" y="16687"/>
                    </a:cubicBezTo>
                    <a:cubicBezTo>
                      <a:pt x="10624" y="16743"/>
                      <a:pt x="10567" y="16811"/>
                      <a:pt x="10511" y="16879"/>
                    </a:cubicBezTo>
                    <a:cubicBezTo>
                      <a:pt x="10466" y="16936"/>
                      <a:pt x="10432" y="16992"/>
                      <a:pt x="10387" y="17048"/>
                    </a:cubicBezTo>
                    <a:cubicBezTo>
                      <a:pt x="10376" y="17071"/>
                      <a:pt x="10376" y="17082"/>
                      <a:pt x="10364" y="17094"/>
                    </a:cubicBezTo>
                    <a:lnTo>
                      <a:pt x="10364" y="17082"/>
                    </a:lnTo>
                    <a:cubicBezTo>
                      <a:pt x="10353" y="17104"/>
                      <a:pt x="10342" y="17127"/>
                      <a:pt x="10331" y="17139"/>
                    </a:cubicBezTo>
                    <a:lnTo>
                      <a:pt x="10331" y="17150"/>
                    </a:lnTo>
                    <a:lnTo>
                      <a:pt x="10296" y="17184"/>
                    </a:lnTo>
                    <a:cubicBezTo>
                      <a:pt x="10299" y="17184"/>
                      <a:pt x="10301" y="17184"/>
                      <a:pt x="10302" y="17183"/>
                    </a:cubicBezTo>
                    <a:lnTo>
                      <a:pt x="10302" y="17183"/>
                    </a:lnTo>
                    <a:cubicBezTo>
                      <a:pt x="10258" y="17258"/>
                      <a:pt x="10204" y="17323"/>
                      <a:pt x="10150" y="17398"/>
                    </a:cubicBezTo>
                    <a:cubicBezTo>
                      <a:pt x="10105" y="17466"/>
                      <a:pt x="10048" y="17523"/>
                      <a:pt x="9992" y="17590"/>
                    </a:cubicBezTo>
                    <a:cubicBezTo>
                      <a:pt x="9867" y="17726"/>
                      <a:pt x="9732" y="17850"/>
                      <a:pt x="9608" y="17985"/>
                    </a:cubicBezTo>
                    <a:cubicBezTo>
                      <a:pt x="9484" y="18132"/>
                      <a:pt x="9371" y="18279"/>
                      <a:pt x="9247" y="18426"/>
                    </a:cubicBezTo>
                    <a:lnTo>
                      <a:pt x="9247" y="18414"/>
                    </a:lnTo>
                    <a:lnTo>
                      <a:pt x="9235" y="18426"/>
                    </a:lnTo>
                    <a:cubicBezTo>
                      <a:pt x="9235" y="18437"/>
                      <a:pt x="9224" y="18448"/>
                      <a:pt x="9213" y="18459"/>
                    </a:cubicBezTo>
                    <a:cubicBezTo>
                      <a:pt x="9157" y="18527"/>
                      <a:pt x="9100" y="18584"/>
                      <a:pt x="9032" y="18640"/>
                    </a:cubicBezTo>
                    <a:cubicBezTo>
                      <a:pt x="8987" y="18697"/>
                      <a:pt x="8942" y="18742"/>
                      <a:pt x="8896" y="18787"/>
                    </a:cubicBezTo>
                    <a:cubicBezTo>
                      <a:pt x="8908" y="18742"/>
                      <a:pt x="8931" y="18697"/>
                      <a:pt x="8953" y="18662"/>
                    </a:cubicBezTo>
                    <a:cubicBezTo>
                      <a:pt x="8964" y="18606"/>
                      <a:pt x="8976" y="18561"/>
                      <a:pt x="8999" y="18504"/>
                    </a:cubicBezTo>
                    <a:lnTo>
                      <a:pt x="9032" y="18369"/>
                    </a:lnTo>
                    <a:lnTo>
                      <a:pt x="9066" y="18233"/>
                    </a:lnTo>
                    <a:cubicBezTo>
                      <a:pt x="9134" y="17952"/>
                      <a:pt x="9190" y="17658"/>
                      <a:pt x="9247" y="17365"/>
                    </a:cubicBezTo>
                    <a:lnTo>
                      <a:pt x="9247" y="17353"/>
                    </a:lnTo>
                    <a:lnTo>
                      <a:pt x="9247" y="17342"/>
                    </a:lnTo>
                    <a:cubicBezTo>
                      <a:pt x="9247" y="17330"/>
                      <a:pt x="9247" y="17319"/>
                      <a:pt x="9258" y="17308"/>
                    </a:cubicBezTo>
                    <a:lnTo>
                      <a:pt x="9258" y="17285"/>
                    </a:lnTo>
                    <a:cubicBezTo>
                      <a:pt x="9258" y="17263"/>
                      <a:pt x="9269" y="17252"/>
                      <a:pt x="9269" y="17240"/>
                    </a:cubicBezTo>
                    <a:lnTo>
                      <a:pt x="9269" y="17217"/>
                    </a:lnTo>
                    <a:lnTo>
                      <a:pt x="9303" y="17082"/>
                    </a:lnTo>
                    <a:lnTo>
                      <a:pt x="9303" y="17094"/>
                    </a:lnTo>
                    <a:cubicBezTo>
                      <a:pt x="9325" y="16981"/>
                      <a:pt x="9337" y="16879"/>
                      <a:pt x="9348" y="16766"/>
                    </a:cubicBezTo>
                    <a:cubicBezTo>
                      <a:pt x="9371" y="16630"/>
                      <a:pt x="9382" y="16484"/>
                      <a:pt x="9393" y="16349"/>
                    </a:cubicBezTo>
                    <a:cubicBezTo>
                      <a:pt x="9405" y="16190"/>
                      <a:pt x="9416" y="16043"/>
                      <a:pt x="9428" y="15897"/>
                    </a:cubicBezTo>
                    <a:cubicBezTo>
                      <a:pt x="9438" y="15817"/>
                      <a:pt x="9438" y="15739"/>
                      <a:pt x="9438" y="15671"/>
                    </a:cubicBezTo>
                    <a:lnTo>
                      <a:pt x="9438" y="15637"/>
                    </a:lnTo>
                    <a:cubicBezTo>
                      <a:pt x="9450" y="15558"/>
                      <a:pt x="9461" y="15490"/>
                      <a:pt x="9473" y="15411"/>
                    </a:cubicBezTo>
                    <a:cubicBezTo>
                      <a:pt x="9473" y="15388"/>
                      <a:pt x="9484" y="15378"/>
                      <a:pt x="9484" y="15355"/>
                    </a:cubicBezTo>
                    <a:cubicBezTo>
                      <a:pt x="9495" y="15332"/>
                      <a:pt x="9495" y="15310"/>
                      <a:pt x="9506" y="15287"/>
                    </a:cubicBezTo>
                    <a:lnTo>
                      <a:pt x="9506" y="15298"/>
                    </a:lnTo>
                    <a:cubicBezTo>
                      <a:pt x="9506" y="15287"/>
                      <a:pt x="9518" y="15265"/>
                      <a:pt x="9518" y="15253"/>
                    </a:cubicBezTo>
                    <a:cubicBezTo>
                      <a:pt x="9529" y="15242"/>
                      <a:pt x="9529" y="15220"/>
                      <a:pt x="9529" y="15208"/>
                    </a:cubicBezTo>
                    <a:cubicBezTo>
                      <a:pt x="9551" y="15163"/>
                      <a:pt x="9574" y="15107"/>
                      <a:pt x="9586" y="15050"/>
                    </a:cubicBezTo>
                    <a:cubicBezTo>
                      <a:pt x="9607" y="15008"/>
                      <a:pt x="9617" y="14956"/>
                      <a:pt x="9637" y="14903"/>
                    </a:cubicBezTo>
                    <a:lnTo>
                      <a:pt x="9637" y="14903"/>
                    </a:lnTo>
                    <a:cubicBezTo>
                      <a:pt x="9636" y="14903"/>
                      <a:pt x="9634" y="14903"/>
                      <a:pt x="9631" y="14903"/>
                    </a:cubicBezTo>
                    <a:cubicBezTo>
                      <a:pt x="9653" y="14847"/>
                      <a:pt x="9676" y="14791"/>
                      <a:pt x="9698" y="14723"/>
                    </a:cubicBezTo>
                    <a:lnTo>
                      <a:pt x="9698" y="14711"/>
                    </a:lnTo>
                    <a:cubicBezTo>
                      <a:pt x="9698" y="14711"/>
                      <a:pt x="9709" y="14711"/>
                      <a:pt x="9709" y="14700"/>
                    </a:cubicBezTo>
                    <a:lnTo>
                      <a:pt x="9709" y="14688"/>
                    </a:lnTo>
                    <a:lnTo>
                      <a:pt x="9709" y="14678"/>
                    </a:lnTo>
                    <a:lnTo>
                      <a:pt x="9721" y="14678"/>
                    </a:lnTo>
                    <a:lnTo>
                      <a:pt x="9721" y="14666"/>
                    </a:lnTo>
                    <a:lnTo>
                      <a:pt x="9721" y="14643"/>
                    </a:lnTo>
                    <a:cubicBezTo>
                      <a:pt x="9732" y="14632"/>
                      <a:pt x="9732" y="14632"/>
                      <a:pt x="9732" y="14621"/>
                    </a:cubicBezTo>
                    <a:lnTo>
                      <a:pt x="9732" y="14632"/>
                    </a:lnTo>
                    <a:lnTo>
                      <a:pt x="9800" y="14429"/>
                    </a:lnTo>
                    <a:cubicBezTo>
                      <a:pt x="9811" y="14395"/>
                      <a:pt x="9834" y="14350"/>
                      <a:pt x="9845" y="14316"/>
                    </a:cubicBezTo>
                    <a:cubicBezTo>
                      <a:pt x="9857" y="14271"/>
                      <a:pt x="9867" y="14237"/>
                      <a:pt x="9867" y="14203"/>
                    </a:cubicBezTo>
                    <a:cubicBezTo>
                      <a:pt x="9879" y="14181"/>
                      <a:pt x="9879" y="14169"/>
                      <a:pt x="9879" y="14147"/>
                    </a:cubicBezTo>
                    <a:cubicBezTo>
                      <a:pt x="9890" y="14136"/>
                      <a:pt x="9890" y="14113"/>
                      <a:pt x="9890" y="14091"/>
                    </a:cubicBezTo>
                    <a:cubicBezTo>
                      <a:pt x="9913" y="13988"/>
                      <a:pt x="9913" y="13887"/>
                      <a:pt x="9902" y="13785"/>
                    </a:cubicBezTo>
                    <a:cubicBezTo>
                      <a:pt x="9890" y="13684"/>
                      <a:pt x="9857" y="13582"/>
                      <a:pt x="9800" y="13503"/>
                    </a:cubicBezTo>
                    <a:cubicBezTo>
                      <a:pt x="9732" y="13424"/>
                      <a:pt x="9653" y="13356"/>
                      <a:pt x="9563" y="13334"/>
                    </a:cubicBezTo>
                    <a:cubicBezTo>
                      <a:pt x="9513" y="13315"/>
                      <a:pt x="9457" y="13307"/>
                      <a:pt x="9401" y="13307"/>
                    </a:cubicBezTo>
                    <a:cubicBezTo>
                      <a:pt x="9356" y="13307"/>
                      <a:pt x="9310" y="13313"/>
                      <a:pt x="9269" y="13323"/>
                    </a:cubicBezTo>
                    <a:cubicBezTo>
                      <a:pt x="9167" y="13356"/>
                      <a:pt x="9077" y="13413"/>
                      <a:pt x="9009" y="13492"/>
                    </a:cubicBezTo>
                    <a:cubicBezTo>
                      <a:pt x="8942" y="13559"/>
                      <a:pt x="8874" y="13639"/>
                      <a:pt x="8840" y="13740"/>
                    </a:cubicBezTo>
                    <a:cubicBezTo>
                      <a:pt x="8806" y="13830"/>
                      <a:pt x="8806" y="13921"/>
                      <a:pt x="8829" y="14011"/>
                    </a:cubicBezTo>
                    <a:cubicBezTo>
                      <a:pt x="8840" y="14034"/>
                      <a:pt x="8840" y="14056"/>
                      <a:pt x="8851" y="14079"/>
                    </a:cubicBezTo>
                    <a:cubicBezTo>
                      <a:pt x="8851" y="14101"/>
                      <a:pt x="8863" y="14113"/>
                      <a:pt x="8863" y="14136"/>
                    </a:cubicBezTo>
                    <a:cubicBezTo>
                      <a:pt x="8874" y="14169"/>
                      <a:pt x="8886" y="14203"/>
                      <a:pt x="8896" y="14226"/>
                    </a:cubicBezTo>
                    <a:cubicBezTo>
                      <a:pt x="8931" y="14305"/>
                      <a:pt x="8964" y="14372"/>
                      <a:pt x="8999" y="14452"/>
                    </a:cubicBezTo>
                    <a:cubicBezTo>
                      <a:pt x="9032" y="14520"/>
                      <a:pt x="9055" y="14576"/>
                      <a:pt x="9089" y="14643"/>
                    </a:cubicBezTo>
                    <a:cubicBezTo>
                      <a:pt x="9122" y="14711"/>
                      <a:pt x="9157" y="14779"/>
                      <a:pt x="9179" y="14847"/>
                    </a:cubicBezTo>
                    <a:cubicBezTo>
                      <a:pt x="9202" y="14914"/>
                      <a:pt x="9224" y="14982"/>
                      <a:pt x="9235" y="15050"/>
                    </a:cubicBezTo>
                    <a:cubicBezTo>
                      <a:pt x="9247" y="15117"/>
                      <a:pt x="9269" y="15185"/>
                      <a:pt x="9280" y="15253"/>
                    </a:cubicBezTo>
                    <a:lnTo>
                      <a:pt x="9280" y="15242"/>
                    </a:lnTo>
                    <a:cubicBezTo>
                      <a:pt x="9280" y="15265"/>
                      <a:pt x="9292" y="15276"/>
                      <a:pt x="9292" y="15298"/>
                    </a:cubicBezTo>
                    <a:lnTo>
                      <a:pt x="9292" y="15310"/>
                    </a:lnTo>
                    <a:cubicBezTo>
                      <a:pt x="9280" y="15343"/>
                      <a:pt x="9280" y="15378"/>
                      <a:pt x="9280" y="15411"/>
                    </a:cubicBezTo>
                    <a:cubicBezTo>
                      <a:pt x="9269" y="15479"/>
                      <a:pt x="9280" y="15558"/>
                      <a:pt x="9280" y="15626"/>
                    </a:cubicBezTo>
                    <a:cubicBezTo>
                      <a:pt x="9280" y="15659"/>
                      <a:pt x="9303" y="15694"/>
                      <a:pt x="9325" y="15705"/>
                    </a:cubicBezTo>
                    <a:cubicBezTo>
                      <a:pt x="9325" y="15817"/>
                      <a:pt x="9325" y="15930"/>
                      <a:pt x="9315" y="16055"/>
                    </a:cubicBezTo>
                    <a:cubicBezTo>
                      <a:pt x="9315" y="16088"/>
                      <a:pt x="9315" y="16123"/>
                      <a:pt x="9303" y="16168"/>
                    </a:cubicBezTo>
                    <a:lnTo>
                      <a:pt x="9303" y="16246"/>
                    </a:lnTo>
                    <a:lnTo>
                      <a:pt x="9303" y="16258"/>
                    </a:lnTo>
                    <a:lnTo>
                      <a:pt x="9303" y="16281"/>
                    </a:lnTo>
                    <a:lnTo>
                      <a:pt x="9303" y="16292"/>
                    </a:lnTo>
                    <a:lnTo>
                      <a:pt x="9303" y="16303"/>
                    </a:lnTo>
                    <a:lnTo>
                      <a:pt x="9303" y="16326"/>
                    </a:lnTo>
                    <a:cubicBezTo>
                      <a:pt x="9292" y="16326"/>
                      <a:pt x="9292" y="16337"/>
                      <a:pt x="9292" y="16337"/>
                    </a:cubicBezTo>
                    <a:lnTo>
                      <a:pt x="9292" y="16349"/>
                    </a:lnTo>
                    <a:lnTo>
                      <a:pt x="9292" y="16359"/>
                    </a:lnTo>
                    <a:lnTo>
                      <a:pt x="9292" y="16472"/>
                    </a:lnTo>
                    <a:cubicBezTo>
                      <a:pt x="9280" y="16619"/>
                      <a:pt x="9269" y="16755"/>
                      <a:pt x="9247" y="16901"/>
                    </a:cubicBezTo>
                    <a:cubicBezTo>
                      <a:pt x="9224" y="17048"/>
                      <a:pt x="9190" y="17195"/>
                      <a:pt x="9157" y="17342"/>
                    </a:cubicBezTo>
                    <a:cubicBezTo>
                      <a:pt x="9145" y="17443"/>
                      <a:pt x="9122" y="17545"/>
                      <a:pt x="9111" y="17646"/>
                    </a:cubicBezTo>
                    <a:cubicBezTo>
                      <a:pt x="9089" y="17759"/>
                      <a:pt x="9066" y="17872"/>
                      <a:pt x="9044" y="17974"/>
                    </a:cubicBezTo>
                    <a:lnTo>
                      <a:pt x="9044" y="17985"/>
                    </a:lnTo>
                    <a:cubicBezTo>
                      <a:pt x="9032" y="18019"/>
                      <a:pt x="9032" y="18053"/>
                      <a:pt x="9021" y="18087"/>
                    </a:cubicBezTo>
                    <a:cubicBezTo>
                      <a:pt x="9009" y="18177"/>
                      <a:pt x="8987" y="18268"/>
                      <a:pt x="8964" y="18346"/>
                    </a:cubicBezTo>
                    <a:cubicBezTo>
                      <a:pt x="8942" y="18448"/>
                      <a:pt x="8908" y="18550"/>
                      <a:pt x="8874" y="18640"/>
                    </a:cubicBezTo>
                    <a:cubicBezTo>
                      <a:pt x="8863" y="18697"/>
                      <a:pt x="8840" y="18753"/>
                      <a:pt x="8818" y="18810"/>
                    </a:cubicBezTo>
                    <a:cubicBezTo>
                      <a:pt x="8806" y="18832"/>
                      <a:pt x="8795" y="18855"/>
                      <a:pt x="8773" y="18866"/>
                    </a:cubicBezTo>
                    <a:cubicBezTo>
                      <a:pt x="8773" y="18877"/>
                      <a:pt x="8761" y="18888"/>
                      <a:pt x="8750" y="18900"/>
                    </a:cubicBezTo>
                    <a:cubicBezTo>
                      <a:pt x="8750" y="18911"/>
                      <a:pt x="8738" y="18923"/>
                      <a:pt x="8738" y="18933"/>
                    </a:cubicBezTo>
                    <a:lnTo>
                      <a:pt x="8660" y="19013"/>
                    </a:lnTo>
                    <a:cubicBezTo>
                      <a:pt x="8592" y="19081"/>
                      <a:pt x="8524" y="19159"/>
                      <a:pt x="8457" y="19227"/>
                    </a:cubicBezTo>
                    <a:lnTo>
                      <a:pt x="8457" y="19239"/>
                    </a:lnTo>
                    <a:cubicBezTo>
                      <a:pt x="8355" y="19340"/>
                      <a:pt x="8264" y="19453"/>
                      <a:pt x="8174" y="19566"/>
                    </a:cubicBezTo>
                    <a:cubicBezTo>
                      <a:pt x="8118" y="19623"/>
                      <a:pt x="8073" y="19679"/>
                      <a:pt x="8016" y="19735"/>
                    </a:cubicBezTo>
                    <a:lnTo>
                      <a:pt x="8028" y="19735"/>
                    </a:lnTo>
                    <a:cubicBezTo>
                      <a:pt x="8016" y="19735"/>
                      <a:pt x="8016" y="19746"/>
                      <a:pt x="8016" y="19746"/>
                    </a:cubicBezTo>
                    <a:lnTo>
                      <a:pt x="8005" y="19746"/>
                    </a:lnTo>
                    <a:lnTo>
                      <a:pt x="7835" y="19950"/>
                    </a:lnTo>
                    <a:lnTo>
                      <a:pt x="7824" y="19961"/>
                    </a:lnTo>
                    <a:cubicBezTo>
                      <a:pt x="7779" y="20006"/>
                      <a:pt x="7734" y="20062"/>
                      <a:pt x="7700" y="20119"/>
                    </a:cubicBezTo>
                    <a:cubicBezTo>
                      <a:pt x="7677" y="20142"/>
                      <a:pt x="7644" y="20175"/>
                      <a:pt x="7632" y="20198"/>
                    </a:cubicBezTo>
                    <a:cubicBezTo>
                      <a:pt x="7587" y="20255"/>
                      <a:pt x="7553" y="20311"/>
                      <a:pt x="7519" y="20356"/>
                    </a:cubicBezTo>
                    <a:lnTo>
                      <a:pt x="7451" y="20458"/>
                    </a:lnTo>
                    <a:cubicBezTo>
                      <a:pt x="7429" y="20503"/>
                      <a:pt x="7395" y="20548"/>
                      <a:pt x="7361" y="20593"/>
                    </a:cubicBezTo>
                    <a:lnTo>
                      <a:pt x="7226" y="20830"/>
                    </a:lnTo>
                    <a:cubicBezTo>
                      <a:pt x="7192" y="20887"/>
                      <a:pt x="7158" y="20955"/>
                      <a:pt x="7124" y="21011"/>
                    </a:cubicBezTo>
                    <a:cubicBezTo>
                      <a:pt x="7113" y="21045"/>
                      <a:pt x="7102" y="21068"/>
                      <a:pt x="7079" y="21090"/>
                    </a:cubicBezTo>
                    <a:cubicBezTo>
                      <a:pt x="7034" y="21203"/>
                      <a:pt x="6977" y="21304"/>
                      <a:pt x="6921" y="21417"/>
                    </a:cubicBezTo>
                    <a:cubicBezTo>
                      <a:pt x="6876" y="21497"/>
                      <a:pt x="6842" y="21575"/>
                      <a:pt x="6797" y="21655"/>
                    </a:cubicBezTo>
                    <a:cubicBezTo>
                      <a:pt x="6786" y="21700"/>
                      <a:pt x="6763" y="21745"/>
                      <a:pt x="6741" y="21790"/>
                    </a:cubicBezTo>
                    <a:cubicBezTo>
                      <a:pt x="6718" y="21813"/>
                      <a:pt x="6695" y="21835"/>
                      <a:pt x="6684" y="21858"/>
                    </a:cubicBezTo>
                    <a:lnTo>
                      <a:pt x="6673" y="21869"/>
                    </a:lnTo>
                    <a:cubicBezTo>
                      <a:pt x="6695" y="21474"/>
                      <a:pt x="6706" y="21090"/>
                      <a:pt x="6729" y="20695"/>
                    </a:cubicBezTo>
                    <a:cubicBezTo>
                      <a:pt x="6808" y="19724"/>
                      <a:pt x="6909" y="18753"/>
                      <a:pt x="7000" y="17771"/>
                    </a:cubicBezTo>
                    <a:cubicBezTo>
                      <a:pt x="7079" y="16969"/>
                      <a:pt x="7147" y="16156"/>
                      <a:pt x="7192" y="15355"/>
                    </a:cubicBezTo>
                    <a:cubicBezTo>
                      <a:pt x="7215" y="14937"/>
                      <a:pt x="7237" y="14508"/>
                      <a:pt x="7237" y="14091"/>
                    </a:cubicBezTo>
                    <a:cubicBezTo>
                      <a:pt x="7248" y="13684"/>
                      <a:pt x="7248" y="13278"/>
                      <a:pt x="7237" y="12871"/>
                    </a:cubicBezTo>
                    <a:cubicBezTo>
                      <a:pt x="7237" y="12736"/>
                      <a:pt x="7226" y="12611"/>
                      <a:pt x="7215" y="12476"/>
                    </a:cubicBezTo>
                    <a:cubicBezTo>
                      <a:pt x="7226" y="12453"/>
                      <a:pt x="7226" y="12420"/>
                      <a:pt x="7237" y="12397"/>
                    </a:cubicBezTo>
                    <a:lnTo>
                      <a:pt x="7226" y="12397"/>
                    </a:lnTo>
                    <a:cubicBezTo>
                      <a:pt x="7248" y="12307"/>
                      <a:pt x="7271" y="12216"/>
                      <a:pt x="7282" y="12137"/>
                    </a:cubicBezTo>
                    <a:cubicBezTo>
                      <a:pt x="7305" y="12036"/>
                      <a:pt x="7328" y="11946"/>
                      <a:pt x="7350" y="11855"/>
                    </a:cubicBezTo>
                    <a:cubicBezTo>
                      <a:pt x="7373" y="11787"/>
                      <a:pt x="7395" y="11708"/>
                      <a:pt x="7406" y="11640"/>
                    </a:cubicBezTo>
                    <a:lnTo>
                      <a:pt x="7474" y="11437"/>
                    </a:lnTo>
                    <a:cubicBezTo>
                      <a:pt x="7497" y="11347"/>
                      <a:pt x="7531" y="11256"/>
                      <a:pt x="7553" y="11166"/>
                    </a:cubicBezTo>
                    <a:cubicBezTo>
                      <a:pt x="7587" y="11076"/>
                      <a:pt x="7632" y="10975"/>
                      <a:pt x="7666" y="10873"/>
                    </a:cubicBezTo>
                    <a:cubicBezTo>
                      <a:pt x="7689" y="10794"/>
                      <a:pt x="7722" y="10704"/>
                      <a:pt x="7757" y="10624"/>
                    </a:cubicBezTo>
                    <a:cubicBezTo>
                      <a:pt x="7767" y="10591"/>
                      <a:pt x="7790" y="10568"/>
                      <a:pt x="7802" y="10534"/>
                    </a:cubicBezTo>
                    <a:cubicBezTo>
                      <a:pt x="7813" y="10500"/>
                      <a:pt x="7835" y="10455"/>
                      <a:pt x="7847" y="10421"/>
                    </a:cubicBezTo>
                    <a:cubicBezTo>
                      <a:pt x="7870" y="10388"/>
                      <a:pt x="7880" y="10353"/>
                      <a:pt x="7903" y="10331"/>
                    </a:cubicBezTo>
                    <a:cubicBezTo>
                      <a:pt x="7915" y="10297"/>
                      <a:pt x="7926" y="10263"/>
                      <a:pt x="7948" y="10240"/>
                    </a:cubicBezTo>
                    <a:cubicBezTo>
                      <a:pt x="7960" y="10229"/>
                      <a:pt x="7971" y="10207"/>
                      <a:pt x="7982" y="10184"/>
                    </a:cubicBezTo>
                    <a:cubicBezTo>
                      <a:pt x="7982" y="10195"/>
                      <a:pt x="7993" y="10195"/>
                      <a:pt x="8005" y="10195"/>
                    </a:cubicBezTo>
                    <a:cubicBezTo>
                      <a:pt x="8028" y="10195"/>
                      <a:pt x="8038" y="10173"/>
                      <a:pt x="8038" y="10150"/>
                    </a:cubicBezTo>
                    <a:lnTo>
                      <a:pt x="8038" y="10139"/>
                    </a:lnTo>
                    <a:cubicBezTo>
                      <a:pt x="8050" y="10139"/>
                      <a:pt x="8050" y="10139"/>
                      <a:pt x="8050" y="10127"/>
                    </a:cubicBezTo>
                    <a:cubicBezTo>
                      <a:pt x="8050" y="10117"/>
                      <a:pt x="8061" y="10105"/>
                      <a:pt x="8073" y="10094"/>
                    </a:cubicBezTo>
                    <a:cubicBezTo>
                      <a:pt x="8084" y="10071"/>
                      <a:pt x="8095" y="10049"/>
                      <a:pt x="8118" y="10037"/>
                    </a:cubicBezTo>
                    <a:lnTo>
                      <a:pt x="8186" y="9969"/>
                    </a:lnTo>
                    <a:cubicBezTo>
                      <a:pt x="8219" y="9947"/>
                      <a:pt x="8253" y="9913"/>
                      <a:pt x="8287" y="9891"/>
                    </a:cubicBezTo>
                    <a:lnTo>
                      <a:pt x="8457" y="9789"/>
                    </a:lnTo>
                    <a:cubicBezTo>
                      <a:pt x="8547" y="9744"/>
                      <a:pt x="8637" y="9710"/>
                      <a:pt x="8728" y="9676"/>
                    </a:cubicBezTo>
                    <a:cubicBezTo>
                      <a:pt x="8851" y="9631"/>
                      <a:pt x="8964" y="9597"/>
                      <a:pt x="9089" y="9575"/>
                    </a:cubicBezTo>
                    <a:cubicBezTo>
                      <a:pt x="9179" y="9563"/>
                      <a:pt x="9269" y="9540"/>
                      <a:pt x="9360" y="9540"/>
                    </a:cubicBezTo>
                    <a:cubicBezTo>
                      <a:pt x="9416" y="9529"/>
                      <a:pt x="9473" y="9518"/>
                      <a:pt x="9529" y="9518"/>
                    </a:cubicBezTo>
                    <a:cubicBezTo>
                      <a:pt x="9608" y="9507"/>
                      <a:pt x="9698" y="9507"/>
                      <a:pt x="9777" y="9495"/>
                    </a:cubicBezTo>
                    <a:lnTo>
                      <a:pt x="9992" y="9495"/>
                    </a:lnTo>
                    <a:cubicBezTo>
                      <a:pt x="10071" y="9484"/>
                      <a:pt x="10150" y="9484"/>
                      <a:pt x="10240" y="9484"/>
                    </a:cubicBezTo>
                    <a:cubicBezTo>
                      <a:pt x="10274" y="9484"/>
                      <a:pt x="10308" y="9484"/>
                      <a:pt x="10353" y="9473"/>
                    </a:cubicBezTo>
                    <a:cubicBezTo>
                      <a:pt x="10398" y="9518"/>
                      <a:pt x="10444" y="9552"/>
                      <a:pt x="10489" y="9585"/>
                    </a:cubicBezTo>
                    <a:lnTo>
                      <a:pt x="10567" y="9665"/>
                    </a:lnTo>
                    <a:cubicBezTo>
                      <a:pt x="10602" y="9698"/>
                      <a:pt x="10647" y="9721"/>
                      <a:pt x="10680" y="9744"/>
                    </a:cubicBezTo>
                    <a:cubicBezTo>
                      <a:pt x="10748" y="9789"/>
                      <a:pt x="10816" y="9834"/>
                      <a:pt x="10895" y="9868"/>
                    </a:cubicBezTo>
                    <a:cubicBezTo>
                      <a:pt x="10974" y="9913"/>
                      <a:pt x="11053" y="9947"/>
                      <a:pt x="11132" y="9981"/>
                    </a:cubicBezTo>
                    <a:cubicBezTo>
                      <a:pt x="11211" y="10014"/>
                      <a:pt x="11302" y="10049"/>
                      <a:pt x="11380" y="10071"/>
                    </a:cubicBezTo>
                    <a:cubicBezTo>
                      <a:pt x="11460" y="10105"/>
                      <a:pt x="11538" y="10127"/>
                      <a:pt x="11629" y="10139"/>
                    </a:cubicBezTo>
                    <a:cubicBezTo>
                      <a:pt x="11776" y="10184"/>
                      <a:pt x="11945" y="10218"/>
                      <a:pt x="12103" y="10218"/>
                    </a:cubicBezTo>
                    <a:lnTo>
                      <a:pt x="12182" y="10218"/>
                    </a:lnTo>
                    <a:cubicBezTo>
                      <a:pt x="12295" y="10207"/>
                      <a:pt x="12419" y="10184"/>
                      <a:pt x="12521" y="10139"/>
                    </a:cubicBezTo>
                    <a:cubicBezTo>
                      <a:pt x="12634" y="10094"/>
                      <a:pt x="12735" y="10037"/>
                      <a:pt x="12803" y="9947"/>
                    </a:cubicBezTo>
                    <a:cubicBezTo>
                      <a:pt x="12882" y="9856"/>
                      <a:pt x="12927" y="9744"/>
                      <a:pt x="12961" y="9631"/>
                    </a:cubicBezTo>
                    <a:lnTo>
                      <a:pt x="12995" y="9462"/>
                    </a:lnTo>
                    <a:cubicBezTo>
                      <a:pt x="12995" y="9405"/>
                      <a:pt x="12995" y="9349"/>
                      <a:pt x="12983" y="9304"/>
                    </a:cubicBezTo>
                    <a:cubicBezTo>
                      <a:pt x="12973" y="9224"/>
                      <a:pt x="12950" y="9156"/>
                      <a:pt x="12927" y="9089"/>
                    </a:cubicBezTo>
                    <a:cubicBezTo>
                      <a:pt x="12893" y="9033"/>
                      <a:pt x="12870" y="8976"/>
                      <a:pt x="12837" y="8920"/>
                    </a:cubicBezTo>
                    <a:cubicBezTo>
                      <a:pt x="12769" y="8807"/>
                      <a:pt x="12667" y="8717"/>
                      <a:pt x="12554" y="8649"/>
                    </a:cubicBezTo>
                    <a:cubicBezTo>
                      <a:pt x="12431" y="8592"/>
                      <a:pt x="12306" y="8547"/>
                      <a:pt x="12170" y="8547"/>
                    </a:cubicBezTo>
                    <a:cubicBezTo>
                      <a:pt x="12024" y="8547"/>
                      <a:pt x="11889" y="8569"/>
                      <a:pt x="11764" y="8615"/>
                    </a:cubicBezTo>
                    <a:cubicBezTo>
                      <a:pt x="11618" y="8671"/>
                      <a:pt x="11493" y="8739"/>
                      <a:pt x="11369" y="8818"/>
                    </a:cubicBezTo>
                    <a:cubicBezTo>
                      <a:pt x="11312" y="8852"/>
                      <a:pt x="11256" y="8897"/>
                      <a:pt x="11200" y="8931"/>
                    </a:cubicBezTo>
                    <a:cubicBezTo>
                      <a:pt x="11087" y="9010"/>
                      <a:pt x="10986" y="9111"/>
                      <a:pt x="10873" y="9191"/>
                    </a:cubicBezTo>
                    <a:cubicBezTo>
                      <a:pt x="10861" y="9202"/>
                      <a:pt x="10850" y="9202"/>
                      <a:pt x="10838" y="9213"/>
                    </a:cubicBezTo>
                    <a:cubicBezTo>
                      <a:pt x="10827" y="9213"/>
                      <a:pt x="10816" y="9224"/>
                      <a:pt x="10805" y="9224"/>
                    </a:cubicBezTo>
                    <a:cubicBezTo>
                      <a:pt x="10793" y="9236"/>
                      <a:pt x="10782" y="9236"/>
                      <a:pt x="10771" y="9236"/>
                    </a:cubicBezTo>
                    <a:cubicBezTo>
                      <a:pt x="10680" y="9247"/>
                      <a:pt x="10602" y="9259"/>
                      <a:pt x="10511" y="9269"/>
                    </a:cubicBezTo>
                    <a:cubicBezTo>
                      <a:pt x="10454" y="9281"/>
                      <a:pt x="10387" y="9281"/>
                      <a:pt x="10331" y="9292"/>
                    </a:cubicBezTo>
                    <a:cubicBezTo>
                      <a:pt x="10183" y="9304"/>
                      <a:pt x="10048" y="9315"/>
                      <a:pt x="9902" y="9326"/>
                    </a:cubicBezTo>
                    <a:cubicBezTo>
                      <a:pt x="9845" y="9337"/>
                      <a:pt x="9800" y="9337"/>
                      <a:pt x="9744" y="9337"/>
                    </a:cubicBezTo>
                    <a:cubicBezTo>
                      <a:pt x="9687" y="9349"/>
                      <a:pt x="9619" y="9360"/>
                      <a:pt x="9563" y="9360"/>
                    </a:cubicBezTo>
                    <a:cubicBezTo>
                      <a:pt x="9461" y="9371"/>
                      <a:pt x="9360" y="9394"/>
                      <a:pt x="9258" y="9405"/>
                    </a:cubicBezTo>
                    <a:cubicBezTo>
                      <a:pt x="9202" y="9417"/>
                      <a:pt x="9134" y="9427"/>
                      <a:pt x="9077" y="9450"/>
                    </a:cubicBezTo>
                    <a:cubicBezTo>
                      <a:pt x="9009" y="9462"/>
                      <a:pt x="8942" y="9484"/>
                      <a:pt x="8874" y="9507"/>
                    </a:cubicBezTo>
                    <a:cubicBezTo>
                      <a:pt x="8728" y="9552"/>
                      <a:pt x="8603" y="9597"/>
                      <a:pt x="8467" y="9665"/>
                    </a:cubicBezTo>
                    <a:cubicBezTo>
                      <a:pt x="8389" y="9710"/>
                      <a:pt x="8309" y="9755"/>
                      <a:pt x="8242" y="9811"/>
                    </a:cubicBezTo>
                    <a:cubicBezTo>
                      <a:pt x="8276" y="9766"/>
                      <a:pt x="8299" y="9721"/>
                      <a:pt x="8344" y="9676"/>
                    </a:cubicBezTo>
                    <a:cubicBezTo>
                      <a:pt x="8422" y="9585"/>
                      <a:pt x="8502" y="9507"/>
                      <a:pt x="8592" y="9427"/>
                    </a:cubicBezTo>
                    <a:cubicBezTo>
                      <a:pt x="8626" y="9394"/>
                      <a:pt x="8671" y="9349"/>
                      <a:pt x="8728" y="9315"/>
                    </a:cubicBezTo>
                    <a:cubicBezTo>
                      <a:pt x="8784" y="9269"/>
                      <a:pt x="8851" y="9213"/>
                      <a:pt x="8919" y="9168"/>
                    </a:cubicBezTo>
                    <a:cubicBezTo>
                      <a:pt x="8987" y="9111"/>
                      <a:pt x="9055" y="9066"/>
                      <a:pt x="9122" y="9010"/>
                    </a:cubicBezTo>
                    <a:cubicBezTo>
                      <a:pt x="9179" y="8965"/>
                      <a:pt x="9247" y="8908"/>
                      <a:pt x="9315" y="8863"/>
                    </a:cubicBezTo>
                    <a:cubicBezTo>
                      <a:pt x="9360" y="8818"/>
                      <a:pt x="9393" y="8784"/>
                      <a:pt x="9438" y="8750"/>
                    </a:cubicBezTo>
                    <a:cubicBezTo>
                      <a:pt x="9473" y="8727"/>
                      <a:pt x="9495" y="8705"/>
                      <a:pt x="9529" y="8682"/>
                    </a:cubicBezTo>
                    <a:cubicBezTo>
                      <a:pt x="9586" y="8626"/>
                      <a:pt x="9653" y="8569"/>
                      <a:pt x="9709" y="8513"/>
                    </a:cubicBezTo>
                    <a:lnTo>
                      <a:pt x="9721" y="8513"/>
                    </a:lnTo>
                    <a:lnTo>
                      <a:pt x="9721" y="8502"/>
                    </a:lnTo>
                    <a:lnTo>
                      <a:pt x="9732" y="8502"/>
                    </a:lnTo>
                    <a:cubicBezTo>
                      <a:pt x="9744" y="8491"/>
                      <a:pt x="9754" y="8468"/>
                      <a:pt x="9777" y="8457"/>
                    </a:cubicBezTo>
                    <a:cubicBezTo>
                      <a:pt x="9902" y="8344"/>
                      <a:pt x="10037" y="8220"/>
                      <a:pt x="10161" y="8107"/>
                    </a:cubicBezTo>
                    <a:cubicBezTo>
                      <a:pt x="10286" y="7982"/>
                      <a:pt x="10398" y="7859"/>
                      <a:pt x="10522" y="7734"/>
                    </a:cubicBezTo>
                    <a:cubicBezTo>
                      <a:pt x="10635" y="7610"/>
                      <a:pt x="10748" y="7497"/>
                      <a:pt x="10861" y="7384"/>
                    </a:cubicBezTo>
                    <a:cubicBezTo>
                      <a:pt x="10974" y="7272"/>
                      <a:pt x="11098" y="7169"/>
                      <a:pt x="11222" y="7057"/>
                    </a:cubicBezTo>
                    <a:lnTo>
                      <a:pt x="11234" y="7057"/>
                    </a:lnTo>
                    <a:lnTo>
                      <a:pt x="11324" y="6966"/>
                    </a:lnTo>
                    <a:cubicBezTo>
                      <a:pt x="11392" y="6910"/>
                      <a:pt x="11448" y="6853"/>
                      <a:pt x="11516" y="6797"/>
                    </a:cubicBezTo>
                    <a:cubicBezTo>
                      <a:pt x="11550" y="6831"/>
                      <a:pt x="11595" y="6843"/>
                      <a:pt x="11640" y="6843"/>
                    </a:cubicBezTo>
                    <a:cubicBezTo>
                      <a:pt x="11731" y="6843"/>
                      <a:pt x="11809" y="6843"/>
                      <a:pt x="11900" y="6831"/>
                    </a:cubicBezTo>
                    <a:cubicBezTo>
                      <a:pt x="11956" y="6820"/>
                      <a:pt x="12024" y="6797"/>
                      <a:pt x="12092" y="6786"/>
                    </a:cubicBezTo>
                    <a:cubicBezTo>
                      <a:pt x="12205" y="6763"/>
                      <a:pt x="12318" y="6730"/>
                      <a:pt x="12431" y="6695"/>
                    </a:cubicBezTo>
                    <a:cubicBezTo>
                      <a:pt x="12554" y="6662"/>
                      <a:pt x="12679" y="6628"/>
                      <a:pt x="12792" y="6582"/>
                    </a:cubicBezTo>
                    <a:cubicBezTo>
                      <a:pt x="12905" y="6537"/>
                      <a:pt x="13018" y="6492"/>
                      <a:pt x="13119" y="6436"/>
                    </a:cubicBezTo>
                    <a:cubicBezTo>
                      <a:pt x="13289" y="6357"/>
                      <a:pt x="13458" y="6266"/>
                      <a:pt x="13605" y="6143"/>
                    </a:cubicBezTo>
                    <a:cubicBezTo>
                      <a:pt x="13728" y="6030"/>
                      <a:pt x="13841" y="5882"/>
                      <a:pt x="13909" y="5714"/>
                    </a:cubicBezTo>
                    <a:cubicBezTo>
                      <a:pt x="13977" y="5544"/>
                      <a:pt x="13999" y="5352"/>
                      <a:pt x="13977" y="5172"/>
                    </a:cubicBezTo>
                    <a:cubicBezTo>
                      <a:pt x="13943" y="5002"/>
                      <a:pt x="13887" y="4821"/>
                      <a:pt x="13774" y="4686"/>
                    </a:cubicBezTo>
                    <a:cubicBezTo>
                      <a:pt x="13718" y="4630"/>
                      <a:pt x="13661" y="4573"/>
                      <a:pt x="13582" y="4528"/>
                    </a:cubicBezTo>
                    <a:cubicBezTo>
                      <a:pt x="13514" y="4494"/>
                      <a:pt x="13435" y="4460"/>
                      <a:pt x="13356" y="4449"/>
                    </a:cubicBezTo>
                    <a:cubicBezTo>
                      <a:pt x="13311" y="4443"/>
                      <a:pt x="13266" y="4440"/>
                      <a:pt x="13222" y="4440"/>
                    </a:cubicBezTo>
                    <a:cubicBezTo>
                      <a:pt x="13178" y="4440"/>
                      <a:pt x="13136" y="4443"/>
                      <a:pt x="13096" y="4449"/>
                    </a:cubicBezTo>
                    <a:cubicBezTo>
                      <a:pt x="13006" y="4460"/>
                      <a:pt x="12916" y="4483"/>
                      <a:pt x="12837" y="4517"/>
                    </a:cubicBezTo>
                    <a:cubicBezTo>
                      <a:pt x="12667" y="4573"/>
                      <a:pt x="12521" y="4663"/>
                      <a:pt x="12396" y="4788"/>
                    </a:cubicBezTo>
                    <a:cubicBezTo>
                      <a:pt x="12250" y="4912"/>
                      <a:pt x="12137" y="5070"/>
                      <a:pt x="12035" y="5228"/>
                    </a:cubicBezTo>
                    <a:cubicBezTo>
                      <a:pt x="11979" y="5330"/>
                      <a:pt x="11911" y="5431"/>
                      <a:pt x="11866" y="5533"/>
                    </a:cubicBezTo>
                    <a:cubicBezTo>
                      <a:pt x="11832" y="5601"/>
                      <a:pt x="11798" y="5657"/>
                      <a:pt x="11764" y="5724"/>
                    </a:cubicBezTo>
                    <a:cubicBezTo>
                      <a:pt x="11731" y="5792"/>
                      <a:pt x="11708" y="5860"/>
                      <a:pt x="11674" y="5939"/>
                    </a:cubicBezTo>
                    <a:cubicBezTo>
                      <a:pt x="11561" y="6176"/>
                      <a:pt x="11482" y="6424"/>
                      <a:pt x="11369" y="6662"/>
                    </a:cubicBezTo>
                    <a:lnTo>
                      <a:pt x="11358" y="6673"/>
                    </a:lnTo>
                    <a:cubicBezTo>
                      <a:pt x="11234" y="6775"/>
                      <a:pt x="11109" y="6888"/>
                      <a:pt x="10986" y="6989"/>
                    </a:cubicBezTo>
                    <a:cubicBezTo>
                      <a:pt x="10861" y="7102"/>
                      <a:pt x="10748" y="7204"/>
                      <a:pt x="10635" y="7328"/>
                    </a:cubicBezTo>
                    <a:cubicBezTo>
                      <a:pt x="10567" y="7384"/>
                      <a:pt x="10511" y="7452"/>
                      <a:pt x="10454" y="7520"/>
                    </a:cubicBezTo>
                    <a:cubicBezTo>
                      <a:pt x="10387" y="7588"/>
                      <a:pt x="10331" y="7644"/>
                      <a:pt x="10274" y="7711"/>
                    </a:cubicBezTo>
                    <a:cubicBezTo>
                      <a:pt x="10218" y="7779"/>
                      <a:pt x="10161" y="7836"/>
                      <a:pt x="10105" y="7892"/>
                    </a:cubicBezTo>
                    <a:cubicBezTo>
                      <a:pt x="10082" y="7926"/>
                      <a:pt x="10060" y="7949"/>
                      <a:pt x="10037" y="7971"/>
                    </a:cubicBezTo>
                    <a:lnTo>
                      <a:pt x="9947" y="8062"/>
                    </a:lnTo>
                    <a:lnTo>
                      <a:pt x="9608" y="8401"/>
                    </a:lnTo>
                    <a:cubicBezTo>
                      <a:pt x="9540" y="8457"/>
                      <a:pt x="9484" y="8513"/>
                      <a:pt x="9416" y="8581"/>
                    </a:cubicBezTo>
                    <a:cubicBezTo>
                      <a:pt x="9348" y="8626"/>
                      <a:pt x="9292" y="8682"/>
                      <a:pt x="9235" y="8739"/>
                    </a:cubicBezTo>
                    <a:cubicBezTo>
                      <a:pt x="9258" y="8682"/>
                      <a:pt x="9292" y="8626"/>
                      <a:pt x="9315" y="8569"/>
                    </a:cubicBezTo>
                    <a:cubicBezTo>
                      <a:pt x="9348" y="8502"/>
                      <a:pt x="9371" y="8446"/>
                      <a:pt x="9393" y="8389"/>
                    </a:cubicBezTo>
                    <a:cubicBezTo>
                      <a:pt x="9405" y="8355"/>
                      <a:pt x="9416" y="8333"/>
                      <a:pt x="9428" y="8298"/>
                    </a:cubicBezTo>
                    <a:cubicBezTo>
                      <a:pt x="9438" y="8276"/>
                      <a:pt x="9450" y="8242"/>
                      <a:pt x="9461" y="8220"/>
                    </a:cubicBezTo>
                    <a:cubicBezTo>
                      <a:pt x="9495" y="8140"/>
                      <a:pt x="9518" y="8062"/>
                      <a:pt x="9551" y="7994"/>
                    </a:cubicBezTo>
                    <a:cubicBezTo>
                      <a:pt x="9574" y="7904"/>
                      <a:pt x="9608" y="7824"/>
                      <a:pt x="9631" y="7746"/>
                    </a:cubicBezTo>
                    <a:cubicBezTo>
                      <a:pt x="9676" y="7588"/>
                      <a:pt x="9721" y="7440"/>
                      <a:pt x="9754" y="7282"/>
                    </a:cubicBezTo>
                    <a:cubicBezTo>
                      <a:pt x="9800" y="7124"/>
                      <a:pt x="9845" y="6955"/>
                      <a:pt x="9867" y="6797"/>
                    </a:cubicBezTo>
                    <a:lnTo>
                      <a:pt x="9867" y="6718"/>
                    </a:lnTo>
                    <a:cubicBezTo>
                      <a:pt x="9879" y="6684"/>
                      <a:pt x="9890" y="6639"/>
                      <a:pt x="9902" y="6605"/>
                    </a:cubicBezTo>
                    <a:cubicBezTo>
                      <a:pt x="9924" y="6537"/>
                      <a:pt x="9958" y="6470"/>
                      <a:pt x="9980" y="6414"/>
                    </a:cubicBezTo>
                    <a:cubicBezTo>
                      <a:pt x="10003" y="6346"/>
                      <a:pt x="10037" y="6278"/>
                      <a:pt x="10060" y="6210"/>
                    </a:cubicBezTo>
                    <a:cubicBezTo>
                      <a:pt x="10093" y="6131"/>
                      <a:pt x="10127" y="6052"/>
                      <a:pt x="10150" y="5973"/>
                    </a:cubicBezTo>
                    <a:cubicBezTo>
                      <a:pt x="10183" y="5894"/>
                      <a:pt x="10206" y="5826"/>
                      <a:pt x="10229" y="5747"/>
                    </a:cubicBezTo>
                    <a:cubicBezTo>
                      <a:pt x="10263" y="5634"/>
                      <a:pt x="10296" y="5521"/>
                      <a:pt x="10308" y="5408"/>
                    </a:cubicBezTo>
                    <a:cubicBezTo>
                      <a:pt x="10308" y="5318"/>
                      <a:pt x="10308" y="5239"/>
                      <a:pt x="10296" y="5149"/>
                    </a:cubicBezTo>
                    <a:cubicBezTo>
                      <a:pt x="10296" y="5115"/>
                      <a:pt x="10286" y="5070"/>
                      <a:pt x="10286" y="5036"/>
                    </a:cubicBezTo>
                    <a:cubicBezTo>
                      <a:pt x="10263" y="4923"/>
                      <a:pt x="10240" y="4810"/>
                      <a:pt x="10173" y="4720"/>
                    </a:cubicBezTo>
                    <a:cubicBezTo>
                      <a:pt x="10110" y="4647"/>
                      <a:pt x="10028" y="4583"/>
                      <a:pt x="9927" y="4583"/>
                    </a:cubicBezTo>
                    <a:cubicBezTo>
                      <a:pt x="9919" y="4583"/>
                      <a:pt x="9910" y="4584"/>
                      <a:pt x="9902" y="4585"/>
                    </a:cubicBezTo>
                    <a:cubicBezTo>
                      <a:pt x="9845" y="4595"/>
                      <a:pt x="9789" y="4618"/>
                      <a:pt x="9754" y="4652"/>
                    </a:cubicBezTo>
                    <a:cubicBezTo>
                      <a:pt x="9709" y="4686"/>
                      <a:pt x="9676" y="4720"/>
                      <a:pt x="9653" y="4765"/>
                    </a:cubicBezTo>
                    <a:cubicBezTo>
                      <a:pt x="9540" y="4934"/>
                      <a:pt x="9518" y="5137"/>
                      <a:pt x="9529" y="5330"/>
                    </a:cubicBezTo>
                    <a:cubicBezTo>
                      <a:pt x="9540" y="5408"/>
                      <a:pt x="9540" y="5488"/>
                      <a:pt x="9551" y="5566"/>
                    </a:cubicBezTo>
                    <a:cubicBezTo>
                      <a:pt x="9574" y="5646"/>
                      <a:pt x="9586" y="5736"/>
                      <a:pt x="9596" y="5815"/>
                    </a:cubicBezTo>
                    <a:cubicBezTo>
                      <a:pt x="9619" y="5894"/>
                      <a:pt x="9631" y="5962"/>
                      <a:pt x="9642" y="6040"/>
                    </a:cubicBezTo>
                    <a:cubicBezTo>
                      <a:pt x="9653" y="6199"/>
                      <a:pt x="9676" y="6357"/>
                      <a:pt x="9687" y="6526"/>
                    </a:cubicBezTo>
                    <a:cubicBezTo>
                      <a:pt x="9687" y="6560"/>
                      <a:pt x="9698" y="6605"/>
                      <a:pt x="9698" y="6639"/>
                    </a:cubicBezTo>
                    <a:lnTo>
                      <a:pt x="9698" y="6763"/>
                    </a:lnTo>
                    <a:cubicBezTo>
                      <a:pt x="9687" y="6797"/>
                      <a:pt x="9687" y="6820"/>
                      <a:pt x="9687" y="6853"/>
                    </a:cubicBezTo>
                    <a:cubicBezTo>
                      <a:pt x="9676" y="6865"/>
                      <a:pt x="9676" y="6888"/>
                      <a:pt x="9676" y="6899"/>
                    </a:cubicBezTo>
                    <a:cubicBezTo>
                      <a:pt x="9664" y="6910"/>
                      <a:pt x="9664" y="6921"/>
                      <a:pt x="9676" y="6933"/>
                    </a:cubicBezTo>
                    <a:cubicBezTo>
                      <a:pt x="9676" y="6955"/>
                      <a:pt x="9664" y="6978"/>
                      <a:pt x="9664" y="7011"/>
                    </a:cubicBezTo>
                    <a:cubicBezTo>
                      <a:pt x="9642" y="7091"/>
                      <a:pt x="9631" y="7169"/>
                      <a:pt x="9619" y="7260"/>
                    </a:cubicBezTo>
                    <a:cubicBezTo>
                      <a:pt x="9608" y="7317"/>
                      <a:pt x="9596" y="7384"/>
                      <a:pt x="9574" y="7440"/>
                    </a:cubicBezTo>
                    <a:cubicBezTo>
                      <a:pt x="9563" y="7508"/>
                      <a:pt x="9551" y="7565"/>
                      <a:pt x="9529" y="7633"/>
                    </a:cubicBezTo>
                    <a:cubicBezTo>
                      <a:pt x="9518" y="7701"/>
                      <a:pt x="9495" y="7768"/>
                      <a:pt x="9484" y="7824"/>
                    </a:cubicBezTo>
                    <a:cubicBezTo>
                      <a:pt x="9473" y="7869"/>
                      <a:pt x="9450" y="7915"/>
                      <a:pt x="9438" y="7960"/>
                    </a:cubicBezTo>
                    <a:cubicBezTo>
                      <a:pt x="9438" y="7982"/>
                      <a:pt x="9428" y="8005"/>
                      <a:pt x="9416" y="8027"/>
                    </a:cubicBezTo>
                    <a:cubicBezTo>
                      <a:pt x="9393" y="8107"/>
                      <a:pt x="9371" y="8186"/>
                      <a:pt x="9337" y="8276"/>
                    </a:cubicBezTo>
                    <a:lnTo>
                      <a:pt x="9337" y="8265"/>
                    </a:lnTo>
                    <a:cubicBezTo>
                      <a:pt x="9315" y="8333"/>
                      <a:pt x="9280" y="8411"/>
                      <a:pt x="9258" y="8479"/>
                    </a:cubicBezTo>
                    <a:cubicBezTo>
                      <a:pt x="9247" y="8513"/>
                      <a:pt x="9224" y="8536"/>
                      <a:pt x="9213" y="8569"/>
                    </a:cubicBezTo>
                    <a:cubicBezTo>
                      <a:pt x="9202" y="8604"/>
                      <a:pt x="9190" y="8626"/>
                      <a:pt x="9167" y="8660"/>
                    </a:cubicBezTo>
                    <a:cubicBezTo>
                      <a:pt x="9134" y="8739"/>
                      <a:pt x="9100" y="8818"/>
                      <a:pt x="9055" y="8886"/>
                    </a:cubicBezTo>
                    <a:cubicBezTo>
                      <a:pt x="9032" y="8908"/>
                      <a:pt x="9009" y="8920"/>
                      <a:pt x="8987" y="8942"/>
                    </a:cubicBezTo>
                    <a:cubicBezTo>
                      <a:pt x="8919" y="8988"/>
                      <a:pt x="8851" y="9044"/>
                      <a:pt x="8795" y="9100"/>
                    </a:cubicBezTo>
                    <a:cubicBezTo>
                      <a:pt x="8705" y="9168"/>
                      <a:pt x="8603" y="9247"/>
                      <a:pt x="8524" y="9315"/>
                    </a:cubicBezTo>
                    <a:cubicBezTo>
                      <a:pt x="8434" y="9394"/>
                      <a:pt x="8355" y="9484"/>
                      <a:pt x="8276" y="9563"/>
                    </a:cubicBezTo>
                    <a:cubicBezTo>
                      <a:pt x="8208" y="9642"/>
                      <a:pt x="8140" y="9721"/>
                      <a:pt x="8084" y="9811"/>
                    </a:cubicBezTo>
                    <a:lnTo>
                      <a:pt x="8095" y="9800"/>
                    </a:lnTo>
                    <a:lnTo>
                      <a:pt x="8095" y="9800"/>
                    </a:lnTo>
                    <a:cubicBezTo>
                      <a:pt x="8050" y="9868"/>
                      <a:pt x="8005" y="9924"/>
                      <a:pt x="7971" y="9992"/>
                    </a:cubicBezTo>
                    <a:lnTo>
                      <a:pt x="7971" y="9981"/>
                    </a:lnTo>
                    <a:cubicBezTo>
                      <a:pt x="7971" y="9992"/>
                      <a:pt x="7960" y="9992"/>
                      <a:pt x="7960" y="9992"/>
                    </a:cubicBezTo>
                    <a:cubicBezTo>
                      <a:pt x="7960" y="10004"/>
                      <a:pt x="7948" y="10014"/>
                      <a:pt x="7948" y="10026"/>
                    </a:cubicBezTo>
                    <a:cubicBezTo>
                      <a:pt x="7937" y="10049"/>
                      <a:pt x="7915" y="10071"/>
                      <a:pt x="7903" y="10094"/>
                    </a:cubicBezTo>
                    <a:cubicBezTo>
                      <a:pt x="7892" y="10127"/>
                      <a:pt x="7870" y="10150"/>
                      <a:pt x="7847" y="10184"/>
                    </a:cubicBezTo>
                    <a:cubicBezTo>
                      <a:pt x="7824" y="10229"/>
                      <a:pt x="7802" y="10275"/>
                      <a:pt x="7790" y="10308"/>
                    </a:cubicBezTo>
                    <a:cubicBezTo>
                      <a:pt x="7767" y="10342"/>
                      <a:pt x="7757" y="10365"/>
                      <a:pt x="7745" y="10388"/>
                    </a:cubicBezTo>
                    <a:cubicBezTo>
                      <a:pt x="7711" y="10455"/>
                      <a:pt x="7677" y="10534"/>
                      <a:pt x="7655" y="10602"/>
                    </a:cubicBezTo>
                    <a:cubicBezTo>
                      <a:pt x="7632" y="10647"/>
                      <a:pt x="7621" y="10704"/>
                      <a:pt x="7599" y="10749"/>
                    </a:cubicBezTo>
                    <a:cubicBezTo>
                      <a:pt x="7587" y="10782"/>
                      <a:pt x="7576" y="10805"/>
                      <a:pt x="7564" y="10839"/>
                    </a:cubicBezTo>
                    <a:lnTo>
                      <a:pt x="7564" y="10850"/>
                    </a:lnTo>
                    <a:cubicBezTo>
                      <a:pt x="7553" y="10850"/>
                      <a:pt x="7553" y="10862"/>
                      <a:pt x="7553" y="10862"/>
                    </a:cubicBezTo>
                    <a:lnTo>
                      <a:pt x="7553" y="10873"/>
                    </a:lnTo>
                    <a:cubicBezTo>
                      <a:pt x="7553" y="10873"/>
                      <a:pt x="7553" y="10884"/>
                      <a:pt x="7542" y="10884"/>
                    </a:cubicBezTo>
                    <a:lnTo>
                      <a:pt x="7553" y="10884"/>
                    </a:lnTo>
                    <a:cubicBezTo>
                      <a:pt x="7542" y="10884"/>
                      <a:pt x="7542" y="10884"/>
                      <a:pt x="7542" y="10895"/>
                    </a:cubicBezTo>
                    <a:cubicBezTo>
                      <a:pt x="7542" y="10907"/>
                      <a:pt x="7542" y="10918"/>
                      <a:pt x="7531" y="10918"/>
                    </a:cubicBezTo>
                    <a:cubicBezTo>
                      <a:pt x="7531" y="10929"/>
                      <a:pt x="7531" y="10940"/>
                      <a:pt x="7519" y="10952"/>
                    </a:cubicBezTo>
                    <a:cubicBezTo>
                      <a:pt x="7519" y="10963"/>
                      <a:pt x="7519" y="10975"/>
                      <a:pt x="7508" y="10985"/>
                    </a:cubicBezTo>
                    <a:lnTo>
                      <a:pt x="7508" y="10997"/>
                    </a:lnTo>
                    <a:lnTo>
                      <a:pt x="7508" y="11008"/>
                    </a:lnTo>
                    <a:lnTo>
                      <a:pt x="7497" y="11020"/>
                    </a:lnTo>
                    <a:lnTo>
                      <a:pt x="7497" y="11008"/>
                    </a:lnTo>
                    <a:cubicBezTo>
                      <a:pt x="7497" y="11031"/>
                      <a:pt x="7486" y="11053"/>
                      <a:pt x="7486" y="11065"/>
                    </a:cubicBezTo>
                    <a:cubicBezTo>
                      <a:pt x="7474" y="11076"/>
                      <a:pt x="7474" y="11087"/>
                      <a:pt x="7474" y="11098"/>
                    </a:cubicBezTo>
                    <a:lnTo>
                      <a:pt x="7474" y="11110"/>
                    </a:lnTo>
                    <a:lnTo>
                      <a:pt x="7463" y="11110"/>
                    </a:lnTo>
                    <a:lnTo>
                      <a:pt x="7463" y="11121"/>
                    </a:lnTo>
                    <a:lnTo>
                      <a:pt x="7463" y="11133"/>
                    </a:lnTo>
                    <a:cubicBezTo>
                      <a:pt x="7451" y="11166"/>
                      <a:pt x="7441" y="11200"/>
                      <a:pt x="7429" y="11246"/>
                    </a:cubicBezTo>
                    <a:cubicBezTo>
                      <a:pt x="7406" y="11302"/>
                      <a:pt x="7384" y="11369"/>
                      <a:pt x="7361" y="11437"/>
                    </a:cubicBezTo>
                    <a:cubicBezTo>
                      <a:pt x="7338" y="11505"/>
                      <a:pt x="7328" y="11572"/>
                      <a:pt x="7305" y="11652"/>
                    </a:cubicBezTo>
                    <a:cubicBezTo>
                      <a:pt x="7282" y="11720"/>
                      <a:pt x="7271" y="11787"/>
                      <a:pt x="7248" y="11855"/>
                    </a:cubicBezTo>
                    <a:cubicBezTo>
                      <a:pt x="7237" y="11911"/>
                      <a:pt x="7226" y="11968"/>
                      <a:pt x="7203" y="12036"/>
                    </a:cubicBezTo>
                    <a:lnTo>
                      <a:pt x="7203" y="12047"/>
                    </a:lnTo>
                    <a:cubicBezTo>
                      <a:pt x="7180" y="11539"/>
                      <a:pt x="7147" y="11020"/>
                      <a:pt x="7124" y="10500"/>
                    </a:cubicBezTo>
                    <a:cubicBezTo>
                      <a:pt x="7090" y="10014"/>
                      <a:pt x="7057" y="9518"/>
                      <a:pt x="7022" y="9033"/>
                    </a:cubicBezTo>
                    <a:cubicBezTo>
                      <a:pt x="7022" y="9021"/>
                      <a:pt x="7034" y="8998"/>
                      <a:pt x="7034" y="8988"/>
                    </a:cubicBezTo>
                    <a:cubicBezTo>
                      <a:pt x="7034" y="8908"/>
                      <a:pt x="7045" y="8830"/>
                      <a:pt x="7057" y="8750"/>
                    </a:cubicBezTo>
                    <a:cubicBezTo>
                      <a:pt x="7068" y="8649"/>
                      <a:pt x="7090" y="8559"/>
                      <a:pt x="7102" y="8468"/>
                    </a:cubicBezTo>
                    <a:cubicBezTo>
                      <a:pt x="7113" y="8423"/>
                      <a:pt x="7124" y="8366"/>
                      <a:pt x="7135" y="8321"/>
                    </a:cubicBezTo>
                    <a:cubicBezTo>
                      <a:pt x="7147" y="8265"/>
                      <a:pt x="7158" y="8220"/>
                      <a:pt x="7170" y="8175"/>
                    </a:cubicBezTo>
                    <a:cubicBezTo>
                      <a:pt x="7180" y="8130"/>
                      <a:pt x="7192" y="8073"/>
                      <a:pt x="7215" y="8027"/>
                    </a:cubicBezTo>
                    <a:cubicBezTo>
                      <a:pt x="7226" y="7971"/>
                      <a:pt x="7237" y="7915"/>
                      <a:pt x="7260" y="7869"/>
                    </a:cubicBezTo>
                    <a:cubicBezTo>
                      <a:pt x="7293" y="7757"/>
                      <a:pt x="7338" y="7655"/>
                      <a:pt x="7384" y="7565"/>
                    </a:cubicBezTo>
                    <a:lnTo>
                      <a:pt x="7519" y="7328"/>
                    </a:lnTo>
                    <a:lnTo>
                      <a:pt x="7621" y="7159"/>
                    </a:lnTo>
                    <a:cubicBezTo>
                      <a:pt x="7689" y="7046"/>
                      <a:pt x="7757" y="6944"/>
                      <a:pt x="7824" y="6843"/>
                    </a:cubicBezTo>
                    <a:cubicBezTo>
                      <a:pt x="7870" y="6763"/>
                      <a:pt x="7926" y="6684"/>
                      <a:pt x="7971" y="6605"/>
                    </a:cubicBezTo>
                    <a:cubicBezTo>
                      <a:pt x="8005" y="6549"/>
                      <a:pt x="8038" y="6481"/>
                      <a:pt x="8073" y="6424"/>
                    </a:cubicBezTo>
                    <a:cubicBezTo>
                      <a:pt x="8092" y="6432"/>
                      <a:pt x="8111" y="6436"/>
                      <a:pt x="8129" y="6436"/>
                    </a:cubicBezTo>
                    <a:cubicBezTo>
                      <a:pt x="8164" y="6436"/>
                      <a:pt x="8197" y="6421"/>
                      <a:pt x="8219" y="6391"/>
                    </a:cubicBezTo>
                    <a:cubicBezTo>
                      <a:pt x="8299" y="6289"/>
                      <a:pt x="8366" y="6188"/>
                      <a:pt x="8445" y="6075"/>
                    </a:cubicBezTo>
                    <a:cubicBezTo>
                      <a:pt x="8479" y="6018"/>
                      <a:pt x="8524" y="5962"/>
                      <a:pt x="8558" y="5905"/>
                    </a:cubicBezTo>
                    <a:cubicBezTo>
                      <a:pt x="8603" y="5849"/>
                      <a:pt x="8648" y="5781"/>
                      <a:pt x="8682" y="5714"/>
                    </a:cubicBezTo>
                    <a:cubicBezTo>
                      <a:pt x="8738" y="5601"/>
                      <a:pt x="8795" y="5476"/>
                      <a:pt x="8806" y="5341"/>
                    </a:cubicBezTo>
                    <a:cubicBezTo>
                      <a:pt x="8829" y="5217"/>
                      <a:pt x="8818" y="5092"/>
                      <a:pt x="8761" y="4979"/>
                    </a:cubicBezTo>
                    <a:cubicBezTo>
                      <a:pt x="8738" y="4923"/>
                      <a:pt x="8705" y="4866"/>
                      <a:pt x="8648" y="4833"/>
                    </a:cubicBezTo>
                    <a:cubicBezTo>
                      <a:pt x="8603" y="4799"/>
                      <a:pt x="8547" y="4765"/>
                      <a:pt x="8490" y="4765"/>
                    </a:cubicBezTo>
                    <a:cubicBezTo>
                      <a:pt x="8434" y="4765"/>
                      <a:pt x="8377" y="4788"/>
                      <a:pt x="8321" y="4821"/>
                    </a:cubicBezTo>
                    <a:cubicBezTo>
                      <a:pt x="8299" y="4844"/>
                      <a:pt x="8276" y="4866"/>
                      <a:pt x="8242" y="4889"/>
                    </a:cubicBezTo>
                    <a:cubicBezTo>
                      <a:pt x="8196" y="4934"/>
                      <a:pt x="8140" y="4991"/>
                      <a:pt x="8095" y="5047"/>
                    </a:cubicBezTo>
                    <a:cubicBezTo>
                      <a:pt x="8016" y="5137"/>
                      <a:pt x="7948" y="5250"/>
                      <a:pt x="7915" y="5375"/>
                    </a:cubicBezTo>
                    <a:cubicBezTo>
                      <a:pt x="7892" y="5488"/>
                      <a:pt x="7880" y="5623"/>
                      <a:pt x="7926" y="5736"/>
                    </a:cubicBezTo>
                    <a:cubicBezTo>
                      <a:pt x="7948" y="5792"/>
                      <a:pt x="7982" y="5849"/>
                      <a:pt x="8028" y="5905"/>
                    </a:cubicBezTo>
                    <a:cubicBezTo>
                      <a:pt x="8038" y="5928"/>
                      <a:pt x="8061" y="5950"/>
                      <a:pt x="8084" y="5973"/>
                    </a:cubicBezTo>
                    <a:cubicBezTo>
                      <a:pt x="8084" y="5984"/>
                      <a:pt x="8073" y="6007"/>
                      <a:pt x="8073" y="6030"/>
                    </a:cubicBezTo>
                    <a:cubicBezTo>
                      <a:pt x="8050" y="6097"/>
                      <a:pt x="8016" y="6165"/>
                      <a:pt x="7993" y="6233"/>
                    </a:cubicBezTo>
                    <a:lnTo>
                      <a:pt x="7892" y="6436"/>
                    </a:lnTo>
                    <a:cubicBezTo>
                      <a:pt x="7779" y="6673"/>
                      <a:pt x="7644" y="6910"/>
                      <a:pt x="7508" y="7136"/>
                    </a:cubicBezTo>
                    <a:cubicBezTo>
                      <a:pt x="7463" y="7226"/>
                      <a:pt x="7406" y="7305"/>
                      <a:pt x="7361" y="7395"/>
                    </a:cubicBezTo>
                    <a:cubicBezTo>
                      <a:pt x="7328" y="7463"/>
                      <a:pt x="7293" y="7520"/>
                      <a:pt x="7271" y="7588"/>
                    </a:cubicBezTo>
                    <a:cubicBezTo>
                      <a:pt x="7237" y="7644"/>
                      <a:pt x="7215" y="7711"/>
                      <a:pt x="7192" y="7768"/>
                    </a:cubicBezTo>
                    <a:cubicBezTo>
                      <a:pt x="7180" y="7813"/>
                      <a:pt x="7170" y="7847"/>
                      <a:pt x="7158" y="7881"/>
                    </a:cubicBezTo>
                    <a:cubicBezTo>
                      <a:pt x="7147" y="7937"/>
                      <a:pt x="7124" y="7994"/>
                      <a:pt x="7113" y="8039"/>
                    </a:cubicBezTo>
                    <a:cubicBezTo>
                      <a:pt x="7102" y="8084"/>
                      <a:pt x="7090" y="8118"/>
                      <a:pt x="7079" y="8152"/>
                    </a:cubicBezTo>
                    <a:cubicBezTo>
                      <a:pt x="7057" y="8253"/>
                      <a:pt x="7034" y="8344"/>
                      <a:pt x="7012" y="8446"/>
                    </a:cubicBezTo>
                    <a:cubicBezTo>
                      <a:pt x="7012" y="8479"/>
                      <a:pt x="7000" y="8524"/>
                      <a:pt x="7000" y="8559"/>
                    </a:cubicBezTo>
                    <a:lnTo>
                      <a:pt x="7000" y="8569"/>
                    </a:lnTo>
                    <a:cubicBezTo>
                      <a:pt x="6977" y="8355"/>
                      <a:pt x="6966" y="8140"/>
                      <a:pt x="6955" y="7926"/>
                    </a:cubicBezTo>
                    <a:cubicBezTo>
                      <a:pt x="6921" y="7520"/>
                      <a:pt x="6899" y="7113"/>
                      <a:pt x="6864" y="6707"/>
                    </a:cubicBezTo>
                    <a:cubicBezTo>
                      <a:pt x="6831" y="6311"/>
                      <a:pt x="6797" y="5905"/>
                      <a:pt x="6763" y="5510"/>
                    </a:cubicBezTo>
                    <a:cubicBezTo>
                      <a:pt x="6751" y="5420"/>
                      <a:pt x="6741" y="5341"/>
                      <a:pt x="6729" y="5250"/>
                    </a:cubicBezTo>
                    <a:lnTo>
                      <a:pt x="6695" y="4979"/>
                    </a:lnTo>
                    <a:cubicBezTo>
                      <a:pt x="6673" y="4776"/>
                      <a:pt x="6639" y="4585"/>
                      <a:pt x="6605" y="4381"/>
                    </a:cubicBezTo>
                    <a:cubicBezTo>
                      <a:pt x="6571" y="4166"/>
                      <a:pt x="6537" y="3952"/>
                      <a:pt x="6480" y="3737"/>
                    </a:cubicBezTo>
                    <a:cubicBezTo>
                      <a:pt x="6492" y="3727"/>
                      <a:pt x="6492" y="3715"/>
                      <a:pt x="6492" y="3692"/>
                    </a:cubicBezTo>
                    <a:cubicBezTo>
                      <a:pt x="6480" y="3692"/>
                      <a:pt x="6480" y="3681"/>
                      <a:pt x="6480" y="3681"/>
                    </a:cubicBezTo>
                    <a:cubicBezTo>
                      <a:pt x="6470" y="3670"/>
                      <a:pt x="6470" y="3647"/>
                      <a:pt x="6458" y="3636"/>
                    </a:cubicBezTo>
                    <a:cubicBezTo>
                      <a:pt x="6458" y="3591"/>
                      <a:pt x="6458" y="3557"/>
                      <a:pt x="6447" y="3512"/>
                    </a:cubicBezTo>
                    <a:lnTo>
                      <a:pt x="6447" y="3207"/>
                    </a:lnTo>
                    <a:cubicBezTo>
                      <a:pt x="6458" y="3173"/>
                      <a:pt x="6458" y="3139"/>
                      <a:pt x="6470" y="3105"/>
                    </a:cubicBezTo>
                    <a:cubicBezTo>
                      <a:pt x="6470" y="3072"/>
                      <a:pt x="6470" y="3037"/>
                      <a:pt x="6480" y="3004"/>
                    </a:cubicBezTo>
                    <a:cubicBezTo>
                      <a:pt x="6515" y="2846"/>
                      <a:pt x="6560" y="2688"/>
                      <a:pt x="6605" y="2530"/>
                    </a:cubicBezTo>
                    <a:cubicBezTo>
                      <a:pt x="6628" y="2450"/>
                      <a:pt x="6650" y="2360"/>
                      <a:pt x="6673" y="2281"/>
                    </a:cubicBezTo>
                    <a:cubicBezTo>
                      <a:pt x="6695" y="2202"/>
                      <a:pt x="6718" y="2112"/>
                      <a:pt x="6751" y="2033"/>
                    </a:cubicBezTo>
                    <a:lnTo>
                      <a:pt x="6751" y="2033"/>
                    </a:lnTo>
                    <a:lnTo>
                      <a:pt x="6741" y="2044"/>
                    </a:lnTo>
                    <a:cubicBezTo>
                      <a:pt x="6762" y="1990"/>
                      <a:pt x="6784" y="1925"/>
                      <a:pt x="6806" y="1860"/>
                    </a:cubicBezTo>
                    <a:lnTo>
                      <a:pt x="6806" y="1860"/>
                    </a:lnTo>
                    <a:cubicBezTo>
                      <a:pt x="6805" y="1861"/>
                      <a:pt x="6804" y="1862"/>
                      <a:pt x="6803" y="1863"/>
                    </a:cubicBezTo>
                    <a:lnTo>
                      <a:pt x="6803" y="1863"/>
                    </a:lnTo>
                    <a:cubicBezTo>
                      <a:pt x="6812" y="1845"/>
                      <a:pt x="6819" y="1826"/>
                      <a:pt x="6819" y="1807"/>
                    </a:cubicBezTo>
                    <a:cubicBezTo>
                      <a:pt x="6864" y="1683"/>
                      <a:pt x="6899" y="1559"/>
                      <a:pt x="6932" y="1423"/>
                    </a:cubicBezTo>
                    <a:cubicBezTo>
                      <a:pt x="6944" y="1356"/>
                      <a:pt x="6955" y="1276"/>
                      <a:pt x="6955" y="1208"/>
                    </a:cubicBezTo>
                    <a:lnTo>
                      <a:pt x="6955" y="1118"/>
                    </a:lnTo>
                    <a:cubicBezTo>
                      <a:pt x="6955" y="1062"/>
                      <a:pt x="6944" y="1005"/>
                      <a:pt x="6932" y="949"/>
                    </a:cubicBezTo>
                    <a:cubicBezTo>
                      <a:pt x="6921" y="836"/>
                      <a:pt x="6887" y="734"/>
                      <a:pt x="6842" y="633"/>
                    </a:cubicBezTo>
                    <a:lnTo>
                      <a:pt x="6808" y="531"/>
                    </a:lnTo>
                    <a:cubicBezTo>
                      <a:pt x="6786" y="475"/>
                      <a:pt x="6751" y="418"/>
                      <a:pt x="6718" y="362"/>
                    </a:cubicBezTo>
                    <a:cubicBezTo>
                      <a:pt x="6695" y="340"/>
                      <a:pt x="6684" y="317"/>
                      <a:pt x="6661" y="283"/>
                    </a:cubicBezTo>
                    <a:cubicBezTo>
                      <a:pt x="6628" y="260"/>
                      <a:pt x="6605" y="238"/>
                      <a:pt x="6571" y="204"/>
                    </a:cubicBezTo>
                    <a:cubicBezTo>
                      <a:pt x="6526" y="182"/>
                      <a:pt x="6480" y="147"/>
                      <a:pt x="6435" y="114"/>
                    </a:cubicBezTo>
                    <a:cubicBezTo>
                      <a:pt x="6357" y="69"/>
                      <a:pt x="6255" y="34"/>
                      <a:pt x="6164" y="23"/>
                    </a:cubicBezTo>
                    <a:cubicBezTo>
                      <a:pt x="6131" y="12"/>
                      <a:pt x="6086" y="1"/>
                      <a:pt x="6051" y="1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31;p3"/>
              <p:cNvSpPr/>
              <p:nvPr/>
            </p:nvSpPr>
            <p:spPr>
              <a:xfrm>
                <a:off x="4079950" y="4585051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32;p3"/>
              <p:cNvSpPr/>
              <p:nvPr/>
            </p:nvSpPr>
            <p:spPr>
              <a:xfrm>
                <a:off x="4044021" y="5175023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33;p3"/>
              <p:cNvSpPr/>
              <p:nvPr/>
            </p:nvSpPr>
            <p:spPr>
              <a:xfrm>
                <a:off x="4142602" y="5105916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34;p3"/>
              <p:cNvSpPr/>
              <p:nvPr/>
            </p:nvSpPr>
            <p:spPr>
              <a:xfrm>
                <a:off x="4143694" y="5101075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35;p3"/>
              <p:cNvSpPr/>
              <p:nvPr/>
            </p:nvSpPr>
            <p:spPr>
              <a:xfrm>
                <a:off x="4118491" y="517611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36;p3"/>
              <p:cNvSpPr/>
              <p:nvPr/>
            </p:nvSpPr>
            <p:spPr>
              <a:xfrm>
                <a:off x="4105628" y="4334302"/>
                <a:ext cx="570" cy="109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3" extrusionOk="0">
                    <a:moveTo>
                      <a:pt x="1" y="0"/>
                    </a:moveTo>
                    <a:lnTo>
                      <a:pt x="1" y="11"/>
                    </a:lnTo>
                    <a:cubicBezTo>
                      <a:pt x="1" y="11"/>
                      <a:pt x="1" y="11"/>
                      <a:pt x="2" y="11"/>
                    </a:cubicBezTo>
                    <a:lnTo>
                      <a:pt x="2" y="11"/>
                    </a:lnTo>
                    <a:cubicBezTo>
                      <a:pt x="1" y="8"/>
                      <a:pt x="1" y="6"/>
                      <a:pt x="1" y="0"/>
                    </a:cubicBezTo>
                    <a:close/>
                    <a:moveTo>
                      <a:pt x="2" y="11"/>
                    </a:moveTo>
                    <a:cubicBezTo>
                      <a:pt x="4" y="14"/>
                      <a:pt x="6" y="17"/>
                      <a:pt x="12" y="23"/>
                    </a:cubicBezTo>
                    <a:cubicBezTo>
                      <a:pt x="12" y="14"/>
                      <a:pt x="5" y="12"/>
                      <a:pt x="2" y="11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37;p3"/>
              <p:cNvSpPr/>
              <p:nvPr/>
            </p:nvSpPr>
            <p:spPr>
              <a:xfrm>
                <a:off x="4350493" y="4086162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38;p3"/>
              <p:cNvSpPr/>
              <p:nvPr/>
            </p:nvSpPr>
            <p:spPr>
              <a:xfrm>
                <a:off x="4428238" y="4160680"/>
                <a:ext cx="1092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23" h="12" extrusionOk="0">
                    <a:moveTo>
                      <a:pt x="0" y="0"/>
                    </a:moveTo>
                    <a:cubicBezTo>
                      <a:pt x="11" y="0"/>
                      <a:pt x="11" y="0"/>
                      <a:pt x="23" y="11"/>
                    </a:cubicBezTo>
                    <a:cubicBezTo>
                      <a:pt x="23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39;p3"/>
              <p:cNvSpPr/>
              <p:nvPr/>
            </p:nvSpPr>
            <p:spPr>
              <a:xfrm>
                <a:off x="4146874" y="4297280"/>
                <a:ext cx="4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40;p3"/>
              <p:cNvSpPr/>
              <p:nvPr/>
            </p:nvSpPr>
            <p:spPr>
              <a:xfrm>
                <a:off x="4140466" y="42972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" name="Google Shape;41;p3"/>
              <p:cNvSpPr/>
              <p:nvPr/>
            </p:nvSpPr>
            <p:spPr>
              <a:xfrm>
                <a:off x="4146874" y="4296236"/>
                <a:ext cx="61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3" y="0"/>
                    </a:moveTo>
                    <a:cubicBezTo>
                      <a:pt x="13" y="0"/>
                      <a:pt x="13" y="12"/>
                      <a:pt x="1" y="12"/>
                    </a:cubicBezTo>
                    <a:lnTo>
                      <a:pt x="13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" name="Google Shape;42;p3"/>
              <p:cNvSpPr/>
              <p:nvPr/>
            </p:nvSpPr>
            <p:spPr>
              <a:xfrm>
                <a:off x="4106720" y="5291309"/>
                <a:ext cx="570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" name="Google Shape;43;p3"/>
              <p:cNvSpPr/>
              <p:nvPr/>
            </p:nvSpPr>
            <p:spPr>
              <a:xfrm>
                <a:off x="4097085" y="4843348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" name="Google Shape;44;p3"/>
              <p:cNvSpPr/>
              <p:nvPr/>
            </p:nvSpPr>
            <p:spPr>
              <a:xfrm>
                <a:off x="4086880" y="481439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" name="Google Shape;45;p3"/>
              <p:cNvSpPr/>
              <p:nvPr/>
            </p:nvSpPr>
            <p:spPr>
              <a:xfrm>
                <a:off x="4015068" y="4664885"/>
                <a:ext cx="61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" y="1"/>
                    </a:moveTo>
                    <a:cubicBezTo>
                      <a:pt x="12" y="1"/>
                      <a:pt x="12" y="12"/>
                      <a:pt x="12" y="12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4047770" y="4713108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4087924" y="4817623"/>
                <a:ext cx="47" cy="113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1"/>
                    </a:moveTo>
                    <a:lnTo>
                      <a:pt x="1" y="12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" name="Google Shape;48;p3"/>
            <p:cNvSpPr/>
            <p:nvPr/>
          </p:nvSpPr>
          <p:spPr>
            <a:xfrm rot="1595496">
              <a:off x="-1588451" y="4133629"/>
              <a:ext cx="2856821" cy="1407801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3"/>
            <p:cNvSpPr/>
            <p:nvPr/>
          </p:nvSpPr>
          <p:spPr>
            <a:xfrm rot="-407088">
              <a:off x="-518210" y="4643570"/>
              <a:ext cx="2296703" cy="1595251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0" name="Google Shape;50;p3"/>
          <p:cNvSpPr txBox="1">
            <a:spLocks noGrp="1"/>
          </p:cNvSpPr>
          <p:nvPr>
            <p:ph type="title"/>
          </p:nvPr>
        </p:nvSpPr>
        <p:spPr>
          <a:xfrm>
            <a:off x="720000" y="1754940"/>
            <a:ext cx="3981900" cy="1203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1" name="Google Shape;51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697075"/>
            <a:ext cx="39819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52" name="Google Shape;52;p3"/>
          <p:cNvSpPr txBox="1">
            <a:spLocks noGrp="1"/>
          </p:cNvSpPr>
          <p:nvPr>
            <p:ph type="subTitle" idx="1"/>
          </p:nvPr>
        </p:nvSpPr>
        <p:spPr>
          <a:xfrm>
            <a:off x="720000" y="3330175"/>
            <a:ext cx="26151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5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4" name="Google Shape;534;p15"/>
          <p:cNvGrpSpPr/>
          <p:nvPr/>
        </p:nvGrpSpPr>
        <p:grpSpPr>
          <a:xfrm>
            <a:off x="-1146972" y="-1583082"/>
            <a:ext cx="10304550" cy="8391468"/>
            <a:chOff x="-1146972" y="-1583082"/>
            <a:chExt cx="10304550" cy="8391468"/>
          </a:xfrm>
        </p:grpSpPr>
        <p:sp>
          <p:nvSpPr>
            <p:cNvPr id="535" name="Google Shape;535;p15"/>
            <p:cNvSpPr/>
            <p:nvPr/>
          </p:nvSpPr>
          <p:spPr>
            <a:xfrm>
              <a:off x="25" y="19446"/>
              <a:ext cx="9157553" cy="5143515"/>
            </a:xfrm>
            <a:custGeom>
              <a:avLst/>
              <a:gdLst/>
              <a:ahLst/>
              <a:cxnLst/>
              <a:rect l="l" t="t" r="r" b="b"/>
              <a:pathLst>
                <a:path w="52579" h="29532" extrusionOk="0">
                  <a:moveTo>
                    <a:pt x="1" y="1"/>
                  </a:moveTo>
                  <a:lnTo>
                    <a:pt x="1" y="29532"/>
                  </a:lnTo>
                  <a:lnTo>
                    <a:pt x="31439" y="29532"/>
                  </a:lnTo>
                  <a:cubicBezTo>
                    <a:pt x="31161" y="29196"/>
                    <a:pt x="30942" y="28827"/>
                    <a:pt x="30768" y="28422"/>
                  </a:cubicBezTo>
                  <a:cubicBezTo>
                    <a:pt x="30341" y="27416"/>
                    <a:pt x="30306" y="26296"/>
                    <a:pt x="30364" y="25209"/>
                  </a:cubicBezTo>
                  <a:cubicBezTo>
                    <a:pt x="30445" y="23833"/>
                    <a:pt x="30699" y="22366"/>
                    <a:pt x="31624" y="21337"/>
                  </a:cubicBezTo>
                  <a:cubicBezTo>
                    <a:pt x="32964" y="19823"/>
                    <a:pt x="35219" y="19708"/>
                    <a:pt x="37184" y="19245"/>
                  </a:cubicBezTo>
                  <a:cubicBezTo>
                    <a:pt x="39183" y="18794"/>
                    <a:pt x="41171" y="17812"/>
                    <a:pt x="42280" y="16089"/>
                  </a:cubicBezTo>
                  <a:cubicBezTo>
                    <a:pt x="43494" y="14217"/>
                    <a:pt x="43505" y="11779"/>
                    <a:pt x="44604" y="9837"/>
                  </a:cubicBezTo>
                  <a:cubicBezTo>
                    <a:pt x="45563" y="8150"/>
                    <a:pt x="47355" y="6971"/>
                    <a:pt x="49284" y="6751"/>
                  </a:cubicBezTo>
                  <a:cubicBezTo>
                    <a:pt x="49490" y="6727"/>
                    <a:pt x="49703" y="6716"/>
                    <a:pt x="49921" y="6716"/>
                  </a:cubicBezTo>
                  <a:cubicBezTo>
                    <a:pt x="50796" y="6716"/>
                    <a:pt x="51746" y="6901"/>
                    <a:pt x="52579" y="7271"/>
                  </a:cubicBezTo>
                  <a:lnTo>
                    <a:pt x="52579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15"/>
            <p:cNvSpPr/>
            <p:nvPr/>
          </p:nvSpPr>
          <p:spPr>
            <a:xfrm>
              <a:off x="4426125" y="-1583082"/>
              <a:ext cx="4630624" cy="2738127"/>
            </a:xfrm>
            <a:custGeom>
              <a:avLst/>
              <a:gdLst/>
              <a:ahLst/>
              <a:cxnLst/>
              <a:rect l="l" t="t" r="r" b="b"/>
              <a:pathLst>
                <a:path w="44273" h="26179" extrusionOk="0">
                  <a:moveTo>
                    <a:pt x="14821" y="0"/>
                  </a:moveTo>
                  <a:cubicBezTo>
                    <a:pt x="10376" y="0"/>
                    <a:pt x="5587" y="2355"/>
                    <a:pt x="3046" y="6350"/>
                  </a:cubicBezTo>
                  <a:cubicBezTo>
                    <a:pt x="1194" y="9268"/>
                    <a:pt x="1" y="13887"/>
                    <a:pt x="1680" y="17546"/>
                  </a:cubicBezTo>
                  <a:cubicBezTo>
                    <a:pt x="4223" y="23094"/>
                    <a:pt x="13256" y="26179"/>
                    <a:pt x="22220" y="26179"/>
                  </a:cubicBezTo>
                  <a:cubicBezTo>
                    <a:pt x="29942" y="26179"/>
                    <a:pt x="37614" y="23889"/>
                    <a:pt x="41043" y="18912"/>
                  </a:cubicBezTo>
                  <a:cubicBezTo>
                    <a:pt x="43694" y="15056"/>
                    <a:pt x="44272" y="8943"/>
                    <a:pt x="41807" y="6779"/>
                  </a:cubicBezTo>
                  <a:cubicBezTo>
                    <a:pt x="41206" y="6248"/>
                    <a:pt x="40537" y="6058"/>
                    <a:pt x="39782" y="6058"/>
                  </a:cubicBezTo>
                  <a:cubicBezTo>
                    <a:pt x="37857" y="6058"/>
                    <a:pt x="35366" y="7293"/>
                    <a:pt x="31973" y="7293"/>
                  </a:cubicBezTo>
                  <a:cubicBezTo>
                    <a:pt x="31028" y="7293"/>
                    <a:pt x="30013" y="7197"/>
                    <a:pt x="28921" y="6952"/>
                  </a:cubicBezTo>
                  <a:cubicBezTo>
                    <a:pt x="22519" y="5517"/>
                    <a:pt x="22311" y="944"/>
                    <a:pt x="16533" y="121"/>
                  </a:cubicBezTo>
                  <a:cubicBezTo>
                    <a:pt x="15972" y="40"/>
                    <a:pt x="15400" y="0"/>
                    <a:pt x="14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15"/>
            <p:cNvSpPr/>
            <p:nvPr/>
          </p:nvSpPr>
          <p:spPr>
            <a:xfrm rot="221455">
              <a:off x="2771533" y="-682883"/>
              <a:ext cx="3049686" cy="1365829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15"/>
            <p:cNvSpPr/>
            <p:nvPr/>
          </p:nvSpPr>
          <p:spPr>
            <a:xfrm rot="2426754">
              <a:off x="-804163" y="4501591"/>
              <a:ext cx="2419184" cy="1728655"/>
            </a:xfrm>
            <a:custGeom>
              <a:avLst/>
              <a:gdLst/>
              <a:ahLst/>
              <a:cxnLst/>
              <a:rect l="l" t="t" r="r" b="b"/>
              <a:pathLst>
                <a:path w="26976" h="19276" extrusionOk="0">
                  <a:moveTo>
                    <a:pt x="15950" y="0"/>
                  </a:moveTo>
                  <a:cubicBezTo>
                    <a:pt x="13031" y="0"/>
                    <a:pt x="10015" y="732"/>
                    <a:pt x="7398" y="1741"/>
                  </a:cubicBezTo>
                  <a:cubicBezTo>
                    <a:pt x="5488" y="2471"/>
                    <a:pt x="3682" y="3547"/>
                    <a:pt x="2350" y="5098"/>
                  </a:cubicBezTo>
                  <a:cubicBezTo>
                    <a:pt x="798" y="6904"/>
                    <a:pt x="0" y="9348"/>
                    <a:pt x="509" y="11710"/>
                  </a:cubicBezTo>
                  <a:cubicBezTo>
                    <a:pt x="706" y="12589"/>
                    <a:pt x="1042" y="13446"/>
                    <a:pt x="1505" y="14221"/>
                  </a:cubicBezTo>
                  <a:cubicBezTo>
                    <a:pt x="1563" y="14326"/>
                    <a:pt x="1621" y="14419"/>
                    <a:pt x="1690" y="14511"/>
                  </a:cubicBezTo>
                  <a:cubicBezTo>
                    <a:pt x="3103" y="16676"/>
                    <a:pt x="5429" y="18147"/>
                    <a:pt x="7930" y="18818"/>
                  </a:cubicBezTo>
                  <a:cubicBezTo>
                    <a:pt x="9127" y="19135"/>
                    <a:pt x="10364" y="19276"/>
                    <a:pt x="11607" y="19276"/>
                  </a:cubicBezTo>
                  <a:cubicBezTo>
                    <a:pt x="12948" y="19276"/>
                    <a:pt x="14296" y="19112"/>
                    <a:pt x="15606" y="18829"/>
                  </a:cubicBezTo>
                  <a:cubicBezTo>
                    <a:pt x="18790" y="18158"/>
                    <a:pt x="21928" y="16711"/>
                    <a:pt x="24023" y="14210"/>
                  </a:cubicBezTo>
                  <a:cubicBezTo>
                    <a:pt x="26107" y="11710"/>
                    <a:pt x="26975" y="8039"/>
                    <a:pt x="25597" y="5087"/>
                  </a:cubicBezTo>
                  <a:cubicBezTo>
                    <a:pt x="24405" y="2517"/>
                    <a:pt x="21753" y="861"/>
                    <a:pt x="18987" y="294"/>
                  </a:cubicBezTo>
                  <a:cubicBezTo>
                    <a:pt x="18001" y="92"/>
                    <a:pt x="16982" y="0"/>
                    <a:pt x="159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15"/>
            <p:cNvSpPr/>
            <p:nvPr/>
          </p:nvSpPr>
          <p:spPr>
            <a:xfrm rot="7309560">
              <a:off x="-1465059" y="185291"/>
              <a:ext cx="2916873" cy="873898"/>
            </a:xfrm>
            <a:custGeom>
              <a:avLst/>
              <a:gdLst/>
              <a:ahLst/>
              <a:cxnLst/>
              <a:rect l="l" t="t" r="r" b="b"/>
              <a:pathLst>
                <a:path w="56128" h="16816" extrusionOk="0">
                  <a:moveTo>
                    <a:pt x="17562" y="0"/>
                  </a:moveTo>
                  <a:cubicBezTo>
                    <a:pt x="14868" y="0"/>
                    <a:pt x="12099" y="1007"/>
                    <a:pt x="9760" y="2434"/>
                  </a:cubicBezTo>
                  <a:cubicBezTo>
                    <a:pt x="9644" y="2503"/>
                    <a:pt x="9529" y="2572"/>
                    <a:pt x="9425" y="2642"/>
                  </a:cubicBezTo>
                  <a:cubicBezTo>
                    <a:pt x="8440" y="3255"/>
                    <a:pt x="7503" y="3939"/>
                    <a:pt x="6588" y="4656"/>
                  </a:cubicBezTo>
                  <a:cubicBezTo>
                    <a:pt x="5674" y="5362"/>
                    <a:pt x="4782" y="6103"/>
                    <a:pt x="3879" y="6833"/>
                  </a:cubicBezTo>
                  <a:cubicBezTo>
                    <a:pt x="2988" y="7562"/>
                    <a:pt x="2085" y="8292"/>
                    <a:pt x="1147" y="8974"/>
                  </a:cubicBezTo>
                  <a:cubicBezTo>
                    <a:pt x="846" y="9195"/>
                    <a:pt x="487" y="9391"/>
                    <a:pt x="244" y="9681"/>
                  </a:cubicBezTo>
                  <a:cubicBezTo>
                    <a:pt x="24" y="9959"/>
                    <a:pt x="1" y="10329"/>
                    <a:pt x="12" y="10665"/>
                  </a:cubicBezTo>
                  <a:cubicBezTo>
                    <a:pt x="35" y="11695"/>
                    <a:pt x="568" y="12679"/>
                    <a:pt x="1332" y="13351"/>
                  </a:cubicBezTo>
                  <a:cubicBezTo>
                    <a:pt x="2420" y="14312"/>
                    <a:pt x="3879" y="14740"/>
                    <a:pt x="5291" y="15076"/>
                  </a:cubicBezTo>
                  <a:cubicBezTo>
                    <a:pt x="10642" y="16342"/>
                    <a:pt x="16102" y="16815"/>
                    <a:pt x="21596" y="16815"/>
                  </a:cubicBezTo>
                  <a:cubicBezTo>
                    <a:pt x="28608" y="16815"/>
                    <a:pt x="35675" y="16045"/>
                    <a:pt x="42640" y="15169"/>
                  </a:cubicBezTo>
                  <a:cubicBezTo>
                    <a:pt x="45199" y="14845"/>
                    <a:pt x="47792" y="14497"/>
                    <a:pt x="50177" y="13466"/>
                  </a:cubicBezTo>
                  <a:cubicBezTo>
                    <a:pt x="52550" y="12448"/>
                    <a:pt x="54703" y="10665"/>
                    <a:pt x="55583" y="8233"/>
                  </a:cubicBezTo>
                  <a:cubicBezTo>
                    <a:pt x="56116" y="6763"/>
                    <a:pt x="56128" y="5038"/>
                    <a:pt x="55294" y="3707"/>
                  </a:cubicBezTo>
                  <a:cubicBezTo>
                    <a:pt x="54368" y="2213"/>
                    <a:pt x="52527" y="1472"/>
                    <a:pt x="50767" y="1438"/>
                  </a:cubicBezTo>
                  <a:cubicBezTo>
                    <a:pt x="50734" y="1437"/>
                    <a:pt x="50700" y="1437"/>
                    <a:pt x="50667" y="1437"/>
                  </a:cubicBezTo>
                  <a:cubicBezTo>
                    <a:pt x="48943" y="1437"/>
                    <a:pt x="47275" y="2018"/>
                    <a:pt x="45685" y="2688"/>
                  </a:cubicBezTo>
                  <a:cubicBezTo>
                    <a:pt x="44384" y="3225"/>
                    <a:pt x="43004" y="3833"/>
                    <a:pt x="41641" y="3833"/>
                  </a:cubicBezTo>
                  <a:cubicBezTo>
                    <a:pt x="41270" y="3833"/>
                    <a:pt x="40900" y="3788"/>
                    <a:pt x="40533" y="3684"/>
                  </a:cubicBezTo>
                  <a:cubicBezTo>
                    <a:pt x="38819" y="3198"/>
                    <a:pt x="37650" y="1530"/>
                    <a:pt x="35948" y="1021"/>
                  </a:cubicBezTo>
                  <a:cubicBezTo>
                    <a:pt x="35543" y="897"/>
                    <a:pt x="35139" y="843"/>
                    <a:pt x="34736" y="843"/>
                  </a:cubicBezTo>
                  <a:cubicBezTo>
                    <a:pt x="32145" y="843"/>
                    <a:pt x="29584" y="3063"/>
                    <a:pt x="26901" y="3063"/>
                  </a:cubicBezTo>
                  <a:cubicBezTo>
                    <a:pt x="26734" y="3063"/>
                    <a:pt x="26566" y="3054"/>
                    <a:pt x="26397" y="3036"/>
                  </a:cubicBezTo>
                  <a:cubicBezTo>
                    <a:pt x="24556" y="2827"/>
                    <a:pt x="23063" y="1518"/>
                    <a:pt x="21373" y="778"/>
                  </a:cubicBezTo>
                  <a:cubicBezTo>
                    <a:pt x="20159" y="237"/>
                    <a:pt x="18869" y="0"/>
                    <a:pt x="17562" y="0"/>
                  </a:cubicBezTo>
                  <a:close/>
                </a:path>
              </a:pathLst>
            </a:custGeom>
            <a:solidFill>
              <a:srgbClr val="FFD7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40" name="Google Shape;540;p15"/>
          <p:cNvSpPr txBox="1">
            <a:spLocks noGrp="1"/>
          </p:cNvSpPr>
          <p:nvPr>
            <p:ph type="title"/>
          </p:nvPr>
        </p:nvSpPr>
        <p:spPr>
          <a:xfrm>
            <a:off x="720000" y="1336725"/>
            <a:ext cx="4520400" cy="1136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1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41" name="Google Shape;541;p15"/>
          <p:cNvSpPr txBox="1">
            <a:spLocks noGrp="1"/>
          </p:cNvSpPr>
          <p:nvPr>
            <p:ph type="subTitle" idx="1"/>
          </p:nvPr>
        </p:nvSpPr>
        <p:spPr>
          <a:xfrm>
            <a:off x="720000" y="2920125"/>
            <a:ext cx="4250100" cy="801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6"/>
          <p:cNvSpPr/>
          <p:nvPr/>
        </p:nvSpPr>
        <p:spPr>
          <a:xfrm rot="10800000" flipH="1">
            <a:off x="50" y="-1627654"/>
            <a:ext cx="9143971" cy="2529869"/>
          </a:xfrm>
          <a:custGeom>
            <a:avLst/>
            <a:gdLst/>
            <a:ahLst/>
            <a:cxnLst/>
            <a:rect l="l" t="t" r="r" b="b"/>
            <a:pathLst>
              <a:path w="52578" h="14547" extrusionOk="0">
                <a:moveTo>
                  <a:pt x="17628" y="1"/>
                </a:moveTo>
                <a:cubicBezTo>
                  <a:pt x="14658" y="1"/>
                  <a:pt x="11603" y="1110"/>
                  <a:pt x="9016" y="2677"/>
                </a:cubicBezTo>
                <a:cubicBezTo>
                  <a:pt x="8900" y="2757"/>
                  <a:pt x="8772" y="2827"/>
                  <a:pt x="8646" y="2908"/>
                </a:cubicBezTo>
                <a:cubicBezTo>
                  <a:pt x="7570" y="3589"/>
                  <a:pt x="6530" y="4341"/>
                  <a:pt x="5525" y="5115"/>
                </a:cubicBezTo>
                <a:cubicBezTo>
                  <a:pt x="4519" y="5901"/>
                  <a:pt x="3537" y="6722"/>
                  <a:pt x="2543" y="7531"/>
                </a:cubicBezTo>
                <a:cubicBezTo>
                  <a:pt x="1711" y="8213"/>
                  <a:pt x="867" y="8883"/>
                  <a:pt x="0" y="9530"/>
                </a:cubicBezTo>
                <a:lnTo>
                  <a:pt x="0" y="14546"/>
                </a:lnTo>
                <a:lnTo>
                  <a:pt x="52577" y="14546"/>
                </a:lnTo>
                <a:lnTo>
                  <a:pt x="52577" y="1706"/>
                </a:lnTo>
                <a:cubicBezTo>
                  <a:pt x="51203" y="1925"/>
                  <a:pt x="49862" y="2423"/>
                  <a:pt x="48567" y="2954"/>
                </a:cubicBezTo>
                <a:cubicBezTo>
                  <a:pt x="47139" y="3545"/>
                  <a:pt x="45619" y="4214"/>
                  <a:pt x="44118" y="4214"/>
                </a:cubicBezTo>
                <a:cubicBezTo>
                  <a:pt x="43711" y="4214"/>
                  <a:pt x="43306" y="4165"/>
                  <a:pt x="42904" y="4052"/>
                </a:cubicBezTo>
                <a:cubicBezTo>
                  <a:pt x="41019" y="3520"/>
                  <a:pt x="39725" y="1683"/>
                  <a:pt x="37853" y="1116"/>
                </a:cubicBezTo>
                <a:cubicBezTo>
                  <a:pt x="37408" y="981"/>
                  <a:pt x="36966" y="922"/>
                  <a:pt x="36524" y="922"/>
                </a:cubicBezTo>
                <a:cubicBezTo>
                  <a:pt x="33671" y="922"/>
                  <a:pt x="30853" y="3365"/>
                  <a:pt x="27890" y="3365"/>
                </a:cubicBezTo>
                <a:cubicBezTo>
                  <a:pt x="27705" y="3365"/>
                  <a:pt x="27520" y="3355"/>
                  <a:pt x="27335" y="3335"/>
                </a:cubicBezTo>
                <a:cubicBezTo>
                  <a:pt x="25312" y="3116"/>
                  <a:pt x="23659" y="1671"/>
                  <a:pt x="21810" y="851"/>
                </a:cubicBezTo>
                <a:cubicBezTo>
                  <a:pt x="20477" y="259"/>
                  <a:pt x="19063" y="1"/>
                  <a:pt x="1762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4" name="Google Shape;544;p16"/>
          <p:cNvSpPr/>
          <p:nvPr/>
        </p:nvSpPr>
        <p:spPr>
          <a:xfrm rot="-2700000">
            <a:off x="7066627" y="3278621"/>
            <a:ext cx="3803775" cy="2708741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5" name="Google Shape;545;p16"/>
          <p:cNvSpPr/>
          <p:nvPr/>
        </p:nvSpPr>
        <p:spPr>
          <a:xfrm rot="-6299990">
            <a:off x="-437583" y="3269527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6" name="Google Shape;546;p16"/>
          <p:cNvSpPr/>
          <p:nvPr/>
        </p:nvSpPr>
        <p:spPr>
          <a:xfrm rot="-2575492">
            <a:off x="-297528" y="-165243"/>
            <a:ext cx="2868757" cy="1084932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47" name="Google Shape;547;p16"/>
          <p:cNvGrpSpPr/>
          <p:nvPr/>
        </p:nvGrpSpPr>
        <p:grpSpPr>
          <a:xfrm>
            <a:off x="8256149" y="785102"/>
            <a:ext cx="964062" cy="1545385"/>
            <a:chOff x="8131305" y="2068599"/>
            <a:chExt cx="1208098" cy="1936572"/>
          </a:xfrm>
        </p:grpSpPr>
        <p:sp>
          <p:nvSpPr>
            <p:cNvPr id="548" name="Google Shape;548;p16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16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0" name="Google Shape;550;p16"/>
          <p:cNvSpPr/>
          <p:nvPr/>
        </p:nvSpPr>
        <p:spPr>
          <a:xfrm rot="-2700000">
            <a:off x="7653281" y="2754110"/>
            <a:ext cx="1543941" cy="2359024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51" name="Google Shape;551;p16"/>
          <p:cNvGrpSpPr/>
          <p:nvPr/>
        </p:nvGrpSpPr>
        <p:grpSpPr>
          <a:xfrm rot="1470548" flipH="1">
            <a:off x="-57972" y="1392855"/>
            <a:ext cx="617828" cy="1715342"/>
            <a:chOff x="3888625" y="3682675"/>
            <a:chExt cx="696085" cy="1932815"/>
          </a:xfrm>
        </p:grpSpPr>
        <p:sp>
          <p:nvSpPr>
            <p:cNvPr id="552" name="Google Shape;552;p16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16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16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16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6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6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16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16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16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16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6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6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6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6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6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6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6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6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6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16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16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16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16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16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6" name="Google Shape;576;p16"/>
          <p:cNvGrpSpPr/>
          <p:nvPr/>
        </p:nvGrpSpPr>
        <p:grpSpPr>
          <a:xfrm rot="5400000" flipH="1">
            <a:off x="847362" y="3391251"/>
            <a:ext cx="578995" cy="762248"/>
            <a:chOff x="2109400" y="2670450"/>
            <a:chExt cx="113200" cy="149025"/>
          </a:xfrm>
        </p:grpSpPr>
        <p:sp>
          <p:nvSpPr>
            <p:cNvPr id="577" name="Google Shape;577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00" name="Google Shape;600;p16"/>
          <p:cNvGrpSpPr/>
          <p:nvPr/>
        </p:nvGrpSpPr>
        <p:grpSpPr>
          <a:xfrm rot="2700000" flipH="1">
            <a:off x="6530281" y="4251874"/>
            <a:ext cx="578994" cy="762252"/>
            <a:chOff x="2109400" y="2670450"/>
            <a:chExt cx="113200" cy="149025"/>
          </a:xfrm>
        </p:grpSpPr>
        <p:sp>
          <p:nvSpPr>
            <p:cNvPr id="601" name="Google Shape;601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2" name="Google Shape;612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3" name="Google Shape;613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4" name="Google Shape;614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5" name="Google Shape;615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6" name="Google Shape;616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7" name="Google Shape;617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8" name="Google Shape;618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9" name="Google Shape;619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0" name="Google Shape;620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1" name="Google Shape;621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2" name="Google Shape;622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" name="Google Shape;623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4" name="Google Shape;624;p16"/>
          <p:cNvGrpSpPr/>
          <p:nvPr/>
        </p:nvGrpSpPr>
        <p:grpSpPr>
          <a:xfrm rot="2700000" flipH="1">
            <a:off x="7230056" y="93074"/>
            <a:ext cx="578994" cy="762252"/>
            <a:chOff x="2109400" y="2670450"/>
            <a:chExt cx="113200" cy="149025"/>
          </a:xfrm>
        </p:grpSpPr>
        <p:sp>
          <p:nvSpPr>
            <p:cNvPr id="625" name="Google Shape;625;p16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" name="Google Shape;626;p16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16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16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" name="Google Shape;629;p16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" name="Google Shape;630;p16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" name="Google Shape;631;p16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" name="Google Shape;632;p16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" name="Google Shape;633;p16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" name="Google Shape;634;p16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" name="Google Shape;635;p16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" name="Google Shape;636;p16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" name="Google Shape;637;p16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" name="Google Shape;638;p16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" name="Google Shape;639;p16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" name="Google Shape;640;p16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" name="Google Shape;641;p16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" name="Google Shape;642;p16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16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16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16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16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" name="Google Shape;647;p16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8" name="Google Shape;648;p16"/>
          <p:cNvSpPr txBox="1">
            <a:spLocks noGrp="1"/>
          </p:cNvSpPr>
          <p:nvPr>
            <p:ph type="title"/>
          </p:nvPr>
        </p:nvSpPr>
        <p:spPr>
          <a:xfrm>
            <a:off x="2391900" y="3100288"/>
            <a:ext cx="4360200" cy="531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649" name="Google Shape;649;p16"/>
          <p:cNvSpPr txBox="1">
            <a:spLocks noGrp="1"/>
          </p:cNvSpPr>
          <p:nvPr>
            <p:ph type="subTitle" idx="1"/>
          </p:nvPr>
        </p:nvSpPr>
        <p:spPr>
          <a:xfrm>
            <a:off x="1226400" y="1511313"/>
            <a:ext cx="6691200" cy="147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6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1" name="Google Shape;651;p17"/>
          <p:cNvGrpSpPr/>
          <p:nvPr/>
        </p:nvGrpSpPr>
        <p:grpSpPr>
          <a:xfrm>
            <a:off x="-1275584" y="-1231224"/>
            <a:ext cx="11821386" cy="6137597"/>
            <a:chOff x="-1275584" y="-1231224"/>
            <a:chExt cx="11821386" cy="6137597"/>
          </a:xfrm>
        </p:grpSpPr>
        <p:sp>
          <p:nvSpPr>
            <p:cNvPr id="652" name="Google Shape;652;p17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" name="Google Shape;653;p17"/>
            <p:cNvSpPr/>
            <p:nvPr/>
          </p:nvSpPr>
          <p:spPr>
            <a:xfrm>
              <a:off x="6879237" y="-139550"/>
              <a:ext cx="3666565" cy="1386690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17"/>
            <p:cNvSpPr/>
            <p:nvPr/>
          </p:nvSpPr>
          <p:spPr>
            <a:xfrm rot="-2700000">
              <a:off x="-1196223" y="-335579"/>
              <a:ext cx="2856795" cy="1407789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17"/>
            <p:cNvSpPr/>
            <p:nvPr/>
          </p:nvSpPr>
          <p:spPr>
            <a:xfrm>
              <a:off x="-553265" y="-13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656" name="Google Shape;656;p17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657" name="Google Shape;657;p17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17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17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17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" name="Google Shape;661;p17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" name="Google Shape;662;p17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17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17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17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17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17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17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17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17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17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17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17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17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17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17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17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17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17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80" name="Google Shape;680;p17"/>
            <p:cNvGrpSpPr/>
            <p:nvPr/>
          </p:nvGrpSpPr>
          <p:grpSpPr>
            <a:xfrm rot="5400000">
              <a:off x="8233112" y="4235751"/>
              <a:ext cx="578995" cy="762248"/>
              <a:chOff x="2109400" y="2670450"/>
              <a:chExt cx="113200" cy="149025"/>
            </a:xfrm>
          </p:grpSpPr>
          <p:sp>
            <p:nvSpPr>
              <p:cNvPr id="681" name="Google Shape;681;p17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17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17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17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17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17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17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17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17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17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17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17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17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17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17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17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17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17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17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17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17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17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17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04" name="Google Shape;704;p1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1_1">
    <p:spTree>
      <p:nvGrpSpPr>
        <p:cNvPr id="1" name="Shape 7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6" name="Google Shape;706;p18"/>
          <p:cNvGrpSpPr/>
          <p:nvPr/>
        </p:nvGrpSpPr>
        <p:grpSpPr>
          <a:xfrm>
            <a:off x="-1208141" y="-2099429"/>
            <a:ext cx="11734409" cy="8633429"/>
            <a:chOff x="-1208141" y="-2099429"/>
            <a:chExt cx="11734409" cy="8633429"/>
          </a:xfrm>
        </p:grpSpPr>
        <p:grpSp>
          <p:nvGrpSpPr>
            <p:cNvPr id="707" name="Google Shape;707;p18"/>
            <p:cNvGrpSpPr/>
            <p:nvPr/>
          </p:nvGrpSpPr>
          <p:grpSpPr>
            <a:xfrm rot="-5400000">
              <a:off x="8134512" y="400876"/>
              <a:ext cx="578995" cy="762248"/>
              <a:chOff x="2109400" y="2670450"/>
              <a:chExt cx="113200" cy="149025"/>
            </a:xfrm>
          </p:grpSpPr>
          <p:sp>
            <p:nvSpPr>
              <p:cNvPr id="708" name="Google Shape;708;p18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18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18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18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18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18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18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18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18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18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18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18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18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18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18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18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18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18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18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18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18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18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18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1" name="Google Shape;731;p18"/>
            <p:cNvSpPr/>
            <p:nvPr/>
          </p:nvSpPr>
          <p:spPr>
            <a:xfrm rot="-1799948">
              <a:off x="-836961" y="-1476317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18"/>
            <p:cNvSpPr/>
            <p:nvPr/>
          </p:nvSpPr>
          <p:spPr>
            <a:xfrm rot="-2417960" flipH="1">
              <a:off x="7553169" y="4369380"/>
              <a:ext cx="2856825" cy="1407804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733" name="Google Shape;733;p18"/>
            <p:cNvGrpSpPr/>
            <p:nvPr/>
          </p:nvGrpSpPr>
          <p:grpSpPr>
            <a:xfrm rot="-5400000">
              <a:off x="818812" y="400876"/>
              <a:ext cx="578995" cy="762248"/>
              <a:chOff x="2109400" y="2670450"/>
              <a:chExt cx="113200" cy="149025"/>
            </a:xfrm>
          </p:grpSpPr>
          <p:sp>
            <p:nvSpPr>
              <p:cNvPr id="734" name="Google Shape;734;p18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18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18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18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18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" name="Google Shape;739;p18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" name="Google Shape;740;p18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" name="Google Shape;741;p18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" name="Google Shape;742;p18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" name="Google Shape;743;p18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" name="Google Shape;744;p18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" name="Google Shape;745;p18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" name="Google Shape;746;p18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" name="Google Shape;747;p18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" name="Google Shape;748;p18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" name="Google Shape;749;p18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" name="Google Shape;750;p18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" name="Google Shape;751;p18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2" name="Google Shape;752;p18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3" name="Google Shape;753;p18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4" name="Google Shape;754;p18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5" name="Google Shape;755;p18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6" name="Google Shape;756;p18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57" name="Google Shape;757;p1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58" name="Google Shape;758;p18"/>
          <p:cNvSpPr/>
          <p:nvPr/>
        </p:nvSpPr>
        <p:spPr>
          <a:xfrm rot="10800000" flipH="1">
            <a:off x="-812977" y="4078290"/>
            <a:ext cx="2546516" cy="1159906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2" name="Google Shape;1222;p30"/>
          <p:cNvGrpSpPr/>
          <p:nvPr/>
        </p:nvGrpSpPr>
        <p:grpSpPr>
          <a:xfrm>
            <a:off x="-1516983" y="-1948923"/>
            <a:ext cx="13884292" cy="7718894"/>
            <a:chOff x="-1516983" y="-1948923"/>
            <a:chExt cx="13884292" cy="7718894"/>
          </a:xfrm>
        </p:grpSpPr>
        <p:sp>
          <p:nvSpPr>
            <p:cNvPr id="1223" name="Google Shape;1223;p30"/>
            <p:cNvSpPr/>
            <p:nvPr/>
          </p:nvSpPr>
          <p:spPr>
            <a:xfrm rot="-900042">
              <a:off x="7082649" y="-1377405"/>
              <a:ext cx="4896198" cy="3646409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0"/>
            <p:cNvSpPr/>
            <p:nvPr/>
          </p:nvSpPr>
          <p:spPr>
            <a:xfrm>
              <a:off x="6029826" y="-119100"/>
              <a:ext cx="3390627" cy="1010695"/>
            </a:xfrm>
            <a:custGeom>
              <a:avLst/>
              <a:gdLst/>
              <a:ahLst/>
              <a:cxnLst/>
              <a:rect l="l" t="t" r="r" b="b"/>
              <a:pathLst>
                <a:path w="37231" h="11098" extrusionOk="0">
                  <a:moveTo>
                    <a:pt x="36" y="0"/>
                  </a:moveTo>
                  <a:cubicBezTo>
                    <a:pt x="20" y="0"/>
                    <a:pt x="1" y="12"/>
                    <a:pt x="1" y="33"/>
                  </a:cubicBezTo>
                  <a:cubicBezTo>
                    <a:pt x="58" y="1260"/>
                    <a:pt x="603" y="2418"/>
                    <a:pt x="1540" y="3228"/>
                  </a:cubicBezTo>
                  <a:cubicBezTo>
                    <a:pt x="2507" y="4067"/>
                    <a:pt x="3774" y="4356"/>
                    <a:pt x="5035" y="4356"/>
                  </a:cubicBezTo>
                  <a:cubicBezTo>
                    <a:pt x="5132" y="4356"/>
                    <a:pt x="5229" y="4354"/>
                    <a:pt x="5326" y="4351"/>
                  </a:cubicBezTo>
                  <a:cubicBezTo>
                    <a:pt x="6762" y="4304"/>
                    <a:pt x="8151" y="3957"/>
                    <a:pt x="9575" y="3853"/>
                  </a:cubicBezTo>
                  <a:cubicBezTo>
                    <a:pt x="9855" y="3832"/>
                    <a:pt x="10140" y="3818"/>
                    <a:pt x="10426" y="3818"/>
                  </a:cubicBezTo>
                  <a:cubicBezTo>
                    <a:pt x="11509" y="3818"/>
                    <a:pt x="12602" y="4008"/>
                    <a:pt x="13500" y="4641"/>
                  </a:cubicBezTo>
                  <a:cubicBezTo>
                    <a:pt x="14576" y="5405"/>
                    <a:pt x="15155" y="6666"/>
                    <a:pt x="16140" y="7535"/>
                  </a:cubicBezTo>
                  <a:cubicBezTo>
                    <a:pt x="17033" y="8332"/>
                    <a:pt x="18209" y="8642"/>
                    <a:pt x="19381" y="8642"/>
                  </a:cubicBezTo>
                  <a:cubicBezTo>
                    <a:pt x="19485" y="8642"/>
                    <a:pt x="19589" y="8639"/>
                    <a:pt x="19693" y="8634"/>
                  </a:cubicBezTo>
                  <a:cubicBezTo>
                    <a:pt x="20354" y="8611"/>
                    <a:pt x="21002" y="8508"/>
                    <a:pt x="21638" y="8345"/>
                  </a:cubicBezTo>
                  <a:cubicBezTo>
                    <a:pt x="22379" y="8160"/>
                    <a:pt x="23109" y="7917"/>
                    <a:pt x="23861" y="7767"/>
                  </a:cubicBezTo>
                  <a:cubicBezTo>
                    <a:pt x="24224" y="7691"/>
                    <a:pt x="24597" y="7643"/>
                    <a:pt x="24969" y="7643"/>
                  </a:cubicBezTo>
                  <a:cubicBezTo>
                    <a:pt x="25391" y="7643"/>
                    <a:pt x="25811" y="7705"/>
                    <a:pt x="26212" y="7859"/>
                  </a:cubicBezTo>
                  <a:cubicBezTo>
                    <a:pt x="26837" y="8091"/>
                    <a:pt x="27346" y="8531"/>
                    <a:pt x="27844" y="8971"/>
                  </a:cubicBezTo>
                  <a:cubicBezTo>
                    <a:pt x="28342" y="9411"/>
                    <a:pt x="28839" y="9862"/>
                    <a:pt x="29430" y="10198"/>
                  </a:cubicBezTo>
                  <a:cubicBezTo>
                    <a:pt x="30032" y="10533"/>
                    <a:pt x="30692" y="10765"/>
                    <a:pt x="31363" y="10916"/>
                  </a:cubicBezTo>
                  <a:cubicBezTo>
                    <a:pt x="31997" y="11046"/>
                    <a:pt x="32638" y="11098"/>
                    <a:pt x="33281" y="11098"/>
                  </a:cubicBezTo>
                  <a:cubicBezTo>
                    <a:pt x="34178" y="11098"/>
                    <a:pt x="35076" y="10997"/>
                    <a:pt x="35960" y="10869"/>
                  </a:cubicBezTo>
                  <a:cubicBezTo>
                    <a:pt x="36354" y="10811"/>
                    <a:pt x="36735" y="10741"/>
                    <a:pt x="37129" y="10672"/>
                  </a:cubicBezTo>
                  <a:cubicBezTo>
                    <a:pt x="37230" y="10650"/>
                    <a:pt x="37200" y="10475"/>
                    <a:pt x="37104" y="10475"/>
                  </a:cubicBezTo>
                  <a:cubicBezTo>
                    <a:pt x="37101" y="10475"/>
                    <a:pt x="37098" y="10475"/>
                    <a:pt x="37095" y="10476"/>
                  </a:cubicBezTo>
                  <a:cubicBezTo>
                    <a:pt x="35813" y="10673"/>
                    <a:pt x="34523" y="10909"/>
                    <a:pt x="33225" y="10909"/>
                  </a:cubicBezTo>
                  <a:cubicBezTo>
                    <a:pt x="32929" y="10909"/>
                    <a:pt x="32633" y="10897"/>
                    <a:pt x="32336" y="10869"/>
                  </a:cubicBezTo>
                  <a:cubicBezTo>
                    <a:pt x="30912" y="10741"/>
                    <a:pt x="29592" y="10255"/>
                    <a:pt x="28504" y="9318"/>
                  </a:cubicBezTo>
                  <a:cubicBezTo>
                    <a:pt x="28018" y="8901"/>
                    <a:pt x="27555" y="8438"/>
                    <a:pt x="27022" y="8079"/>
                  </a:cubicBezTo>
                  <a:cubicBezTo>
                    <a:pt x="26478" y="7708"/>
                    <a:pt x="25865" y="7489"/>
                    <a:pt x="25204" y="7454"/>
                  </a:cubicBezTo>
                  <a:cubicBezTo>
                    <a:pt x="25122" y="7449"/>
                    <a:pt x="25040" y="7447"/>
                    <a:pt x="24958" y="7447"/>
                  </a:cubicBezTo>
                  <a:cubicBezTo>
                    <a:pt x="23581" y="7447"/>
                    <a:pt x="22289" y="8059"/>
                    <a:pt x="20956" y="8310"/>
                  </a:cubicBezTo>
                  <a:cubicBezTo>
                    <a:pt x="20434" y="8414"/>
                    <a:pt x="19889" y="8479"/>
                    <a:pt x="19347" y="8479"/>
                  </a:cubicBezTo>
                  <a:cubicBezTo>
                    <a:pt x="18552" y="8479"/>
                    <a:pt x="17762" y="8339"/>
                    <a:pt x="17054" y="7975"/>
                  </a:cubicBezTo>
                  <a:cubicBezTo>
                    <a:pt x="15850" y="7361"/>
                    <a:pt x="15224" y="6157"/>
                    <a:pt x="14357" y="5196"/>
                  </a:cubicBezTo>
                  <a:cubicBezTo>
                    <a:pt x="13917" y="4721"/>
                    <a:pt x="13407" y="4328"/>
                    <a:pt x="12816" y="4073"/>
                  </a:cubicBezTo>
                  <a:cubicBezTo>
                    <a:pt x="12238" y="3818"/>
                    <a:pt x="11624" y="3702"/>
                    <a:pt x="10999" y="3656"/>
                  </a:cubicBezTo>
                  <a:cubicBezTo>
                    <a:pt x="10809" y="3643"/>
                    <a:pt x="10618" y="3637"/>
                    <a:pt x="10429" y="3637"/>
                  </a:cubicBezTo>
                  <a:cubicBezTo>
                    <a:pt x="9269" y="3637"/>
                    <a:pt x="8124" y="3858"/>
                    <a:pt x="6970" y="4027"/>
                  </a:cubicBezTo>
                  <a:cubicBezTo>
                    <a:pt x="6321" y="4122"/>
                    <a:pt x="5648" y="4200"/>
                    <a:pt x="4979" y="4200"/>
                  </a:cubicBezTo>
                  <a:cubicBezTo>
                    <a:pt x="4181" y="4200"/>
                    <a:pt x="3389" y="4088"/>
                    <a:pt x="2651" y="3761"/>
                  </a:cubicBezTo>
                  <a:cubicBezTo>
                    <a:pt x="1483" y="3251"/>
                    <a:pt x="591" y="2186"/>
                    <a:pt x="220" y="959"/>
                  </a:cubicBezTo>
                  <a:cubicBezTo>
                    <a:pt x="128" y="658"/>
                    <a:pt x="81" y="345"/>
                    <a:pt x="58" y="21"/>
                  </a:cubicBezTo>
                  <a:cubicBezTo>
                    <a:pt x="58" y="6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0"/>
            <p:cNvSpPr/>
            <p:nvPr/>
          </p:nvSpPr>
          <p:spPr>
            <a:xfrm rot="8100138">
              <a:off x="-1263925" y="-419954"/>
              <a:ext cx="2164952" cy="1612422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0"/>
            <p:cNvSpPr/>
            <p:nvPr/>
          </p:nvSpPr>
          <p:spPr>
            <a:xfrm rot="6189269">
              <a:off x="-1252756" y="527361"/>
              <a:ext cx="1925140" cy="1337129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27" name="Google Shape;1227;p30"/>
            <p:cNvGrpSpPr/>
            <p:nvPr/>
          </p:nvGrpSpPr>
          <p:grpSpPr>
            <a:xfrm flipH="1">
              <a:off x="-136126" y="1799052"/>
              <a:ext cx="964062" cy="1545385"/>
              <a:chOff x="8131305" y="2068599"/>
              <a:chExt cx="1208098" cy="1936572"/>
            </a:xfrm>
          </p:grpSpPr>
          <p:sp>
            <p:nvSpPr>
              <p:cNvPr id="1228" name="Google Shape;1228;p30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9" name="Google Shape;1229;p30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30" name="Google Shape;1230;p30"/>
            <p:cNvGrpSpPr/>
            <p:nvPr/>
          </p:nvGrpSpPr>
          <p:grpSpPr>
            <a:xfrm rot="-1470548">
              <a:off x="8704978" y="2014705"/>
              <a:ext cx="617828" cy="1715342"/>
              <a:chOff x="3888625" y="3682675"/>
              <a:chExt cx="696085" cy="1932815"/>
            </a:xfrm>
          </p:grpSpPr>
          <p:sp>
            <p:nvSpPr>
              <p:cNvPr id="1231" name="Google Shape;1231;p30"/>
              <p:cNvSpPr/>
              <p:nvPr/>
            </p:nvSpPr>
            <p:spPr>
              <a:xfrm>
                <a:off x="3905237" y="4753310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1" y="1"/>
                    </a:moveTo>
                    <a:lnTo>
                      <a:pt x="1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2" name="Google Shape;1232;p30"/>
              <p:cNvSpPr/>
              <p:nvPr/>
            </p:nvSpPr>
            <p:spPr>
              <a:xfrm>
                <a:off x="4295340" y="5069986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1" y="1"/>
                    </a:moveTo>
                    <a:lnTo>
                      <a:pt x="11" y="1"/>
                    </a:lnTo>
                    <a:lnTo>
                      <a:pt x="1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3" name="Google Shape;1233;p30"/>
              <p:cNvSpPr/>
              <p:nvPr/>
            </p:nvSpPr>
            <p:spPr>
              <a:xfrm>
                <a:off x="4381581" y="4491833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1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4" name="Google Shape;1234;p30"/>
              <p:cNvSpPr/>
              <p:nvPr/>
            </p:nvSpPr>
            <p:spPr>
              <a:xfrm>
                <a:off x="4395013" y="4474699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5" name="Google Shape;1235;p30"/>
              <p:cNvSpPr/>
              <p:nvPr/>
            </p:nvSpPr>
            <p:spPr>
              <a:xfrm>
                <a:off x="4397671" y="4471993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6" name="Google Shape;1236;p30"/>
              <p:cNvSpPr/>
              <p:nvPr/>
            </p:nvSpPr>
            <p:spPr>
              <a:xfrm>
                <a:off x="4398715" y="44703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7" name="Google Shape;1237;p30"/>
              <p:cNvSpPr/>
              <p:nvPr/>
            </p:nvSpPr>
            <p:spPr>
              <a:xfrm>
                <a:off x="3888625" y="3682675"/>
                <a:ext cx="696085" cy="1932815"/>
              </a:xfrm>
              <a:custGeom>
                <a:avLst/>
                <a:gdLst/>
                <a:ahLst/>
                <a:cxnLst/>
                <a:rect l="l" t="t" r="r" b="b"/>
                <a:pathLst>
                  <a:path w="14666" h="40723" extrusionOk="0">
                    <a:moveTo>
                      <a:pt x="6808" y="1852"/>
                    </a:moveTo>
                    <a:lnTo>
                      <a:pt x="6808" y="1852"/>
                    </a:lnTo>
                    <a:cubicBezTo>
                      <a:pt x="6807" y="1855"/>
                      <a:pt x="6807" y="1857"/>
                      <a:pt x="6806" y="1860"/>
                    </a:cubicBezTo>
                    <a:lnTo>
                      <a:pt x="6806" y="1860"/>
                    </a:lnTo>
                    <a:cubicBezTo>
                      <a:pt x="6807" y="1858"/>
                      <a:pt x="6808" y="1856"/>
                      <a:pt x="6808" y="1852"/>
                    </a:cubicBezTo>
                    <a:close/>
                    <a:moveTo>
                      <a:pt x="6051" y="294"/>
                    </a:moveTo>
                    <a:cubicBezTo>
                      <a:pt x="6074" y="294"/>
                      <a:pt x="6097" y="305"/>
                      <a:pt x="6108" y="305"/>
                    </a:cubicBezTo>
                    <a:cubicBezTo>
                      <a:pt x="6142" y="317"/>
                      <a:pt x="6176" y="317"/>
                      <a:pt x="6199" y="328"/>
                    </a:cubicBezTo>
                    <a:cubicBezTo>
                      <a:pt x="6221" y="340"/>
                      <a:pt x="6232" y="340"/>
                      <a:pt x="6244" y="350"/>
                    </a:cubicBezTo>
                    <a:cubicBezTo>
                      <a:pt x="6289" y="373"/>
                      <a:pt x="6334" y="396"/>
                      <a:pt x="6357" y="418"/>
                    </a:cubicBezTo>
                    <a:cubicBezTo>
                      <a:pt x="6379" y="430"/>
                      <a:pt x="6402" y="441"/>
                      <a:pt x="6424" y="463"/>
                    </a:cubicBezTo>
                    <a:lnTo>
                      <a:pt x="6435" y="475"/>
                    </a:lnTo>
                    <a:cubicBezTo>
                      <a:pt x="6458" y="498"/>
                      <a:pt x="6470" y="520"/>
                      <a:pt x="6492" y="543"/>
                    </a:cubicBezTo>
                    <a:cubicBezTo>
                      <a:pt x="6503" y="565"/>
                      <a:pt x="6503" y="576"/>
                      <a:pt x="6515" y="588"/>
                    </a:cubicBezTo>
                    <a:lnTo>
                      <a:pt x="6583" y="757"/>
                    </a:lnTo>
                    <a:cubicBezTo>
                      <a:pt x="6605" y="836"/>
                      <a:pt x="6628" y="915"/>
                      <a:pt x="6650" y="983"/>
                    </a:cubicBezTo>
                    <a:cubicBezTo>
                      <a:pt x="6661" y="1028"/>
                      <a:pt x="6661" y="1073"/>
                      <a:pt x="6661" y="1118"/>
                    </a:cubicBezTo>
                    <a:lnTo>
                      <a:pt x="6673" y="1130"/>
                    </a:lnTo>
                    <a:lnTo>
                      <a:pt x="6673" y="1231"/>
                    </a:lnTo>
                    <a:cubicBezTo>
                      <a:pt x="6661" y="1265"/>
                      <a:pt x="6661" y="1311"/>
                      <a:pt x="6650" y="1356"/>
                    </a:cubicBezTo>
                    <a:cubicBezTo>
                      <a:pt x="6639" y="1412"/>
                      <a:pt x="6616" y="1469"/>
                      <a:pt x="6605" y="1525"/>
                    </a:cubicBezTo>
                    <a:cubicBezTo>
                      <a:pt x="6605" y="1547"/>
                      <a:pt x="6593" y="1570"/>
                      <a:pt x="6583" y="1604"/>
                    </a:cubicBezTo>
                    <a:cubicBezTo>
                      <a:pt x="6583" y="1615"/>
                      <a:pt x="6583" y="1627"/>
                      <a:pt x="6571" y="1637"/>
                    </a:cubicBezTo>
                    <a:lnTo>
                      <a:pt x="6571" y="1660"/>
                    </a:lnTo>
                    <a:lnTo>
                      <a:pt x="6537" y="1762"/>
                    </a:lnTo>
                    <a:cubicBezTo>
                      <a:pt x="6515" y="1807"/>
                      <a:pt x="6503" y="1852"/>
                      <a:pt x="6492" y="1908"/>
                    </a:cubicBezTo>
                    <a:cubicBezTo>
                      <a:pt x="6458" y="1999"/>
                      <a:pt x="6424" y="2101"/>
                      <a:pt x="6402" y="2202"/>
                    </a:cubicBezTo>
                    <a:cubicBezTo>
                      <a:pt x="6379" y="2270"/>
                      <a:pt x="6368" y="2337"/>
                      <a:pt x="6357" y="2394"/>
                    </a:cubicBezTo>
                    <a:cubicBezTo>
                      <a:pt x="6345" y="2428"/>
                      <a:pt x="6334" y="2462"/>
                      <a:pt x="6334" y="2485"/>
                    </a:cubicBezTo>
                    <a:cubicBezTo>
                      <a:pt x="6322" y="2518"/>
                      <a:pt x="6312" y="2552"/>
                      <a:pt x="6312" y="2575"/>
                    </a:cubicBezTo>
                    <a:cubicBezTo>
                      <a:pt x="6289" y="2654"/>
                      <a:pt x="6266" y="2721"/>
                      <a:pt x="6255" y="2801"/>
                    </a:cubicBezTo>
                    <a:lnTo>
                      <a:pt x="6255" y="2812"/>
                    </a:lnTo>
                    <a:cubicBezTo>
                      <a:pt x="6244" y="2869"/>
                      <a:pt x="6221" y="2947"/>
                      <a:pt x="6221" y="3027"/>
                    </a:cubicBezTo>
                    <a:lnTo>
                      <a:pt x="6210" y="3037"/>
                    </a:lnTo>
                    <a:cubicBezTo>
                      <a:pt x="6199" y="3037"/>
                      <a:pt x="6187" y="3049"/>
                      <a:pt x="6187" y="3049"/>
                    </a:cubicBezTo>
                    <a:lnTo>
                      <a:pt x="6187" y="3060"/>
                    </a:lnTo>
                    <a:cubicBezTo>
                      <a:pt x="6119" y="2959"/>
                      <a:pt x="6074" y="2869"/>
                      <a:pt x="6029" y="2778"/>
                    </a:cubicBezTo>
                    <a:lnTo>
                      <a:pt x="6018" y="2766"/>
                    </a:lnTo>
                    <a:lnTo>
                      <a:pt x="6018" y="2756"/>
                    </a:lnTo>
                    <a:lnTo>
                      <a:pt x="5984" y="2688"/>
                    </a:lnTo>
                    <a:lnTo>
                      <a:pt x="5973" y="2688"/>
                    </a:lnTo>
                    <a:lnTo>
                      <a:pt x="5973" y="2676"/>
                    </a:lnTo>
                    <a:lnTo>
                      <a:pt x="5973" y="2665"/>
                    </a:lnTo>
                    <a:lnTo>
                      <a:pt x="5961" y="2654"/>
                    </a:lnTo>
                    <a:cubicBezTo>
                      <a:pt x="5905" y="2541"/>
                      <a:pt x="5848" y="2428"/>
                      <a:pt x="5792" y="2304"/>
                    </a:cubicBezTo>
                    <a:lnTo>
                      <a:pt x="5770" y="2247"/>
                    </a:lnTo>
                    <a:cubicBezTo>
                      <a:pt x="5713" y="2123"/>
                      <a:pt x="5668" y="1988"/>
                      <a:pt x="5622" y="1863"/>
                    </a:cubicBezTo>
                    <a:lnTo>
                      <a:pt x="5600" y="1830"/>
                    </a:lnTo>
                    <a:lnTo>
                      <a:pt x="5589" y="1796"/>
                    </a:lnTo>
                    <a:lnTo>
                      <a:pt x="5577" y="1750"/>
                    </a:lnTo>
                    <a:lnTo>
                      <a:pt x="5566" y="1728"/>
                    </a:lnTo>
                    <a:cubicBezTo>
                      <a:pt x="5566" y="1717"/>
                      <a:pt x="5555" y="1694"/>
                      <a:pt x="5555" y="1683"/>
                    </a:cubicBezTo>
                    <a:lnTo>
                      <a:pt x="5544" y="1637"/>
                    </a:lnTo>
                    <a:lnTo>
                      <a:pt x="5532" y="1581"/>
                    </a:lnTo>
                    <a:lnTo>
                      <a:pt x="5521" y="1559"/>
                    </a:lnTo>
                    <a:cubicBezTo>
                      <a:pt x="5521" y="1547"/>
                      <a:pt x="5521" y="1536"/>
                      <a:pt x="5510" y="1525"/>
                    </a:cubicBezTo>
                    <a:lnTo>
                      <a:pt x="5499" y="1446"/>
                    </a:lnTo>
                    <a:lnTo>
                      <a:pt x="5487" y="1367"/>
                    </a:lnTo>
                    <a:lnTo>
                      <a:pt x="5476" y="1288"/>
                    </a:lnTo>
                    <a:lnTo>
                      <a:pt x="5464" y="1220"/>
                    </a:lnTo>
                    <a:cubicBezTo>
                      <a:pt x="5464" y="1186"/>
                      <a:pt x="5454" y="1152"/>
                      <a:pt x="5454" y="1130"/>
                    </a:cubicBezTo>
                    <a:lnTo>
                      <a:pt x="5454" y="1085"/>
                    </a:lnTo>
                    <a:lnTo>
                      <a:pt x="5454" y="1073"/>
                    </a:lnTo>
                    <a:lnTo>
                      <a:pt x="5454" y="1040"/>
                    </a:lnTo>
                    <a:lnTo>
                      <a:pt x="5442" y="983"/>
                    </a:lnTo>
                    <a:lnTo>
                      <a:pt x="5442" y="882"/>
                    </a:lnTo>
                    <a:cubicBezTo>
                      <a:pt x="5442" y="859"/>
                      <a:pt x="5454" y="836"/>
                      <a:pt x="5454" y="814"/>
                    </a:cubicBezTo>
                    <a:cubicBezTo>
                      <a:pt x="5454" y="791"/>
                      <a:pt x="5464" y="769"/>
                      <a:pt x="5464" y="746"/>
                    </a:cubicBezTo>
                    <a:cubicBezTo>
                      <a:pt x="5476" y="723"/>
                      <a:pt x="5487" y="689"/>
                      <a:pt x="5510" y="667"/>
                    </a:cubicBezTo>
                    <a:cubicBezTo>
                      <a:pt x="5532" y="621"/>
                      <a:pt x="5555" y="576"/>
                      <a:pt x="5566" y="543"/>
                    </a:cubicBezTo>
                    <a:lnTo>
                      <a:pt x="5600" y="509"/>
                    </a:lnTo>
                    <a:lnTo>
                      <a:pt x="5657" y="453"/>
                    </a:lnTo>
                    <a:cubicBezTo>
                      <a:pt x="5690" y="418"/>
                      <a:pt x="5724" y="396"/>
                      <a:pt x="5747" y="373"/>
                    </a:cubicBezTo>
                    <a:cubicBezTo>
                      <a:pt x="5770" y="362"/>
                      <a:pt x="5792" y="350"/>
                      <a:pt x="5803" y="340"/>
                    </a:cubicBezTo>
                    <a:cubicBezTo>
                      <a:pt x="5815" y="340"/>
                      <a:pt x="5826" y="340"/>
                      <a:pt x="5837" y="328"/>
                    </a:cubicBezTo>
                    <a:cubicBezTo>
                      <a:pt x="5860" y="328"/>
                      <a:pt x="5883" y="317"/>
                      <a:pt x="5905" y="305"/>
                    </a:cubicBezTo>
                    <a:cubicBezTo>
                      <a:pt x="5950" y="305"/>
                      <a:pt x="5984" y="294"/>
                      <a:pt x="6006" y="294"/>
                    </a:cubicBezTo>
                    <a:close/>
                    <a:moveTo>
                      <a:pt x="4268" y="3568"/>
                    </a:moveTo>
                    <a:cubicBezTo>
                      <a:pt x="4279" y="3568"/>
                      <a:pt x="4302" y="3579"/>
                      <a:pt x="4313" y="3579"/>
                    </a:cubicBezTo>
                    <a:cubicBezTo>
                      <a:pt x="4325" y="3579"/>
                      <a:pt x="4335" y="3579"/>
                      <a:pt x="4347" y="3591"/>
                    </a:cubicBezTo>
                    <a:cubicBezTo>
                      <a:pt x="4358" y="3591"/>
                      <a:pt x="4370" y="3591"/>
                      <a:pt x="4381" y="3602"/>
                    </a:cubicBezTo>
                    <a:cubicBezTo>
                      <a:pt x="4392" y="3614"/>
                      <a:pt x="4415" y="3624"/>
                      <a:pt x="4437" y="3636"/>
                    </a:cubicBezTo>
                    <a:cubicBezTo>
                      <a:pt x="4448" y="3636"/>
                      <a:pt x="4460" y="3647"/>
                      <a:pt x="4471" y="3659"/>
                    </a:cubicBezTo>
                    <a:lnTo>
                      <a:pt x="4505" y="3692"/>
                    </a:lnTo>
                    <a:cubicBezTo>
                      <a:pt x="4516" y="3715"/>
                      <a:pt x="4528" y="3727"/>
                      <a:pt x="4539" y="3749"/>
                    </a:cubicBezTo>
                    <a:cubicBezTo>
                      <a:pt x="4561" y="3772"/>
                      <a:pt x="4573" y="3794"/>
                      <a:pt x="4584" y="3817"/>
                    </a:cubicBezTo>
                    <a:cubicBezTo>
                      <a:pt x="4606" y="3850"/>
                      <a:pt x="4618" y="3895"/>
                      <a:pt x="4629" y="3930"/>
                    </a:cubicBezTo>
                    <a:cubicBezTo>
                      <a:pt x="4652" y="3986"/>
                      <a:pt x="4663" y="4043"/>
                      <a:pt x="4674" y="4088"/>
                    </a:cubicBezTo>
                    <a:cubicBezTo>
                      <a:pt x="4686" y="4133"/>
                      <a:pt x="4697" y="4178"/>
                      <a:pt x="4697" y="4223"/>
                    </a:cubicBezTo>
                    <a:cubicBezTo>
                      <a:pt x="4697" y="4268"/>
                      <a:pt x="4708" y="4314"/>
                      <a:pt x="4708" y="4359"/>
                    </a:cubicBezTo>
                    <a:lnTo>
                      <a:pt x="4708" y="4460"/>
                    </a:lnTo>
                    <a:cubicBezTo>
                      <a:pt x="4719" y="4550"/>
                      <a:pt x="4719" y="4641"/>
                      <a:pt x="4731" y="4731"/>
                    </a:cubicBezTo>
                    <a:cubicBezTo>
                      <a:pt x="4742" y="4856"/>
                      <a:pt x="4764" y="4979"/>
                      <a:pt x="4787" y="5104"/>
                    </a:cubicBezTo>
                    <a:cubicBezTo>
                      <a:pt x="4810" y="5194"/>
                      <a:pt x="4832" y="5285"/>
                      <a:pt x="4866" y="5363"/>
                    </a:cubicBezTo>
                    <a:lnTo>
                      <a:pt x="4866" y="5375"/>
                    </a:lnTo>
                    <a:cubicBezTo>
                      <a:pt x="4821" y="5307"/>
                      <a:pt x="4764" y="5228"/>
                      <a:pt x="4719" y="5160"/>
                    </a:cubicBezTo>
                    <a:cubicBezTo>
                      <a:pt x="4674" y="5070"/>
                      <a:pt x="4618" y="4991"/>
                      <a:pt x="4561" y="4912"/>
                    </a:cubicBezTo>
                    <a:cubicBezTo>
                      <a:pt x="4505" y="4844"/>
                      <a:pt x="4448" y="4765"/>
                      <a:pt x="4392" y="4686"/>
                    </a:cubicBezTo>
                    <a:cubicBezTo>
                      <a:pt x="4325" y="4607"/>
                      <a:pt x="4268" y="4539"/>
                      <a:pt x="4212" y="4460"/>
                    </a:cubicBezTo>
                    <a:cubicBezTo>
                      <a:pt x="4155" y="4381"/>
                      <a:pt x="4110" y="4314"/>
                      <a:pt x="4054" y="4246"/>
                    </a:cubicBezTo>
                    <a:cubicBezTo>
                      <a:pt x="4042" y="4223"/>
                      <a:pt x="4019" y="4189"/>
                      <a:pt x="4008" y="4166"/>
                    </a:cubicBezTo>
                    <a:cubicBezTo>
                      <a:pt x="4008" y="4156"/>
                      <a:pt x="3997" y="4133"/>
                      <a:pt x="3986" y="4121"/>
                    </a:cubicBezTo>
                    <a:cubicBezTo>
                      <a:pt x="3986" y="4088"/>
                      <a:pt x="3974" y="4065"/>
                      <a:pt x="3963" y="4043"/>
                    </a:cubicBezTo>
                    <a:cubicBezTo>
                      <a:pt x="3963" y="3997"/>
                      <a:pt x="3952" y="3963"/>
                      <a:pt x="3952" y="3930"/>
                    </a:cubicBezTo>
                    <a:lnTo>
                      <a:pt x="3952" y="3862"/>
                    </a:lnTo>
                    <a:lnTo>
                      <a:pt x="3952" y="3828"/>
                    </a:lnTo>
                    <a:cubicBezTo>
                      <a:pt x="3963" y="3817"/>
                      <a:pt x="3963" y="3805"/>
                      <a:pt x="3963" y="3794"/>
                    </a:cubicBezTo>
                    <a:cubicBezTo>
                      <a:pt x="3974" y="3783"/>
                      <a:pt x="3974" y="3760"/>
                      <a:pt x="3986" y="3749"/>
                    </a:cubicBezTo>
                    <a:cubicBezTo>
                      <a:pt x="3986" y="3737"/>
                      <a:pt x="3997" y="3715"/>
                      <a:pt x="4008" y="3704"/>
                    </a:cubicBezTo>
                    <a:cubicBezTo>
                      <a:pt x="4019" y="3692"/>
                      <a:pt x="4019" y="3681"/>
                      <a:pt x="4031" y="3681"/>
                    </a:cubicBezTo>
                    <a:lnTo>
                      <a:pt x="4064" y="3647"/>
                    </a:lnTo>
                    <a:lnTo>
                      <a:pt x="4099" y="3614"/>
                    </a:lnTo>
                    <a:cubicBezTo>
                      <a:pt x="4110" y="3614"/>
                      <a:pt x="4121" y="3602"/>
                      <a:pt x="4132" y="3602"/>
                    </a:cubicBezTo>
                    <a:cubicBezTo>
                      <a:pt x="4144" y="3591"/>
                      <a:pt x="4155" y="3591"/>
                      <a:pt x="4155" y="3579"/>
                    </a:cubicBezTo>
                    <a:lnTo>
                      <a:pt x="4189" y="3579"/>
                    </a:lnTo>
                    <a:cubicBezTo>
                      <a:pt x="4200" y="3579"/>
                      <a:pt x="4212" y="3568"/>
                      <a:pt x="4223" y="3568"/>
                    </a:cubicBezTo>
                    <a:close/>
                    <a:moveTo>
                      <a:pt x="8513" y="5002"/>
                    </a:moveTo>
                    <a:lnTo>
                      <a:pt x="8513" y="5014"/>
                    </a:lnTo>
                    <a:cubicBezTo>
                      <a:pt x="8524" y="5014"/>
                      <a:pt x="8524" y="5024"/>
                      <a:pt x="8524" y="5024"/>
                    </a:cubicBezTo>
                    <a:lnTo>
                      <a:pt x="8535" y="5036"/>
                    </a:lnTo>
                    <a:cubicBezTo>
                      <a:pt x="8547" y="5047"/>
                      <a:pt x="8547" y="5059"/>
                      <a:pt x="8558" y="5070"/>
                    </a:cubicBezTo>
                    <a:cubicBezTo>
                      <a:pt x="8558" y="5081"/>
                      <a:pt x="8570" y="5092"/>
                      <a:pt x="8570" y="5115"/>
                    </a:cubicBezTo>
                    <a:cubicBezTo>
                      <a:pt x="8580" y="5126"/>
                      <a:pt x="8580" y="5137"/>
                      <a:pt x="8580" y="5149"/>
                    </a:cubicBezTo>
                    <a:cubicBezTo>
                      <a:pt x="8580" y="5160"/>
                      <a:pt x="8592" y="5182"/>
                      <a:pt x="8592" y="5194"/>
                    </a:cubicBezTo>
                    <a:lnTo>
                      <a:pt x="8592" y="5250"/>
                    </a:lnTo>
                    <a:cubicBezTo>
                      <a:pt x="8592" y="5273"/>
                      <a:pt x="8580" y="5295"/>
                      <a:pt x="8580" y="5307"/>
                    </a:cubicBezTo>
                    <a:cubicBezTo>
                      <a:pt x="8570" y="5352"/>
                      <a:pt x="8558" y="5386"/>
                      <a:pt x="8547" y="5431"/>
                    </a:cubicBezTo>
                    <a:cubicBezTo>
                      <a:pt x="8535" y="5476"/>
                      <a:pt x="8513" y="5510"/>
                      <a:pt x="8490" y="5555"/>
                    </a:cubicBezTo>
                    <a:cubicBezTo>
                      <a:pt x="8457" y="5623"/>
                      <a:pt x="8422" y="5679"/>
                      <a:pt x="8377" y="5736"/>
                    </a:cubicBezTo>
                    <a:lnTo>
                      <a:pt x="8332" y="5804"/>
                    </a:lnTo>
                    <a:lnTo>
                      <a:pt x="8287" y="5872"/>
                    </a:lnTo>
                    <a:cubicBezTo>
                      <a:pt x="8276" y="5872"/>
                      <a:pt x="8276" y="5860"/>
                      <a:pt x="8276" y="5860"/>
                    </a:cubicBezTo>
                    <a:cubicBezTo>
                      <a:pt x="8253" y="5837"/>
                      <a:pt x="8242" y="5815"/>
                      <a:pt x="8219" y="5792"/>
                    </a:cubicBezTo>
                    <a:lnTo>
                      <a:pt x="8208" y="5781"/>
                    </a:lnTo>
                    <a:cubicBezTo>
                      <a:pt x="8196" y="5770"/>
                      <a:pt x="8186" y="5759"/>
                      <a:pt x="8174" y="5736"/>
                    </a:cubicBezTo>
                    <a:cubicBezTo>
                      <a:pt x="8163" y="5724"/>
                      <a:pt x="8163" y="5714"/>
                      <a:pt x="8151" y="5702"/>
                    </a:cubicBezTo>
                    <a:cubicBezTo>
                      <a:pt x="8140" y="5691"/>
                      <a:pt x="8140" y="5668"/>
                      <a:pt x="8129" y="5657"/>
                    </a:cubicBezTo>
                    <a:cubicBezTo>
                      <a:pt x="8129" y="5646"/>
                      <a:pt x="8129" y="5623"/>
                      <a:pt x="8118" y="5611"/>
                    </a:cubicBezTo>
                    <a:lnTo>
                      <a:pt x="8118" y="5566"/>
                    </a:lnTo>
                    <a:lnTo>
                      <a:pt x="8118" y="5521"/>
                    </a:lnTo>
                    <a:lnTo>
                      <a:pt x="8118" y="5465"/>
                    </a:lnTo>
                    <a:cubicBezTo>
                      <a:pt x="8129" y="5443"/>
                      <a:pt x="8129" y="5431"/>
                      <a:pt x="8140" y="5408"/>
                    </a:cubicBezTo>
                    <a:cubicBezTo>
                      <a:pt x="8151" y="5386"/>
                      <a:pt x="8163" y="5363"/>
                      <a:pt x="8174" y="5330"/>
                    </a:cubicBezTo>
                    <a:cubicBezTo>
                      <a:pt x="8186" y="5295"/>
                      <a:pt x="8208" y="5273"/>
                      <a:pt x="8219" y="5239"/>
                    </a:cubicBezTo>
                    <a:cubicBezTo>
                      <a:pt x="8242" y="5217"/>
                      <a:pt x="8264" y="5194"/>
                      <a:pt x="8287" y="5160"/>
                    </a:cubicBezTo>
                    <a:cubicBezTo>
                      <a:pt x="8321" y="5126"/>
                      <a:pt x="8355" y="5092"/>
                      <a:pt x="8389" y="5070"/>
                    </a:cubicBezTo>
                    <a:lnTo>
                      <a:pt x="8400" y="5059"/>
                    </a:lnTo>
                    <a:cubicBezTo>
                      <a:pt x="8411" y="5036"/>
                      <a:pt x="8434" y="5024"/>
                      <a:pt x="8457" y="5014"/>
                    </a:cubicBezTo>
                    <a:cubicBezTo>
                      <a:pt x="8457" y="5002"/>
                      <a:pt x="8467" y="5002"/>
                      <a:pt x="8467" y="5002"/>
                    </a:cubicBezTo>
                    <a:close/>
                    <a:moveTo>
                      <a:pt x="9969" y="4799"/>
                    </a:moveTo>
                    <a:lnTo>
                      <a:pt x="9969" y="4810"/>
                    </a:lnTo>
                    <a:lnTo>
                      <a:pt x="9992" y="4821"/>
                    </a:lnTo>
                    <a:lnTo>
                      <a:pt x="10003" y="4833"/>
                    </a:lnTo>
                    <a:cubicBezTo>
                      <a:pt x="10015" y="4844"/>
                      <a:pt x="10015" y="4844"/>
                      <a:pt x="10015" y="4856"/>
                    </a:cubicBezTo>
                    <a:cubicBezTo>
                      <a:pt x="10025" y="4866"/>
                      <a:pt x="10037" y="4878"/>
                      <a:pt x="10037" y="4889"/>
                    </a:cubicBezTo>
                    <a:cubicBezTo>
                      <a:pt x="10048" y="4912"/>
                      <a:pt x="10060" y="4923"/>
                      <a:pt x="10060" y="4946"/>
                    </a:cubicBezTo>
                    <a:cubicBezTo>
                      <a:pt x="10071" y="4968"/>
                      <a:pt x="10082" y="5002"/>
                      <a:pt x="10093" y="5036"/>
                    </a:cubicBezTo>
                    <a:cubicBezTo>
                      <a:pt x="10105" y="5115"/>
                      <a:pt x="10116" y="5205"/>
                      <a:pt x="10116" y="5295"/>
                    </a:cubicBezTo>
                    <a:cubicBezTo>
                      <a:pt x="10127" y="5352"/>
                      <a:pt x="10127" y="5408"/>
                      <a:pt x="10127" y="5465"/>
                    </a:cubicBezTo>
                    <a:cubicBezTo>
                      <a:pt x="10116" y="5510"/>
                      <a:pt x="10105" y="5566"/>
                      <a:pt x="10105" y="5611"/>
                    </a:cubicBezTo>
                    <a:lnTo>
                      <a:pt x="10093" y="5634"/>
                    </a:lnTo>
                    <a:lnTo>
                      <a:pt x="10093" y="5646"/>
                    </a:lnTo>
                    <a:cubicBezTo>
                      <a:pt x="10082" y="5691"/>
                      <a:pt x="10071" y="5724"/>
                      <a:pt x="10060" y="5759"/>
                    </a:cubicBezTo>
                    <a:cubicBezTo>
                      <a:pt x="10048" y="5792"/>
                      <a:pt x="10037" y="5837"/>
                      <a:pt x="10025" y="5872"/>
                    </a:cubicBezTo>
                    <a:lnTo>
                      <a:pt x="10025" y="5882"/>
                    </a:lnTo>
                    <a:lnTo>
                      <a:pt x="10003" y="5962"/>
                    </a:lnTo>
                    <a:lnTo>
                      <a:pt x="9992" y="5962"/>
                    </a:lnTo>
                    <a:lnTo>
                      <a:pt x="9980" y="6007"/>
                    </a:lnTo>
                    <a:lnTo>
                      <a:pt x="9913" y="6176"/>
                    </a:lnTo>
                    <a:lnTo>
                      <a:pt x="9879" y="6278"/>
                    </a:lnTo>
                    <a:lnTo>
                      <a:pt x="9857" y="6334"/>
                    </a:lnTo>
                    <a:lnTo>
                      <a:pt x="9857" y="6311"/>
                    </a:lnTo>
                    <a:lnTo>
                      <a:pt x="9857" y="6301"/>
                    </a:lnTo>
                    <a:cubicBezTo>
                      <a:pt x="9834" y="6143"/>
                      <a:pt x="9822" y="5973"/>
                      <a:pt x="9800" y="5815"/>
                    </a:cubicBezTo>
                    <a:cubicBezTo>
                      <a:pt x="9789" y="5792"/>
                      <a:pt x="9789" y="5759"/>
                      <a:pt x="9777" y="5724"/>
                    </a:cubicBezTo>
                    <a:cubicBezTo>
                      <a:pt x="9766" y="5679"/>
                      <a:pt x="9766" y="5646"/>
                      <a:pt x="9754" y="5601"/>
                    </a:cubicBezTo>
                    <a:cubicBezTo>
                      <a:pt x="9744" y="5510"/>
                      <a:pt x="9732" y="5431"/>
                      <a:pt x="9732" y="5363"/>
                    </a:cubicBezTo>
                    <a:cubicBezTo>
                      <a:pt x="9732" y="5295"/>
                      <a:pt x="9721" y="5250"/>
                      <a:pt x="9732" y="5194"/>
                    </a:cubicBezTo>
                    <a:cubicBezTo>
                      <a:pt x="9732" y="5149"/>
                      <a:pt x="9732" y="5115"/>
                      <a:pt x="9744" y="5081"/>
                    </a:cubicBezTo>
                    <a:cubicBezTo>
                      <a:pt x="9744" y="5059"/>
                      <a:pt x="9754" y="5024"/>
                      <a:pt x="9766" y="5002"/>
                    </a:cubicBezTo>
                    <a:cubicBezTo>
                      <a:pt x="9777" y="4979"/>
                      <a:pt x="9777" y="4957"/>
                      <a:pt x="9789" y="4934"/>
                    </a:cubicBezTo>
                    <a:cubicBezTo>
                      <a:pt x="9800" y="4923"/>
                      <a:pt x="9811" y="4901"/>
                      <a:pt x="9822" y="4889"/>
                    </a:cubicBezTo>
                    <a:cubicBezTo>
                      <a:pt x="9834" y="4878"/>
                      <a:pt x="9845" y="4866"/>
                      <a:pt x="9845" y="4844"/>
                    </a:cubicBezTo>
                    <a:cubicBezTo>
                      <a:pt x="9857" y="4844"/>
                      <a:pt x="9867" y="4833"/>
                      <a:pt x="9879" y="4821"/>
                    </a:cubicBezTo>
                    <a:lnTo>
                      <a:pt x="9890" y="4810"/>
                    </a:lnTo>
                    <a:cubicBezTo>
                      <a:pt x="9902" y="4810"/>
                      <a:pt x="9902" y="4799"/>
                      <a:pt x="9902" y="4799"/>
                    </a:cubicBezTo>
                    <a:close/>
                    <a:moveTo>
                      <a:pt x="13266" y="4675"/>
                    </a:moveTo>
                    <a:cubicBezTo>
                      <a:pt x="13289" y="4675"/>
                      <a:pt x="13322" y="4686"/>
                      <a:pt x="13345" y="4686"/>
                    </a:cubicBezTo>
                    <a:cubicBezTo>
                      <a:pt x="13356" y="4686"/>
                      <a:pt x="13379" y="4697"/>
                      <a:pt x="13390" y="4697"/>
                    </a:cubicBezTo>
                    <a:cubicBezTo>
                      <a:pt x="13412" y="4708"/>
                      <a:pt x="13424" y="4708"/>
                      <a:pt x="13435" y="4720"/>
                    </a:cubicBezTo>
                    <a:cubicBezTo>
                      <a:pt x="13458" y="4731"/>
                      <a:pt x="13469" y="4731"/>
                      <a:pt x="13480" y="4743"/>
                    </a:cubicBezTo>
                    <a:cubicBezTo>
                      <a:pt x="13492" y="4753"/>
                      <a:pt x="13514" y="4765"/>
                      <a:pt x="13525" y="4776"/>
                    </a:cubicBezTo>
                    <a:lnTo>
                      <a:pt x="13570" y="4821"/>
                    </a:lnTo>
                    <a:cubicBezTo>
                      <a:pt x="13593" y="4844"/>
                      <a:pt x="13605" y="4856"/>
                      <a:pt x="13616" y="4878"/>
                    </a:cubicBezTo>
                    <a:cubicBezTo>
                      <a:pt x="13627" y="4901"/>
                      <a:pt x="13650" y="4923"/>
                      <a:pt x="13661" y="4957"/>
                    </a:cubicBezTo>
                    <a:cubicBezTo>
                      <a:pt x="13672" y="4979"/>
                      <a:pt x="13683" y="5014"/>
                      <a:pt x="13695" y="5047"/>
                    </a:cubicBezTo>
                    <a:cubicBezTo>
                      <a:pt x="13706" y="5092"/>
                      <a:pt x="13718" y="5126"/>
                      <a:pt x="13728" y="5172"/>
                    </a:cubicBezTo>
                    <a:cubicBezTo>
                      <a:pt x="13740" y="5205"/>
                      <a:pt x="13740" y="5239"/>
                      <a:pt x="13740" y="5273"/>
                    </a:cubicBezTo>
                    <a:lnTo>
                      <a:pt x="13740" y="5397"/>
                    </a:lnTo>
                    <a:cubicBezTo>
                      <a:pt x="13740" y="5420"/>
                      <a:pt x="13740" y="5443"/>
                      <a:pt x="13728" y="5476"/>
                    </a:cubicBezTo>
                    <a:cubicBezTo>
                      <a:pt x="13728" y="5510"/>
                      <a:pt x="13718" y="5544"/>
                      <a:pt x="13706" y="5589"/>
                    </a:cubicBezTo>
                    <a:cubicBezTo>
                      <a:pt x="13683" y="5623"/>
                      <a:pt x="13672" y="5646"/>
                      <a:pt x="13661" y="5679"/>
                    </a:cubicBezTo>
                    <a:cubicBezTo>
                      <a:pt x="13638" y="5714"/>
                      <a:pt x="13627" y="5747"/>
                      <a:pt x="13605" y="5781"/>
                    </a:cubicBezTo>
                    <a:cubicBezTo>
                      <a:pt x="13582" y="5815"/>
                      <a:pt x="13560" y="5849"/>
                      <a:pt x="13525" y="5872"/>
                    </a:cubicBezTo>
                    <a:cubicBezTo>
                      <a:pt x="13503" y="5905"/>
                      <a:pt x="13469" y="5939"/>
                      <a:pt x="13435" y="5962"/>
                    </a:cubicBezTo>
                    <a:cubicBezTo>
                      <a:pt x="13402" y="5995"/>
                      <a:pt x="13367" y="6030"/>
                      <a:pt x="13322" y="6052"/>
                    </a:cubicBezTo>
                    <a:cubicBezTo>
                      <a:pt x="13277" y="6075"/>
                      <a:pt x="13232" y="6108"/>
                      <a:pt x="13198" y="6131"/>
                    </a:cubicBezTo>
                    <a:cubicBezTo>
                      <a:pt x="13153" y="6143"/>
                      <a:pt x="13108" y="6165"/>
                      <a:pt x="13063" y="6188"/>
                    </a:cubicBezTo>
                    <a:cubicBezTo>
                      <a:pt x="13018" y="6210"/>
                      <a:pt x="12973" y="6221"/>
                      <a:pt x="12927" y="6244"/>
                    </a:cubicBezTo>
                    <a:cubicBezTo>
                      <a:pt x="12837" y="6266"/>
                      <a:pt x="12769" y="6289"/>
                      <a:pt x="12702" y="6301"/>
                    </a:cubicBezTo>
                    <a:cubicBezTo>
                      <a:pt x="12645" y="6311"/>
                      <a:pt x="12589" y="6323"/>
                      <a:pt x="12532" y="6323"/>
                    </a:cubicBezTo>
                    <a:lnTo>
                      <a:pt x="12453" y="6334"/>
                    </a:lnTo>
                    <a:cubicBezTo>
                      <a:pt x="12385" y="6346"/>
                      <a:pt x="12318" y="6357"/>
                      <a:pt x="12261" y="6368"/>
                    </a:cubicBezTo>
                    <a:lnTo>
                      <a:pt x="12160" y="6379"/>
                    </a:lnTo>
                    <a:cubicBezTo>
                      <a:pt x="12092" y="6391"/>
                      <a:pt x="12002" y="6402"/>
                      <a:pt x="11911" y="6414"/>
                    </a:cubicBezTo>
                    <a:lnTo>
                      <a:pt x="11877" y="6424"/>
                    </a:lnTo>
                    <a:cubicBezTo>
                      <a:pt x="11844" y="6424"/>
                      <a:pt x="11809" y="6436"/>
                      <a:pt x="11776" y="6436"/>
                    </a:cubicBezTo>
                    <a:cubicBezTo>
                      <a:pt x="11719" y="6447"/>
                      <a:pt x="11674" y="6459"/>
                      <a:pt x="11618" y="6470"/>
                    </a:cubicBezTo>
                    <a:lnTo>
                      <a:pt x="11595" y="6470"/>
                    </a:lnTo>
                    <a:cubicBezTo>
                      <a:pt x="11583" y="6470"/>
                      <a:pt x="11583" y="6470"/>
                      <a:pt x="11573" y="6481"/>
                    </a:cubicBezTo>
                    <a:cubicBezTo>
                      <a:pt x="11629" y="6379"/>
                      <a:pt x="11674" y="6278"/>
                      <a:pt x="11731" y="6176"/>
                    </a:cubicBezTo>
                    <a:lnTo>
                      <a:pt x="11809" y="6007"/>
                    </a:lnTo>
                    <a:cubicBezTo>
                      <a:pt x="11922" y="5804"/>
                      <a:pt x="12047" y="5566"/>
                      <a:pt x="12193" y="5363"/>
                    </a:cubicBezTo>
                    <a:cubicBezTo>
                      <a:pt x="12250" y="5262"/>
                      <a:pt x="12318" y="5194"/>
                      <a:pt x="12374" y="5115"/>
                    </a:cubicBezTo>
                    <a:cubicBezTo>
                      <a:pt x="12419" y="5059"/>
                      <a:pt x="12476" y="5014"/>
                      <a:pt x="12521" y="4979"/>
                    </a:cubicBezTo>
                    <a:cubicBezTo>
                      <a:pt x="12554" y="4934"/>
                      <a:pt x="12599" y="4901"/>
                      <a:pt x="12645" y="4878"/>
                    </a:cubicBezTo>
                    <a:cubicBezTo>
                      <a:pt x="12690" y="4844"/>
                      <a:pt x="12735" y="4810"/>
                      <a:pt x="12792" y="4788"/>
                    </a:cubicBezTo>
                    <a:cubicBezTo>
                      <a:pt x="12848" y="4765"/>
                      <a:pt x="12893" y="4743"/>
                      <a:pt x="12938" y="4731"/>
                    </a:cubicBezTo>
                    <a:cubicBezTo>
                      <a:pt x="12983" y="4708"/>
                      <a:pt x="13040" y="4697"/>
                      <a:pt x="13085" y="4686"/>
                    </a:cubicBezTo>
                    <a:cubicBezTo>
                      <a:pt x="13108" y="4686"/>
                      <a:pt x="13141" y="4675"/>
                      <a:pt x="13164" y="4675"/>
                    </a:cubicBezTo>
                    <a:close/>
                    <a:moveTo>
                      <a:pt x="12137" y="8795"/>
                    </a:moveTo>
                    <a:cubicBezTo>
                      <a:pt x="12160" y="8795"/>
                      <a:pt x="12170" y="8807"/>
                      <a:pt x="12193" y="8807"/>
                    </a:cubicBezTo>
                    <a:cubicBezTo>
                      <a:pt x="12216" y="8807"/>
                      <a:pt x="12238" y="8807"/>
                      <a:pt x="12273" y="8818"/>
                    </a:cubicBezTo>
                    <a:cubicBezTo>
                      <a:pt x="12295" y="8818"/>
                      <a:pt x="12318" y="8830"/>
                      <a:pt x="12351" y="8840"/>
                    </a:cubicBezTo>
                    <a:cubicBezTo>
                      <a:pt x="12374" y="8840"/>
                      <a:pt x="12396" y="8852"/>
                      <a:pt x="12419" y="8863"/>
                    </a:cubicBezTo>
                    <a:cubicBezTo>
                      <a:pt x="12441" y="8875"/>
                      <a:pt x="12453" y="8886"/>
                      <a:pt x="12476" y="8897"/>
                    </a:cubicBezTo>
                    <a:cubicBezTo>
                      <a:pt x="12498" y="8908"/>
                      <a:pt x="12509" y="8931"/>
                      <a:pt x="12532" y="8942"/>
                    </a:cubicBezTo>
                    <a:lnTo>
                      <a:pt x="12577" y="8988"/>
                    </a:lnTo>
                    <a:cubicBezTo>
                      <a:pt x="12589" y="8998"/>
                      <a:pt x="12599" y="9021"/>
                      <a:pt x="12611" y="9033"/>
                    </a:cubicBezTo>
                    <a:cubicBezTo>
                      <a:pt x="12634" y="9066"/>
                      <a:pt x="12645" y="9089"/>
                      <a:pt x="12667" y="9123"/>
                    </a:cubicBezTo>
                    <a:cubicBezTo>
                      <a:pt x="12679" y="9156"/>
                      <a:pt x="12702" y="9202"/>
                      <a:pt x="12712" y="9236"/>
                    </a:cubicBezTo>
                    <a:cubicBezTo>
                      <a:pt x="12724" y="9269"/>
                      <a:pt x="12735" y="9304"/>
                      <a:pt x="12735" y="9326"/>
                    </a:cubicBezTo>
                    <a:cubicBezTo>
                      <a:pt x="12747" y="9349"/>
                      <a:pt x="12747" y="9360"/>
                      <a:pt x="12747" y="9382"/>
                    </a:cubicBezTo>
                    <a:lnTo>
                      <a:pt x="12747" y="9439"/>
                    </a:lnTo>
                    <a:cubicBezTo>
                      <a:pt x="12747" y="9462"/>
                      <a:pt x="12735" y="9495"/>
                      <a:pt x="12735" y="9518"/>
                    </a:cubicBezTo>
                    <a:cubicBezTo>
                      <a:pt x="12724" y="9552"/>
                      <a:pt x="12724" y="9575"/>
                      <a:pt x="12712" y="9608"/>
                    </a:cubicBezTo>
                    <a:cubicBezTo>
                      <a:pt x="12702" y="9631"/>
                      <a:pt x="12690" y="9653"/>
                      <a:pt x="12679" y="9688"/>
                    </a:cubicBezTo>
                    <a:cubicBezTo>
                      <a:pt x="12667" y="9698"/>
                      <a:pt x="12656" y="9721"/>
                      <a:pt x="12645" y="9744"/>
                    </a:cubicBezTo>
                    <a:cubicBezTo>
                      <a:pt x="12634" y="9755"/>
                      <a:pt x="12634" y="9766"/>
                      <a:pt x="12622" y="9778"/>
                    </a:cubicBezTo>
                    <a:lnTo>
                      <a:pt x="12589" y="9811"/>
                    </a:lnTo>
                    <a:cubicBezTo>
                      <a:pt x="12577" y="9811"/>
                      <a:pt x="12566" y="9823"/>
                      <a:pt x="12554" y="9834"/>
                    </a:cubicBezTo>
                    <a:cubicBezTo>
                      <a:pt x="12544" y="9846"/>
                      <a:pt x="12521" y="9846"/>
                      <a:pt x="12509" y="9856"/>
                    </a:cubicBezTo>
                    <a:cubicBezTo>
                      <a:pt x="12487" y="9868"/>
                      <a:pt x="12464" y="9879"/>
                      <a:pt x="12441" y="9879"/>
                    </a:cubicBezTo>
                    <a:cubicBezTo>
                      <a:pt x="12408" y="9902"/>
                      <a:pt x="12363" y="9913"/>
                      <a:pt x="12318" y="9913"/>
                    </a:cubicBezTo>
                    <a:cubicBezTo>
                      <a:pt x="12283" y="9924"/>
                      <a:pt x="12238" y="9936"/>
                      <a:pt x="12193" y="9936"/>
                    </a:cubicBezTo>
                    <a:lnTo>
                      <a:pt x="12069" y="9936"/>
                    </a:lnTo>
                    <a:cubicBezTo>
                      <a:pt x="11990" y="9924"/>
                      <a:pt x="11922" y="9924"/>
                      <a:pt x="11854" y="9902"/>
                    </a:cubicBezTo>
                    <a:cubicBezTo>
                      <a:pt x="11764" y="9891"/>
                      <a:pt x="11674" y="9868"/>
                      <a:pt x="11583" y="9834"/>
                    </a:cubicBezTo>
                    <a:lnTo>
                      <a:pt x="11550" y="9823"/>
                    </a:lnTo>
                    <a:cubicBezTo>
                      <a:pt x="11516" y="9823"/>
                      <a:pt x="11493" y="9811"/>
                      <a:pt x="11471" y="9800"/>
                    </a:cubicBezTo>
                    <a:lnTo>
                      <a:pt x="11425" y="9789"/>
                    </a:lnTo>
                    <a:cubicBezTo>
                      <a:pt x="11392" y="9778"/>
                      <a:pt x="11369" y="9778"/>
                      <a:pt x="11347" y="9766"/>
                    </a:cubicBezTo>
                    <a:lnTo>
                      <a:pt x="11324" y="9755"/>
                    </a:lnTo>
                    <a:cubicBezTo>
                      <a:pt x="11302" y="9755"/>
                      <a:pt x="11279" y="9744"/>
                      <a:pt x="11256" y="9733"/>
                    </a:cubicBezTo>
                    <a:cubicBezTo>
                      <a:pt x="11200" y="9721"/>
                      <a:pt x="11154" y="9698"/>
                      <a:pt x="11098" y="9676"/>
                    </a:cubicBezTo>
                    <a:lnTo>
                      <a:pt x="11087" y="9676"/>
                    </a:lnTo>
                    <a:lnTo>
                      <a:pt x="11053" y="9665"/>
                    </a:lnTo>
                    <a:lnTo>
                      <a:pt x="11042" y="9665"/>
                    </a:lnTo>
                    <a:lnTo>
                      <a:pt x="11042" y="9653"/>
                    </a:lnTo>
                    <a:cubicBezTo>
                      <a:pt x="11019" y="9653"/>
                      <a:pt x="11008" y="9642"/>
                      <a:pt x="10996" y="9642"/>
                    </a:cubicBezTo>
                    <a:lnTo>
                      <a:pt x="10986" y="9642"/>
                    </a:lnTo>
                    <a:lnTo>
                      <a:pt x="10951" y="9631"/>
                    </a:lnTo>
                    <a:lnTo>
                      <a:pt x="10940" y="9620"/>
                    </a:lnTo>
                    <a:lnTo>
                      <a:pt x="10918" y="9620"/>
                    </a:lnTo>
                    <a:cubicBezTo>
                      <a:pt x="10850" y="9585"/>
                      <a:pt x="10771" y="9563"/>
                      <a:pt x="10715" y="9529"/>
                    </a:cubicBezTo>
                    <a:lnTo>
                      <a:pt x="10647" y="9495"/>
                    </a:lnTo>
                    <a:cubicBezTo>
                      <a:pt x="10613" y="9484"/>
                      <a:pt x="10590" y="9473"/>
                      <a:pt x="10567" y="9462"/>
                    </a:cubicBezTo>
                    <a:lnTo>
                      <a:pt x="10602" y="9462"/>
                    </a:lnTo>
                    <a:cubicBezTo>
                      <a:pt x="10658" y="9462"/>
                      <a:pt x="10703" y="9450"/>
                      <a:pt x="10760" y="9450"/>
                    </a:cubicBezTo>
                    <a:cubicBezTo>
                      <a:pt x="10805" y="9450"/>
                      <a:pt x="10873" y="9439"/>
                      <a:pt x="10929" y="9417"/>
                    </a:cubicBezTo>
                    <a:cubicBezTo>
                      <a:pt x="10974" y="9394"/>
                      <a:pt x="11031" y="9360"/>
                      <a:pt x="11076" y="9326"/>
                    </a:cubicBezTo>
                    <a:cubicBezTo>
                      <a:pt x="11109" y="9292"/>
                      <a:pt x="11144" y="9269"/>
                      <a:pt x="11177" y="9247"/>
                    </a:cubicBezTo>
                    <a:cubicBezTo>
                      <a:pt x="11200" y="9224"/>
                      <a:pt x="11222" y="9213"/>
                      <a:pt x="11245" y="9191"/>
                    </a:cubicBezTo>
                    <a:cubicBezTo>
                      <a:pt x="11312" y="9134"/>
                      <a:pt x="11392" y="9089"/>
                      <a:pt x="11460" y="9044"/>
                    </a:cubicBezTo>
                    <a:cubicBezTo>
                      <a:pt x="11527" y="8998"/>
                      <a:pt x="11595" y="8953"/>
                      <a:pt x="11651" y="8931"/>
                    </a:cubicBezTo>
                    <a:cubicBezTo>
                      <a:pt x="11708" y="8897"/>
                      <a:pt x="11764" y="8875"/>
                      <a:pt x="11821" y="8863"/>
                    </a:cubicBezTo>
                    <a:cubicBezTo>
                      <a:pt x="11866" y="8840"/>
                      <a:pt x="11911" y="8830"/>
                      <a:pt x="11956" y="8818"/>
                    </a:cubicBezTo>
                    <a:cubicBezTo>
                      <a:pt x="12002" y="8807"/>
                      <a:pt x="12047" y="8807"/>
                      <a:pt x="12092" y="8807"/>
                    </a:cubicBezTo>
                    <a:cubicBezTo>
                      <a:pt x="12103" y="8807"/>
                      <a:pt x="12125" y="8795"/>
                      <a:pt x="12137" y="8795"/>
                    </a:cubicBezTo>
                    <a:close/>
                    <a:moveTo>
                      <a:pt x="2913" y="11619"/>
                    </a:moveTo>
                    <a:cubicBezTo>
                      <a:pt x="2914" y="11629"/>
                      <a:pt x="2925" y="11629"/>
                      <a:pt x="2925" y="11629"/>
                    </a:cubicBezTo>
                    <a:cubicBezTo>
                      <a:pt x="2921" y="11626"/>
                      <a:pt x="2917" y="11623"/>
                      <a:pt x="2913" y="11619"/>
                    </a:cubicBezTo>
                    <a:close/>
                    <a:moveTo>
                      <a:pt x="5499" y="10410"/>
                    </a:moveTo>
                    <a:cubicBezTo>
                      <a:pt x="5510" y="10410"/>
                      <a:pt x="5521" y="10410"/>
                      <a:pt x="5532" y="10421"/>
                    </a:cubicBezTo>
                    <a:lnTo>
                      <a:pt x="5544" y="10421"/>
                    </a:lnTo>
                    <a:lnTo>
                      <a:pt x="5555" y="10433"/>
                    </a:lnTo>
                    <a:lnTo>
                      <a:pt x="5566" y="10433"/>
                    </a:lnTo>
                    <a:cubicBezTo>
                      <a:pt x="5566" y="10444"/>
                      <a:pt x="5577" y="10444"/>
                      <a:pt x="5577" y="10455"/>
                    </a:cubicBezTo>
                    <a:cubicBezTo>
                      <a:pt x="5589" y="10455"/>
                      <a:pt x="5589" y="10466"/>
                      <a:pt x="5600" y="10478"/>
                    </a:cubicBezTo>
                    <a:cubicBezTo>
                      <a:pt x="5600" y="10478"/>
                      <a:pt x="5600" y="10489"/>
                      <a:pt x="5612" y="10500"/>
                    </a:cubicBezTo>
                    <a:cubicBezTo>
                      <a:pt x="5622" y="10511"/>
                      <a:pt x="5622" y="10534"/>
                      <a:pt x="5634" y="10546"/>
                    </a:cubicBezTo>
                    <a:cubicBezTo>
                      <a:pt x="5645" y="10579"/>
                      <a:pt x="5645" y="10613"/>
                      <a:pt x="5657" y="10647"/>
                    </a:cubicBezTo>
                    <a:cubicBezTo>
                      <a:pt x="5668" y="10704"/>
                      <a:pt x="5679" y="10760"/>
                      <a:pt x="5679" y="10817"/>
                    </a:cubicBezTo>
                    <a:lnTo>
                      <a:pt x="5679" y="10827"/>
                    </a:lnTo>
                    <a:lnTo>
                      <a:pt x="5679" y="10850"/>
                    </a:lnTo>
                    <a:cubicBezTo>
                      <a:pt x="5690" y="10907"/>
                      <a:pt x="5690" y="10952"/>
                      <a:pt x="5690" y="10997"/>
                    </a:cubicBezTo>
                    <a:cubicBezTo>
                      <a:pt x="5690" y="11053"/>
                      <a:pt x="5679" y="11121"/>
                      <a:pt x="5679" y="11178"/>
                    </a:cubicBezTo>
                    <a:cubicBezTo>
                      <a:pt x="5679" y="11246"/>
                      <a:pt x="5668" y="11313"/>
                      <a:pt x="5657" y="11358"/>
                    </a:cubicBezTo>
                    <a:cubicBezTo>
                      <a:pt x="5657" y="11404"/>
                      <a:pt x="5645" y="11460"/>
                      <a:pt x="5634" y="11505"/>
                    </a:cubicBezTo>
                    <a:lnTo>
                      <a:pt x="5634" y="11539"/>
                    </a:lnTo>
                    <a:lnTo>
                      <a:pt x="5622" y="11584"/>
                    </a:lnTo>
                    <a:cubicBezTo>
                      <a:pt x="5622" y="11607"/>
                      <a:pt x="5612" y="11629"/>
                      <a:pt x="5612" y="11652"/>
                    </a:cubicBezTo>
                    <a:cubicBezTo>
                      <a:pt x="5589" y="11742"/>
                      <a:pt x="5555" y="11843"/>
                      <a:pt x="5532" y="11934"/>
                    </a:cubicBezTo>
                    <a:cubicBezTo>
                      <a:pt x="5510" y="12013"/>
                      <a:pt x="5487" y="12081"/>
                      <a:pt x="5464" y="12160"/>
                    </a:cubicBezTo>
                    <a:cubicBezTo>
                      <a:pt x="5454" y="12092"/>
                      <a:pt x="5431" y="12024"/>
                      <a:pt x="5408" y="11956"/>
                    </a:cubicBezTo>
                    <a:cubicBezTo>
                      <a:pt x="5408" y="11923"/>
                      <a:pt x="5397" y="11889"/>
                      <a:pt x="5386" y="11855"/>
                    </a:cubicBezTo>
                    <a:cubicBezTo>
                      <a:pt x="5363" y="11765"/>
                      <a:pt x="5341" y="11663"/>
                      <a:pt x="5318" y="11572"/>
                    </a:cubicBezTo>
                    <a:cubicBezTo>
                      <a:pt x="5284" y="11449"/>
                      <a:pt x="5261" y="11347"/>
                      <a:pt x="5228" y="11256"/>
                    </a:cubicBezTo>
                    <a:cubicBezTo>
                      <a:pt x="5205" y="11166"/>
                      <a:pt x="5171" y="11076"/>
                      <a:pt x="5137" y="10985"/>
                    </a:cubicBezTo>
                    <a:cubicBezTo>
                      <a:pt x="5115" y="10918"/>
                      <a:pt x="5092" y="10862"/>
                      <a:pt x="5081" y="10817"/>
                    </a:cubicBezTo>
                    <a:cubicBezTo>
                      <a:pt x="5081" y="10782"/>
                      <a:pt x="5070" y="10760"/>
                      <a:pt x="5070" y="10737"/>
                    </a:cubicBezTo>
                    <a:lnTo>
                      <a:pt x="5070" y="10681"/>
                    </a:lnTo>
                    <a:cubicBezTo>
                      <a:pt x="5070" y="10669"/>
                      <a:pt x="5070" y="10658"/>
                      <a:pt x="5081" y="10658"/>
                    </a:cubicBezTo>
                    <a:lnTo>
                      <a:pt x="5081" y="10624"/>
                    </a:lnTo>
                    <a:cubicBezTo>
                      <a:pt x="5092" y="10613"/>
                      <a:pt x="5092" y="10613"/>
                      <a:pt x="5092" y="10602"/>
                    </a:cubicBezTo>
                    <a:cubicBezTo>
                      <a:pt x="5103" y="10591"/>
                      <a:pt x="5103" y="10579"/>
                      <a:pt x="5115" y="10568"/>
                    </a:cubicBezTo>
                    <a:cubicBezTo>
                      <a:pt x="5126" y="10556"/>
                      <a:pt x="5126" y="10546"/>
                      <a:pt x="5137" y="10534"/>
                    </a:cubicBezTo>
                    <a:cubicBezTo>
                      <a:pt x="5148" y="10534"/>
                      <a:pt x="5148" y="10523"/>
                      <a:pt x="5160" y="10511"/>
                    </a:cubicBezTo>
                    <a:cubicBezTo>
                      <a:pt x="5171" y="10500"/>
                      <a:pt x="5183" y="10489"/>
                      <a:pt x="5205" y="10478"/>
                    </a:cubicBezTo>
                    <a:cubicBezTo>
                      <a:pt x="5216" y="10478"/>
                      <a:pt x="5228" y="10466"/>
                      <a:pt x="5250" y="10455"/>
                    </a:cubicBezTo>
                    <a:cubicBezTo>
                      <a:pt x="5261" y="10444"/>
                      <a:pt x="5284" y="10444"/>
                      <a:pt x="5295" y="10433"/>
                    </a:cubicBezTo>
                    <a:cubicBezTo>
                      <a:pt x="5318" y="10433"/>
                      <a:pt x="5341" y="10421"/>
                      <a:pt x="5363" y="10421"/>
                    </a:cubicBezTo>
                    <a:cubicBezTo>
                      <a:pt x="5386" y="10410"/>
                      <a:pt x="5408" y="10410"/>
                      <a:pt x="5431" y="10410"/>
                    </a:cubicBezTo>
                    <a:close/>
                    <a:moveTo>
                      <a:pt x="3116" y="10444"/>
                    </a:moveTo>
                    <a:cubicBezTo>
                      <a:pt x="3139" y="10444"/>
                      <a:pt x="3173" y="10455"/>
                      <a:pt x="3196" y="10455"/>
                    </a:cubicBezTo>
                    <a:cubicBezTo>
                      <a:pt x="3218" y="10466"/>
                      <a:pt x="3241" y="10466"/>
                      <a:pt x="3263" y="10478"/>
                    </a:cubicBezTo>
                    <a:cubicBezTo>
                      <a:pt x="3286" y="10489"/>
                      <a:pt x="3308" y="10489"/>
                      <a:pt x="3331" y="10500"/>
                    </a:cubicBezTo>
                    <a:cubicBezTo>
                      <a:pt x="3342" y="10511"/>
                      <a:pt x="3354" y="10523"/>
                      <a:pt x="3364" y="10523"/>
                    </a:cubicBezTo>
                    <a:lnTo>
                      <a:pt x="3399" y="10556"/>
                    </a:lnTo>
                    <a:cubicBezTo>
                      <a:pt x="3421" y="10568"/>
                      <a:pt x="3432" y="10579"/>
                      <a:pt x="3444" y="10591"/>
                    </a:cubicBezTo>
                    <a:cubicBezTo>
                      <a:pt x="3455" y="10613"/>
                      <a:pt x="3467" y="10624"/>
                      <a:pt x="3477" y="10647"/>
                    </a:cubicBezTo>
                    <a:cubicBezTo>
                      <a:pt x="3500" y="10669"/>
                      <a:pt x="3523" y="10704"/>
                      <a:pt x="3534" y="10737"/>
                    </a:cubicBezTo>
                    <a:cubicBezTo>
                      <a:pt x="3557" y="10782"/>
                      <a:pt x="3568" y="10817"/>
                      <a:pt x="3590" y="10862"/>
                    </a:cubicBezTo>
                    <a:cubicBezTo>
                      <a:pt x="3613" y="10929"/>
                      <a:pt x="3625" y="10997"/>
                      <a:pt x="3647" y="11065"/>
                    </a:cubicBezTo>
                    <a:lnTo>
                      <a:pt x="3647" y="11076"/>
                    </a:lnTo>
                    <a:cubicBezTo>
                      <a:pt x="3670" y="11166"/>
                      <a:pt x="3681" y="11268"/>
                      <a:pt x="3703" y="11369"/>
                    </a:cubicBezTo>
                    <a:lnTo>
                      <a:pt x="3715" y="11449"/>
                    </a:lnTo>
                    <a:lnTo>
                      <a:pt x="3816" y="11991"/>
                    </a:lnTo>
                    <a:cubicBezTo>
                      <a:pt x="3850" y="12092"/>
                      <a:pt x="3873" y="12194"/>
                      <a:pt x="3906" y="12307"/>
                    </a:cubicBezTo>
                    <a:cubicBezTo>
                      <a:pt x="3918" y="12352"/>
                      <a:pt x="3929" y="12408"/>
                      <a:pt x="3952" y="12476"/>
                    </a:cubicBezTo>
                    <a:lnTo>
                      <a:pt x="3896" y="12397"/>
                    </a:lnTo>
                    <a:cubicBezTo>
                      <a:pt x="3816" y="12307"/>
                      <a:pt x="3748" y="12216"/>
                      <a:pt x="3681" y="12126"/>
                    </a:cubicBezTo>
                    <a:cubicBezTo>
                      <a:pt x="3613" y="12058"/>
                      <a:pt x="3545" y="11979"/>
                      <a:pt x="3467" y="11878"/>
                    </a:cubicBezTo>
                    <a:cubicBezTo>
                      <a:pt x="3319" y="11720"/>
                      <a:pt x="3161" y="11572"/>
                      <a:pt x="3015" y="11437"/>
                    </a:cubicBezTo>
                    <a:cubicBezTo>
                      <a:pt x="2879" y="11302"/>
                      <a:pt x="2710" y="11155"/>
                      <a:pt x="2552" y="10997"/>
                    </a:cubicBezTo>
                    <a:cubicBezTo>
                      <a:pt x="2518" y="10952"/>
                      <a:pt x="2484" y="10918"/>
                      <a:pt x="2461" y="10873"/>
                    </a:cubicBezTo>
                    <a:cubicBezTo>
                      <a:pt x="2450" y="10862"/>
                      <a:pt x="2439" y="10850"/>
                      <a:pt x="2439" y="10839"/>
                    </a:cubicBezTo>
                    <a:cubicBezTo>
                      <a:pt x="2428" y="10827"/>
                      <a:pt x="2428" y="10817"/>
                      <a:pt x="2428" y="10805"/>
                    </a:cubicBezTo>
                    <a:cubicBezTo>
                      <a:pt x="2428" y="10794"/>
                      <a:pt x="2416" y="10794"/>
                      <a:pt x="2416" y="10782"/>
                    </a:cubicBezTo>
                    <a:lnTo>
                      <a:pt x="2416" y="10760"/>
                    </a:lnTo>
                    <a:lnTo>
                      <a:pt x="2416" y="10749"/>
                    </a:lnTo>
                    <a:lnTo>
                      <a:pt x="2416" y="10726"/>
                    </a:lnTo>
                    <a:cubicBezTo>
                      <a:pt x="2416" y="10726"/>
                      <a:pt x="2428" y="10714"/>
                      <a:pt x="2428" y="10704"/>
                    </a:cubicBezTo>
                    <a:cubicBezTo>
                      <a:pt x="2428" y="10692"/>
                      <a:pt x="2428" y="10692"/>
                      <a:pt x="2439" y="10681"/>
                    </a:cubicBezTo>
                    <a:cubicBezTo>
                      <a:pt x="2439" y="10669"/>
                      <a:pt x="2450" y="10658"/>
                      <a:pt x="2450" y="10658"/>
                    </a:cubicBezTo>
                    <a:cubicBezTo>
                      <a:pt x="2461" y="10647"/>
                      <a:pt x="2473" y="10636"/>
                      <a:pt x="2484" y="10636"/>
                    </a:cubicBezTo>
                    <a:lnTo>
                      <a:pt x="2518" y="10602"/>
                    </a:lnTo>
                    <a:cubicBezTo>
                      <a:pt x="2552" y="10579"/>
                      <a:pt x="2574" y="10568"/>
                      <a:pt x="2597" y="10556"/>
                    </a:cubicBezTo>
                    <a:cubicBezTo>
                      <a:pt x="2642" y="10534"/>
                      <a:pt x="2676" y="10523"/>
                      <a:pt x="2721" y="10500"/>
                    </a:cubicBezTo>
                    <a:lnTo>
                      <a:pt x="2857" y="10466"/>
                    </a:lnTo>
                    <a:cubicBezTo>
                      <a:pt x="2902" y="10455"/>
                      <a:pt x="2958" y="10455"/>
                      <a:pt x="3003" y="10444"/>
                    </a:cubicBezTo>
                    <a:close/>
                    <a:moveTo>
                      <a:pt x="9642" y="14892"/>
                    </a:moveTo>
                    <a:cubicBezTo>
                      <a:pt x="9640" y="14896"/>
                      <a:pt x="9639" y="14899"/>
                      <a:pt x="9637" y="14903"/>
                    </a:cubicBezTo>
                    <a:lnTo>
                      <a:pt x="9637" y="14903"/>
                    </a:lnTo>
                    <a:cubicBezTo>
                      <a:pt x="9642" y="14903"/>
                      <a:pt x="9642" y="14900"/>
                      <a:pt x="9642" y="14892"/>
                    </a:cubicBezTo>
                    <a:close/>
                    <a:moveTo>
                      <a:pt x="9438" y="13492"/>
                    </a:moveTo>
                    <a:cubicBezTo>
                      <a:pt x="9461" y="13492"/>
                      <a:pt x="9473" y="13503"/>
                      <a:pt x="9495" y="13503"/>
                    </a:cubicBezTo>
                    <a:cubicBezTo>
                      <a:pt x="9506" y="13503"/>
                      <a:pt x="9518" y="13503"/>
                      <a:pt x="9518" y="13514"/>
                    </a:cubicBezTo>
                    <a:cubicBezTo>
                      <a:pt x="9529" y="13514"/>
                      <a:pt x="9540" y="13514"/>
                      <a:pt x="9551" y="13526"/>
                    </a:cubicBezTo>
                    <a:cubicBezTo>
                      <a:pt x="9563" y="13526"/>
                      <a:pt x="9574" y="13537"/>
                      <a:pt x="9574" y="13537"/>
                    </a:cubicBezTo>
                    <a:cubicBezTo>
                      <a:pt x="9586" y="13549"/>
                      <a:pt x="9596" y="13549"/>
                      <a:pt x="9608" y="13559"/>
                    </a:cubicBezTo>
                    <a:lnTo>
                      <a:pt x="9631" y="13582"/>
                    </a:lnTo>
                    <a:lnTo>
                      <a:pt x="9664" y="13616"/>
                    </a:lnTo>
                    <a:cubicBezTo>
                      <a:pt x="9664" y="13627"/>
                      <a:pt x="9676" y="13650"/>
                      <a:pt x="9687" y="13662"/>
                    </a:cubicBezTo>
                    <a:cubicBezTo>
                      <a:pt x="9687" y="13672"/>
                      <a:pt x="9698" y="13684"/>
                      <a:pt x="9698" y="13707"/>
                    </a:cubicBezTo>
                    <a:cubicBezTo>
                      <a:pt x="9709" y="13718"/>
                      <a:pt x="9709" y="13740"/>
                      <a:pt x="9721" y="13763"/>
                    </a:cubicBezTo>
                    <a:cubicBezTo>
                      <a:pt x="9721" y="13785"/>
                      <a:pt x="9721" y="13808"/>
                      <a:pt x="9732" y="13830"/>
                    </a:cubicBezTo>
                    <a:lnTo>
                      <a:pt x="9732" y="13921"/>
                    </a:lnTo>
                    <a:cubicBezTo>
                      <a:pt x="9721" y="13978"/>
                      <a:pt x="9721" y="14023"/>
                      <a:pt x="9709" y="14068"/>
                    </a:cubicBezTo>
                    <a:lnTo>
                      <a:pt x="9709" y="14091"/>
                    </a:lnTo>
                    <a:cubicBezTo>
                      <a:pt x="9698" y="14101"/>
                      <a:pt x="9698" y="14124"/>
                      <a:pt x="9687" y="14147"/>
                    </a:cubicBezTo>
                    <a:lnTo>
                      <a:pt x="9676" y="14181"/>
                    </a:lnTo>
                    <a:lnTo>
                      <a:pt x="9664" y="14214"/>
                    </a:lnTo>
                    <a:cubicBezTo>
                      <a:pt x="9642" y="14282"/>
                      <a:pt x="9619" y="14339"/>
                      <a:pt x="9596" y="14407"/>
                    </a:cubicBezTo>
                    <a:cubicBezTo>
                      <a:pt x="9586" y="14440"/>
                      <a:pt x="9563" y="14474"/>
                      <a:pt x="9551" y="14520"/>
                    </a:cubicBezTo>
                    <a:cubicBezTo>
                      <a:pt x="9518" y="14610"/>
                      <a:pt x="9473" y="14723"/>
                      <a:pt x="9438" y="14836"/>
                    </a:cubicBezTo>
                    <a:cubicBezTo>
                      <a:pt x="9416" y="14903"/>
                      <a:pt x="9382" y="14982"/>
                      <a:pt x="9360" y="15061"/>
                    </a:cubicBezTo>
                    <a:cubicBezTo>
                      <a:pt x="9348" y="15050"/>
                      <a:pt x="9348" y="15027"/>
                      <a:pt x="9348" y="15016"/>
                    </a:cubicBezTo>
                    <a:cubicBezTo>
                      <a:pt x="9337" y="15005"/>
                      <a:pt x="9337" y="14994"/>
                      <a:pt x="9337" y="14982"/>
                    </a:cubicBezTo>
                    <a:cubicBezTo>
                      <a:pt x="9325" y="14959"/>
                      <a:pt x="9325" y="14926"/>
                      <a:pt x="9315" y="14903"/>
                    </a:cubicBezTo>
                    <a:lnTo>
                      <a:pt x="9303" y="14881"/>
                    </a:lnTo>
                    <a:cubicBezTo>
                      <a:pt x="9303" y="14847"/>
                      <a:pt x="9292" y="14824"/>
                      <a:pt x="9280" y="14801"/>
                    </a:cubicBezTo>
                    <a:lnTo>
                      <a:pt x="9269" y="14768"/>
                    </a:lnTo>
                    <a:cubicBezTo>
                      <a:pt x="9258" y="14745"/>
                      <a:pt x="9258" y="14711"/>
                      <a:pt x="9247" y="14688"/>
                    </a:cubicBezTo>
                    <a:lnTo>
                      <a:pt x="9235" y="14678"/>
                    </a:lnTo>
                    <a:cubicBezTo>
                      <a:pt x="9224" y="14643"/>
                      <a:pt x="9213" y="14621"/>
                      <a:pt x="9202" y="14587"/>
                    </a:cubicBezTo>
                    <a:cubicBezTo>
                      <a:pt x="9134" y="14452"/>
                      <a:pt x="9077" y="14316"/>
                      <a:pt x="9032" y="14181"/>
                    </a:cubicBezTo>
                    <a:lnTo>
                      <a:pt x="9021" y="14158"/>
                    </a:lnTo>
                    <a:cubicBezTo>
                      <a:pt x="9021" y="14147"/>
                      <a:pt x="9009" y="14124"/>
                      <a:pt x="9009" y="14113"/>
                    </a:cubicBezTo>
                    <a:lnTo>
                      <a:pt x="8999" y="14079"/>
                    </a:lnTo>
                    <a:lnTo>
                      <a:pt x="8999" y="14045"/>
                    </a:lnTo>
                    <a:lnTo>
                      <a:pt x="8987" y="14034"/>
                    </a:lnTo>
                    <a:cubicBezTo>
                      <a:pt x="8987" y="14011"/>
                      <a:pt x="8976" y="13978"/>
                      <a:pt x="8976" y="13943"/>
                    </a:cubicBezTo>
                    <a:lnTo>
                      <a:pt x="8976" y="13887"/>
                    </a:lnTo>
                    <a:cubicBezTo>
                      <a:pt x="8976" y="13876"/>
                      <a:pt x="8976" y="13853"/>
                      <a:pt x="8987" y="13842"/>
                    </a:cubicBezTo>
                    <a:lnTo>
                      <a:pt x="8987" y="13808"/>
                    </a:lnTo>
                    <a:cubicBezTo>
                      <a:pt x="8999" y="13797"/>
                      <a:pt x="8999" y="13785"/>
                      <a:pt x="9009" y="13774"/>
                    </a:cubicBezTo>
                    <a:cubicBezTo>
                      <a:pt x="9009" y="13763"/>
                      <a:pt x="9021" y="13740"/>
                      <a:pt x="9032" y="13729"/>
                    </a:cubicBezTo>
                    <a:cubicBezTo>
                      <a:pt x="9044" y="13707"/>
                      <a:pt x="9066" y="13684"/>
                      <a:pt x="9077" y="13672"/>
                    </a:cubicBezTo>
                    <a:lnTo>
                      <a:pt x="9145" y="13605"/>
                    </a:lnTo>
                    <a:cubicBezTo>
                      <a:pt x="9167" y="13594"/>
                      <a:pt x="9179" y="13571"/>
                      <a:pt x="9202" y="13559"/>
                    </a:cubicBezTo>
                    <a:cubicBezTo>
                      <a:pt x="9213" y="13549"/>
                      <a:pt x="9235" y="13537"/>
                      <a:pt x="9247" y="13526"/>
                    </a:cubicBezTo>
                    <a:cubicBezTo>
                      <a:pt x="9269" y="13526"/>
                      <a:pt x="9280" y="13514"/>
                      <a:pt x="9292" y="13514"/>
                    </a:cubicBezTo>
                    <a:cubicBezTo>
                      <a:pt x="9303" y="13514"/>
                      <a:pt x="9315" y="13503"/>
                      <a:pt x="9337" y="13503"/>
                    </a:cubicBezTo>
                    <a:cubicBezTo>
                      <a:pt x="9348" y="13503"/>
                      <a:pt x="9371" y="13492"/>
                      <a:pt x="9382" y="13492"/>
                    </a:cubicBezTo>
                    <a:close/>
                    <a:moveTo>
                      <a:pt x="12656" y="13830"/>
                    </a:moveTo>
                    <a:lnTo>
                      <a:pt x="12656" y="13842"/>
                    </a:lnTo>
                    <a:lnTo>
                      <a:pt x="12679" y="13842"/>
                    </a:lnTo>
                    <a:lnTo>
                      <a:pt x="12690" y="13853"/>
                    </a:lnTo>
                    <a:cubicBezTo>
                      <a:pt x="12690" y="13853"/>
                      <a:pt x="12690" y="13865"/>
                      <a:pt x="12702" y="13865"/>
                    </a:cubicBezTo>
                    <a:cubicBezTo>
                      <a:pt x="12702" y="13865"/>
                      <a:pt x="12702" y="13876"/>
                      <a:pt x="12712" y="13887"/>
                    </a:cubicBezTo>
                    <a:cubicBezTo>
                      <a:pt x="12712" y="13887"/>
                      <a:pt x="12724" y="13898"/>
                      <a:pt x="12724" y="13910"/>
                    </a:cubicBezTo>
                    <a:cubicBezTo>
                      <a:pt x="12724" y="13921"/>
                      <a:pt x="12735" y="13921"/>
                      <a:pt x="12735" y="13933"/>
                    </a:cubicBezTo>
                    <a:lnTo>
                      <a:pt x="12735" y="13943"/>
                    </a:lnTo>
                    <a:cubicBezTo>
                      <a:pt x="12735" y="13943"/>
                      <a:pt x="12747" y="13943"/>
                      <a:pt x="12747" y="13955"/>
                    </a:cubicBezTo>
                    <a:cubicBezTo>
                      <a:pt x="12747" y="13966"/>
                      <a:pt x="12758" y="13988"/>
                      <a:pt x="12758" y="14011"/>
                    </a:cubicBezTo>
                    <a:cubicBezTo>
                      <a:pt x="12769" y="14034"/>
                      <a:pt x="12769" y="14068"/>
                      <a:pt x="12769" y="14101"/>
                    </a:cubicBezTo>
                    <a:lnTo>
                      <a:pt x="12769" y="14237"/>
                    </a:lnTo>
                    <a:cubicBezTo>
                      <a:pt x="12769" y="14271"/>
                      <a:pt x="12758" y="14316"/>
                      <a:pt x="12758" y="14350"/>
                    </a:cubicBezTo>
                    <a:lnTo>
                      <a:pt x="12758" y="14372"/>
                    </a:lnTo>
                    <a:cubicBezTo>
                      <a:pt x="12747" y="14395"/>
                      <a:pt x="12747" y="14418"/>
                      <a:pt x="12747" y="14440"/>
                    </a:cubicBezTo>
                    <a:lnTo>
                      <a:pt x="12735" y="14463"/>
                    </a:lnTo>
                    <a:lnTo>
                      <a:pt x="12735" y="14497"/>
                    </a:lnTo>
                    <a:cubicBezTo>
                      <a:pt x="12712" y="14542"/>
                      <a:pt x="12702" y="14598"/>
                      <a:pt x="12690" y="14655"/>
                    </a:cubicBezTo>
                    <a:cubicBezTo>
                      <a:pt x="12679" y="14655"/>
                      <a:pt x="12679" y="14666"/>
                      <a:pt x="12679" y="14666"/>
                    </a:cubicBezTo>
                    <a:cubicBezTo>
                      <a:pt x="12667" y="14688"/>
                      <a:pt x="12667" y="14711"/>
                      <a:pt x="12656" y="14734"/>
                    </a:cubicBezTo>
                    <a:cubicBezTo>
                      <a:pt x="12634" y="14779"/>
                      <a:pt x="12622" y="14824"/>
                      <a:pt x="12599" y="14869"/>
                    </a:cubicBezTo>
                    <a:cubicBezTo>
                      <a:pt x="12589" y="14903"/>
                      <a:pt x="12566" y="14949"/>
                      <a:pt x="12554" y="14982"/>
                    </a:cubicBezTo>
                    <a:lnTo>
                      <a:pt x="12544" y="14994"/>
                    </a:lnTo>
                    <a:cubicBezTo>
                      <a:pt x="12521" y="15027"/>
                      <a:pt x="12509" y="15061"/>
                      <a:pt x="12487" y="15107"/>
                    </a:cubicBezTo>
                    <a:cubicBezTo>
                      <a:pt x="12464" y="15140"/>
                      <a:pt x="12441" y="15174"/>
                      <a:pt x="12431" y="15208"/>
                    </a:cubicBezTo>
                    <a:cubicBezTo>
                      <a:pt x="12396" y="15242"/>
                      <a:pt x="12374" y="15276"/>
                      <a:pt x="12340" y="15310"/>
                    </a:cubicBezTo>
                    <a:lnTo>
                      <a:pt x="12238" y="15411"/>
                    </a:lnTo>
                    <a:cubicBezTo>
                      <a:pt x="12205" y="15445"/>
                      <a:pt x="12170" y="15468"/>
                      <a:pt x="12125" y="15501"/>
                    </a:cubicBezTo>
                    <a:lnTo>
                      <a:pt x="12103" y="15513"/>
                    </a:lnTo>
                    <a:cubicBezTo>
                      <a:pt x="12080" y="15536"/>
                      <a:pt x="12047" y="15558"/>
                      <a:pt x="12012" y="15581"/>
                    </a:cubicBezTo>
                    <a:lnTo>
                      <a:pt x="12002" y="15592"/>
                    </a:lnTo>
                    <a:lnTo>
                      <a:pt x="11956" y="15626"/>
                    </a:lnTo>
                    <a:lnTo>
                      <a:pt x="11866" y="15682"/>
                    </a:lnTo>
                    <a:lnTo>
                      <a:pt x="11809" y="15727"/>
                    </a:lnTo>
                    <a:cubicBezTo>
                      <a:pt x="11753" y="15761"/>
                      <a:pt x="11685" y="15807"/>
                      <a:pt x="11640" y="15840"/>
                    </a:cubicBezTo>
                    <a:lnTo>
                      <a:pt x="11618" y="15863"/>
                    </a:lnTo>
                    <a:cubicBezTo>
                      <a:pt x="11606" y="15874"/>
                      <a:pt x="11583" y="15885"/>
                      <a:pt x="11573" y="15897"/>
                    </a:cubicBezTo>
                    <a:lnTo>
                      <a:pt x="11505" y="15942"/>
                    </a:lnTo>
                    <a:lnTo>
                      <a:pt x="11403" y="16043"/>
                    </a:lnTo>
                    <a:cubicBezTo>
                      <a:pt x="11392" y="16066"/>
                      <a:pt x="11369" y="16078"/>
                      <a:pt x="11358" y="16088"/>
                    </a:cubicBezTo>
                    <a:cubicBezTo>
                      <a:pt x="11347" y="16111"/>
                      <a:pt x="11324" y="16134"/>
                      <a:pt x="11302" y="16145"/>
                    </a:cubicBezTo>
                    <a:lnTo>
                      <a:pt x="11290" y="16156"/>
                    </a:lnTo>
                    <a:lnTo>
                      <a:pt x="11290" y="16156"/>
                    </a:lnTo>
                    <a:lnTo>
                      <a:pt x="11312" y="16123"/>
                    </a:lnTo>
                    <a:cubicBezTo>
                      <a:pt x="11358" y="16043"/>
                      <a:pt x="11392" y="15953"/>
                      <a:pt x="11425" y="15852"/>
                    </a:cubicBezTo>
                    <a:cubicBezTo>
                      <a:pt x="11437" y="15807"/>
                      <a:pt x="11448" y="15750"/>
                      <a:pt x="11460" y="15705"/>
                    </a:cubicBezTo>
                    <a:lnTo>
                      <a:pt x="11493" y="15569"/>
                    </a:lnTo>
                    <a:cubicBezTo>
                      <a:pt x="11493" y="15558"/>
                      <a:pt x="11505" y="15536"/>
                      <a:pt x="11505" y="15524"/>
                    </a:cubicBezTo>
                    <a:lnTo>
                      <a:pt x="11538" y="15423"/>
                    </a:lnTo>
                    <a:lnTo>
                      <a:pt x="11561" y="15355"/>
                    </a:lnTo>
                    <a:lnTo>
                      <a:pt x="11583" y="15287"/>
                    </a:lnTo>
                    <a:lnTo>
                      <a:pt x="11606" y="15230"/>
                    </a:lnTo>
                    <a:lnTo>
                      <a:pt x="11618" y="15185"/>
                    </a:lnTo>
                    <a:lnTo>
                      <a:pt x="11685" y="15050"/>
                    </a:lnTo>
                    <a:cubicBezTo>
                      <a:pt x="11719" y="14982"/>
                      <a:pt x="11753" y="14914"/>
                      <a:pt x="11787" y="14858"/>
                    </a:cubicBezTo>
                    <a:cubicBezTo>
                      <a:pt x="11854" y="14768"/>
                      <a:pt x="11934" y="14666"/>
                      <a:pt x="12002" y="14587"/>
                    </a:cubicBezTo>
                    <a:lnTo>
                      <a:pt x="12012" y="14576"/>
                    </a:lnTo>
                    <a:cubicBezTo>
                      <a:pt x="12069" y="14497"/>
                      <a:pt x="12125" y="14418"/>
                      <a:pt x="12193" y="14350"/>
                    </a:cubicBezTo>
                    <a:lnTo>
                      <a:pt x="12295" y="14214"/>
                    </a:lnTo>
                    <a:cubicBezTo>
                      <a:pt x="12374" y="14113"/>
                      <a:pt x="12453" y="14000"/>
                      <a:pt x="12544" y="13910"/>
                    </a:cubicBezTo>
                    <a:cubicBezTo>
                      <a:pt x="12554" y="13887"/>
                      <a:pt x="12566" y="13876"/>
                      <a:pt x="12589" y="13865"/>
                    </a:cubicBezTo>
                    <a:cubicBezTo>
                      <a:pt x="12589" y="13853"/>
                      <a:pt x="12599" y="13853"/>
                      <a:pt x="12599" y="13842"/>
                    </a:cubicBezTo>
                    <a:lnTo>
                      <a:pt x="12622" y="13842"/>
                    </a:lnTo>
                    <a:cubicBezTo>
                      <a:pt x="12622" y="13830"/>
                      <a:pt x="12622" y="13830"/>
                      <a:pt x="12634" y="13830"/>
                    </a:cubicBezTo>
                    <a:close/>
                    <a:moveTo>
                      <a:pt x="1231" y="16755"/>
                    </a:moveTo>
                    <a:cubicBezTo>
                      <a:pt x="1242" y="16766"/>
                      <a:pt x="1254" y="16766"/>
                      <a:pt x="1265" y="16766"/>
                    </a:cubicBezTo>
                    <a:cubicBezTo>
                      <a:pt x="1276" y="16778"/>
                      <a:pt x="1287" y="16778"/>
                      <a:pt x="1299" y="16788"/>
                    </a:cubicBezTo>
                    <a:cubicBezTo>
                      <a:pt x="1310" y="16788"/>
                      <a:pt x="1321" y="16800"/>
                      <a:pt x="1332" y="16800"/>
                    </a:cubicBezTo>
                    <a:cubicBezTo>
                      <a:pt x="1344" y="16811"/>
                      <a:pt x="1367" y="16823"/>
                      <a:pt x="1377" y="16834"/>
                    </a:cubicBezTo>
                    <a:lnTo>
                      <a:pt x="1412" y="16868"/>
                    </a:lnTo>
                    <a:cubicBezTo>
                      <a:pt x="1423" y="16890"/>
                      <a:pt x="1434" y="16901"/>
                      <a:pt x="1457" y="16924"/>
                    </a:cubicBezTo>
                    <a:lnTo>
                      <a:pt x="1490" y="16992"/>
                    </a:lnTo>
                    <a:cubicBezTo>
                      <a:pt x="1513" y="17048"/>
                      <a:pt x="1547" y="17104"/>
                      <a:pt x="1570" y="17161"/>
                    </a:cubicBezTo>
                    <a:lnTo>
                      <a:pt x="1581" y="17207"/>
                    </a:lnTo>
                    <a:cubicBezTo>
                      <a:pt x="1603" y="17263"/>
                      <a:pt x="1615" y="17319"/>
                      <a:pt x="1626" y="17365"/>
                    </a:cubicBezTo>
                    <a:cubicBezTo>
                      <a:pt x="1638" y="17387"/>
                      <a:pt x="1638" y="17398"/>
                      <a:pt x="1638" y="17410"/>
                    </a:cubicBezTo>
                    <a:cubicBezTo>
                      <a:pt x="1648" y="17432"/>
                      <a:pt x="1648" y="17455"/>
                      <a:pt x="1660" y="17477"/>
                    </a:cubicBezTo>
                    <a:cubicBezTo>
                      <a:pt x="1660" y="17511"/>
                      <a:pt x="1671" y="17545"/>
                      <a:pt x="1683" y="17579"/>
                    </a:cubicBezTo>
                    <a:cubicBezTo>
                      <a:pt x="1694" y="17681"/>
                      <a:pt x="1716" y="17804"/>
                      <a:pt x="1728" y="17917"/>
                    </a:cubicBezTo>
                    <a:cubicBezTo>
                      <a:pt x="1739" y="18030"/>
                      <a:pt x="1751" y="18132"/>
                      <a:pt x="1773" y="18245"/>
                    </a:cubicBezTo>
                    <a:lnTo>
                      <a:pt x="1773" y="18313"/>
                    </a:lnTo>
                    <a:cubicBezTo>
                      <a:pt x="1784" y="18403"/>
                      <a:pt x="1796" y="18494"/>
                      <a:pt x="1818" y="18584"/>
                    </a:cubicBezTo>
                    <a:cubicBezTo>
                      <a:pt x="1829" y="18662"/>
                      <a:pt x="1841" y="18730"/>
                      <a:pt x="1863" y="18810"/>
                    </a:cubicBezTo>
                    <a:lnTo>
                      <a:pt x="1874" y="18855"/>
                    </a:lnTo>
                    <a:lnTo>
                      <a:pt x="1863" y="18855"/>
                    </a:lnTo>
                    <a:lnTo>
                      <a:pt x="1852" y="18843"/>
                    </a:lnTo>
                    <a:lnTo>
                      <a:pt x="1829" y="18821"/>
                    </a:lnTo>
                    <a:lnTo>
                      <a:pt x="1818" y="18810"/>
                    </a:lnTo>
                    <a:cubicBezTo>
                      <a:pt x="1784" y="18787"/>
                      <a:pt x="1751" y="18753"/>
                      <a:pt x="1728" y="18719"/>
                    </a:cubicBezTo>
                    <a:lnTo>
                      <a:pt x="1728" y="18730"/>
                    </a:lnTo>
                    <a:lnTo>
                      <a:pt x="1660" y="18640"/>
                    </a:lnTo>
                    <a:lnTo>
                      <a:pt x="1660" y="18652"/>
                    </a:lnTo>
                    <a:cubicBezTo>
                      <a:pt x="1660" y="18640"/>
                      <a:pt x="1648" y="18640"/>
                      <a:pt x="1648" y="18629"/>
                    </a:cubicBezTo>
                    <a:cubicBezTo>
                      <a:pt x="1626" y="18606"/>
                      <a:pt x="1603" y="18572"/>
                      <a:pt x="1581" y="18550"/>
                    </a:cubicBezTo>
                    <a:lnTo>
                      <a:pt x="1558" y="18516"/>
                    </a:lnTo>
                    <a:cubicBezTo>
                      <a:pt x="1547" y="18494"/>
                      <a:pt x="1525" y="18471"/>
                      <a:pt x="1513" y="18448"/>
                    </a:cubicBezTo>
                    <a:cubicBezTo>
                      <a:pt x="1457" y="18392"/>
                      <a:pt x="1412" y="18324"/>
                      <a:pt x="1367" y="18256"/>
                    </a:cubicBezTo>
                    <a:lnTo>
                      <a:pt x="1367" y="18245"/>
                    </a:lnTo>
                    <a:lnTo>
                      <a:pt x="1344" y="18223"/>
                    </a:lnTo>
                    <a:cubicBezTo>
                      <a:pt x="1287" y="18143"/>
                      <a:pt x="1231" y="18053"/>
                      <a:pt x="1174" y="17974"/>
                    </a:cubicBezTo>
                    <a:cubicBezTo>
                      <a:pt x="1141" y="17929"/>
                      <a:pt x="1118" y="17895"/>
                      <a:pt x="1084" y="17861"/>
                    </a:cubicBezTo>
                    <a:lnTo>
                      <a:pt x="1061" y="17839"/>
                    </a:lnTo>
                    <a:cubicBezTo>
                      <a:pt x="1016" y="17782"/>
                      <a:pt x="983" y="17737"/>
                      <a:pt x="948" y="17681"/>
                    </a:cubicBezTo>
                    <a:cubicBezTo>
                      <a:pt x="938" y="17669"/>
                      <a:pt x="926" y="17646"/>
                      <a:pt x="915" y="17636"/>
                    </a:cubicBezTo>
                    <a:lnTo>
                      <a:pt x="881" y="17568"/>
                    </a:lnTo>
                    <a:cubicBezTo>
                      <a:pt x="870" y="17533"/>
                      <a:pt x="870" y="17500"/>
                      <a:pt x="858" y="17466"/>
                    </a:cubicBezTo>
                    <a:cubicBezTo>
                      <a:pt x="847" y="17421"/>
                      <a:pt x="847" y="17387"/>
                      <a:pt x="847" y="17353"/>
                    </a:cubicBezTo>
                    <a:cubicBezTo>
                      <a:pt x="836" y="17319"/>
                      <a:pt x="836" y="17274"/>
                      <a:pt x="847" y="17229"/>
                    </a:cubicBezTo>
                    <a:cubicBezTo>
                      <a:pt x="847" y="17195"/>
                      <a:pt x="847" y="17150"/>
                      <a:pt x="858" y="17104"/>
                    </a:cubicBezTo>
                    <a:cubicBezTo>
                      <a:pt x="870" y="17071"/>
                      <a:pt x="881" y="17037"/>
                      <a:pt x="892" y="16992"/>
                    </a:cubicBezTo>
                    <a:cubicBezTo>
                      <a:pt x="903" y="16969"/>
                      <a:pt x="915" y="16936"/>
                      <a:pt x="926" y="16913"/>
                    </a:cubicBezTo>
                    <a:cubicBezTo>
                      <a:pt x="938" y="16890"/>
                      <a:pt x="948" y="16868"/>
                      <a:pt x="960" y="16856"/>
                    </a:cubicBezTo>
                    <a:cubicBezTo>
                      <a:pt x="960" y="16845"/>
                      <a:pt x="971" y="16834"/>
                      <a:pt x="971" y="16834"/>
                    </a:cubicBezTo>
                    <a:lnTo>
                      <a:pt x="994" y="16811"/>
                    </a:lnTo>
                    <a:cubicBezTo>
                      <a:pt x="1005" y="16811"/>
                      <a:pt x="1005" y="16800"/>
                      <a:pt x="1016" y="16788"/>
                    </a:cubicBezTo>
                    <a:cubicBezTo>
                      <a:pt x="1028" y="16788"/>
                      <a:pt x="1039" y="16788"/>
                      <a:pt x="1039" y="16778"/>
                    </a:cubicBezTo>
                    <a:cubicBezTo>
                      <a:pt x="1051" y="16778"/>
                      <a:pt x="1061" y="16766"/>
                      <a:pt x="1073" y="16766"/>
                    </a:cubicBezTo>
                    <a:cubicBezTo>
                      <a:pt x="1084" y="16766"/>
                      <a:pt x="1096" y="16766"/>
                      <a:pt x="1107" y="16755"/>
                    </a:cubicBezTo>
                    <a:close/>
                    <a:moveTo>
                      <a:pt x="14101" y="18685"/>
                    </a:moveTo>
                    <a:cubicBezTo>
                      <a:pt x="14147" y="18697"/>
                      <a:pt x="14192" y="18697"/>
                      <a:pt x="14225" y="18708"/>
                    </a:cubicBezTo>
                    <a:cubicBezTo>
                      <a:pt x="14260" y="18708"/>
                      <a:pt x="14293" y="18719"/>
                      <a:pt x="14327" y="18730"/>
                    </a:cubicBezTo>
                    <a:cubicBezTo>
                      <a:pt x="14350" y="18742"/>
                      <a:pt x="14372" y="18753"/>
                      <a:pt x="14383" y="18753"/>
                    </a:cubicBezTo>
                    <a:cubicBezTo>
                      <a:pt x="14395" y="18765"/>
                      <a:pt x="14406" y="18765"/>
                      <a:pt x="14406" y="18775"/>
                    </a:cubicBezTo>
                    <a:cubicBezTo>
                      <a:pt x="14418" y="18775"/>
                      <a:pt x="14428" y="18787"/>
                      <a:pt x="14428" y="18787"/>
                    </a:cubicBezTo>
                    <a:lnTo>
                      <a:pt x="14440" y="18798"/>
                    </a:lnTo>
                    <a:lnTo>
                      <a:pt x="14451" y="18810"/>
                    </a:lnTo>
                    <a:lnTo>
                      <a:pt x="14451" y="18821"/>
                    </a:lnTo>
                    <a:cubicBezTo>
                      <a:pt x="14463" y="18832"/>
                      <a:pt x="14463" y="18832"/>
                      <a:pt x="14463" y="18843"/>
                    </a:cubicBezTo>
                    <a:lnTo>
                      <a:pt x="14463" y="18855"/>
                    </a:lnTo>
                    <a:lnTo>
                      <a:pt x="14474" y="18866"/>
                    </a:lnTo>
                    <a:lnTo>
                      <a:pt x="14474" y="18911"/>
                    </a:lnTo>
                    <a:lnTo>
                      <a:pt x="14463" y="18911"/>
                    </a:lnTo>
                    <a:lnTo>
                      <a:pt x="14463" y="18933"/>
                    </a:lnTo>
                    <a:cubicBezTo>
                      <a:pt x="14463" y="18945"/>
                      <a:pt x="14451" y="18968"/>
                      <a:pt x="14451" y="18979"/>
                    </a:cubicBezTo>
                    <a:cubicBezTo>
                      <a:pt x="14440" y="18990"/>
                      <a:pt x="14440" y="19013"/>
                      <a:pt x="14428" y="19024"/>
                    </a:cubicBezTo>
                    <a:cubicBezTo>
                      <a:pt x="14428" y="19035"/>
                      <a:pt x="14418" y="19035"/>
                      <a:pt x="14418" y="19046"/>
                    </a:cubicBezTo>
                    <a:lnTo>
                      <a:pt x="14395" y="19069"/>
                    </a:lnTo>
                    <a:cubicBezTo>
                      <a:pt x="14383" y="19081"/>
                      <a:pt x="14372" y="19091"/>
                      <a:pt x="14361" y="19114"/>
                    </a:cubicBezTo>
                    <a:cubicBezTo>
                      <a:pt x="14350" y="19114"/>
                      <a:pt x="14350" y="19126"/>
                      <a:pt x="14338" y="19126"/>
                    </a:cubicBezTo>
                    <a:cubicBezTo>
                      <a:pt x="14316" y="19137"/>
                      <a:pt x="14305" y="19148"/>
                      <a:pt x="14293" y="19159"/>
                    </a:cubicBezTo>
                    <a:cubicBezTo>
                      <a:pt x="14270" y="19159"/>
                      <a:pt x="14248" y="19171"/>
                      <a:pt x="14225" y="19182"/>
                    </a:cubicBezTo>
                    <a:cubicBezTo>
                      <a:pt x="14214" y="19182"/>
                      <a:pt x="14192" y="19194"/>
                      <a:pt x="14169" y="19194"/>
                    </a:cubicBezTo>
                    <a:cubicBezTo>
                      <a:pt x="14124" y="19204"/>
                      <a:pt x="14079" y="19204"/>
                      <a:pt x="14034" y="19216"/>
                    </a:cubicBezTo>
                    <a:lnTo>
                      <a:pt x="13898" y="19216"/>
                    </a:lnTo>
                    <a:cubicBezTo>
                      <a:pt x="13853" y="19204"/>
                      <a:pt x="13819" y="19204"/>
                      <a:pt x="13774" y="19194"/>
                    </a:cubicBezTo>
                    <a:cubicBezTo>
                      <a:pt x="13728" y="19194"/>
                      <a:pt x="13695" y="19182"/>
                      <a:pt x="13650" y="19171"/>
                    </a:cubicBezTo>
                    <a:lnTo>
                      <a:pt x="13638" y="19171"/>
                    </a:lnTo>
                    <a:cubicBezTo>
                      <a:pt x="13582" y="19159"/>
                      <a:pt x="13525" y="19148"/>
                      <a:pt x="13469" y="19148"/>
                    </a:cubicBezTo>
                    <a:lnTo>
                      <a:pt x="13345" y="19126"/>
                    </a:lnTo>
                    <a:lnTo>
                      <a:pt x="13334" y="19114"/>
                    </a:lnTo>
                    <a:lnTo>
                      <a:pt x="13299" y="19114"/>
                    </a:lnTo>
                    <a:cubicBezTo>
                      <a:pt x="13266" y="19103"/>
                      <a:pt x="13221" y="19091"/>
                      <a:pt x="13187" y="19069"/>
                    </a:cubicBezTo>
                    <a:cubicBezTo>
                      <a:pt x="13153" y="19058"/>
                      <a:pt x="13131" y="19058"/>
                      <a:pt x="13096" y="19046"/>
                    </a:cubicBezTo>
                    <a:lnTo>
                      <a:pt x="13029" y="19013"/>
                    </a:lnTo>
                    <a:lnTo>
                      <a:pt x="13040" y="19001"/>
                    </a:lnTo>
                    <a:lnTo>
                      <a:pt x="13085" y="18968"/>
                    </a:lnTo>
                    <a:cubicBezTo>
                      <a:pt x="13164" y="18923"/>
                      <a:pt x="13243" y="18877"/>
                      <a:pt x="13334" y="18832"/>
                    </a:cubicBezTo>
                    <a:cubicBezTo>
                      <a:pt x="13402" y="18798"/>
                      <a:pt x="13458" y="18765"/>
                      <a:pt x="13525" y="18742"/>
                    </a:cubicBezTo>
                    <a:lnTo>
                      <a:pt x="13661" y="18708"/>
                    </a:lnTo>
                    <a:cubicBezTo>
                      <a:pt x="13718" y="18697"/>
                      <a:pt x="13763" y="18697"/>
                      <a:pt x="13819" y="18685"/>
                    </a:cubicBezTo>
                    <a:close/>
                    <a:moveTo>
                      <a:pt x="8445" y="19442"/>
                    </a:moveTo>
                    <a:lnTo>
                      <a:pt x="8434" y="19453"/>
                    </a:lnTo>
                    <a:cubicBezTo>
                      <a:pt x="8434" y="19453"/>
                      <a:pt x="8445" y="19453"/>
                      <a:pt x="8445" y="19442"/>
                    </a:cubicBezTo>
                    <a:close/>
                    <a:moveTo>
                      <a:pt x="4471" y="17963"/>
                    </a:moveTo>
                    <a:cubicBezTo>
                      <a:pt x="4493" y="17974"/>
                      <a:pt x="4505" y="17974"/>
                      <a:pt x="4528" y="17985"/>
                    </a:cubicBezTo>
                    <a:cubicBezTo>
                      <a:pt x="4539" y="17985"/>
                      <a:pt x="4550" y="17985"/>
                      <a:pt x="4561" y="17997"/>
                    </a:cubicBezTo>
                    <a:cubicBezTo>
                      <a:pt x="4573" y="17997"/>
                      <a:pt x="4573" y="18008"/>
                      <a:pt x="4584" y="18008"/>
                    </a:cubicBezTo>
                    <a:cubicBezTo>
                      <a:pt x="4584" y="18008"/>
                      <a:pt x="4596" y="18019"/>
                      <a:pt x="4606" y="18019"/>
                    </a:cubicBezTo>
                    <a:cubicBezTo>
                      <a:pt x="4606" y="18030"/>
                      <a:pt x="4618" y="18042"/>
                      <a:pt x="4629" y="18053"/>
                    </a:cubicBezTo>
                    <a:cubicBezTo>
                      <a:pt x="4652" y="18075"/>
                      <a:pt x="4663" y="18087"/>
                      <a:pt x="4674" y="18110"/>
                    </a:cubicBezTo>
                    <a:cubicBezTo>
                      <a:pt x="4686" y="18132"/>
                      <a:pt x="4708" y="18166"/>
                      <a:pt x="4719" y="18188"/>
                    </a:cubicBezTo>
                    <a:cubicBezTo>
                      <a:pt x="4742" y="18223"/>
                      <a:pt x="4754" y="18256"/>
                      <a:pt x="4764" y="18290"/>
                    </a:cubicBezTo>
                    <a:cubicBezTo>
                      <a:pt x="4764" y="18301"/>
                      <a:pt x="4776" y="18313"/>
                      <a:pt x="4776" y="18324"/>
                    </a:cubicBezTo>
                    <a:cubicBezTo>
                      <a:pt x="4776" y="18336"/>
                      <a:pt x="4787" y="18346"/>
                      <a:pt x="4787" y="18369"/>
                    </a:cubicBezTo>
                    <a:cubicBezTo>
                      <a:pt x="4787" y="18392"/>
                      <a:pt x="4799" y="18403"/>
                      <a:pt x="4799" y="18426"/>
                    </a:cubicBezTo>
                    <a:lnTo>
                      <a:pt x="4810" y="18448"/>
                    </a:lnTo>
                    <a:cubicBezTo>
                      <a:pt x="4810" y="18494"/>
                      <a:pt x="4821" y="18527"/>
                      <a:pt x="4821" y="18572"/>
                    </a:cubicBezTo>
                    <a:lnTo>
                      <a:pt x="4821" y="18708"/>
                    </a:lnTo>
                    <a:cubicBezTo>
                      <a:pt x="4821" y="18765"/>
                      <a:pt x="4810" y="18810"/>
                      <a:pt x="4799" y="18855"/>
                    </a:cubicBezTo>
                    <a:cubicBezTo>
                      <a:pt x="4787" y="18911"/>
                      <a:pt x="4776" y="18956"/>
                      <a:pt x="4764" y="19001"/>
                    </a:cubicBezTo>
                    <a:lnTo>
                      <a:pt x="4731" y="19081"/>
                    </a:lnTo>
                    <a:lnTo>
                      <a:pt x="4731" y="19091"/>
                    </a:lnTo>
                    <a:cubicBezTo>
                      <a:pt x="4697" y="19194"/>
                      <a:pt x="4663" y="19272"/>
                      <a:pt x="4629" y="19352"/>
                    </a:cubicBezTo>
                    <a:cubicBezTo>
                      <a:pt x="4596" y="19430"/>
                      <a:pt x="4550" y="19510"/>
                      <a:pt x="4516" y="19600"/>
                    </a:cubicBezTo>
                    <a:cubicBezTo>
                      <a:pt x="4505" y="19633"/>
                      <a:pt x="4483" y="19668"/>
                      <a:pt x="4471" y="19701"/>
                    </a:cubicBezTo>
                    <a:cubicBezTo>
                      <a:pt x="4426" y="19791"/>
                      <a:pt x="4381" y="19904"/>
                      <a:pt x="4335" y="20006"/>
                    </a:cubicBezTo>
                    <a:cubicBezTo>
                      <a:pt x="4335" y="19950"/>
                      <a:pt x="4335" y="19894"/>
                      <a:pt x="4325" y="19837"/>
                    </a:cubicBezTo>
                    <a:lnTo>
                      <a:pt x="4290" y="19633"/>
                    </a:lnTo>
                    <a:lnTo>
                      <a:pt x="4290" y="19510"/>
                    </a:lnTo>
                    <a:cubicBezTo>
                      <a:pt x="4279" y="19475"/>
                      <a:pt x="4279" y="19430"/>
                      <a:pt x="4268" y="19397"/>
                    </a:cubicBezTo>
                    <a:lnTo>
                      <a:pt x="4268" y="19385"/>
                    </a:lnTo>
                    <a:cubicBezTo>
                      <a:pt x="4257" y="19340"/>
                      <a:pt x="4257" y="19295"/>
                      <a:pt x="4245" y="19261"/>
                    </a:cubicBezTo>
                    <a:cubicBezTo>
                      <a:pt x="4234" y="19216"/>
                      <a:pt x="4223" y="19171"/>
                      <a:pt x="4223" y="19126"/>
                    </a:cubicBezTo>
                    <a:cubicBezTo>
                      <a:pt x="4200" y="19035"/>
                      <a:pt x="4189" y="18945"/>
                      <a:pt x="4177" y="18855"/>
                    </a:cubicBezTo>
                    <a:cubicBezTo>
                      <a:pt x="4167" y="18787"/>
                      <a:pt x="4167" y="18730"/>
                      <a:pt x="4167" y="18674"/>
                    </a:cubicBezTo>
                    <a:lnTo>
                      <a:pt x="4155" y="18606"/>
                    </a:lnTo>
                    <a:lnTo>
                      <a:pt x="4155" y="18561"/>
                    </a:lnTo>
                    <a:lnTo>
                      <a:pt x="4155" y="18448"/>
                    </a:lnTo>
                    <a:lnTo>
                      <a:pt x="4155" y="18324"/>
                    </a:lnTo>
                    <a:lnTo>
                      <a:pt x="4155" y="18290"/>
                    </a:lnTo>
                    <a:cubicBezTo>
                      <a:pt x="4167" y="18211"/>
                      <a:pt x="4177" y="18143"/>
                      <a:pt x="4189" y="18087"/>
                    </a:cubicBezTo>
                    <a:cubicBezTo>
                      <a:pt x="4189" y="18075"/>
                      <a:pt x="4189" y="18053"/>
                      <a:pt x="4200" y="18042"/>
                    </a:cubicBezTo>
                    <a:lnTo>
                      <a:pt x="4200" y="18030"/>
                    </a:lnTo>
                    <a:lnTo>
                      <a:pt x="4212" y="18019"/>
                    </a:lnTo>
                    <a:lnTo>
                      <a:pt x="4234" y="17997"/>
                    </a:lnTo>
                    <a:cubicBezTo>
                      <a:pt x="4245" y="17997"/>
                      <a:pt x="4245" y="17997"/>
                      <a:pt x="4257" y="17985"/>
                    </a:cubicBezTo>
                    <a:cubicBezTo>
                      <a:pt x="4268" y="17985"/>
                      <a:pt x="4279" y="17974"/>
                      <a:pt x="4290" y="17974"/>
                    </a:cubicBezTo>
                    <a:cubicBezTo>
                      <a:pt x="4302" y="17974"/>
                      <a:pt x="4313" y="17963"/>
                      <a:pt x="4325" y="17963"/>
                    </a:cubicBezTo>
                    <a:close/>
                    <a:moveTo>
                      <a:pt x="3974" y="22953"/>
                    </a:moveTo>
                    <a:lnTo>
                      <a:pt x="3974" y="22953"/>
                    </a:lnTo>
                    <a:cubicBezTo>
                      <a:pt x="3974" y="22955"/>
                      <a:pt x="3973" y="22957"/>
                      <a:pt x="3973" y="22959"/>
                    </a:cubicBezTo>
                    <a:lnTo>
                      <a:pt x="3973" y="22959"/>
                    </a:lnTo>
                    <a:cubicBezTo>
                      <a:pt x="3974" y="22956"/>
                      <a:pt x="3974" y="22953"/>
                      <a:pt x="3974" y="22953"/>
                    </a:cubicBezTo>
                    <a:close/>
                    <a:moveTo>
                      <a:pt x="768" y="21417"/>
                    </a:moveTo>
                    <a:cubicBezTo>
                      <a:pt x="790" y="21429"/>
                      <a:pt x="813" y="21429"/>
                      <a:pt x="836" y="21429"/>
                    </a:cubicBezTo>
                    <a:cubicBezTo>
                      <a:pt x="858" y="21440"/>
                      <a:pt x="881" y="21440"/>
                      <a:pt x="915" y="21451"/>
                    </a:cubicBezTo>
                    <a:cubicBezTo>
                      <a:pt x="948" y="21462"/>
                      <a:pt x="994" y="21485"/>
                      <a:pt x="1039" y="21507"/>
                    </a:cubicBezTo>
                    <a:cubicBezTo>
                      <a:pt x="1084" y="21530"/>
                      <a:pt x="1141" y="21564"/>
                      <a:pt x="1174" y="21587"/>
                    </a:cubicBezTo>
                    <a:lnTo>
                      <a:pt x="1209" y="21610"/>
                    </a:lnTo>
                    <a:cubicBezTo>
                      <a:pt x="1287" y="21655"/>
                      <a:pt x="1367" y="21711"/>
                      <a:pt x="1434" y="21778"/>
                    </a:cubicBezTo>
                    <a:cubicBezTo>
                      <a:pt x="1468" y="21801"/>
                      <a:pt x="1490" y="21824"/>
                      <a:pt x="1513" y="21858"/>
                    </a:cubicBezTo>
                    <a:cubicBezTo>
                      <a:pt x="1536" y="21869"/>
                      <a:pt x="1547" y="21903"/>
                      <a:pt x="1570" y="21926"/>
                    </a:cubicBezTo>
                    <a:cubicBezTo>
                      <a:pt x="1592" y="21959"/>
                      <a:pt x="1603" y="21993"/>
                      <a:pt x="1626" y="22027"/>
                    </a:cubicBezTo>
                    <a:cubicBezTo>
                      <a:pt x="1660" y="22095"/>
                      <a:pt x="1683" y="22162"/>
                      <a:pt x="1716" y="22230"/>
                    </a:cubicBezTo>
                    <a:lnTo>
                      <a:pt x="1728" y="22275"/>
                    </a:lnTo>
                    <a:lnTo>
                      <a:pt x="1739" y="22320"/>
                    </a:lnTo>
                    <a:cubicBezTo>
                      <a:pt x="1751" y="22355"/>
                      <a:pt x="1761" y="22400"/>
                      <a:pt x="1784" y="22433"/>
                    </a:cubicBezTo>
                    <a:lnTo>
                      <a:pt x="1818" y="22569"/>
                    </a:lnTo>
                    <a:lnTo>
                      <a:pt x="1829" y="22569"/>
                    </a:lnTo>
                    <a:lnTo>
                      <a:pt x="1829" y="22580"/>
                    </a:lnTo>
                    <a:lnTo>
                      <a:pt x="1829" y="22591"/>
                    </a:lnTo>
                    <a:lnTo>
                      <a:pt x="1829" y="22603"/>
                    </a:lnTo>
                    <a:lnTo>
                      <a:pt x="1841" y="22603"/>
                    </a:lnTo>
                    <a:cubicBezTo>
                      <a:pt x="1841" y="22626"/>
                      <a:pt x="1852" y="22648"/>
                      <a:pt x="1863" y="22671"/>
                    </a:cubicBezTo>
                    <a:cubicBezTo>
                      <a:pt x="1886" y="22749"/>
                      <a:pt x="1919" y="22806"/>
                      <a:pt x="1954" y="22862"/>
                    </a:cubicBezTo>
                    <a:cubicBezTo>
                      <a:pt x="1976" y="22897"/>
                      <a:pt x="1999" y="22942"/>
                      <a:pt x="2021" y="22975"/>
                    </a:cubicBezTo>
                    <a:cubicBezTo>
                      <a:pt x="2044" y="23009"/>
                      <a:pt x="2067" y="23043"/>
                      <a:pt x="2077" y="23077"/>
                    </a:cubicBezTo>
                    <a:cubicBezTo>
                      <a:pt x="2032" y="23043"/>
                      <a:pt x="1987" y="23009"/>
                      <a:pt x="1942" y="22987"/>
                    </a:cubicBezTo>
                    <a:cubicBezTo>
                      <a:pt x="1897" y="22964"/>
                      <a:pt x="1852" y="22942"/>
                      <a:pt x="1796" y="22930"/>
                    </a:cubicBezTo>
                    <a:cubicBezTo>
                      <a:pt x="1716" y="22897"/>
                      <a:pt x="1638" y="22874"/>
                      <a:pt x="1570" y="22851"/>
                    </a:cubicBezTo>
                    <a:lnTo>
                      <a:pt x="1558" y="22851"/>
                    </a:lnTo>
                    <a:cubicBezTo>
                      <a:pt x="1480" y="22829"/>
                      <a:pt x="1412" y="22795"/>
                      <a:pt x="1332" y="22772"/>
                    </a:cubicBezTo>
                    <a:lnTo>
                      <a:pt x="1321" y="22772"/>
                    </a:lnTo>
                    <a:cubicBezTo>
                      <a:pt x="1310" y="22761"/>
                      <a:pt x="1287" y="22761"/>
                      <a:pt x="1276" y="22761"/>
                    </a:cubicBezTo>
                    <a:lnTo>
                      <a:pt x="1219" y="22739"/>
                    </a:lnTo>
                    <a:cubicBezTo>
                      <a:pt x="1209" y="22727"/>
                      <a:pt x="1197" y="22727"/>
                      <a:pt x="1186" y="22727"/>
                    </a:cubicBezTo>
                    <a:cubicBezTo>
                      <a:pt x="1118" y="22693"/>
                      <a:pt x="1039" y="22671"/>
                      <a:pt x="971" y="22636"/>
                    </a:cubicBezTo>
                    <a:cubicBezTo>
                      <a:pt x="915" y="22614"/>
                      <a:pt x="847" y="22591"/>
                      <a:pt x="790" y="22569"/>
                    </a:cubicBezTo>
                    <a:lnTo>
                      <a:pt x="768" y="22558"/>
                    </a:lnTo>
                    <a:cubicBezTo>
                      <a:pt x="700" y="22535"/>
                      <a:pt x="644" y="22501"/>
                      <a:pt x="576" y="22478"/>
                    </a:cubicBezTo>
                    <a:cubicBezTo>
                      <a:pt x="542" y="22468"/>
                      <a:pt x="497" y="22456"/>
                      <a:pt x="463" y="22433"/>
                    </a:cubicBezTo>
                    <a:cubicBezTo>
                      <a:pt x="429" y="22422"/>
                      <a:pt x="396" y="22411"/>
                      <a:pt x="361" y="22388"/>
                    </a:cubicBezTo>
                    <a:lnTo>
                      <a:pt x="351" y="22388"/>
                    </a:lnTo>
                    <a:cubicBezTo>
                      <a:pt x="316" y="22366"/>
                      <a:pt x="283" y="22355"/>
                      <a:pt x="249" y="22332"/>
                    </a:cubicBezTo>
                    <a:lnTo>
                      <a:pt x="249" y="22320"/>
                    </a:lnTo>
                    <a:cubicBezTo>
                      <a:pt x="238" y="22320"/>
                      <a:pt x="238" y="22320"/>
                      <a:pt x="238" y="22310"/>
                    </a:cubicBezTo>
                    <a:cubicBezTo>
                      <a:pt x="226" y="22310"/>
                      <a:pt x="215" y="22298"/>
                      <a:pt x="215" y="22287"/>
                    </a:cubicBezTo>
                    <a:cubicBezTo>
                      <a:pt x="203" y="22275"/>
                      <a:pt x="193" y="22264"/>
                      <a:pt x="193" y="22242"/>
                    </a:cubicBezTo>
                    <a:cubicBezTo>
                      <a:pt x="181" y="22230"/>
                      <a:pt x="181" y="22219"/>
                      <a:pt x="170" y="22207"/>
                    </a:cubicBezTo>
                    <a:cubicBezTo>
                      <a:pt x="158" y="22185"/>
                      <a:pt x="158" y="22162"/>
                      <a:pt x="147" y="22140"/>
                    </a:cubicBezTo>
                    <a:lnTo>
                      <a:pt x="147" y="22084"/>
                    </a:lnTo>
                    <a:lnTo>
                      <a:pt x="147" y="22016"/>
                    </a:lnTo>
                    <a:cubicBezTo>
                      <a:pt x="147" y="21993"/>
                      <a:pt x="147" y="21971"/>
                      <a:pt x="158" y="21948"/>
                    </a:cubicBezTo>
                    <a:cubicBezTo>
                      <a:pt x="158" y="21914"/>
                      <a:pt x="170" y="21881"/>
                      <a:pt x="181" y="21858"/>
                    </a:cubicBezTo>
                    <a:cubicBezTo>
                      <a:pt x="193" y="21824"/>
                      <a:pt x="203" y="21801"/>
                      <a:pt x="215" y="21768"/>
                    </a:cubicBezTo>
                    <a:lnTo>
                      <a:pt x="249" y="21700"/>
                    </a:lnTo>
                    <a:lnTo>
                      <a:pt x="305" y="21643"/>
                    </a:lnTo>
                    <a:cubicBezTo>
                      <a:pt x="328" y="21620"/>
                      <a:pt x="339" y="21598"/>
                      <a:pt x="361" y="21575"/>
                    </a:cubicBezTo>
                    <a:cubicBezTo>
                      <a:pt x="384" y="21553"/>
                      <a:pt x="407" y="21542"/>
                      <a:pt x="441" y="21519"/>
                    </a:cubicBezTo>
                    <a:lnTo>
                      <a:pt x="509" y="21485"/>
                    </a:lnTo>
                    <a:lnTo>
                      <a:pt x="576" y="21451"/>
                    </a:lnTo>
                    <a:cubicBezTo>
                      <a:pt x="599" y="21440"/>
                      <a:pt x="622" y="21440"/>
                      <a:pt x="655" y="21429"/>
                    </a:cubicBezTo>
                    <a:cubicBezTo>
                      <a:pt x="667" y="21429"/>
                      <a:pt x="689" y="21429"/>
                      <a:pt x="712" y="21417"/>
                    </a:cubicBezTo>
                    <a:close/>
                    <a:moveTo>
                      <a:pt x="4265" y="24097"/>
                    </a:moveTo>
                    <a:lnTo>
                      <a:pt x="4265" y="24097"/>
                    </a:lnTo>
                    <a:cubicBezTo>
                      <a:pt x="4266" y="24099"/>
                      <a:pt x="4267" y="24102"/>
                      <a:pt x="4268" y="24104"/>
                    </a:cubicBezTo>
                    <a:cubicBezTo>
                      <a:pt x="4268" y="24104"/>
                      <a:pt x="4268" y="24100"/>
                      <a:pt x="4265" y="24097"/>
                    </a:cubicBezTo>
                    <a:close/>
                    <a:moveTo>
                      <a:pt x="8038" y="23494"/>
                    </a:moveTo>
                    <a:cubicBezTo>
                      <a:pt x="8050" y="23506"/>
                      <a:pt x="8061" y="23506"/>
                      <a:pt x="8073" y="23506"/>
                    </a:cubicBezTo>
                    <a:cubicBezTo>
                      <a:pt x="8084" y="23517"/>
                      <a:pt x="8095" y="23517"/>
                      <a:pt x="8106" y="23529"/>
                    </a:cubicBezTo>
                    <a:cubicBezTo>
                      <a:pt x="8118" y="23529"/>
                      <a:pt x="8129" y="23540"/>
                      <a:pt x="8140" y="23540"/>
                    </a:cubicBezTo>
                    <a:lnTo>
                      <a:pt x="8174" y="23574"/>
                    </a:lnTo>
                    <a:cubicBezTo>
                      <a:pt x="8196" y="23585"/>
                      <a:pt x="8208" y="23597"/>
                      <a:pt x="8219" y="23619"/>
                    </a:cubicBezTo>
                    <a:cubicBezTo>
                      <a:pt x="8242" y="23630"/>
                      <a:pt x="8253" y="23653"/>
                      <a:pt x="8264" y="23664"/>
                    </a:cubicBezTo>
                    <a:cubicBezTo>
                      <a:pt x="8276" y="23687"/>
                      <a:pt x="8287" y="23709"/>
                      <a:pt x="8299" y="23720"/>
                    </a:cubicBezTo>
                    <a:cubicBezTo>
                      <a:pt x="8309" y="23743"/>
                      <a:pt x="8309" y="23765"/>
                      <a:pt x="8321" y="23788"/>
                    </a:cubicBezTo>
                    <a:cubicBezTo>
                      <a:pt x="8332" y="23822"/>
                      <a:pt x="8344" y="23868"/>
                      <a:pt x="8355" y="23901"/>
                    </a:cubicBezTo>
                    <a:cubicBezTo>
                      <a:pt x="8366" y="23969"/>
                      <a:pt x="8366" y="24026"/>
                      <a:pt x="8377" y="24093"/>
                    </a:cubicBezTo>
                    <a:lnTo>
                      <a:pt x="8377" y="24285"/>
                    </a:lnTo>
                    <a:lnTo>
                      <a:pt x="8377" y="24330"/>
                    </a:lnTo>
                    <a:lnTo>
                      <a:pt x="8377" y="24398"/>
                    </a:lnTo>
                    <a:lnTo>
                      <a:pt x="8366" y="24420"/>
                    </a:lnTo>
                    <a:cubicBezTo>
                      <a:pt x="8366" y="24465"/>
                      <a:pt x="8366" y="24522"/>
                      <a:pt x="8355" y="24578"/>
                    </a:cubicBezTo>
                    <a:cubicBezTo>
                      <a:pt x="8344" y="24646"/>
                      <a:pt x="8332" y="24714"/>
                      <a:pt x="8321" y="24804"/>
                    </a:cubicBezTo>
                    <a:cubicBezTo>
                      <a:pt x="8309" y="24884"/>
                      <a:pt x="8299" y="24951"/>
                      <a:pt x="8276" y="25019"/>
                    </a:cubicBezTo>
                    <a:cubicBezTo>
                      <a:pt x="8264" y="25075"/>
                      <a:pt x="8253" y="25132"/>
                      <a:pt x="8253" y="25177"/>
                    </a:cubicBezTo>
                    <a:lnTo>
                      <a:pt x="8219" y="25346"/>
                    </a:lnTo>
                    <a:lnTo>
                      <a:pt x="8219" y="25323"/>
                    </a:lnTo>
                    <a:lnTo>
                      <a:pt x="8208" y="25301"/>
                    </a:lnTo>
                    <a:lnTo>
                      <a:pt x="8208" y="25278"/>
                    </a:lnTo>
                    <a:lnTo>
                      <a:pt x="8208" y="25267"/>
                    </a:lnTo>
                    <a:lnTo>
                      <a:pt x="8140" y="24962"/>
                    </a:lnTo>
                    <a:cubicBezTo>
                      <a:pt x="8118" y="24827"/>
                      <a:pt x="8095" y="24680"/>
                      <a:pt x="8061" y="24545"/>
                    </a:cubicBezTo>
                    <a:cubicBezTo>
                      <a:pt x="8038" y="24420"/>
                      <a:pt x="8005" y="24297"/>
                      <a:pt x="7971" y="24194"/>
                    </a:cubicBezTo>
                    <a:cubicBezTo>
                      <a:pt x="7971" y="24172"/>
                      <a:pt x="7960" y="24138"/>
                      <a:pt x="7948" y="24116"/>
                    </a:cubicBezTo>
                    <a:cubicBezTo>
                      <a:pt x="7948" y="24093"/>
                      <a:pt x="7937" y="24059"/>
                      <a:pt x="7926" y="24026"/>
                    </a:cubicBezTo>
                    <a:cubicBezTo>
                      <a:pt x="7915" y="23969"/>
                      <a:pt x="7903" y="23924"/>
                      <a:pt x="7892" y="23868"/>
                    </a:cubicBezTo>
                    <a:lnTo>
                      <a:pt x="7880" y="23856"/>
                    </a:lnTo>
                    <a:cubicBezTo>
                      <a:pt x="7880" y="23811"/>
                      <a:pt x="7870" y="23765"/>
                      <a:pt x="7870" y="23720"/>
                    </a:cubicBezTo>
                    <a:lnTo>
                      <a:pt x="7870" y="23630"/>
                    </a:lnTo>
                    <a:cubicBezTo>
                      <a:pt x="7870" y="23597"/>
                      <a:pt x="7870" y="23574"/>
                      <a:pt x="7880" y="23551"/>
                    </a:cubicBezTo>
                    <a:lnTo>
                      <a:pt x="7880" y="23529"/>
                    </a:lnTo>
                    <a:lnTo>
                      <a:pt x="7892" y="23517"/>
                    </a:lnTo>
                    <a:lnTo>
                      <a:pt x="7892" y="23506"/>
                    </a:lnTo>
                    <a:lnTo>
                      <a:pt x="7915" y="23506"/>
                    </a:lnTo>
                    <a:cubicBezTo>
                      <a:pt x="7937" y="23494"/>
                      <a:pt x="7948" y="23494"/>
                      <a:pt x="7960" y="23494"/>
                    </a:cubicBezTo>
                    <a:close/>
                    <a:moveTo>
                      <a:pt x="12747" y="23336"/>
                    </a:moveTo>
                    <a:cubicBezTo>
                      <a:pt x="12758" y="23348"/>
                      <a:pt x="12769" y="23348"/>
                      <a:pt x="12780" y="23359"/>
                    </a:cubicBezTo>
                    <a:cubicBezTo>
                      <a:pt x="12803" y="23359"/>
                      <a:pt x="12814" y="23371"/>
                      <a:pt x="12825" y="23371"/>
                    </a:cubicBezTo>
                    <a:cubicBezTo>
                      <a:pt x="12837" y="23371"/>
                      <a:pt x="12837" y="23382"/>
                      <a:pt x="12848" y="23382"/>
                    </a:cubicBezTo>
                    <a:lnTo>
                      <a:pt x="12882" y="23416"/>
                    </a:lnTo>
                    <a:lnTo>
                      <a:pt x="12916" y="23449"/>
                    </a:lnTo>
                    <a:cubicBezTo>
                      <a:pt x="12927" y="23461"/>
                      <a:pt x="12938" y="23472"/>
                      <a:pt x="12950" y="23494"/>
                    </a:cubicBezTo>
                    <a:cubicBezTo>
                      <a:pt x="12973" y="23517"/>
                      <a:pt x="12983" y="23540"/>
                      <a:pt x="12995" y="23562"/>
                    </a:cubicBezTo>
                    <a:cubicBezTo>
                      <a:pt x="13006" y="23597"/>
                      <a:pt x="13029" y="23630"/>
                      <a:pt x="13040" y="23664"/>
                    </a:cubicBezTo>
                    <a:lnTo>
                      <a:pt x="13074" y="23800"/>
                    </a:lnTo>
                    <a:cubicBezTo>
                      <a:pt x="13085" y="23845"/>
                      <a:pt x="13085" y="23901"/>
                      <a:pt x="13096" y="23946"/>
                    </a:cubicBezTo>
                    <a:lnTo>
                      <a:pt x="13096" y="24116"/>
                    </a:lnTo>
                    <a:cubicBezTo>
                      <a:pt x="13085" y="24172"/>
                      <a:pt x="13085" y="24229"/>
                      <a:pt x="13074" y="24285"/>
                    </a:cubicBezTo>
                    <a:cubicBezTo>
                      <a:pt x="13051" y="24342"/>
                      <a:pt x="13040" y="24409"/>
                      <a:pt x="13018" y="24465"/>
                    </a:cubicBezTo>
                    <a:cubicBezTo>
                      <a:pt x="12995" y="24533"/>
                      <a:pt x="12973" y="24590"/>
                      <a:pt x="12938" y="24658"/>
                    </a:cubicBezTo>
                    <a:cubicBezTo>
                      <a:pt x="12905" y="24736"/>
                      <a:pt x="12860" y="24804"/>
                      <a:pt x="12803" y="24884"/>
                    </a:cubicBezTo>
                    <a:cubicBezTo>
                      <a:pt x="12747" y="24974"/>
                      <a:pt x="12690" y="25042"/>
                      <a:pt x="12634" y="25120"/>
                    </a:cubicBezTo>
                    <a:cubicBezTo>
                      <a:pt x="12566" y="25177"/>
                      <a:pt x="12521" y="25233"/>
                      <a:pt x="12464" y="25278"/>
                    </a:cubicBezTo>
                    <a:lnTo>
                      <a:pt x="12453" y="25290"/>
                    </a:lnTo>
                    <a:lnTo>
                      <a:pt x="12363" y="25369"/>
                    </a:lnTo>
                    <a:cubicBezTo>
                      <a:pt x="12329" y="25391"/>
                      <a:pt x="12306" y="25425"/>
                      <a:pt x="12273" y="25448"/>
                    </a:cubicBezTo>
                    <a:cubicBezTo>
                      <a:pt x="12250" y="25459"/>
                      <a:pt x="12238" y="25471"/>
                      <a:pt x="12216" y="25481"/>
                    </a:cubicBezTo>
                    <a:cubicBezTo>
                      <a:pt x="12193" y="25504"/>
                      <a:pt x="12160" y="25527"/>
                      <a:pt x="12125" y="25549"/>
                    </a:cubicBezTo>
                    <a:lnTo>
                      <a:pt x="12080" y="25584"/>
                    </a:lnTo>
                    <a:lnTo>
                      <a:pt x="12058" y="25594"/>
                    </a:lnTo>
                    <a:cubicBezTo>
                      <a:pt x="11979" y="25651"/>
                      <a:pt x="11889" y="25707"/>
                      <a:pt x="11809" y="25752"/>
                    </a:cubicBezTo>
                    <a:cubicBezTo>
                      <a:pt x="11708" y="25809"/>
                      <a:pt x="11618" y="25855"/>
                      <a:pt x="11527" y="25900"/>
                    </a:cubicBezTo>
                    <a:cubicBezTo>
                      <a:pt x="11460" y="25933"/>
                      <a:pt x="11403" y="25967"/>
                      <a:pt x="11335" y="25990"/>
                    </a:cubicBezTo>
                    <a:cubicBezTo>
                      <a:pt x="11132" y="26091"/>
                      <a:pt x="10918" y="26193"/>
                      <a:pt x="10715" y="26306"/>
                    </a:cubicBezTo>
                    <a:cubicBezTo>
                      <a:pt x="10669" y="26329"/>
                      <a:pt x="10635" y="26362"/>
                      <a:pt x="10590" y="26385"/>
                    </a:cubicBezTo>
                    <a:cubicBezTo>
                      <a:pt x="10635" y="26261"/>
                      <a:pt x="10647" y="26125"/>
                      <a:pt x="10669" y="26001"/>
                    </a:cubicBezTo>
                    <a:cubicBezTo>
                      <a:pt x="10680" y="25933"/>
                      <a:pt x="10692" y="25855"/>
                      <a:pt x="10692" y="25775"/>
                    </a:cubicBezTo>
                    <a:lnTo>
                      <a:pt x="10703" y="25707"/>
                    </a:lnTo>
                    <a:cubicBezTo>
                      <a:pt x="10715" y="25651"/>
                      <a:pt x="10715" y="25594"/>
                      <a:pt x="10725" y="25549"/>
                    </a:cubicBezTo>
                    <a:lnTo>
                      <a:pt x="10748" y="25448"/>
                    </a:lnTo>
                    <a:cubicBezTo>
                      <a:pt x="10748" y="25391"/>
                      <a:pt x="10760" y="25346"/>
                      <a:pt x="10771" y="25290"/>
                    </a:cubicBezTo>
                    <a:lnTo>
                      <a:pt x="10793" y="25200"/>
                    </a:lnTo>
                    <a:lnTo>
                      <a:pt x="10805" y="25109"/>
                    </a:lnTo>
                    <a:cubicBezTo>
                      <a:pt x="10827" y="25007"/>
                      <a:pt x="10861" y="24917"/>
                      <a:pt x="10895" y="24816"/>
                    </a:cubicBezTo>
                    <a:cubicBezTo>
                      <a:pt x="10929" y="24714"/>
                      <a:pt x="10974" y="24601"/>
                      <a:pt x="11019" y="24500"/>
                    </a:cubicBezTo>
                    <a:cubicBezTo>
                      <a:pt x="11064" y="24409"/>
                      <a:pt x="11121" y="24330"/>
                      <a:pt x="11177" y="24240"/>
                    </a:cubicBezTo>
                    <a:cubicBezTo>
                      <a:pt x="11222" y="24172"/>
                      <a:pt x="11279" y="24104"/>
                      <a:pt x="11335" y="24036"/>
                    </a:cubicBezTo>
                    <a:cubicBezTo>
                      <a:pt x="11392" y="23969"/>
                      <a:pt x="11460" y="23913"/>
                      <a:pt x="11527" y="23845"/>
                    </a:cubicBezTo>
                    <a:cubicBezTo>
                      <a:pt x="11583" y="23800"/>
                      <a:pt x="11651" y="23743"/>
                      <a:pt x="11731" y="23698"/>
                    </a:cubicBezTo>
                    <a:cubicBezTo>
                      <a:pt x="11821" y="23630"/>
                      <a:pt x="11922" y="23585"/>
                      <a:pt x="12024" y="23529"/>
                    </a:cubicBezTo>
                    <a:lnTo>
                      <a:pt x="12092" y="23494"/>
                    </a:lnTo>
                    <a:cubicBezTo>
                      <a:pt x="12114" y="23484"/>
                      <a:pt x="12148" y="23472"/>
                      <a:pt x="12182" y="23449"/>
                    </a:cubicBezTo>
                    <a:cubicBezTo>
                      <a:pt x="12205" y="23438"/>
                      <a:pt x="12250" y="23427"/>
                      <a:pt x="12273" y="23416"/>
                    </a:cubicBezTo>
                    <a:cubicBezTo>
                      <a:pt x="12295" y="23404"/>
                      <a:pt x="12306" y="23404"/>
                      <a:pt x="12329" y="23393"/>
                    </a:cubicBezTo>
                    <a:cubicBezTo>
                      <a:pt x="12385" y="23382"/>
                      <a:pt x="12441" y="23359"/>
                      <a:pt x="12498" y="23348"/>
                    </a:cubicBezTo>
                    <a:cubicBezTo>
                      <a:pt x="12532" y="23336"/>
                      <a:pt x="12566" y="23336"/>
                      <a:pt x="12599" y="23336"/>
                    </a:cubicBezTo>
                    <a:close/>
                    <a:moveTo>
                      <a:pt x="5447" y="27188"/>
                    </a:moveTo>
                    <a:lnTo>
                      <a:pt x="5454" y="27198"/>
                    </a:lnTo>
                    <a:cubicBezTo>
                      <a:pt x="5454" y="27198"/>
                      <a:pt x="5454" y="27190"/>
                      <a:pt x="5447" y="27188"/>
                    </a:cubicBezTo>
                    <a:close/>
                    <a:moveTo>
                      <a:pt x="12566" y="27514"/>
                    </a:moveTo>
                    <a:cubicBezTo>
                      <a:pt x="12599" y="27514"/>
                      <a:pt x="12634" y="27514"/>
                      <a:pt x="12656" y="27525"/>
                    </a:cubicBezTo>
                    <a:cubicBezTo>
                      <a:pt x="12690" y="27525"/>
                      <a:pt x="12712" y="27536"/>
                      <a:pt x="12735" y="27548"/>
                    </a:cubicBezTo>
                    <a:cubicBezTo>
                      <a:pt x="12769" y="27559"/>
                      <a:pt x="12792" y="27571"/>
                      <a:pt x="12814" y="27581"/>
                    </a:cubicBezTo>
                    <a:lnTo>
                      <a:pt x="12882" y="27616"/>
                    </a:lnTo>
                    <a:cubicBezTo>
                      <a:pt x="12893" y="27627"/>
                      <a:pt x="12916" y="27638"/>
                      <a:pt x="12938" y="27661"/>
                    </a:cubicBezTo>
                    <a:lnTo>
                      <a:pt x="12983" y="27706"/>
                    </a:lnTo>
                    <a:cubicBezTo>
                      <a:pt x="13006" y="27729"/>
                      <a:pt x="13018" y="27739"/>
                      <a:pt x="13029" y="27762"/>
                    </a:cubicBezTo>
                    <a:lnTo>
                      <a:pt x="13029" y="27774"/>
                    </a:lnTo>
                    <a:cubicBezTo>
                      <a:pt x="13040" y="27785"/>
                      <a:pt x="13040" y="27785"/>
                      <a:pt x="13040" y="27796"/>
                    </a:cubicBezTo>
                    <a:lnTo>
                      <a:pt x="13040" y="27807"/>
                    </a:lnTo>
                    <a:lnTo>
                      <a:pt x="13040" y="27819"/>
                    </a:lnTo>
                    <a:lnTo>
                      <a:pt x="13040" y="27830"/>
                    </a:lnTo>
                    <a:lnTo>
                      <a:pt x="13040" y="27852"/>
                    </a:lnTo>
                    <a:cubicBezTo>
                      <a:pt x="13029" y="27864"/>
                      <a:pt x="13029" y="27887"/>
                      <a:pt x="13018" y="27898"/>
                    </a:cubicBezTo>
                    <a:cubicBezTo>
                      <a:pt x="13018" y="27909"/>
                      <a:pt x="13006" y="27920"/>
                      <a:pt x="12995" y="27932"/>
                    </a:cubicBezTo>
                    <a:cubicBezTo>
                      <a:pt x="12983" y="27954"/>
                      <a:pt x="12973" y="27965"/>
                      <a:pt x="12961" y="27988"/>
                    </a:cubicBezTo>
                    <a:cubicBezTo>
                      <a:pt x="12938" y="28000"/>
                      <a:pt x="12916" y="28022"/>
                      <a:pt x="12905" y="28045"/>
                    </a:cubicBezTo>
                    <a:cubicBezTo>
                      <a:pt x="12870" y="28067"/>
                      <a:pt x="12848" y="28090"/>
                      <a:pt x="12814" y="28112"/>
                    </a:cubicBezTo>
                    <a:cubicBezTo>
                      <a:pt x="12769" y="28146"/>
                      <a:pt x="12724" y="28168"/>
                      <a:pt x="12667" y="28203"/>
                    </a:cubicBezTo>
                    <a:cubicBezTo>
                      <a:pt x="12645" y="28214"/>
                      <a:pt x="12611" y="28225"/>
                      <a:pt x="12589" y="28225"/>
                    </a:cubicBezTo>
                    <a:cubicBezTo>
                      <a:pt x="12566" y="28236"/>
                      <a:pt x="12544" y="28248"/>
                      <a:pt x="12509" y="28259"/>
                    </a:cubicBezTo>
                    <a:lnTo>
                      <a:pt x="12476" y="28259"/>
                    </a:lnTo>
                    <a:cubicBezTo>
                      <a:pt x="12431" y="28271"/>
                      <a:pt x="12396" y="28271"/>
                      <a:pt x="12363" y="28281"/>
                    </a:cubicBezTo>
                    <a:cubicBezTo>
                      <a:pt x="12318" y="28281"/>
                      <a:pt x="12283" y="28293"/>
                      <a:pt x="12238" y="28293"/>
                    </a:cubicBezTo>
                    <a:lnTo>
                      <a:pt x="12205" y="28293"/>
                    </a:lnTo>
                    <a:cubicBezTo>
                      <a:pt x="12137" y="28304"/>
                      <a:pt x="12069" y="28304"/>
                      <a:pt x="12012" y="28304"/>
                    </a:cubicBezTo>
                    <a:lnTo>
                      <a:pt x="11934" y="28304"/>
                    </a:lnTo>
                    <a:cubicBezTo>
                      <a:pt x="11900" y="28304"/>
                      <a:pt x="11877" y="28293"/>
                      <a:pt x="11844" y="28293"/>
                    </a:cubicBezTo>
                    <a:cubicBezTo>
                      <a:pt x="11798" y="28281"/>
                      <a:pt x="11764" y="28271"/>
                      <a:pt x="11731" y="28259"/>
                    </a:cubicBezTo>
                    <a:cubicBezTo>
                      <a:pt x="11674" y="28236"/>
                      <a:pt x="11629" y="28214"/>
                      <a:pt x="11573" y="28191"/>
                    </a:cubicBezTo>
                    <a:cubicBezTo>
                      <a:pt x="11550" y="28180"/>
                      <a:pt x="11516" y="28168"/>
                      <a:pt x="11493" y="28146"/>
                    </a:cubicBezTo>
                    <a:cubicBezTo>
                      <a:pt x="11425" y="28123"/>
                      <a:pt x="11369" y="28101"/>
                      <a:pt x="11312" y="28090"/>
                    </a:cubicBezTo>
                    <a:lnTo>
                      <a:pt x="11312" y="28078"/>
                    </a:lnTo>
                    <a:lnTo>
                      <a:pt x="11335" y="28067"/>
                    </a:lnTo>
                    <a:cubicBezTo>
                      <a:pt x="11369" y="28033"/>
                      <a:pt x="11392" y="28000"/>
                      <a:pt x="11425" y="27977"/>
                    </a:cubicBezTo>
                    <a:cubicBezTo>
                      <a:pt x="11448" y="27943"/>
                      <a:pt x="11482" y="27920"/>
                      <a:pt x="11505" y="27898"/>
                    </a:cubicBezTo>
                    <a:lnTo>
                      <a:pt x="11640" y="27796"/>
                    </a:lnTo>
                    <a:cubicBezTo>
                      <a:pt x="11685" y="27762"/>
                      <a:pt x="11741" y="27729"/>
                      <a:pt x="11798" y="27706"/>
                    </a:cubicBezTo>
                    <a:cubicBezTo>
                      <a:pt x="11854" y="27672"/>
                      <a:pt x="11911" y="27649"/>
                      <a:pt x="11979" y="27616"/>
                    </a:cubicBezTo>
                    <a:lnTo>
                      <a:pt x="12148" y="27548"/>
                    </a:lnTo>
                    <a:cubicBezTo>
                      <a:pt x="12170" y="27536"/>
                      <a:pt x="12205" y="27536"/>
                      <a:pt x="12227" y="27525"/>
                    </a:cubicBezTo>
                    <a:cubicBezTo>
                      <a:pt x="12261" y="27525"/>
                      <a:pt x="12295" y="27514"/>
                      <a:pt x="12340" y="27514"/>
                    </a:cubicBezTo>
                    <a:close/>
                    <a:moveTo>
                      <a:pt x="5363" y="29964"/>
                    </a:moveTo>
                    <a:lnTo>
                      <a:pt x="5363" y="29964"/>
                    </a:lnTo>
                    <a:cubicBezTo>
                      <a:pt x="5363" y="29967"/>
                      <a:pt x="5362" y="29971"/>
                      <a:pt x="5361" y="29974"/>
                    </a:cubicBezTo>
                    <a:lnTo>
                      <a:pt x="5361" y="29974"/>
                    </a:lnTo>
                    <a:cubicBezTo>
                      <a:pt x="5363" y="29973"/>
                      <a:pt x="5363" y="29971"/>
                      <a:pt x="5363" y="29964"/>
                    </a:cubicBezTo>
                    <a:close/>
                    <a:moveTo>
                      <a:pt x="4979" y="28349"/>
                    </a:moveTo>
                    <a:cubicBezTo>
                      <a:pt x="4990" y="28361"/>
                      <a:pt x="5002" y="28361"/>
                      <a:pt x="5013" y="28361"/>
                    </a:cubicBezTo>
                    <a:cubicBezTo>
                      <a:pt x="5025" y="28372"/>
                      <a:pt x="5035" y="28372"/>
                      <a:pt x="5047" y="28383"/>
                    </a:cubicBezTo>
                    <a:cubicBezTo>
                      <a:pt x="5058" y="28383"/>
                      <a:pt x="5070" y="28394"/>
                      <a:pt x="5081" y="28394"/>
                    </a:cubicBezTo>
                    <a:lnTo>
                      <a:pt x="5103" y="28417"/>
                    </a:lnTo>
                    <a:cubicBezTo>
                      <a:pt x="5115" y="28417"/>
                      <a:pt x="5115" y="28429"/>
                      <a:pt x="5126" y="28429"/>
                    </a:cubicBezTo>
                    <a:cubicBezTo>
                      <a:pt x="5126" y="28439"/>
                      <a:pt x="5137" y="28451"/>
                      <a:pt x="5148" y="28462"/>
                    </a:cubicBezTo>
                    <a:cubicBezTo>
                      <a:pt x="5148" y="28474"/>
                      <a:pt x="5160" y="28485"/>
                      <a:pt x="5160" y="28496"/>
                    </a:cubicBezTo>
                    <a:cubicBezTo>
                      <a:pt x="5171" y="28507"/>
                      <a:pt x="5183" y="28530"/>
                      <a:pt x="5193" y="28564"/>
                    </a:cubicBezTo>
                    <a:cubicBezTo>
                      <a:pt x="5205" y="28597"/>
                      <a:pt x="5216" y="28643"/>
                      <a:pt x="5228" y="28688"/>
                    </a:cubicBezTo>
                    <a:cubicBezTo>
                      <a:pt x="5239" y="28756"/>
                      <a:pt x="5250" y="28823"/>
                      <a:pt x="5250" y="28891"/>
                    </a:cubicBezTo>
                    <a:lnTo>
                      <a:pt x="5250" y="28959"/>
                    </a:lnTo>
                    <a:lnTo>
                      <a:pt x="5250" y="28970"/>
                    </a:lnTo>
                    <a:lnTo>
                      <a:pt x="5261" y="28993"/>
                    </a:lnTo>
                    <a:lnTo>
                      <a:pt x="5261" y="29038"/>
                    </a:lnTo>
                    <a:lnTo>
                      <a:pt x="5250" y="29083"/>
                    </a:lnTo>
                    <a:lnTo>
                      <a:pt x="5250" y="29196"/>
                    </a:lnTo>
                    <a:lnTo>
                      <a:pt x="5250" y="29252"/>
                    </a:lnTo>
                    <a:lnTo>
                      <a:pt x="5239" y="29320"/>
                    </a:lnTo>
                    <a:cubicBezTo>
                      <a:pt x="5239" y="29410"/>
                      <a:pt x="5228" y="29501"/>
                      <a:pt x="5216" y="29580"/>
                    </a:cubicBezTo>
                    <a:cubicBezTo>
                      <a:pt x="5205" y="29659"/>
                      <a:pt x="5193" y="29726"/>
                      <a:pt x="5183" y="29794"/>
                    </a:cubicBezTo>
                    <a:lnTo>
                      <a:pt x="5171" y="29839"/>
                    </a:lnTo>
                    <a:cubicBezTo>
                      <a:pt x="5160" y="29919"/>
                      <a:pt x="5137" y="29987"/>
                      <a:pt x="5126" y="30054"/>
                    </a:cubicBezTo>
                    <a:cubicBezTo>
                      <a:pt x="5103" y="30122"/>
                      <a:pt x="5092" y="30178"/>
                      <a:pt x="5070" y="30246"/>
                    </a:cubicBezTo>
                    <a:cubicBezTo>
                      <a:pt x="5070" y="30223"/>
                      <a:pt x="5058" y="30212"/>
                      <a:pt x="5058" y="30201"/>
                    </a:cubicBezTo>
                    <a:cubicBezTo>
                      <a:pt x="5035" y="30145"/>
                      <a:pt x="5002" y="30088"/>
                      <a:pt x="4979" y="30032"/>
                    </a:cubicBezTo>
                    <a:lnTo>
                      <a:pt x="4968" y="30009"/>
                    </a:lnTo>
                    <a:cubicBezTo>
                      <a:pt x="4934" y="29952"/>
                      <a:pt x="4900" y="29896"/>
                      <a:pt x="4866" y="29851"/>
                    </a:cubicBezTo>
                    <a:lnTo>
                      <a:pt x="4844" y="29794"/>
                    </a:lnTo>
                    <a:lnTo>
                      <a:pt x="4776" y="29693"/>
                    </a:lnTo>
                    <a:cubicBezTo>
                      <a:pt x="4754" y="29659"/>
                      <a:pt x="4742" y="29625"/>
                      <a:pt x="4719" y="29591"/>
                    </a:cubicBezTo>
                    <a:cubicBezTo>
                      <a:pt x="4697" y="29558"/>
                      <a:pt x="4686" y="29535"/>
                      <a:pt x="4663" y="29501"/>
                    </a:cubicBezTo>
                    <a:lnTo>
                      <a:pt x="4618" y="29410"/>
                    </a:lnTo>
                    <a:lnTo>
                      <a:pt x="4606" y="29388"/>
                    </a:lnTo>
                    <a:lnTo>
                      <a:pt x="4584" y="29332"/>
                    </a:lnTo>
                    <a:lnTo>
                      <a:pt x="4539" y="29241"/>
                    </a:lnTo>
                    <a:cubicBezTo>
                      <a:pt x="4539" y="29230"/>
                      <a:pt x="4528" y="29207"/>
                      <a:pt x="4528" y="29196"/>
                    </a:cubicBezTo>
                    <a:lnTo>
                      <a:pt x="4516" y="29174"/>
                    </a:lnTo>
                    <a:lnTo>
                      <a:pt x="4516" y="29162"/>
                    </a:lnTo>
                    <a:cubicBezTo>
                      <a:pt x="4505" y="29139"/>
                      <a:pt x="4493" y="29129"/>
                      <a:pt x="4493" y="29106"/>
                    </a:cubicBezTo>
                    <a:cubicBezTo>
                      <a:pt x="4471" y="29038"/>
                      <a:pt x="4448" y="28981"/>
                      <a:pt x="4437" y="28925"/>
                    </a:cubicBezTo>
                    <a:cubicBezTo>
                      <a:pt x="4437" y="28903"/>
                      <a:pt x="4437" y="28880"/>
                      <a:pt x="4426" y="28846"/>
                    </a:cubicBezTo>
                    <a:lnTo>
                      <a:pt x="4426" y="28801"/>
                    </a:lnTo>
                    <a:cubicBezTo>
                      <a:pt x="4437" y="28778"/>
                      <a:pt x="4437" y="28756"/>
                      <a:pt x="4437" y="28733"/>
                    </a:cubicBezTo>
                    <a:cubicBezTo>
                      <a:pt x="4448" y="28710"/>
                      <a:pt x="4448" y="28700"/>
                      <a:pt x="4460" y="28677"/>
                    </a:cubicBezTo>
                    <a:cubicBezTo>
                      <a:pt x="4460" y="28654"/>
                      <a:pt x="4471" y="28643"/>
                      <a:pt x="4483" y="28620"/>
                    </a:cubicBezTo>
                    <a:cubicBezTo>
                      <a:pt x="4493" y="28597"/>
                      <a:pt x="4505" y="28587"/>
                      <a:pt x="4516" y="28564"/>
                    </a:cubicBezTo>
                    <a:cubicBezTo>
                      <a:pt x="4528" y="28541"/>
                      <a:pt x="4539" y="28519"/>
                      <a:pt x="4561" y="28507"/>
                    </a:cubicBezTo>
                    <a:cubicBezTo>
                      <a:pt x="4573" y="28485"/>
                      <a:pt x="4596" y="28474"/>
                      <a:pt x="4606" y="28451"/>
                    </a:cubicBezTo>
                    <a:cubicBezTo>
                      <a:pt x="4618" y="28439"/>
                      <a:pt x="4641" y="28429"/>
                      <a:pt x="4652" y="28417"/>
                    </a:cubicBezTo>
                    <a:cubicBezTo>
                      <a:pt x="4674" y="28406"/>
                      <a:pt x="4697" y="28394"/>
                      <a:pt x="4708" y="28383"/>
                    </a:cubicBezTo>
                    <a:cubicBezTo>
                      <a:pt x="4719" y="28383"/>
                      <a:pt x="4742" y="28372"/>
                      <a:pt x="4754" y="28372"/>
                    </a:cubicBezTo>
                    <a:cubicBezTo>
                      <a:pt x="4776" y="28361"/>
                      <a:pt x="4787" y="28361"/>
                      <a:pt x="4810" y="28349"/>
                    </a:cubicBezTo>
                    <a:close/>
                    <a:moveTo>
                      <a:pt x="1874" y="28891"/>
                    </a:moveTo>
                    <a:cubicBezTo>
                      <a:pt x="1909" y="28891"/>
                      <a:pt x="1931" y="28891"/>
                      <a:pt x="1954" y="28903"/>
                    </a:cubicBezTo>
                    <a:cubicBezTo>
                      <a:pt x="1976" y="28903"/>
                      <a:pt x="1987" y="28914"/>
                      <a:pt x="2010" y="28914"/>
                    </a:cubicBezTo>
                    <a:lnTo>
                      <a:pt x="2077" y="28948"/>
                    </a:lnTo>
                    <a:cubicBezTo>
                      <a:pt x="2089" y="28948"/>
                      <a:pt x="2112" y="28959"/>
                      <a:pt x="2123" y="28970"/>
                    </a:cubicBezTo>
                    <a:cubicBezTo>
                      <a:pt x="2157" y="28993"/>
                      <a:pt x="2180" y="29016"/>
                      <a:pt x="2213" y="29038"/>
                    </a:cubicBezTo>
                    <a:lnTo>
                      <a:pt x="2371" y="29196"/>
                    </a:lnTo>
                    <a:cubicBezTo>
                      <a:pt x="2439" y="29287"/>
                      <a:pt x="2496" y="29354"/>
                      <a:pt x="2541" y="29422"/>
                    </a:cubicBezTo>
                    <a:cubicBezTo>
                      <a:pt x="2563" y="29455"/>
                      <a:pt x="2586" y="29490"/>
                      <a:pt x="2597" y="29512"/>
                    </a:cubicBezTo>
                    <a:cubicBezTo>
                      <a:pt x="2619" y="29546"/>
                      <a:pt x="2631" y="29580"/>
                      <a:pt x="2654" y="29614"/>
                    </a:cubicBezTo>
                    <a:lnTo>
                      <a:pt x="2665" y="29636"/>
                    </a:lnTo>
                    <a:cubicBezTo>
                      <a:pt x="2699" y="29704"/>
                      <a:pt x="2732" y="29783"/>
                      <a:pt x="2767" y="29862"/>
                    </a:cubicBezTo>
                    <a:cubicBezTo>
                      <a:pt x="2800" y="29941"/>
                      <a:pt x="2834" y="30020"/>
                      <a:pt x="2868" y="30122"/>
                    </a:cubicBezTo>
                    <a:lnTo>
                      <a:pt x="2879" y="30133"/>
                    </a:lnTo>
                    <a:lnTo>
                      <a:pt x="2879" y="30145"/>
                    </a:lnTo>
                    <a:lnTo>
                      <a:pt x="2879" y="30155"/>
                    </a:lnTo>
                    <a:lnTo>
                      <a:pt x="2890" y="30167"/>
                    </a:lnTo>
                    <a:cubicBezTo>
                      <a:pt x="2902" y="30212"/>
                      <a:pt x="2925" y="30268"/>
                      <a:pt x="2935" y="30314"/>
                    </a:cubicBezTo>
                    <a:cubicBezTo>
                      <a:pt x="2970" y="30416"/>
                      <a:pt x="2992" y="30528"/>
                      <a:pt x="3015" y="30619"/>
                    </a:cubicBezTo>
                    <a:cubicBezTo>
                      <a:pt x="3026" y="30709"/>
                      <a:pt x="3048" y="30799"/>
                      <a:pt x="3071" y="30878"/>
                    </a:cubicBezTo>
                    <a:cubicBezTo>
                      <a:pt x="3105" y="30980"/>
                      <a:pt x="3128" y="31070"/>
                      <a:pt x="3150" y="31149"/>
                    </a:cubicBezTo>
                    <a:cubicBezTo>
                      <a:pt x="3196" y="31251"/>
                      <a:pt x="3229" y="31352"/>
                      <a:pt x="3274" y="31442"/>
                    </a:cubicBezTo>
                    <a:cubicBezTo>
                      <a:pt x="3286" y="31454"/>
                      <a:pt x="3286" y="31454"/>
                      <a:pt x="3286" y="31465"/>
                    </a:cubicBezTo>
                    <a:cubicBezTo>
                      <a:pt x="3308" y="31488"/>
                      <a:pt x="3319" y="31522"/>
                      <a:pt x="3331" y="31545"/>
                    </a:cubicBezTo>
                    <a:lnTo>
                      <a:pt x="3229" y="31477"/>
                    </a:lnTo>
                    <a:cubicBezTo>
                      <a:pt x="3173" y="31442"/>
                      <a:pt x="3128" y="31409"/>
                      <a:pt x="3094" y="31375"/>
                    </a:cubicBezTo>
                    <a:cubicBezTo>
                      <a:pt x="3060" y="31341"/>
                      <a:pt x="3026" y="31319"/>
                      <a:pt x="3003" y="31284"/>
                    </a:cubicBezTo>
                    <a:cubicBezTo>
                      <a:pt x="2935" y="31206"/>
                      <a:pt x="2868" y="31116"/>
                      <a:pt x="2800" y="31003"/>
                    </a:cubicBezTo>
                    <a:lnTo>
                      <a:pt x="2777" y="30980"/>
                    </a:lnTo>
                    <a:cubicBezTo>
                      <a:pt x="2744" y="30935"/>
                      <a:pt x="2721" y="30901"/>
                      <a:pt x="2699" y="30855"/>
                    </a:cubicBezTo>
                    <a:cubicBezTo>
                      <a:pt x="2676" y="30833"/>
                      <a:pt x="2654" y="30799"/>
                      <a:pt x="2642" y="30765"/>
                    </a:cubicBezTo>
                    <a:cubicBezTo>
                      <a:pt x="2586" y="30687"/>
                      <a:pt x="2529" y="30607"/>
                      <a:pt x="2473" y="30539"/>
                    </a:cubicBezTo>
                    <a:cubicBezTo>
                      <a:pt x="2461" y="30539"/>
                      <a:pt x="2461" y="30528"/>
                      <a:pt x="2450" y="30528"/>
                    </a:cubicBezTo>
                    <a:cubicBezTo>
                      <a:pt x="2326" y="30381"/>
                      <a:pt x="2168" y="30258"/>
                      <a:pt x="1976" y="30133"/>
                    </a:cubicBezTo>
                    <a:cubicBezTo>
                      <a:pt x="1909" y="30099"/>
                      <a:pt x="1841" y="30054"/>
                      <a:pt x="1773" y="30009"/>
                    </a:cubicBezTo>
                    <a:cubicBezTo>
                      <a:pt x="1683" y="29964"/>
                      <a:pt x="1581" y="29907"/>
                      <a:pt x="1490" y="29839"/>
                    </a:cubicBezTo>
                    <a:cubicBezTo>
                      <a:pt x="1445" y="29806"/>
                      <a:pt x="1400" y="29772"/>
                      <a:pt x="1367" y="29749"/>
                    </a:cubicBezTo>
                    <a:lnTo>
                      <a:pt x="1299" y="29681"/>
                    </a:lnTo>
                    <a:cubicBezTo>
                      <a:pt x="1254" y="29625"/>
                      <a:pt x="1219" y="29580"/>
                      <a:pt x="1186" y="29535"/>
                    </a:cubicBezTo>
                    <a:cubicBezTo>
                      <a:pt x="1163" y="29501"/>
                      <a:pt x="1152" y="29478"/>
                      <a:pt x="1141" y="29455"/>
                    </a:cubicBezTo>
                    <a:cubicBezTo>
                      <a:pt x="1129" y="29445"/>
                      <a:pt x="1129" y="29433"/>
                      <a:pt x="1118" y="29422"/>
                    </a:cubicBezTo>
                    <a:lnTo>
                      <a:pt x="1118" y="29388"/>
                    </a:lnTo>
                    <a:lnTo>
                      <a:pt x="1118" y="29297"/>
                    </a:lnTo>
                    <a:lnTo>
                      <a:pt x="1118" y="29275"/>
                    </a:lnTo>
                    <a:cubicBezTo>
                      <a:pt x="1129" y="29252"/>
                      <a:pt x="1129" y="29241"/>
                      <a:pt x="1141" y="29230"/>
                    </a:cubicBezTo>
                    <a:lnTo>
                      <a:pt x="1174" y="29162"/>
                    </a:lnTo>
                    <a:cubicBezTo>
                      <a:pt x="1186" y="29162"/>
                      <a:pt x="1186" y="29151"/>
                      <a:pt x="1197" y="29139"/>
                    </a:cubicBezTo>
                    <a:cubicBezTo>
                      <a:pt x="1209" y="29139"/>
                      <a:pt x="1209" y="29129"/>
                      <a:pt x="1219" y="29117"/>
                    </a:cubicBezTo>
                    <a:cubicBezTo>
                      <a:pt x="1242" y="29094"/>
                      <a:pt x="1276" y="29083"/>
                      <a:pt x="1310" y="29061"/>
                    </a:cubicBezTo>
                    <a:lnTo>
                      <a:pt x="1412" y="28993"/>
                    </a:lnTo>
                    <a:cubicBezTo>
                      <a:pt x="1445" y="28970"/>
                      <a:pt x="1490" y="28959"/>
                      <a:pt x="1525" y="28948"/>
                    </a:cubicBezTo>
                    <a:cubicBezTo>
                      <a:pt x="1570" y="28925"/>
                      <a:pt x="1615" y="28914"/>
                      <a:pt x="1648" y="28914"/>
                    </a:cubicBezTo>
                    <a:cubicBezTo>
                      <a:pt x="1705" y="28903"/>
                      <a:pt x="1761" y="28891"/>
                      <a:pt x="1806" y="28891"/>
                    </a:cubicBezTo>
                    <a:close/>
                    <a:moveTo>
                      <a:pt x="1084" y="33080"/>
                    </a:moveTo>
                    <a:cubicBezTo>
                      <a:pt x="1107" y="33080"/>
                      <a:pt x="1141" y="33080"/>
                      <a:pt x="1174" y="33091"/>
                    </a:cubicBezTo>
                    <a:cubicBezTo>
                      <a:pt x="1219" y="33103"/>
                      <a:pt x="1254" y="33113"/>
                      <a:pt x="1299" y="33125"/>
                    </a:cubicBezTo>
                    <a:lnTo>
                      <a:pt x="1321" y="33136"/>
                    </a:lnTo>
                    <a:cubicBezTo>
                      <a:pt x="1332" y="33136"/>
                      <a:pt x="1344" y="33136"/>
                      <a:pt x="1344" y="33148"/>
                    </a:cubicBezTo>
                    <a:lnTo>
                      <a:pt x="1389" y="33159"/>
                    </a:lnTo>
                    <a:cubicBezTo>
                      <a:pt x="1400" y="33159"/>
                      <a:pt x="1412" y="33159"/>
                      <a:pt x="1423" y="33170"/>
                    </a:cubicBezTo>
                    <a:cubicBezTo>
                      <a:pt x="1445" y="33181"/>
                      <a:pt x="1480" y="33193"/>
                      <a:pt x="1513" y="33204"/>
                    </a:cubicBezTo>
                    <a:lnTo>
                      <a:pt x="1558" y="33215"/>
                    </a:lnTo>
                    <a:cubicBezTo>
                      <a:pt x="1626" y="33249"/>
                      <a:pt x="1705" y="33283"/>
                      <a:pt x="1773" y="33317"/>
                    </a:cubicBezTo>
                    <a:lnTo>
                      <a:pt x="1829" y="33339"/>
                    </a:lnTo>
                    <a:cubicBezTo>
                      <a:pt x="1886" y="33362"/>
                      <a:pt x="1942" y="33384"/>
                      <a:pt x="1987" y="33407"/>
                    </a:cubicBezTo>
                    <a:lnTo>
                      <a:pt x="2089" y="33452"/>
                    </a:lnTo>
                    <a:cubicBezTo>
                      <a:pt x="2270" y="33532"/>
                      <a:pt x="2439" y="33599"/>
                      <a:pt x="2609" y="33667"/>
                    </a:cubicBezTo>
                    <a:lnTo>
                      <a:pt x="2619" y="33667"/>
                    </a:lnTo>
                    <a:cubicBezTo>
                      <a:pt x="2609" y="33667"/>
                      <a:pt x="2597" y="33678"/>
                      <a:pt x="2586" y="33678"/>
                    </a:cubicBezTo>
                    <a:lnTo>
                      <a:pt x="2563" y="33678"/>
                    </a:lnTo>
                    <a:cubicBezTo>
                      <a:pt x="2518" y="33690"/>
                      <a:pt x="2484" y="33700"/>
                      <a:pt x="2450" y="33700"/>
                    </a:cubicBezTo>
                    <a:cubicBezTo>
                      <a:pt x="2405" y="33712"/>
                      <a:pt x="2371" y="33735"/>
                      <a:pt x="2326" y="33746"/>
                    </a:cubicBezTo>
                    <a:lnTo>
                      <a:pt x="2292" y="33757"/>
                    </a:lnTo>
                    <a:cubicBezTo>
                      <a:pt x="2258" y="33768"/>
                      <a:pt x="2213" y="33780"/>
                      <a:pt x="2168" y="33803"/>
                    </a:cubicBezTo>
                    <a:lnTo>
                      <a:pt x="2067" y="33836"/>
                    </a:lnTo>
                    <a:lnTo>
                      <a:pt x="2021" y="33859"/>
                    </a:lnTo>
                    <a:cubicBezTo>
                      <a:pt x="1976" y="33870"/>
                      <a:pt x="1931" y="33893"/>
                      <a:pt x="1874" y="33904"/>
                    </a:cubicBezTo>
                    <a:cubicBezTo>
                      <a:pt x="1863" y="33904"/>
                      <a:pt x="1852" y="33904"/>
                      <a:pt x="1841" y="33915"/>
                    </a:cubicBezTo>
                    <a:cubicBezTo>
                      <a:pt x="1818" y="33915"/>
                      <a:pt x="1796" y="33926"/>
                      <a:pt x="1773" y="33926"/>
                    </a:cubicBezTo>
                    <a:lnTo>
                      <a:pt x="1728" y="33938"/>
                    </a:lnTo>
                    <a:lnTo>
                      <a:pt x="1671" y="33949"/>
                    </a:lnTo>
                    <a:cubicBezTo>
                      <a:pt x="1626" y="33961"/>
                      <a:pt x="1581" y="33961"/>
                      <a:pt x="1536" y="33971"/>
                    </a:cubicBezTo>
                    <a:lnTo>
                      <a:pt x="1389" y="33971"/>
                    </a:lnTo>
                    <a:cubicBezTo>
                      <a:pt x="1355" y="33961"/>
                      <a:pt x="1310" y="33961"/>
                      <a:pt x="1265" y="33949"/>
                    </a:cubicBezTo>
                    <a:lnTo>
                      <a:pt x="1129" y="33915"/>
                    </a:lnTo>
                    <a:cubicBezTo>
                      <a:pt x="1084" y="33893"/>
                      <a:pt x="1051" y="33881"/>
                      <a:pt x="1005" y="33859"/>
                    </a:cubicBezTo>
                    <a:cubicBezTo>
                      <a:pt x="983" y="33848"/>
                      <a:pt x="948" y="33836"/>
                      <a:pt x="926" y="33813"/>
                    </a:cubicBezTo>
                    <a:cubicBezTo>
                      <a:pt x="903" y="33791"/>
                      <a:pt x="881" y="33780"/>
                      <a:pt x="858" y="33757"/>
                    </a:cubicBezTo>
                    <a:cubicBezTo>
                      <a:pt x="836" y="33746"/>
                      <a:pt x="825" y="33735"/>
                      <a:pt x="813" y="33712"/>
                    </a:cubicBezTo>
                    <a:cubicBezTo>
                      <a:pt x="802" y="33700"/>
                      <a:pt x="780" y="33678"/>
                      <a:pt x="768" y="33655"/>
                    </a:cubicBezTo>
                    <a:cubicBezTo>
                      <a:pt x="757" y="33644"/>
                      <a:pt x="745" y="33622"/>
                      <a:pt x="745" y="33610"/>
                    </a:cubicBezTo>
                    <a:cubicBezTo>
                      <a:pt x="734" y="33588"/>
                      <a:pt x="723" y="33577"/>
                      <a:pt x="723" y="33554"/>
                    </a:cubicBezTo>
                    <a:cubicBezTo>
                      <a:pt x="712" y="33542"/>
                      <a:pt x="712" y="33520"/>
                      <a:pt x="700" y="33509"/>
                    </a:cubicBezTo>
                    <a:lnTo>
                      <a:pt x="700" y="33464"/>
                    </a:lnTo>
                    <a:lnTo>
                      <a:pt x="700" y="33419"/>
                    </a:lnTo>
                    <a:lnTo>
                      <a:pt x="700" y="33396"/>
                    </a:lnTo>
                    <a:cubicBezTo>
                      <a:pt x="700" y="33384"/>
                      <a:pt x="712" y="33362"/>
                      <a:pt x="712" y="33351"/>
                    </a:cubicBezTo>
                    <a:lnTo>
                      <a:pt x="745" y="33283"/>
                    </a:lnTo>
                    <a:cubicBezTo>
                      <a:pt x="757" y="33261"/>
                      <a:pt x="768" y="33238"/>
                      <a:pt x="780" y="33226"/>
                    </a:cubicBezTo>
                    <a:cubicBezTo>
                      <a:pt x="790" y="33204"/>
                      <a:pt x="802" y="33193"/>
                      <a:pt x="813" y="33181"/>
                    </a:cubicBezTo>
                    <a:lnTo>
                      <a:pt x="847" y="33148"/>
                    </a:lnTo>
                    <a:lnTo>
                      <a:pt x="870" y="33125"/>
                    </a:lnTo>
                    <a:cubicBezTo>
                      <a:pt x="881" y="33113"/>
                      <a:pt x="892" y="33113"/>
                      <a:pt x="903" y="33103"/>
                    </a:cubicBezTo>
                    <a:cubicBezTo>
                      <a:pt x="915" y="33103"/>
                      <a:pt x="926" y="33103"/>
                      <a:pt x="938" y="33091"/>
                    </a:cubicBezTo>
                    <a:cubicBezTo>
                      <a:pt x="948" y="33091"/>
                      <a:pt x="960" y="33091"/>
                      <a:pt x="971" y="33080"/>
                    </a:cubicBezTo>
                    <a:close/>
                    <a:moveTo>
                      <a:pt x="11031" y="33396"/>
                    </a:moveTo>
                    <a:lnTo>
                      <a:pt x="11031" y="33407"/>
                    </a:lnTo>
                    <a:lnTo>
                      <a:pt x="11042" y="33407"/>
                    </a:lnTo>
                    <a:cubicBezTo>
                      <a:pt x="11053" y="33419"/>
                      <a:pt x="11053" y="33419"/>
                      <a:pt x="11064" y="33419"/>
                    </a:cubicBezTo>
                    <a:lnTo>
                      <a:pt x="11064" y="33429"/>
                    </a:lnTo>
                    <a:lnTo>
                      <a:pt x="11076" y="33441"/>
                    </a:lnTo>
                    <a:lnTo>
                      <a:pt x="11087" y="33452"/>
                    </a:lnTo>
                    <a:lnTo>
                      <a:pt x="11087" y="33464"/>
                    </a:lnTo>
                    <a:cubicBezTo>
                      <a:pt x="11087" y="33475"/>
                      <a:pt x="11098" y="33475"/>
                      <a:pt x="11098" y="33486"/>
                    </a:cubicBezTo>
                    <a:lnTo>
                      <a:pt x="11098" y="33520"/>
                    </a:lnTo>
                    <a:lnTo>
                      <a:pt x="11098" y="33554"/>
                    </a:lnTo>
                    <a:cubicBezTo>
                      <a:pt x="11098" y="33577"/>
                      <a:pt x="11098" y="33588"/>
                      <a:pt x="11087" y="33610"/>
                    </a:cubicBezTo>
                    <a:cubicBezTo>
                      <a:pt x="11087" y="33644"/>
                      <a:pt x="11076" y="33678"/>
                      <a:pt x="11064" y="33723"/>
                    </a:cubicBezTo>
                    <a:cubicBezTo>
                      <a:pt x="11042" y="33768"/>
                      <a:pt x="11019" y="33825"/>
                      <a:pt x="10996" y="33881"/>
                    </a:cubicBezTo>
                    <a:lnTo>
                      <a:pt x="10974" y="33904"/>
                    </a:lnTo>
                    <a:cubicBezTo>
                      <a:pt x="10951" y="33949"/>
                      <a:pt x="10918" y="34006"/>
                      <a:pt x="10895" y="34051"/>
                    </a:cubicBezTo>
                    <a:cubicBezTo>
                      <a:pt x="10861" y="34096"/>
                      <a:pt x="10850" y="34119"/>
                      <a:pt x="10827" y="34141"/>
                    </a:cubicBezTo>
                    <a:lnTo>
                      <a:pt x="10793" y="34175"/>
                    </a:lnTo>
                    <a:cubicBezTo>
                      <a:pt x="10782" y="34186"/>
                      <a:pt x="10760" y="34197"/>
                      <a:pt x="10748" y="34209"/>
                    </a:cubicBezTo>
                    <a:cubicBezTo>
                      <a:pt x="10737" y="34220"/>
                      <a:pt x="10715" y="34232"/>
                      <a:pt x="10703" y="34232"/>
                    </a:cubicBezTo>
                    <a:cubicBezTo>
                      <a:pt x="10669" y="34254"/>
                      <a:pt x="10647" y="34265"/>
                      <a:pt x="10602" y="34277"/>
                    </a:cubicBezTo>
                    <a:cubicBezTo>
                      <a:pt x="10557" y="34288"/>
                      <a:pt x="10489" y="34310"/>
                      <a:pt x="10421" y="34322"/>
                    </a:cubicBezTo>
                    <a:cubicBezTo>
                      <a:pt x="10376" y="34333"/>
                      <a:pt x="10342" y="34333"/>
                      <a:pt x="10308" y="34344"/>
                    </a:cubicBezTo>
                    <a:cubicBezTo>
                      <a:pt x="10263" y="34344"/>
                      <a:pt x="10229" y="34355"/>
                      <a:pt x="10183" y="34367"/>
                    </a:cubicBezTo>
                    <a:cubicBezTo>
                      <a:pt x="10161" y="34367"/>
                      <a:pt x="10138" y="34367"/>
                      <a:pt x="10116" y="34378"/>
                    </a:cubicBezTo>
                    <a:cubicBezTo>
                      <a:pt x="9992" y="34400"/>
                      <a:pt x="9890" y="34435"/>
                      <a:pt x="9789" y="34480"/>
                    </a:cubicBezTo>
                    <a:cubicBezTo>
                      <a:pt x="9732" y="34502"/>
                      <a:pt x="9687" y="34513"/>
                      <a:pt x="9642" y="34536"/>
                    </a:cubicBezTo>
                    <a:lnTo>
                      <a:pt x="9619" y="34548"/>
                    </a:lnTo>
                    <a:lnTo>
                      <a:pt x="9619" y="34548"/>
                    </a:lnTo>
                    <a:lnTo>
                      <a:pt x="9631" y="34502"/>
                    </a:lnTo>
                    <a:lnTo>
                      <a:pt x="9642" y="34491"/>
                    </a:lnTo>
                    <a:cubicBezTo>
                      <a:pt x="9653" y="34446"/>
                      <a:pt x="9676" y="34400"/>
                      <a:pt x="9687" y="34344"/>
                    </a:cubicBezTo>
                    <a:lnTo>
                      <a:pt x="9698" y="34344"/>
                    </a:lnTo>
                    <a:cubicBezTo>
                      <a:pt x="9721" y="34254"/>
                      <a:pt x="9754" y="34164"/>
                      <a:pt x="9800" y="34073"/>
                    </a:cubicBezTo>
                    <a:cubicBezTo>
                      <a:pt x="9822" y="34028"/>
                      <a:pt x="9845" y="33994"/>
                      <a:pt x="9867" y="33961"/>
                    </a:cubicBezTo>
                    <a:cubicBezTo>
                      <a:pt x="9902" y="33915"/>
                      <a:pt x="9924" y="33881"/>
                      <a:pt x="9958" y="33836"/>
                    </a:cubicBezTo>
                    <a:lnTo>
                      <a:pt x="10060" y="33735"/>
                    </a:lnTo>
                    <a:lnTo>
                      <a:pt x="10195" y="33633"/>
                    </a:lnTo>
                    <a:lnTo>
                      <a:pt x="10195" y="33644"/>
                    </a:lnTo>
                    <a:cubicBezTo>
                      <a:pt x="10195" y="33633"/>
                      <a:pt x="10206" y="33633"/>
                      <a:pt x="10206" y="33633"/>
                    </a:cubicBezTo>
                    <a:cubicBezTo>
                      <a:pt x="10240" y="33610"/>
                      <a:pt x="10274" y="33588"/>
                      <a:pt x="10319" y="33565"/>
                    </a:cubicBezTo>
                    <a:cubicBezTo>
                      <a:pt x="10364" y="33542"/>
                      <a:pt x="10409" y="33520"/>
                      <a:pt x="10454" y="33509"/>
                    </a:cubicBezTo>
                    <a:cubicBezTo>
                      <a:pt x="10489" y="33497"/>
                      <a:pt x="10534" y="33475"/>
                      <a:pt x="10590" y="33464"/>
                    </a:cubicBezTo>
                    <a:cubicBezTo>
                      <a:pt x="10635" y="33452"/>
                      <a:pt x="10680" y="33441"/>
                      <a:pt x="10737" y="33429"/>
                    </a:cubicBezTo>
                    <a:cubicBezTo>
                      <a:pt x="10805" y="33419"/>
                      <a:pt x="10873" y="33396"/>
                      <a:pt x="10940" y="33396"/>
                    </a:cubicBezTo>
                    <a:close/>
                    <a:moveTo>
                      <a:pt x="9244" y="34717"/>
                    </a:moveTo>
                    <a:cubicBezTo>
                      <a:pt x="9235" y="34717"/>
                      <a:pt x="9235" y="34717"/>
                      <a:pt x="9235" y="34728"/>
                    </a:cubicBezTo>
                    <a:cubicBezTo>
                      <a:pt x="9238" y="34724"/>
                      <a:pt x="9241" y="34720"/>
                      <a:pt x="9244" y="34717"/>
                    </a:cubicBezTo>
                    <a:close/>
                    <a:moveTo>
                      <a:pt x="6051" y="1"/>
                    </a:moveTo>
                    <a:cubicBezTo>
                      <a:pt x="6006" y="1"/>
                      <a:pt x="5961" y="1"/>
                      <a:pt x="5916" y="12"/>
                    </a:cubicBezTo>
                    <a:cubicBezTo>
                      <a:pt x="5860" y="12"/>
                      <a:pt x="5803" y="34"/>
                      <a:pt x="5758" y="46"/>
                    </a:cubicBezTo>
                    <a:cubicBezTo>
                      <a:pt x="5622" y="79"/>
                      <a:pt x="5521" y="170"/>
                      <a:pt x="5419" y="260"/>
                    </a:cubicBezTo>
                    <a:cubicBezTo>
                      <a:pt x="5374" y="294"/>
                      <a:pt x="5329" y="350"/>
                      <a:pt x="5306" y="396"/>
                    </a:cubicBezTo>
                    <a:cubicBezTo>
                      <a:pt x="5284" y="430"/>
                      <a:pt x="5273" y="453"/>
                      <a:pt x="5250" y="486"/>
                    </a:cubicBezTo>
                    <a:cubicBezTo>
                      <a:pt x="5183" y="611"/>
                      <a:pt x="5137" y="757"/>
                      <a:pt x="5137" y="904"/>
                    </a:cubicBezTo>
                    <a:cubicBezTo>
                      <a:pt x="5137" y="972"/>
                      <a:pt x="5148" y="1050"/>
                      <a:pt x="5160" y="1118"/>
                    </a:cubicBezTo>
                    <a:cubicBezTo>
                      <a:pt x="5160" y="1175"/>
                      <a:pt x="5171" y="1220"/>
                      <a:pt x="5183" y="1265"/>
                    </a:cubicBezTo>
                    <a:cubicBezTo>
                      <a:pt x="5193" y="1321"/>
                      <a:pt x="5193" y="1378"/>
                      <a:pt x="5216" y="1434"/>
                    </a:cubicBezTo>
                    <a:cubicBezTo>
                      <a:pt x="5228" y="1491"/>
                      <a:pt x="5239" y="1536"/>
                      <a:pt x="5250" y="1592"/>
                    </a:cubicBezTo>
                    <a:lnTo>
                      <a:pt x="5284" y="1694"/>
                    </a:lnTo>
                    <a:cubicBezTo>
                      <a:pt x="5295" y="1717"/>
                      <a:pt x="5295" y="1740"/>
                      <a:pt x="5306" y="1762"/>
                    </a:cubicBezTo>
                    <a:cubicBezTo>
                      <a:pt x="5329" y="1818"/>
                      <a:pt x="5351" y="1863"/>
                      <a:pt x="5374" y="1920"/>
                    </a:cubicBezTo>
                    <a:cubicBezTo>
                      <a:pt x="5386" y="1965"/>
                      <a:pt x="5419" y="2010"/>
                      <a:pt x="5431" y="2056"/>
                    </a:cubicBezTo>
                    <a:cubicBezTo>
                      <a:pt x="5454" y="2112"/>
                      <a:pt x="5487" y="2157"/>
                      <a:pt x="5510" y="2202"/>
                    </a:cubicBezTo>
                    <a:cubicBezTo>
                      <a:pt x="5510" y="2214"/>
                      <a:pt x="5521" y="2225"/>
                      <a:pt x="5521" y="2236"/>
                    </a:cubicBezTo>
                    <a:cubicBezTo>
                      <a:pt x="5634" y="2417"/>
                      <a:pt x="5735" y="2608"/>
                      <a:pt x="5848" y="2789"/>
                    </a:cubicBezTo>
                    <a:cubicBezTo>
                      <a:pt x="5905" y="2879"/>
                      <a:pt x="5961" y="2970"/>
                      <a:pt x="6029" y="3060"/>
                    </a:cubicBezTo>
                    <a:cubicBezTo>
                      <a:pt x="6086" y="3139"/>
                      <a:pt x="6142" y="3218"/>
                      <a:pt x="6199" y="3286"/>
                    </a:cubicBezTo>
                    <a:cubicBezTo>
                      <a:pt x="6199" y="3308"/>
                      <a:pt x="6210" y="3331"/>
                      <a:pt x="6210" y="3354"/>
                    </a:cubicBezTo>
                    <a:cubicBezTo>
                      <a:pt x="6221" y="3388"/>
                      <a:pt x="6221" y="3433"/>
                      <a:pt x="6221" y="3466"/>
                    </a:cubicBezTo>
                    <a:cubicBezTo>
                      <a:pt x="6232" y="3546"/>
                      <a:pt x="6255" y="3624"/>
                      <a:pt x="6277" y="3704"/>
                    </a:cubicBezTo>
                    <a:cubicBezTo>
                      <a:pt x="6277" y="3715"/>
                      <a:pt x="6289" y="3737"/>
                      <a:pt x="6300" y="3749"/>
                    </a:cubicBezTo>
                    <a:cubicBezTo>
                      <a:pt x="6312" y="3772"/>
                      <a:pt x="6312" y="3794"/>
                      <a:pt x="6322" y="3817"/>
                    </a:cubicBezTo>
                    <a:cubicBezTo>
                      <a:pt x="6368" y="4053"/>
                      <a:pt x="6413" y="4291"/>
                      <a:pt x="6435" y="4528"/>
                    </a:cubicBezTo>
                    <a:cubicBezTo>
                      <a:pt x="6470" y="4753"/>
                      <a:pt x="6492" y="4979"/>
                      <a:pt x="6515" y="5205"/>
                    </a:cubicBezTo>
                    <a:cubicBezTo>
                      <a:pt x="6571" y="5679"/>
                      <a:pt x="6605" y="6153"/>
                      <a:pt x="6639" y="6628"/>
                    </a:cubicBezTo>
                    <a:lnTo>
                      <a:pt x="6639" y="6617"/>
                    </a:lnTo>
                    <a:cubicBezTo>
                      <a:pt x="6661" y="7113"/>
                      <a:pt x="6695" y="7621"/>
                      <a:pt x="6729" y="8118"/>
                    </a:cubicBezTo>
                    <a:cubicBezTo>
                      <a:pt x="6718" y="8095"/>
                      <a:pt x="6695" y="8062"/>
                      <a:pt x="6684" y="8039"/>
                    </a:cubicBezTo>
                    <a:cubicBezTo>
                      <a:pt x="6628" y="7960"/>
                      <a:pt x="6583" y="7881"/>
                      <a:pt x="6537" y="7802"/>
                    </a:cubicBezTo>
                    <a:cubicBezTo>
                      <a:pt x="6424" y="7633"/>
                      <a:pt x="6322" y="7463"/>
                      <a:pt x="6210" y="7294"/>
                    </a:cubicBezTo>
                    <a:cubicBezTo>
                      <a:pt x="6006" y="6978"/>
                      <a:pt x="5770" y="6673"/>
                      <a:pt x="5555" y="6368"/>
                    </a:cubicBezTo>
                    <a:cubicBezTo>
                      <a:pt x="5499" y="6278"/>
                      <a:pt x="5442" y="6199"/>
                      <a:pt x="5374" y="6120"/>
                    </a:cubicBezTo>
                    <a:cubicBezTo>
                      <a:pt x="5386" y="6097"/>
                      <a:pt x="5386" y="6075"/>
                      <a:pt x="5374" y="6052"/>
                    </a:cubicBezTo>
                    <a:cubicBezTo>
                      <a:pt x="5351" y="6018"/>
                      <a:pt x="5329" y="5984"/>
                      <a:pt x="5318" y="5962"/>
                    </a:cubicBezTo>
                    <a:cubicBezTo>
                      <a:pt x="5273" y="5860"/>
                      <a:pt x="5239" y="5770"/>
                      <a:pt x="5205" y="5668"/>
                    </a:cubicBezTo>
                    <a:cubicBezTo>
                      <a:pt x="5171" y="5578"/>
                      <a:pt x="5137" y="5499"/>
                      <a:pt x="5115" y="5408"/>
                    </a:cubicBezTo>
                    <a:cubicBezTo>
                      <a:pt x="5092" y="5318"/>
                      <a:pt x="5070" y="5239"/>
                      <a:pt x="5047" y="5149"/>
                    </a:cubicBezTo>
                    <a:cubicBezTo>
                      <a:pt x="5047" y="5104"/>
                      <a:pt x="5035" y="5059"/>
                      <a:pt x="5025" y="5014"/>
                    </a:cubicBezTo>
                    <a:cubicBezTo>
                      <a:pt x="5013" y="4968"/>
                      <a:pt x="5013" y="4912"/>
                      <a:pt x="5002" y="4866"/>
                    </a:cubicBezTo>
                    <a:cubicBezTo>
                      <a:pt x="4990" y="4765"/>
                      <a:pt x="4979" y="4663"/>
                      <a:pt x="4968" y="4550"/>
                    </a:cubicBezTo>
                    <a:lnTo>
                      <a:pt x="4934" y="4279"/>
                    </a:lnTo>
                    <a:cubicBezTo>
                      <a:pt x="4922" y="4234"/>
                      <a:pt x="4922" y="4189"/>
                      <a:pt x="4912" y="4144"/>
                    </a:cubicBezTo>
                    <a:cubicBezTo>
                      <a:pt x="4900" y="4088"/>
                      <a:pt x="4889" y="4043"/>
                      <a:pt x="4866" y="3997"/>
                    </a:cubicBezTo>
                    <a:cubicBezTo>
                      <a:pt x="4844" y="3941"/>
                      <a:pt x="4821" y="3873"/>
                      <a:pt x="4787" y="3817"/>
                    </a:cubicBezTo>
                    <a:cubicBezTo>
                      <a:pt x="4764" y="3760"/>
                      <a:pt x="4731" y="3704"/>
                      <a:pt x="4697" y="3659"/>
                    </a:cubicBezTo>
                    <a:cubicBezTo>
                      <a:pt x="4663" y="3614"/>
                      <a:pt x="4618" y="3568"/>
                      <a:pt x="4573" y="3534"/>
                    </a:cubicBezTo>
                    <a:cubicBezTo>
                      <a:pt x="4483" y="3466"/>
                      <a:pt x="4370" y="3421"/>
                      <a:pt x="4257" y="3421"/>
                    </a:cubicBezTo>
                    <a:cubicBezTo>
                      <a:pt x="4189" y="3433"/>
                      <a:pt x="4132" y="3444"/>
                      <a:pt x="4076" y="3466"/>
                    </a:cubicBezTo>
                    <a:cubicBezTo>
                      <a:pt x="4031" y="3489"/>
                      <a:pt x="3986" y="3523"/>
                      <a:pt x="3952" y="3568"/>
                    </a:cubicBezTo>
                    <a:cubicBezTo>
                      <a:pt x="3906" y="3602"/>
                      <a:pt x="3884" y="3647"/>
                      <a:pt x="3861" y="3692"/>
                    </a:cubicBezTo>
                    <a:cubicBezTo>
                      <a:pt x="3839" y="3737"/>
                      <a:pt x="3816" y="3794"/>
                      <a:pt x="3816" y="3850"/>
                    </a:cubicBezTo>
                    <a:cubicBezTo>
                      <a:pt x="3805" y="3907"/>
                      <a:pt x="3805" y="3975"/>
                      <a:pt x="3816" y="4031"/>
                    </a:cubicBezTo>
                    <a:cubicBezTo>
                      <a:pt x="3828" y="4088"/>
                      <a:pt x="3839" y="4144"/>
                      <a:pt x="3861" y="4201"/>
                    </a:cubicBezTo>
                    <a:cubicBezTo>
                      <a:pt x="3896" y="4268"/>
                      <a:pt x="3929" y="4324"/>
                      <a:pt x="3963" y="4392"/>
                    </a:cubicBezTo>
                    <a:cubicBezTo>
                      <a:pt x="3997" y="4437"/>
                      <a:pt x="4031" y="4483"/>
                      <a:pt x="4054" y="4528"/>
                    </a:cubicBezTo>
                    <a:cubicBezTo>
                      <a:pt x="4110" y="4607"/>
                      <a:pt x="4167" y="4675"/>
                      <a:pt x="4223" y="4753"/>
                    </a:cubicBezTo>
                    <a:cubicBezTo>
                      <a:pt x="4279" y="4821"/>
                      <a:pt x="4335" y="4901"/>
                      <a:pt x="4392" y="4979"/>
                    </a:cubicBezTo>
                    <a:cubicBezTo>
                      <a:pt x="4426" y="5024"/>
                      <a:pt x="4448" y="5059"/>
                      <a:pt x="4483" y="5104"/>
                    </a:cubicBezTo>
                    <a:lnTo>
                      <a:pt x="4550" y="5205"/>
                    </a:lnTo>
                    <a:cubicBezTo>
                      <a:pt x="4652" y="5363"/>
                      <a:pt x="4742" y="5533"/>
                      <a:pt x="4855" y="5679"/>
                    </a:cubicBezTo>
                    <a:cubicBezTo>
                      <a:pt x="4968" y="5849"/>
                      <a:pt x="5092" y="6007"/>
                      <a:pt x="5205" y="6165"/>
                    </a:cubicBezTo>
                    <a:cubicBezTo>
                      <a:pt x="5306" y="6323"/>
                      <a:pt x="5419" y="6481"/>
                      <a:pt x="5532" y="6628"/>
                    </a:cubicBezTo>
                    <a:cubicBezTo>
                      <a:pt x="5645" y="6786"/>
                      <a:pt x="5770" y="6944"/>
                      <a:pt x="5893" y="7102"/>
                    </a:cubicBezTo>
                    <a:cubicBezTo>
                      <a:pt x="6006" y="7249"/>
                      <a:pt x="6108" y="7407"/>
                      <a:pt x="6210" y="7553"/>
                    </a:cubicBezTo>
                    <a:cubicBezTo>
                      <a:pt x="6322" y="7723"/>
                      <a:pt x="6435" y="7869"/>
                      <a:pt x="6548" y="8027"/>
                    </a:cubicBezTo>
                    <a:cubicBezTo>
                      <a:pt x="6583" y="8095"/>
                      <a:pt x="6628" y="8152"/>
                      <a:pt x="6661" y="8208"/>
                    </a:cubicBezTo>
                    <a:cubicBezTo>
                      <a:pt x="6684" y="8242"/>
                      <a:pt x="6695" y="8265"/>
                      <a:pt x="6718" y="8298"/>
                    </a:cubicBezTo>
                    <a:cubicBezTo>
                      <a:pt x="6729" y="8310"/>
                      <a:pt x="6741" y="8333"/>
                      <a:pt x="6741" y="8344"/>
                    </a:cubicBezTo>
                    <a:cubicBezTo>
                      <a:pt x="6774" y="8886"/>
                      <a:pt x="6808" y="9427"/>
                      <a:pt x="6842" y="9981"/>
                    </a:cubicBezTo>
                    <a:cubicBezTo>
                      <a:pt x="6887" y="10827"/>
                      <a:pt x="6932" y="11685"/>
                      <a:pt x="6966" y="12533"/>
                    </a:cubicBezTo>
                    <a:cubicBezTo>
                      <a:pt x="6977" y="12747"/>
                      <a:pt x="6977" y="12950"/>
                      <a:pt x="6977" y="13165"/>
                    </a:cubicBezTo>
                    <a:lnTo>
                      <a:pt x="6977" y="13774"/>
                    </a:lnTo>
                    <a:cubicBezTo>
                      <a:pt x="6966" y="14158"/>
                      <a:pt x="6955" y="14542"/>
                      <a:pt x="6932" y="14914"/>
                    </a:cubicBezTo>
                    <a:lnTo>
                      <a:pt x="6932" y="14903"/>
                    </a:lnTo>
                    <a:cubicBezTo>
                      <a:pt x="6921" y="15072"/>
                      <a:pt x="6909" y="15253"/>
                      <a:pt x="6899" y="15434"/>
                    </a:cubicBezTo>
                    <a:cubicBezTo>
                      <a:pt x="6899" y="15456"/>
                      <a:pt x="6887" y="15468"/>
                      <a:pt x="6887" y="15490"/>
                    </a:cubicBezTo>
                    <a:cubicBezTo>
                      <a:pt x="6853" y="15897"/>
                      <a:pt x="6831" y="16292"/>
                      <a:pt x="6786" y="16698"/>
                    </a:cubicBezTo>
                    <a:lnTo>
                      <a:pt x="6751" y="17003"/>
                    </a:lnTo>
                    <a:cubicBezTo>
                      <a:pt x="6729" y="16936"/>
                      <a:pt x="6706" y="16879"/>
                      <a:pt x="6684" y="16823"/>
                    </a:cubicBezTo>
                    <a:cubicBezTo>
                      <a:pt x="6684" y="16800"/>
                      <a:pt x="6673" y="16788"/>
                      <a:pt x="6673" y="16766"/>
                    </a:cubicBezTo>
                    <a:cubicBezTo>
                      <a:pt x="6661" y="16721"/>
                      <a:pt x="6650" y="16675"/>
                      <a:pt x="6639" y="16642"/>
                    </a:cubicBezTo>
                    <a:cubicBezTo>
                      <a:pt x="6628" y="16597"/>
                      <a:pt x="6616" y="16563"/>
                      <a:pt x="6605" y="16529"/>
                    </a:cubicBezTo>
                    <a:cubicBezTo>
                      <a:pt x="6593" y="16517"/>
                      <a:pt x="6593" y="16495"/>
                      <a:pt x="6593" y="16484"/>
                    </a:cubicBezTo>
                    <a:cubicBezTo>
                      <a:pt x="6571" y="16439"/>
                      <a:pt x="6560" y="16394"/>
                      <a:pt x="6548" y="16349"/>
                    </a:cubicBezTo>
                    <a:cubicBezTo>
                      <a:pt x="6526" y="16314"/>
                      <a:pt x="6526" y="16269"/>
                      <a:pt x="6503" y="16236"/>
                    </a:cubicBezTo>
                    <a:cubicBezTo>
                      <a:pt x="6492" y="16190"/>
                      <a:pt x="6470" y="16156"/>
                      <a:pt x="6447" y="16111"/>
                    </a:cubicBezTo>
                    <a:cubicBezTo>
                      <a:pt x="6435" y="16066"/>
                      <a:pt x="6424" y="16032"/>
                      <a:pt x="6402" y="15998"/>
                    </a:cubicBezTo>
                    <a:lnTo>
                      <a:pt x="6334" y="15863"/>
                    </a:lnTo>
                    <a:cubicBezTo>
                      <a:pt x="6312" y="15817"/>
                      <a:pt x="6300" y="15784"/>
                      <a:pt x="6277" y="15739"/>
                    </a:cubicBezTo>
                    <a:cubicBezTo>
                      <a:pt x="6244" y="15694"/>
                      <a:pt x="6210" y="15637"/>
                      <a:pt x="6176" y="15592"/>
                    </a:cubicBezTo>
                    <a:cubicBezTo>
                      <a:pt x="6119" y="15445"/>
                      <a:pt x="6051" y="15310"/>
                      <a:pt x="5961" y="15174"/>
                    </a:cubicBezTo>
                    <a:cubicBezTo>
                      <a:pt x="5905" y="15095"/>
                      <a:pt x="5837" y="15005"/>
                      <a:pt x="5780" y="14926"/>
                    </a:cubicBezTo>
                    <a:cubicBezTo>
                      <a:pt x="5735" y="14881"/>
                      <a:pt x="5702" y="14824"/>
                      <a:pt x="5668" y="14779"/>
                    </a:cubicBezTo>
                    <a:cubicBezTo>
                      <a:pt x="5645" y="14734"/>
                      <a:pt x="5634" y="14700"/>
                      <a:pt x="5622" y="14655"/>
                    </a:cubicBezTo>
                    <a:lnTo>
                      <a:pt x="5622" y="14666"/>
                    </a:lnTo>
                    <a:cubicBezTo>
                      <a:pt x="5600" y="14576"/>
                      <a:pt x="5566" y="14485"/>
                      <a:pt x="5544" y="14407"/>
                    </a:cubicBezTo>
                    <a:cubicBezTo>
                      <a:pt x="5521" y="14316"/>
                      <a:pt x="5499" y="14226"/>
                      <a:pt x="5476" y="14147"/>
                    </a:cubicBezTo>
                    <a:cubicBezTo>
                      <a:pt x="5476" y="14101"/>
                      <a:pt x="5464" y="14056"/>
                      <a:pt x="5454" y="14011"/>
                    </a:cubicBezTo>
                    <a:cubicBezTo>
                      <a:pt x="5442" y="13978"/>
                      <a:pt x="5442" y="13943"/>
                      <a:pt x="5442" y="13910"/>
                    </a:cubicBezTo>
                    <a:cubicBezTo>
                      <a:pt x="5431" y="13876"/>
                      <a:pt x="5431" y="13842"/>
                      <a:pt x="5419" y="13808"/>
                    </a:cubicBezTo>
                    <a:lnTo>
                      <a:pt x="5419" y="13684"/>
                    </a:lnTo>
                    <a:lnTo>
                      <a:pt x="5419" y="13526"/>
                    </a:lnTo>
                    <a:lnTo>
                      <a:pt x="5419" y="13401"/>
                    </a:lnTo>
                    <a:cubicBezTo>
                      <a:pt x="5419" y="13311"/>
                      <a:pt x="5431" y="13221"/>
                      <a:pt x="5431" y="13120"/>
                    </a:cubicBezTo>
                    <a:cubicBezTo>
                      <a:pt x="5442" y="13063"/>
                      <a:pt x="5442" y="13007"/>
                      <a:pt x="5442" y="12962"/>
                    </a:cubicBezTo>
                    <a:lnTo>
                      <a:pt x="5442" y="12950"/>
                    </a:lnTo>
                    <a:cubicBezTo>
                      <a:pt x="5442" y="12950"/>
                      <a:pt x="5442" y="12939"/>
                      <a:pt x="5454" y="12939"/>
                    </a:cubicBezTo>
                    <a:lnTo>
                      <a:pt x="5454" y="12916"/>
                    </a:lnTo>
                    <a:lnTo>
                      <a:pt x="5454" y="12894"/>
                    </a:lnTo>
                    <a:lnTo>
                      <a:pt x="5454" y="12871"/>
                    </a:lnTo>
                    <a:cubicBezTo>
                      <a:pt x="5454" y="12860"/>
                      <a:pt x="5454" y="12860"/>
                      <a:pt x="5464" y="12849"/>
                    </a:cubicBezTo>
                    <a:cubicBezTo>
                      <a:pt x="5476" y="12781"/>
                      <a:pt x="5499" y="12701"/>
                      <a:pt x="5521" y="12623"/>
                    </a:cubicBezTo>
                    <a:lnTo>
                      <a:pt x="5521" y="12634"/>
                    </a:lnTo>
                    <a:cubicBezTo>
                      <a:pt x="5521" y="12634"/>
                      <a:pt x="5521" y="12623"/>
                      <a:pt x="5532" y="12611"/>
                    </a:cubicBezTo>
                    <a:lnTo>
                      <a:pt x="5532" y="12600"/>
                    </a:lnTo>
                    <a:lnTo>
                      <a:pt x="5532" y="12589"/>
                    </a:lnTo>
                    <a:cubicBezTo>
                      <a:pt x="5544" y="12578"/>
                      <a:pt x="5544" y="12578"/>
                      <a:pt x="5544" y="12566"/>
                    </a:cubicBezTo>
                    <a:lnTo>
                      <a:pt x="5544" y="12578"/>
                    </a:lnTo>
                    <a:cubicBezTo>
                      <a:pt x="5544" y="12566"/>
                      <a:pt x="5544" y="12555"/>
                      <a:pt x="5555" y="12543"/>
                    </a:cubicBezTo>
                    <a:cubicBezTo>
                      <a:pt x="5612" y="12375"/>
                      <a:pt x="5679" y="12205"/>
                      <a:pt x="5747" y="12036"/>
                    </a:cubicBezTo>
                    <a:cubicBezTo>
                      <a:pt x="5770" y="11991"/>
                      <a:pt x="5792" y="11946"/>
                      <a:pt x="5815" y="11889"/>
                    </a:cubicBezTo>
                    <a:cubicBezTo>
                      <a:pt x="5826" y="11843"/>
                      <a:pt x="5848" y="11787"/>
                      <a:pt x="5860" y="11731"/>
                    </a:cubicBezTo>
                    <a:cubicBezTo>
                      <a:pt x="5871" y="11685"/>
                      <a:pt x="5883" y="11652"/>
                      <a:pt x="5893" y="11607"/>
                    </a:cubicBezTo>
                    <a:cubicBezTo>
                      <a:pt x="5905" y="11550"/>
                      <a:pt x="5916" y="11505"/>
                      <a:pt x="5928" y="11449"/>
                    </a:cubicBezTo>
                    <a:cubicBezTo>
                      <a:pt x="5939" y="11404"/>
                      <a:pt x="5939" y="11347"/>
                      <a:pt x="5950" y="11302"/>
                    </a:cubicBezTo>
                    <a:cubicBezTo>
                      <a:pt x="5950" y="11246"/>
                      <a:pt x="5961" y="11189"/>
                      <a:pt x="5961" y="11121"/>
                    </a:cubicBezTo>
                    <a:lnTo>
                      <a:pt x="5961" y="10963"/>
                    </a:lnTo>
                    <a:lnTo>
                      <a:pt x="5961" y="10817"/>
                    </a:lnTo>
                    <a:cubicBezTo>
                      <a:pt x="5950" y="10760"/>
                      <a:pt x="5939" y="10692"/>
                      <a:pt x="5928" y="10636"/>
                    </a:cubicBezTo>
                    <a:cubicBezTo>
                      <a:pt x="5905" y="10511"/>
                      <a:pt x="5860" y="10376"/>
                      <a:pt x="5758" y="10285"/>
                    </a:cubicBezTo>
                    <a:cubicBezTo>
                      <a:pt x="5689" y="10216"/>
                      <a:pt x="5594" y="10187"/>
                      <a:pt x="5502" y="10187"/>
                    </a:cubicBezTo>
                    <a:cubicBezTo>
                      <a:pt x="5474" y="10187"/>
                      <a:pt x="5446" y="10190"/>
                      <a:pt x="5419" y="10195"/>
                    </a:cubicBezTo>
                    <a:cubicBezTo>
                      <a:pt x="5284" y="10218"/>
                      <a:pt x="5160" y="10275"/>
                      <a:pt x="5058" y="10365"/>
                    </a:cubicBezTo>
                    <a:cubicBezTo>
                      <a:pt x="4968" y="10444"/>
                      <a:pt x="4900" y="10556"/>
                      <a:pt x="4900" y="10681"/>
                    </a:cubicBezTo>
                    <a:cubicBezTo>
                      <a:pt x="4900" y="10794"/>
                      <a:pt x="4922" y="10895"/>
                      <a:pt x="4968" y="10997"/>
                    </a:cubicBezTo>
                    <a:cubicBezTo>
                      <a:pt x="4990" y="11042"/>
                      <a:pt x="5002" y="11087"/>
                      <a:pt x="5025" y="11133"/>
                    </a:cubicBezTo>
                    <a:cubicBezTo>
                      <a:pt x="5047" y="11178"/>
                      <a:pt x="5058" y="11223"/>
                      <a:pt x="5081" y="11279"/>
                    </a:cubicBezTo>
                    <a:lnTo>
                      <a:pt x="5115" y="11381"/>
                    </a:lnTo>
                    <a:cubicBezTo>
                      <a:pt x="5126" y="11414"/>
                      <a:pt x="5137" y="11460"/>
                      <a:pt x="5148" y="11494"/>
                    </a:cubicBezTo>
                    <a:cubicBezTo>
                      <a:pt x="5171" y="11562"/>
                      <a:pt x="5183" y="11629"/>
                      <a:pt x="5193" y="11697"/>
                    </a:cubicBezTo>
                    <a:cubicBezTo>
                      <a:pt x="5216" y="11765"/>
                      <a:pt x="5239" y="11833"/>
                      <a:pt x="5261" y="11911"/>
                    </a:cubicBezTo>
                    <a:cubicBezTo>
                      <a:pt x="5284" y="11991"/>
                      <a:pt x="5306" y="12081"/>
                      <a:pt x="5329" y="12160"/>
                    </a:cubicBezTo>
                    <a:cubicBezTo>
                      <a:pt x="5329" y="12182"/>
                      <a:pt x="5329" y="12216"/>
                      <a:pt x="5341" y="12239"/>
                    </a:cubicBezTo>
                    <a:cubicBezTo>
                      <a:pt x="5341" y="12307"/>
                      <a:pt x="5341" y="12375"/>
                      <a:pt x="5329" y="12431"/>
                    </a:cubicBezTo>
                    <a:lnTo>
                      <a:pt x="5329" y="12600"/>
                    </a:lnTo>
                    <a:lnTo>
                      <a:pt x="5329" y="12701"/>
                    </a:lnTo>
                    <a:cubicBezTo>
                      <a:pt x="5318" y="12736"/>
                      <a:pt x="5318" y="12781"/>
                      <a:pt x="5306" y="12826"/>
                    </a:cubicBezTo>
                    <a:cubicBezTo>
                      <a:pt x="5306" y="12837"/>
                      <a:pt x="5306" y="12849"/>
                      <a:pt x="5318" y="12871"/>
                    </a:cubicBezTo>
                    <a:cubicBezTo>
                      <a:pt x="5318" y="12894"/>
                      <a:pt x="5306" y="12916"/>
                      <a:pt x="5306" y="12950"/>
                    </a:cubicBezTo>
                    <a:lnTo>
                      <a:pt x="5306" y="12972"/>
                    </a:lnTo>
                    <a:lnTo>
                      <a:pt x="5306" y="13029"/>
                    </a:lnTo>
                    <a:lnTo>
                      <a:pt x="5306" y="13063"/>
                    </a:lnTo>
                    <a:cubicBezTo>
                      <a:pt x="5306" y="13074"/>
                      <a:pt x="5306" y="13074"/>
                      <a:pt x="5295" y="13085"/>
                    </a:cubicBezTo>
                    <a:lnTo>
                      <a:pt x="5295" y="13097"/>
                    </a:lnTo>
                    <a:cubicBezTo>
                      <a:pt x="5295" y="13210"/>
                      <a:pt x="5284" y="13334"/>
                      <a:pt x="5284" y="13447"/>
                    </a:cubicBezTo>
                    <a:lnTo>
                      <a:pt x="5284" y="13605"/>
                    </a:lnTo>
                    <a:lnTo>
                      <a:pt x="5284" y="13684"/>
                    </a:lnTo>
                    <a:cubicBezTo>
                      <a:pt x="5284" y="13707"/>
                      <a:pt x="5295" y="13740"/>
                      <a:pt x="5295" y="13763"/>
                    </a:cubicBezTo>
                    <a:cubicBezTo>
                      <a:pt x="5295" y="13785"/>
                      <a:pt x="5295" y="13820"/>
                      <a:pt x="5306" y="13842"/>
                    </a:cubicBezTo>
                    <a:cubicBezTo>
                      <a:pt x="5306" y="13865"/>
                      <a:pt x="5306" y="13887"/>
                      <a:pt x="5318" y="13910"/>
                    </a:cubicBezTo>
                    <a:cubicBezTo>
                      <a:pt x="5318" y="13955"/>
                      <a:pt x="5329" y="14000"/>
                      <a:pt x="5341" y="14056"/>
                    </a:cubicBezTo>
                    <a:lnTo>
                      <a:pt x="5374" y="14192"/>
                    </a:lnTo>
                    <a:cubicBezTo>
                      <a:pt x="5386" y="14249"/>
                      <a:pt x="5397" y="14305"/>
                      <a:pt x="5419" y="14362"/>
                    </a:cubicBezTo>
                    <a:cubicBezTo>
                      <a:pt x="5431" y="14407"/>
                      <a:pt x="5454" y="14463"/>
                      <a:pt x="5476" y="14520"/>
                    </a:cubicBezTo>
                    <a:lnTo>
                      <a:pt x="5476" y="14530"/>
                    </a:lnTo>
                    <a:cubicBezTo>
                      <a:pt x="5454" y="14497"/>
                      <a:pt x="5431" y="14474"/>
                      <a:pt x="5408" y="14452"/>
                    </a:cubicBezTo>
                    <a:cubicBezTo>
                      <a:pt x="5351" y="14362"/>
                      <a:pt x="5284" y="14271"/>
                      <a:pt x="5216" y="14192"/>
                    </a:cubicBezTo>
                    <a:cubicBezTo>
                      <a:pt x="5092" y="14023"/>
                      <a:pt x="4968" y="13853"/>
                      <a:pt x="4855" y="13684"/>
                    </a:cubicBezTo>
                    <a:lnTo>
                      <a:pt x="4844" y="13672"/>
                    </a:lnTo>
                    <a:cubicBezTo>
                      <a:pt x="4799" y="13605"/>
                      <a:pt x="4754" y="13537"/>
                      <a:pt x="4708" y="13458"/>
                    </a:cubicBezTo>
                    <a:cubicBezTo>
                      <a:pt x="4663" y="13379"/>
                      <a:pt x="4618" y="13300"/>
                      <a:pt x="4573" y="13210"/>
                    </a:cubicBezTo>
                    <a:cubicBezTo>
                      <a:pt x="4516" y="13085"/>
                      <a:pt x="4460" y="12950"/>
                      <a:pt x="4403" y="12826"/>
                    </a:cubicBezTo>
                    <a:cubicBezTo>
                      <a:pt x="4358" y="12701"/>
                      <a:pt x="4302" y="12566"/>
                      <a:pt x="4268" y="12442"/>
                    </a:cubicBezTo>
                    <a:cubicBezTo>
                      <a:pt x="4167" y="12171"/>
                      <a:pt x="4087" y="11900"/>
                      <a:pt x="4031" y="11618"/>
                    </a:cubicBezTo>
                    <a:lnTo>
                      <a:pt x="3963" y="11313"/>
                    </a:lnTo>
                    <a:cubicBezTo>
                      <a:pt x="3952" y="11256"/>
                      <a:pt x="3941" y="11200"/>
                      <a:pt x="3929" y="11155"/>
                    </a:cubicBezTo>
                    <a:cubicBezTo>
                      <a:pt x="3918" y="11098"/>
                      <a:pt x="3906" y="11042"/>
                      <a:pt x="3896" y="10997"/>
                    </a:cubicBezTo>
                    <a:cubicBezTo>
                      <a:pt x="3861" y="10918"/>
                      <a:pt x="3839" y="10839"/>
                      <a:pt x="3816" y="10760"/>
                    </a:cubicBezTo>
                    <a:cubicBezTo>
                      <a:pt x="3783" y="10692"/>
                      <a:pt x="3748" y="10624"/>
                      <a:pt x="3715" y="10568"/>
                    </a:cubicBezTo>
                    <a:cubicBezTo>
                      <a:pt x="3670" y="10511"/>
                      <a:pt x="3635" y="10455"/>
                      <a:pt x="3579" y="10410"/>
                    </a:cubicBezTo>
                    <a:cubicBezTo>
                      <a:pt x="3534" y="10365"/>
                      <a:pt x="3477" y="10320"/>
                      <a:pt x="3421" y="10297"/>
                    </a:cubicBezTo>
                    <a:cubicBezTo>
                      <a:pt x="3354" y="10263"/>
                      <a:pt x="3297" y="10240"/>
                      <a:pt x="3229" y="10229"/>
                    </a:cubicBezTo>
                    <a:cubicBezTo>
                      <a:pt x="3163" y="10214"/>
                      <a:pt x="3097" y="10208"/>
                      <a:pt x="3031" y="10208"/>
                    </a:cubicBezTo>
                    <a:cubicBezTo>
                      <a:pt x="2950" y="10208"/>
                      <a:pt x="2870" y="10217"/>
                      <a:pt x="2789" y="10229"/>
                    </a:cubicBezTo>
                    <a:cubicBezTo>
                      <a:pt x="2642" y="10263"/>
                      <a:pt x="2496" y="10320"/>
                      <a:pt x="2371" y="10398"/>
                    </a:cubicBezTo>
                    <a:cubicBezTo>
                      <a:pt x="2315" y="10444"/>
                      <a:pt x="2258" y="10489"/>
                      <a:pt x="2225" y="10556"/>
                    </a:cubicBezTo>
                    <a:cubicBezTo>
                      <a:pt x="2190" y="10613"/>
                      <a:pt x="2168" y="10669"/>
                      <a:pt x="2168" y="10737"/>
                    </a:cubicBezTo>
                    <a:cubicBezTo>
                      <a:pt x="2168" y="10805"/>
                      <a:pt x="2180" y="10873"/>
                      <a:pt x="2213" y="10940"/>
                    </a:cubicBezTo>
                    <a:cubicBezTo>
                      <a:pt x="2247" y="10997"/>
                      <a:pt x="2281" y="11053"/>
                      <a:pt x="2326" y="11098"/>
                    </a:cubicBezTo>
                    <a:cubicBezTo>
                      <a:pt x="2371" y="11133"/>
                      <a:pt x="2405" y="11178"/>
                      <a:pt x="2450" y="11211"/>
                    </a:cubicBezTo>
                    <a:cubicBezTo>
                      <a:pt x="2593" y="11355"/>
                      <a:pt x="2758" y="11487"/>
                      <a:pt x="2913" y="11619"/>
                    </a:cubicBezTo>
                    <a:lnTo>
                      <a:pt x="2913" y="11619"/>
                    </a:lnTo>
                    <a:cubicBezTo>
                      <a:pt x="2913" y="11619"/>
                      <a:pt x="2913" y="11618"/>
                      <a:pt x="2913" y="11618"/>
                    </a:cubicBezTo>
                    <a:lnTo>
                      <a:pt x="2913" y="11618"/>
                    </a:lnTo>
                    <a:cubicBezTo>
                      <a:pt x="2958" y="11663"/>
                      <a:pt x="3003" y="11697"/>
                      <a:pt x="3048" y="11731"/>
                    </a:cubicBezTo>
                    <a:cubicBezTo>
                      <a:pt x="3128" y="11810"/>
                      <a:pt x="3206" y="11889"/>
                      <a:pt x="3297" y="11968"/>
                    </a:cubicBezTo>
                    <a:cubicBezTo>
                      <a:pt x="3364" y="12047"/>
                      <a:pt x="3444" y="12126"/>
                      <a:pt x="3512" y="12205"/>
                    </a:cubicBezTo>
                    <a:cubicBezTo>
                      <a:pt x="3613" y="12329"/>
                      <a:pt x="3715" y="12442"/>
                      <a:pt x="3816" y="12566"/>
                    </a:cubicBezTo>
                    <a:cubicBezTo>
                      <a:pt x="3873" y="12634"/>
                      <a:pt x="3918" y="12691"/>
                      <a:pt x="3974" y="12758"/>
                    </a:cubicBezTo>
                    <a:cubicBezTo>
                      <a:pt x="3997" y="12792"/>
                      <a:pt x="4019" y="12826"/>
                      <a:pt x="4042" y="12849"/>
                    </a:cubicBezTo>
                    <a:cubicBezTo>
                      <a:pt x="4064" y="12894"/>
                      <a:pt x="4099" y="12927"/>
                      <a:pt x="4121" y="12962"/>
                    </a:cubicBezTo>
                    <a:lnTo>
                      <a:pt x="4189" y="13063"/>
                    </a:lnTo>
                    <a:cubicBezTo>
                      <a:pt x="4212" y="13108"/>
                      <a:pt x="4234" y="13153"/>
                      <a:pt x="4245" y="13198"/>
                    </a:cubicBezTo>
                    <a:cubicBezTo>
                      <a:pt x="4302" y="13289"/>
                      <a:pt x="4358" y="13379"/>
                      <a:pt x="4403" y="13481"/>
                    </a:cubicBezTo>
                    <a:cubicBezTo>
                      <a:pt x="4460" y="13571"/>
                      <a:pt x="4516" y="13650"/>
                      <a:pt x="4573" y="13740"/>
                    </a:cubicBezTo>
                    <a:cubicBezTo>
                      <a:pt x="4708" y="13933"/>
                      <a:pt x="4855" y="14124"/>
                      <a:pt x="4990" y="14316"/>
                    </a:cubicBezTo>
                    <a:cubicBezTo>
                      <a:pt x="5126" y="14474"/>
                      <a:pt x="5250" y="14643"/>
                      <a:pt x="5386" y="14801"/>
                    </a:cubicBezTo>
                    <a:cubicBezTo>
                      <a:pt x="5454" y="14881"/>
                      <a:pt x="5521" y="14971"/>
                      <a:pt x="5589" y="15050"/>
                    </a:cubicBezTo>
                    <a:cubicBezTo>
                      <a:pt x="5657" y="15129"/>
                      <a:pt x="5724" y="15208"/>
                      <a:pt x="5780" y="15298"/>
                    </a:cubicBezTo>
                    <a:cubicBezTo>
                      <a:pt x="5826" y="15355"/>
                      <a:pt x="5871" y="15423"/>
                      <a:pt x="5905" y="15501"/>
                    </a:cubicBezTo>
                    <a:cubicBezTo>
                      <a:pt x="5928" y="15546"/>
                      <a:pt x="5961" y="15603"/>
                      <a:pt x="5984" y="15649"/>
                    </a:cubicBezTo>
                    <a:cubicBezTo>
                      <a:pt x="6063" y="15840"/>
                      <a:pt x="6142" y="16032"/>
                      <a:pt x="6210" y="16236"/>
                    </a:cubicBezTo>
                    <a:lnTo>
                      <a:pt x="6413" y="16811"/>
                    </a:lnTo>
                    <a:cubicBezTo>
                      <a:pt x="6435" y="16868"/>
                      <a:pt x="6458" y="16924"/>
                      <a:pt x="6470" y="16981"/>
                    </a:cubicBezTo>
                    <a:cubicBezTo>
                      <a:pt x="6492" y="17037"/>
                      <a:pt x="6503" y="17094"/>
                      <a:pt x="6526" y="17150"/>
                    </a:cubicBezTo>
                    <a:cubicBezTo>
                      <a:pt x="6526" y="17172"/>
                      <a:pt x="6526" y="17195"/>
                      <a:pt x="6537" y="17207"/>
                    </a:cubicBezTo>
                    <a:cubicBezTo>
                      <a:pt x="6526" y="17207"/>
                      <a:pt x="6526" y="17195"/>
                      <a:pt x="6526" y="17195"/>
                    </a:cubicBezTo>
                    <a:lnTo>
                      <a:pt x="6526" y="17195"/>
                    </a:lnTo>
                    <a:cubicBezTo>
                      <a:pt x="6526" y="17207"/>
                      <a:pt x="6526" y="17207"/>
                      <a:pt x="6537" y="17217"/>
                    </a:cubicBezTo>
                    <a:cubicBezTo>
                      <a:pt x="6548" y="17263"/>
                      <a:pt x="6560" y="17319"/>
                      <a:pt x="6571" y="17375"/>
                    </a:cubicBezTo>
                    <a:cubicBezTo>
                      <a:pt x="6583" y="17421"/>
                      <a:pt x="6616" y="17455"/>
                      <a:pt x="6661" y="17466"/>
                    </a:cubicBezTo>
                    <a:lnTo>
                      <a:pt x="6661" y="17692"/>
                    </a:lnTo>
                    <a:cubicBezTo>
                      <a:pt x="6661" y="17782"/>
                      <a:pt x="6650" y="17861"/>
                      <a:pt x="6639" y="17940"/>
                    </a:cubicBezTo>
                    <a:cubicBezTo>
                      <a:pt x="6537" y="18753"/>
                      <a:pt x="6413" y="19566"/>
                      <a:pt x="6312" y="20390"/>
                    </a:cubicBezTo>
                    <a:cubicBezTo>
                      <a:pt x="6255" y="20797"/>
                      <a:pt x="6199" y="21203"/>
                      <a:pt x="6154" y="21620"/>
                    </a:cubicBezTo>
                    <a:cubicBezTo>
                      <a:pt x="6131" y="21801"/>
                      <a:pt x="6108" y="21993"/>
                      <a:pt x="6086" y="22185"/>
                    </a:cubicBezTo>
                    <a:cubicBezTo>
                      <a:pt x="6063" y="22377"/>
                      <a:pt x="6029" y="22558"/>
                      <a:pt x="6018" y="22749"/>
                    </a:cubicBezTo>
                    <a:cubicBezTo>
                      <a:pt x="5973" y="23145"/>
                      <a:pt x="5961" y="23551"/>
                      <a:pt x="5950" y="23946"/>
                    </a:cubicBezTo>
                    <a:cubicBezTo>
                      <a:pt x="5939" y="24342"/>
                      <a:pt x="5928" y="24736"/>
                      <a:pt x="5928" y="25132"/>
                    </a:cubicBezTo>
                    <a:lnTo>
                      <a:pt x="5928" y="26317"/>
                    </a:lnTo>
                    <a:cubicBezTo>
                      <a:pt x="5928" y="26723"/>
                      <a:pt x="5905" y="27130"/>
                      <a:pt x="5883" y="27536"/>
                    </a:cubicBezTo>
                    <a:cubicBezTo>
                      <a:pt x="5883" y="27627"/>
                      <a:pt x="5871" y="27706"/>
                      <a:pt x="5871" y="27796"/>
                    </a:cubicBezTo>
                    <a:cubicBezTo>
                      <a:pt x="5848" y="27774"/>
                      <a:pt x="5826" y="27739"/>
                      <a:pt x="5803" y="27717"/>
                    </a:cubicBezTo>
                    <a:cubicBezTo>
                      <a:pt x="5758" y="27638"/>
                      <a:pt x="5702" y="27559"/>
                      <a:pt x="5645" y="27491"/>
                    </a:cubicBezTo>
                    <a:cubicBezTo>
                      <a:pt x="5634" y="27468"/>
                      <a:pt x="5612" y="27435"/>
                      <a:pt x="5600" y="27412"/>
                    </a:cubicBezTo>
                    <a:cubicBezTo>
                      <a:pt x="5566" y="27367"/>
                      <a:pt x="5532" y="27310"/>
                      <a:pt x="5499" y="27265"/>
                    </a:cubicBezTo>
                    <a:cubicBezTo>
                      <a:pt x="5487" y="27243"/>
                      <a:pt x="5464" y="27220"/>
                      <a:pt x="5442" y="27187"/>
                    </a:cubicBezTo>
                    <a:cubicBezTo>
                      <a:pt x="5444" y="27187"/>
                      <a:pt x="5445" y="27187"/>
                      <a:pt x="5447" y="27188"/>
                    </a:cubicBezTo>
                    <a:lnTo>
                      <a:pt x="5447" y="27188"/>
                    </a:lnTo>
                    <a:lnTo>
                      <a:pt x="5386" y="27096"/>
                    </a:lnTo>
                    <a:cubicBezTo>
                      <a:pt x="5363" y="27062"/>
                      <a:pt x="5351" y="27017"/>
                      <a:pt x="5329" y="26983"/>
                    </a:cubicBezTo>
                    <a:cubicBezTo>
                      <a:pt x="5284" y="26916"/>
                      <a:pt x="5250" y="26848"/>
                      <a:pt x="5216" y="26769"/>
                    </a:cubicBezTo>
                    <a:cubicBezTo>
                      <a:pt x="5183" y="26713"/>
                      <a:pt x="5148" y="26645"/>
                      <a:pt x="5115" y="26577"/>
                    </a:cubicBezTo>
                    <a:cubicBezTo>
                      <a:pt x="5092" y="26532"/>
                      <a:pt x="5070" y="26498"/>
                      <a:pt x="5047" y="26464"/>
                    </a:cubicBezTo>
                    <a:cubicBezTo>
                      <a:pt x="5025" y="26430"/>
                      <a:pt x="5013" y="26396"/>
                      <a:pt x="5002" y="26362"/>
                    </a:cubicBezTo>
                    <a:cubicBezTo>
                      <a:pt x="4990" y="26340"/>
                      <a:pt x="4968" y="26317"/>
                      <a:pt x="4957" y="26284"/>
                    </a:cubicBezTo>
                    <a:cubicBezTo>
                      <a:pt x="4945" y="26261"/>
                      <a:pt x="4934" y="26227"/>
                      <a:pt x="4922" y="26193"/>
                    </a:cubicBezTo>
                    <a:cubicBezTo>
                      <a:pt x="4900" y="26103"/>
                      <a:pt x="4866" y="26001"/>
                      <a:pt x="4832" y="25911"/>
                    </a:cubicBezTo>
                    <a:cubicBezTo>
                      <a:pt x="4799" y="25809"/>
                      <a:pt x="4764" y="25719"/>
                      <a:pt x="4731" y="25617"/>
                    </a:cubicBezTo>
                    <a:cubicBezTo>
                      <a:pt x="4674" y="25425"/>
                      <a:pt x="4618" y="25222"/>
                      <a:pt x="4561" y="25030"/>
                    </a:cubicBezTo>
                    <a:cubicBezTo>
                      <a:pt x="4528" y="24940"/>
                      <a:pt x="4505" y="24849"/>
                      <a:pt x="4471" y="24759"/>
                    </a:cubicBezTo>
                    <a:cubicBezTo>
                      <a:pt x="4448" y="24658"/>
                      <a:pt x="4426" y="24556"/>
                      <a:pt x="4392" y="24465"/>
                    </a:cubicBezTo>
                    <a:lnTo>
                      <a:pt x="4257" y="24093"/>
                    </a:lnTo>
                    <a:cubicBezTo>
                      <a:pt x="4261" y="24093"/>
                      <a:pt x="4264" y="24095"/>
                      <a:pt x="4265" y="24097"/>
                    </a:cubicBezTo>
                    <a:lnTo>
                      <a:pt x="4265" y="24097"/>
                    </a:lnTo>
                    <a:cubicBezTo>
                      <a:pt x="4255" y="24067"/>
                      <a:pt x="4244" y="24046"/>
                      <a:pt x="4234" y="24014"/>
                    </a:cubicBezTo>
                    <a:lnTo>
                      <a:pt x="4234" y="24026"/>
                    </a:lnTo>
                    <a:lnTo>
                      <a:pt x="4200" y="23924"/>
                    </a:lnTo>
                    <a:cubicBezTo>
                      <a:pt x="4200" y="23901"/>
                      <a:pt x="4189" y="23878"/>
                      <a:pt x="4177" y="23856"/>
                    </a:cubicBezTo>
                    <a:cubicBezTo>
                      <a:pt x="4155" y="23765"/>
                      <a:pt x="4121" y="23687"/>
                      <a:pt x="4087" y="23607"/>
                    </a:cubicBezTo>
                    <a:cubicBezTo>
                      <a:pt x="4054" y="23540"/>
                      <a:pt x="4019" y="23461"/>
                      <a:pt x="3997" y="23382"/>
                    </a:cubicBezTo>
                    <a:cubicBezTo>
                      <a:pt x="3974" y="23326"/>
                      <a:pt x="3952" y="23280"/>
                      <a:pt x="3929" y="23224"/>
                    </a:cubicBezTo>
                    <a:cubicBezTo>
                      <a:pt x="3940" y="23135"/>
                      <a:pt x="3951" y="23047"/>
                      <a:pt x="3973" y="22959"/>
                    </a:cubicBezTo>
                    <a:lnTo>
                      <a:pt x="3973" y="22959"/>
                    </a:lnTo>
                    <a:cubicBezTo>
                      <a:pt x="3971" y="22962"/>
                      <a:pt x="3968" y="22964"/>
                      <a:pt x="3963" y="22964"/>
                    </a:cubicBezTo>
                    <a:cubicBezTo>
                      <a:pt x="3974" y="22953"/>
                      <a:pt x="3974" y="22930"/>
                      <a:pt x="3974" y="22919"/>
                    </a:cubicBezTo>
                    <a:lnTo>
                      <a:pt x="3974" y="22930"/>
                    </a:lnTo>
                    <a:cubicBezTo>
                      <a:pt x="3997" y="22851"/>
                      <a:pt x="4008" y="22772"/>
                      <a:pt x="4031" y="22693"/>
                    </a:cubicBezTo>
                    <a:cubicBezTo>
                      <a:pt x="4042" y="22614"/>
                      <a:pt x="4054" y="22535"/>
                      <a:pt x="4076" y="22456"/>
                    </a:cubicBezTo>
                    <a:cubicBezTo>
                      <a:pt x="4087" y="22388"/>
                      <a:pt x="4087" y="22310"/>
                      <a:pt x="4099" y="22242"/>
                    </a:cubicBezTo>
                    <a:cubicBezTo>
                      <a:pt x="4110" y="22207"/>
                      <a:pt x="4110" y="22174"/>
                      <a:pt x="4121" y="22140"/>
                    </a:cubicBezTo>
                    <a:cubicBezTo>
                      <a:pt x="4132" y="22106"/>
                      <a:pt x="4132" y="22072"/>
                      <a:pt x="4144" y="22039"/>
                    </a:cubicBezTo>
                    <a:cubicBezTo>
                      <a:pt x="4144" y="21959"/>
                      <a:pt x="4155" y="21881"/>
                      <a:pt x="4155" y="21801"/>
                    </a:cubicBezTo>
                    <a:lnTo>
                      <a:pt x="4155" y="21790"/>
                    </a:lnTo>
                    <a:cubicBezTo>
                      <a:pt x="4167" y="21745"/>
                      <a:pt x="4177" y="21688"/>
                      <a:pt x="4189" y="21632"/>
                    </a:cubicBezTo>
                    <a:cubicBezTo>
                      <a:pt x="4212" y="21553"/>
                      <a:pt x="4234" y="21462"/>
                      <a:pt x="4245" y="21372"/>
                    </a:cubicBezTo>
                    <a:cubicBezTo>
                      <a:pt x="4257" y="21327"/>
                      <a:pt x="4257" y="21293"/>
                      <a:pt x="4268" y="21248"/>
                    </a:cubicBezTo>
                    <a:lnTo>
                      <a:pt x="4268" y="21226"/>
                    </a:lnTo>
                    <a:cubicBezTo>
                      <a:pt x="4302" y="21056"/>
                      <a:pt x="4325" y="20898"/>
                      <a:pt x="4347" y="20740"/>
                    </a:cubicBezTo>
                    <a:cubicBezTo>
                      <a:pt x="4358" y="20706"/>
                      <a:pt x="4370" y="20661"/>
                      <a:pt x="4370" y="20627"/>
                    </a:cubicBezTo>
                    <a:lnTo>
                      <a:pt x="4403" y="20526"/>
                    </a:lnTo>
                    <a:cubicBezTo>
                      <a:pt x="4426" y="20458"/>
                      <a:pt x="4448" y="20390"/>
                      <a:pt x="4471" y="20333"/>
                    </a:cubicBezTo>
                    <a:cubicBezTo>
                      <a:pt x="4471" y="20311"/>
                      <a:pt x="4483" y="20300"/>
                      <a:pt x="4483" y="20277"/>
                    </a:cubicBezTo>
                    <a:cubicBezTo>
                      <a:pt x="4539" y="20108"/>
                      <a:pt x="4618" y="19950"/>
                      <a:pt x="4674" y="19781"/>
                    </a:cubicBezTo>
                    <a:cubicBezTo>
                      <a:pt x="4742" y="19611"/>
                      <a:pt x="4799" y="19453"/>
                      <a:pt x="4866" y="19284"/>
                    </a:cubicBezTo>
                    <a:cubicBezTo>
                      <a:pt x="4900" y="19194"/>
                      <a:pt x="4922" y="19103"/>
                      <a:pt x="4945" y="19013"/>
                    </a:cubicBezTo>
                    <a:cubicBezTo>
                      <a:pt x="5013" y="18810"/>
                      <a:pt x="5013" y="18584"/>
                      <a:pt x="4968" y="18369"/>
                    </a:cubicBezTo>
                    <a:lnTo>
                      <a:pt x="4934" y="18233"/>
                    </a:lnTo>
                    <a:cubicBezTo>
                      <a:pt x="4900" y="18121"/>
                      <a:pt x="4855" y="18008"/>
                      <a:pt x="4787" y="17917"/>
                    </a:cubicBezTo>
                    <a:cubicBezTo>
                      <a:pt x="4742" y="17861"/>
                      <a:pt x="4697" y="17816"/>
                      <a:pt x="4652" y="17794"/>
                    </a:cubicBezTo>
                    <a:cubicBezTo>
                      <a:pt x="4596" y="17759"/>
                      <a:pt x="4550" y="17737"/>
                      <a:pt x="4493" y="17726"/>
                    </a:cubicBezTo>
                    <a:cubicBezTo>
                      <a:pt x="4439" y="17711"/>
                      <a:pt x="4383" y="17702"/>
                      <a:pt x="4327" y="17702"/>
                    </a:cubicBezTo>
                    <a:cubicBezTo>
                      <a:pt x="4256" y="17702"/>
                      <a:pt x="4185" y="17716"/>
                      <a:pt x="4121" y="17748"/>
                    </a:cubicBezTo>
                    <a:cubicBezTo>
                      <a:pt x="4054" y="17782"/>
                      <a:pt x="4008" y="17827"/>
                      <a:pt x="3974" y="17884"/>
                    </a:cubicBezTo>
                    <a:cubicBezTo>
                      <a:pt x="3952" y="17907"/>
                      <a:pt x="3941" y="17929"/>
                      <a:pt x="3929" y="17963"/>
                    </a:cubicBezTo>
                    <a:cubicBezTo>
                      <a:pt x="3929" y="17985"/>
                      <a:pt x="3918" y="18019"/>
                      <a:pt x="3918" y="18042"/>
                    </a:cubicBezTo>
                    <a:lnTo>
                      <a:pt x="3918" y="18211"/>
                    </a:lnTo>
                    <a:cubicBezTo>
                      <a:pt x="3918" y="18256"/>
                      <a:pt x="3918" y="18313"/>
                      <a:pt x="3929" y="18358"/>
                    </a:cubicBezTo>
                    <a:cubicBezTo>
                      <a:pt x="3929" y="18414"/>
                      <a:pt x="3941" y="18459"/>
                      <a:pt x="3941" y="18504"/>
                    </a:cubicBezTo>
                    <a:cubicBezTo>
                      <a:pt x="3952" y="18584"/>
                      <a:pt x="3974" y="18662"/>
                      <a:pt x="3986" y="18742"/>
                    </a:cubicBezTo>
                    <a:cubicBezTo>
                      <a:pt x="3997" y="18832"/>
                      <a:pt x="4019" y="18933"/>
                      <a:pt x="4031" y="19024"/>
                    </a:cubicBezTo>
                    <a:cubicBezTo>
                      <a:pt x="4031" y="19024"/>
                      <a:pt x="4042" y="19024"/>
                      <a:pt x="4042" y="19035"/>
                    </a:cubicBezTo>
                    <a:lnTo>
                      <a:pt x="4042" y="19046"/>
                    </a:lnTo>
                    <a:lnTo>
                      <a:pt x="4042" y="19058"/>
                    </a:lnTo>
                    <a:cubicBezTo>
                      <a:pt x="4042" y="19069"/>
                      <a:pt x="4054" y="19081"/>
                      <a:pt x="4054" y="19103"/>
                    </a:cubicBezTo>
                    <a:lnTo>
                      <a:pt x="4054" y="19114"/>
                    </a:lnTo>
                    <a:cubicBezTo>
                      <a:pt x="4054" y="19126"/>
                      <a:pt x="4054" y="19137"/>
                      <a:pt x="4064" y="19137"/>
                    </a:cubicBezTo>
                    <a:lnTo>
                      <a:pt x="4054" y="19137"/>
                    </a:lnTo>
                    <a:cubicBezTo>
                      <a:pt x="4076" y="19239"/>
                      <a:pt x="4110" y="19352"/>
                      <a:pt x="4132" y="19453"/>
                    </a:cubicBezTo>
                    <a:lnTo>
                      <a:pt x="4132" y="19487"/>
                    </a:lnTo>
                    <a:lnTo>
                      <a:pt x="4132" y="19498"/>
                    </a:lnTo>
                    <a:cubicBezTo>
                      <a:pt x="4132" y="19520"/>
                      <a:pt x="4132" y="19543"/>
                      <a:pt x="4144" y="19566"/>
                    </a:cubicBezTo>
                    <a:cubicBezTo>
                      <a:pt x="4132" y="19600"/>
                      <a:pt x="4132" y="19633"/>
                      <a:pt x="4132" y="19656"/>
                    </a:cubicBezTo>
                    <a:cubicBezTo>
                      <a:pt x="4132" y="19735"/>
                      <a:pt x="4132" y="19803"/>
                      <a:pt x="4121" y="19882"/>
                    </a:cubicBezTo>
                    <a:lnTo>
                      <a:pt x="4121" y="19871"/>
                    </a:lnTo>
                    <a:cubicBezTo>
                      <a:pt x="4121" y="19984"/>
                      <a:pt x="4110" y="20108"/>
                      <a:pt x="4099" y="20220"/>
                    </a:cubicBezTo>
                    <a:cubicBezTo>
                      <a:pt x="4099" y="20277"/>
                      <a:pt x="4087" y="20333"/>
                      <a:pt x="4076" y="20390"/>
                    </a:cubicBezTo>
                    <a:cubicBezTo>
                      <a:pt x="4076" y="20424"/>
                      <a:pt x="4076" y="20446"/>
                      <a:pt x="4064" y="20481"/>
                    </a:cubicBezTo>
                    <a:cubicBezTo>
                      <a:pt x="4064" y="20514"/>
                      <a:pt x="4054" y="20559"/>
                      <a:pt x="4076" y="20593"/>
                    </a:cubicBezTo>
                    <a:cubicBezTo>
                      <a:pt x="4087" y="20616"/>
                      <a:pt x="4099" y="20627"/>
                      <a:pt x="4121" y="20627"/>
                    </a:cubicBezTo>
                    <a:cubicBezTo>
                      <a:pt x="4121" y="20639"/>
                      <a:pt x="4110" y="20649"/>
                      <a:pt x="4110" y="20661"/>
                    </a:cubicBezTo>
                    <a:cubicBezTo>
                      <a:pt x="4099" y="20785"/>
                      <a:pt x="4076" y="20910"/>
                      <a:pt x="4064" y="21033"/>
                    </a:cubicBezTo>
                    <a:cubicBezTo>
                      <a:pt x="4042" y="21169"/>
                      <a:pt x="4031" y="21293"/>
                      <a:pt x="4008" y="21429"/>
                    </a:cubicBezTo>
                    <a:cubicBezTo>
                      <a:pt x="3986" y="21575"/>
                      <a:pt x="3963" y="21722"/>
                      <a:pt x="3941" y="21881"/>
                    </a:cubicBezTo>
                    <a:cubicBezTo>
                      <a:pt x="3929" y="21914"/>
                      <a:pt x="3918" y="21959"/>
                      <a:pt x="3906" y="22004"/>
                    </a:cubicBezTo>
                    <a:cubicBezTo>
                      <a:pt x="3884" y="22084"/>
                      <a:pt x="3873" y="22151"/>
                      <a:pt x="3873" y="22230"/>
                    </a:cubicBezTo>
                    <a:cubicBezTo>
                      <a:pt x="3861" y="22298"/>
                      <a:pt x="3850" y="22366"/>
                      <a:pt x="3850" y="22445"/>
                    </a:cubicBezTo>
                    <a:cubicBezTo>
                      <a:pt x="3828" y="22569"/>
                      <a:pt x="3805" y="22693"/>
                      <a:pt x="3783" y="22829"/>
                    </a:cubicBezTo>
                    <a:cubicBezTo>
                      <a:pt x="3760" y="22761"/>
                      <a:pt x="3737" y="22693"/>
                      <a:pt x="3703" y="22626"/>
                    </a:cubicBezTo>
                    <a:cubicBezTo>
                      <a:pt x="3670" y="22524"/>
                      <a:pt x="3635" y="22433"/>
                      <a:pt x="3602" y="22343"/>
                    </a:cubicBezTo>
                    <a:cubicBezTo>
                      <a:pt x="3568" y="22253"/>
                      <a:pt x="3534" y="22151"/>
                      <a:pt x="3489" y="22061"/>
                    </a:cubicBezTo>
                    <a:cubicBezTo>
                      <a:pt x="3455" y="21971"/>
                      <a:pt x="3421" y="21881"/>
                      <a:pt x="3387" y="21801"/>
                    </a:cubicBezTo>
                    <a:cubicBezTo>
                      <a:pt x="3376" y="21790"/>
                      <a:pt x="3376" y="21768"/>
                      <a:pt x="3364" y="21756"/>
                    </a:cubicBezTo>
                    <a:cubicBezTo>
                      <a:pt x="3376" y="21756"/>
                      <a:pt x="3376" y="21768"/>
                      <a:pt x="3376" y="21768"/>
                    </a:cubicBezTo>
                    <a:lnTo>
                      <a:pt x="3376" y="21768"/>
                    </a:lnTo>
                    <a:cubicBezTo>
                      <a:pt x="3376" y="21756"/>
                      <a:pt x="3364" y="21745"/>
                      <a:pt x="3364" y="21733"/>
                    </a:cubicBezTo>
                    <a:cubicBezTo>
                      <a:pt x="3364" y="21722"/>
                      <a:pt x="3364" y="21722"/>
                      <a:pt x="3354" y="21722"/>
                    </a:cubicBezTo>
                    <a:lnTo>
                      <a:pt x="3354" y="21711"/>
                    </a:lnTo>
                    <a:cubicBezTo>
                      <a:pt x="3319" y="21610"/>
                      <a:pt x="3286" y="21497"/>
                      <a:pt x="3241" y="21395"/>
                    </a:cubicBezTo>
                    <a:cubicBezTo>
                      <a:pt x="3206" y="21339"/>
                      <a:pt x="3184" y="21282"/>
                      <a:pt x="3150" y="21226"/>
                    </a:cubicBezTo>
                    <a:cubicBezTo>
                      <a:pt x="3139" y="21158"/>
                      <a:pt x="3128" y="21101"/>
                      <a:pt x="3116" y="21033"/>
                    </a:cubicBezTo>
                    <a:cubicBezTo>
                      <a:pt x="3094" y="20977"/>
                      <a:pt x="3071" y="20920"/>
                      <a:pt x="3038" y="20853"/>
                    </a:cubicBezTo>
                    <a:cubicBezTo>
                      <a:pt x="3015" y="20808"/>
                      <a:pt x="2992" y="20752"/>
                      <a:pt x="2958" y="20706"/>
                    </a:cubicBezTo>
                    <a:cubicBezTo>
                      <a:pt x="2958" y="20695"/>
                      <a:pt x="2947" y="20684"/>
                      <a:pt x="2947" y="20672"/>
                    </a:cubicBezTo>
                    <a:cubicBezTo>
                      <a:pt x="2935" y="20649"/>
                      <a:pt x="2925" y="20639"/>
                      <a:pt x="2913" y="20627"/>
                    </a:cubicBezTo>
                    <a:cubicBezTo>
                      <a:pt x="2902" y="20616"/>
                      <a:pt x="2890" y="20593"/>
                      <a:pt x="2879" y="20582"/>
                    </a:cubicBezTo>
                    <a:cubicBezTo>
                      <a:pt x="2868" y="20559"/>
                      <a:pt x="2845" y="20537"/>
                      <a:pt x="2834" y="20514"/>
                    </a:cubicBezTo>
                    <a:cubicBezTo>
                      <a:pt x="2812" y="20491"/>
                      <a:pt x="2789" y="20458"/>
                      <a:pt x="2755" y="20424"/>
                    </a:cubicBezTo>
                    <a:cubicBezTo>
                      <a:pt x="2744" y="20401"/>
                      <a:pt x="2721" y="20379"/>
                      <a:pt x="2710" y="20356"/>
                    </a:cubicBezTo>
                    <a:lnTo>
                      <a:pt x="2699" y="20345"/>
                    </a:lnTo>
                    <a:cubicBezTo>
                      <a:pt x="2654" y="20243"/>
                      <a:pt x="2597" y="20153"/>
                      <a:pt x="2563" y="20052"/>
                    </a:cubicBezTo>
                    <a:cubicBezTo>
                      <a:pt x="2541" y="19995"/>
                      <a:pt x="2506" y="19950"/>
                      <a:pt x="2484" y="19894"/>
                    </a:cubicBezTo>
                    <a:cubicBezTo>
                      <a:pt x="2461" y="19837"/>
                      <a:pt x="2428" y="19781"/>
                      <a:pt x="2405" y="19724"/>
                    </a:cubicBezTo>
                    <a:cubicBezTo>
                      <a:pt x="2326" y="19566"/>
                      <a:pt x="2258" y="19408"/>
                      <a:pt x="2168" y="19250"/>
                    </a:cubicBezTo>
                    <a:cubicBezTo>
                      <a:pt x="2123" y="19171"/>
                      <a:pt x="2077" y="19103"/>
                      <a:pt x="2032" y="19035"/>
                    </a:cubicBezTo>
                    <a:cubicBezTo>
                      <a:pt x="2032" y="18990"/>
                      <a:pt x="2021" y="18933"/>
                      <a:pt x="2021" y="18888"/>
                    </a:cubicBezTo>
                    <a:cubicBezTo>
                      <a:pt x="1999" y="18775"/>
                      <a:pt x="1976" y="18662"/>
                      <a:pt x="1965" y="18539"/>
                    </a:cubicBezTo>
                    <a:cubicBezTo>
                      <a:pt x="1931" y="18313"/>
                      <a:pt x="1909" y="18075"/>
                      <a:pt x="1874" y="17839"/>
                    </a:cubicBezTo>
                    <a:cubicBezTo>
                      <a:pt x="1863" y="17782"/>
                      <a:pt x="1852" y="17726"/>
                      <a:pt x="1841" y="17658"/>
                    </a:cubicBezTo>
                    <a:cubicBezTo>
                      <a:pt x="1829" y="17590"/>
                      <a:pt x="1806" y="17523"/>
                      <a:pt x="1796" y="17455"/>
                    </a:cubicBezTo>
                    <a:cubicBezTo>
                      <a:pt x="1784" y="17387"/>
                      <a:pt x="1761" y="17330"/>
                      <a:pt x="1739" y="17274"/>
                    </a:cubicBezTo>
                    <a:cubicBezTo>
                      <a:pt x="1716" y="17195"/>
                      <a:pt x="1694" y="17127"/>
                      <a:pt x="1660" y="17059"/>
                    </a:cubicBezTo>
                    <a:cubicBezTo>
                      <a:pt x="1603" y="16913"/>
                      <a:pt x="1536" y="16766"/>
                      <a:pt x="1400" y="16687"/>
                    </a:cubicBezTo>
                    <a:cubicBezTo>
                      <a:pt x="1332" y="16642"/>
                      <a:pt x="1254" y="16619"/>
                      <a:pt x="1174" y="16608"/>
                    </a:cubicBezTo>
                    <a:cubicBezTo>
                      <a:pt x="1107" y="16608"/>
                      <a:pt x="1039" y="16619"/>
                      <a:pt x="983" y="16642"/>
                    </a:cubicBezTo>
                    <a:cubicBezTo>
                      <a:pt x="926" y="16675"/>
                      <a:pt x="870" y="16710"/>
                      <a:pt x="836" y="16766"/>
                    </a:cubicBezTo>
                    <a:cubicBezTo>
                      <a:pt x="790" y="16823"/>
                      <a:pt x="757" y="16890"/>
                      <a:pt x="723" y="16958"/>
                    </a:cubicBezTo>
                    <a:cubicBezTo>
                      <a:pt x="678" y="17104"/>
                      <a:pt x="655" y="17274"/>
                      <a:pt x="667" y="17432"/>
                    </a:cubicBezTo>
                    <a:cubicBezTo>
                      <a:pt x="678" y="17511"/>
                      <a:pt x="689" y="17590"/>
                      <a:pt x="723" y="17669"/>
                    </a:cubicBezTo>
                    <a:cubicBezTo>
                      <a:pt x="757" y="17737"/>
                      <a:pt x="790" y="17804"/>
                      <a:pt x="836" y="17861"/>
                    </a:cubicBezTo>
                    <a:cubicBezTo>
                      <a:pt x="881" y="17917"/>
                      <a:pt x="938" y="17974"/>
                      <a:pt x="983" y="18042"/>
                    </a:cubicBezTo>
                    <a:cubicBezTo>
                      <a:pt x="1061" y="18143"/>
                      <a:pt x="1141" y="18245"/>
                      <a:pt x="1209" y="18346"/>
                    </a:cubicBezTo>
                    <a:cubicBezTo>
                      <a:pt x="1287" y="18459"/>
                      <a:pt x="1367" y="18550"/>
                      <a:pt x="1457" y="18652"/>
                    </a:cubicBezTo>
                    <a:cubicBezTo>
                      <a:pt x="1536" y="18753"/>
                      <a:pt x="1626" y="18843"/>
                      <a:pt x="1705" y="18933"/>
                    </a:cubicBezTo>
                    <a:cubicBezTo>
                      <a:pt x="1716" y="18945"/>
                      <a:pt x="1716" y="18956"/>
                      <a:pt x="1728" y="18968"/>
                    </a:cubicBezTo>
                    <a:lnTo>
                      <a:pt x="1739" y="18979"/>
                    </a:lnTo>
                    <a:cubicBezTo>
                      <a:pt x="1739" y="18990"/>
                      <a:pt x="1739" y="19001"/>
                      <a:pt x="1751" y="19013"/>
                    </a:cubicBezTo>
                    <a:cubicBezTo>
                      <a:pt x="1751" y="19024"/>
                      <a:pt x="1761" y="19046"/>
                      <a:pt x="1773" y="19058"/>
                    </a:cubicBezTo>
                    <a:cubicBezTo>
                      <a:pt x="1784" y="19069"/>
                      <a:pt x="1796" y="19091"/>
                      <a:pt x="1806" y="19114"/>
                    </a:cubicBezTo>
                    <a:cubicBezTo>
                      <a:pt x="1841" y="19148"/>
                      <a:pt x="1863" y="19194"/>
                      <a:pt x="1886" y="19227"/>
                    </a:cubicBezTo>
                    <a:cubicBezTo>
                      <a:pt x="1919" y="19272"/>
                      <a:pt x="1954" y="19317"/>
                      <a:pt x="1976" y="19374"/>
                    </a:cubicBezTo>
                    <a:cubicBezTo>
                      <a:pt x="2010" y="19408"/>
                      <a:pt x="2032" y="19453"/>
                      <a:pt x="2055" y="19498"/>
                    </a:cubicBezTo>
                    <a:cubicBezTo>
                      <a:pt x="2089" y="19588"/>
                      <a:pt x="2134" y="19668"/>
                      <a:pt x="2168" y="19746"/>
                    </a:cubicBezTo>
                    <a:cubicBezTo>
                      <a:pt x="2213" y="19837"/>
                      <a:pt x="2258" y="19927"/>
                      <a:pt x="2303" y="20006"/>
                    </a:cubicBezTo>
                    <a:cubicBezTo>
                      <a:pt x="2360" y="20108"/>
                      <a:pt x="2405" y="20220"/>
                      <a:pt x="2461" y="20323"/>
                    </a:cubicBezTo>
                    <a:cubicBezTo>
                      <a:pt x="2496" y="20390"/>
                      <a:pt x="2541" y="20469"/>
                      <a:pt x="2574" y="20537"/>
                    </a:cubicBezTo>
                    <a:lnTo>
                      <a:pt x="2586" y="20548"/>
                    </a:lnTo>
                    <a:cubicBezTo>
                      <a:pt x="2597" y="20571"/>
                      <a:pt x="2609" y="20593"/>
                      <a:pt x="2619" y="20627"/>
                    </a:cubicBezTo>
                    <a:cubicBezTo>
                      <a:pt x="2642" y="20649"/>
                      <a:pt x="2654" y="20672"/>
                      <a:pt x="2676" y="20695"/>
                    </a:cubicBezTo>
                    <a:cubicBezTo>
                      <a:pt x="2687" y="20729"/>
                      <a:pt x="2710" y="20752"/>
                      <a:pt x="2721" y="20774"/>
                    </a:cubicBezTo>
                    <a:cubicBezTo>
                      <a:pt x="2755" y="20819"/>
                      <a:pt x="2777" y="20864"/>
                      <a:pt x="2812" y="20910"/>
                    </a:cubicBezTo>
                    <a:cubicBezTo>
                      <a:pt x="2823" y="20943"/>
                      <a:pt x="2834" y="20977"/>
                      <a:pt x="2857" y="21022"/>
                    </a:cubicBezTo>
                    <a:lnTo>
                      <a:pt x="2845" y="21022"/>
                    </a:lnTo>
                    <a:lnTo>
                      <a:pt x="2879" y="21090"/>
                    </a:lnTo>
                    <a:cubicBezTo>
                      <a:pt x="2890" y="21124"/>
                      <a:pt x="2913" y="21146"/>
                      <a:pt x="2925" y="21181"/>
                    </a:cubicBezTo>
                    <a:cubicBezTo>
                      <a:pt x="2958" y="21259"/>
                      <a:pt x="2992" y="21349"/>
                      <a:pt x="3026" y="21440"/>
                    </a:cubicBezTo>
                    <a:cubicBezTo>
                      <a:pt x="3048" y="21507"/>
                      <a:pt x="3071" y="21587"/>
                      <a:pt x="3094" y="21655"/>
                    </a:cubicBezTo>
                    <a:cubicBezTo>
                      <a:pt x="3116" y="21745"/>
                      <a:pt x="3139" y="21824"/>
                      <a:pt x="3161" y="21914"/>
                    </a:cubicBezTo>
                    <a:cubicBezTo>
                      <a:pt x="3218" y="22072"/>
                      <a:pt x="3286" y="22242"/>
                      <a:pt x="3342" y="22400"/>
                    </a:cubicBezTo>
                    <a:cubicBezTo>
                      <a:pt x="3421" y="22580"/>
                      <a:pt x="3500" y="22761"/>
                      <a:pt x="3568" y="22942"/>
                    </a:cubicBezTo>
                    <a:cubicBezTo>
                      <a:pt x="3613" y="23043"/>
                      <a:pt x="3658" y="23133"/>
                      <a:pt x="3692" y="23235"/>
                    </a:cubicBezTo>
                    <a:cubicBezTo>
                      <a:pt x="3703" y="23258"/>
                      <a:pt x="3715" y="23291"/>
                      <a:pt x="3726" y="23326"/>
                    </a:cubicBezTo>
                    <a:cubicBezTo>
                      <a:pt x="3737" y="23336"/>
                      <a:pt x="3737" y="23359"/>
                      <a:pt x="3737" y="23371"/>
                    </a:cubicBezTo>
                    <a:cubicBezTo>
                      <a:pt x="3748" y="23393"/>
                      <a:pt x="3760" y="23404"/>
                      <a:pt x="3771" y="23416"/>
                    </a:cubicBezTo>
                    <a:cubicBezTo>
                      <a:pt x="3783" y="23449"/>
                      <a:pt x="3793" y="23472"/>
                      <a:pt x="3805" y="23506"/>
                    </a:cubicBezTo>
                    <a:cubicBezTo>
                      <a:pt x="3839" y="23597"/>
                      <a:pt x="3884" y="23687"/>
                      <a:pt x="3929" y="23777"/>
                    </a:cubicBezTo>
                    <a:cubicBezTo>
                      <a:pt x="3952" y="23856"/>
                      <a:pt x="3986" y="23924"/>
                      <a:pt x="4019" y="24003"/>
                    </a:cubicBezTo>
                    <a:cubicBezTo>
                      <a:pt x="4064" y="24184"/>
                      <a:pt x="4121" y="24364"/>
                      <a:pt x="4167" y="24545"/>
                    </a:cubicBezTo>
                    <a:cubicBezTo>
                      <a:pt x="4189" y="24613"/>
                      <a:pt x="4200" y="24680"/>
                      <a:pt x="4223" y="24759"/>
                    </a:cubicBezTo>
                    <a:lnTo>
                      <a:pt x="4290" y="24962"/>
                    </a:lnTo>
                    <a:cubicBezTo>
                      <a:pt x="4325" y="25075"/>
                      <a:pt x="4358" y="25200"/>
                      <a:pt x="4403" y="25313"/>
                    </a:cubicBezTo>
                    <a:cubicBezTo>
                      <a:pt x="4403" y="25335"/>
                      <a:pt x="4415" y="25369"/>
                      <a:pt x="4426" y="25391"/>
                    </a:cubicBezTo>
                    <a:cubicBezTo>
                      <a:pt x="4403" y="25358"/>
                      <a:pt x="4370" y="25313"/>
                      <a:pt x="4347" y="25278"/>
                    </a:cubicBezTo>
                    <a:cubicBezTo>
                      <a:pt x="4325" y="25256"/>
                      <a:pt x="4313" y="25233"/>
                      <a:pt x="4302" y="25222"/>
                    </a:cubicBezTo>
                    <a:cubicBezTo>
                      <a:pt x="4290" y="25200"/>
                      <a:pt x="4268" y="25188"/>
                      <a:pt x="4257" y="25177"/>
                    </a:cubicBezTo>
                    <a:cubicBezTo>
                      <a:pt x="4234" y="25143"/>
                      <a:pt x="4212" y="25109"/>
                      <a:pt x="4189" y="25087"/>
                    </a:cubicBezTo>
                    <a:cubicBezTo>
                      <a:pt x="4177" y="25075"/>
                      <a:pt x="4167" y="25064"/>
                      <a:pt x="4155" y="25042"/>
                    </a:cubicBezTo>
                    <a:lnTo>
                      <a:pt x="4019" y="24906"/>
                    </a:lnTo>
                    <a:cubicBezTo>
                      <a:pt x="3963" y="24849"/>
                      <a:pt x="3906" y="24804"/>
                      <a:pt x="3850" y="24748"/>
                    </a:cubicBezTo>
                    <a:cubicBezTo>
                      <a:pt x="3793" y="24691"/>
                      <a:pt x="3737" y="24635"/>
                      <a:pt x="3681" y="24590"/>
                    </a:cubicBezTo>
                    <a:lnTo>
                      <a:pt x="3354" y="24262"/>
                    </a:lnTo>
                    <a:lnTo>
                      <a:pt x="3274" y="24184"/>
                    </a:lnTo>
                    <a:cubicBezTo>
                      <a:pt x="3241" y="24149"/>
                      <a:pt x="3206" y="24116"/>
                      <a:pt x="3173" y="24093"/>
                    </a:cubicBezTo>
                    <a:lnTo>
                      <a:pt x="3105" y="24026"/>
                    </a:lnTo>
                    <a:cubicBezTo>
                      <a:pt x="3060" y="23991"/>
                      <a:pt x="3026" y="23958"/>
                      <a:pt x="2992" y="23924"/>
                    </a:cubicBezTo>
                    <a:cubicBezTo>
                      <a:pt x="2925" y="23868"/>
                      <a:pt x="2868" y="23822"/>
                      <a:pt x="2800" y="23765"/>
                    </a:cubicBezTo>
                    <a:lnTo>
                      <a:pt x="2631" y="23630"/>
                    </a:lnTo>
                    <a:lnTo>
                      <a:pt x="2642" y="23630"/>
                    </a:lnTo>
                    <a:cubicBezTo>
                      <a:pt x="2597" y="23585"/>
                      <a:pt x="2552" y="23551"/>
                      <a:pt x="2518" y="23506"/>
                    </a:cubicBezTo>
                    <a:cubicBezTo>
                      <a:pt x="2461" y="23449"/>
                      <a:pt x="2416" y="23404"/>
                      <a:pt x="2371" y="23348"/>
                    </a:cubicBezTo>
                    <a:cubicBezTo>
                      <a:pt x="2360" y="23336"/>
                      <a:pt x="2348" y="23314"/>
                      <a:pt x="2326" y="23303"/>
                    </a:cubicBezTo>
                    <a:cubicBezTo>
                      <a:pt x="2326" y="23291"/>
                      <a:pt x="2326" y="23280"/>
                      <a:pt x="2315" y="23269"/>
                    </a:cubicBezTo>
                    <a:cubicBezTo>
                      <a:pt x="2315" y="23258"/>
                      <a:pt x="2303" y="23246"/>
                      <a:pt x="2303" y="23224"/>
                    </a:cubicBezTo>
                    <a:cubicBezTo>
                      <a:pt x="2303" y="23224"/>
                      <a:pt x="2303" y="23213"/>
                      <a:pt x="2292" y="23213"/>
                    </a:cubicBezTo>
                    <a:cubicBezTo>
                      <a:pt x="2270" y="23122"/>
                      <a:pt x="2236" y="23020"/>
                      <a:pt x="2190" y="22942"/>
                    </a:cubicBezTo>
                    <a:cubicBezTo>
                      <a:pt x="2145" y="22862"/>
                      <a:pt x="2089" y="22795"/>
                      <a:pt x="2055" y="22704"/>
                    </a:cubicBezTo>
                    <a:cubicBezTo>
                      <a:pt x="2032" y="22671"/>
                      <a:pt x="2021" y="22626"/>
                      <a:pt x="1999" y="22580"/>
                    </a:cubicBezTo>
                    <a:lnTo>
                      <a:pt x="1999" y="22569"/>
                    </a:lnTo>
                    <a:cubicBezTo>
                      <a:pt x="1942" y="22411"/>
                      <a:pt x="1897" y="22253"/>
                      <a:pt x="1841" y="22106"/>
                    </a:cubicBezTo>
                    <a:cubicBezTo>
                      <a:pt x="1818" y="22027"/>
                      <a:pt x="1784" y="21948"/>
                      <a:pt x="1739" y="21881"/>
                    </a:cubicBezTo>
                    <a:cubicBezTo>
                      <a:pt x="1683" y="21790"/>
                      <a:pt x="1615" y="21700"/>
                      <a:pt x="1536" y="21632"/>
                    </a:cubicBezTo>
                    <a:cubicBezTo>
                      <a:pt x="1502" y="21610"/>
                      <a:pt x="1480" y="21587"/>
                      <a:pt x="1445" y="21564"/>
                    </a:cubicBezTo>
                    <a:cubicBezTo>
                      <a:pt x="1412" y="21542"/>
                      <a:pt x="1367" y="21507"/>
                      <a:pt x="1332" y="21485"/>
                    </a:cubicBezTo>
                    <a:cubicBezTo>
                      <a:pt x="1276" y="21451"/>
                      <a:pt x="1209" y="21406"/>
                      <a:pt x="1152" y="21372"/>
                    </a:cubicBezTo>
                    <a:cubicBezTo>
                      <a:pt x="1051" y="21327"/>
                      <a:pt x="948" y="21282"/>
                      <a:pt x="836" y="21259"/>
                    </a:cubicBezTo>
                    <a:cubicBezTo>
                      <a:pt x="811" y="21256"/>
                      <a:pt x="785" y="21255"/>
                      <a:pt x="760" y="21255"/>
                    </a:cubicBezTo>
                    <a:cubicBezTo>
                      <a:pt x="684" y="21255"/>
                      <a:pt x="607" y="21268"/>
                      <a:pt x="531" y="21293"/>
                    </a:cubicBezTo>
                    <a:cubicBezTo>
                      <a:pt x="328" y="21361"/>
                      <a:pt x="170" y="21519"/>
                      <a:pt x="80" y="21711"/>
                    </a:cubicBezTo>
                    <a:cubicBezTo>
                      <a:pt x="34" y="21801"/>
                      <a:pt x="12" y="21903"/>
                      <a:pt x="0" y="22004"/>
                    </a:cubicBezTo>
                    <a:cubicBezTo>
                      <a:pt x="0" y="22117"/>
                      <a:pt x="23" y="22219"/>
                      <a:pt x="68" y="22320"/>
                    </a:cubicBezTo>
                    <a:cubicBezTo>
                      <a:pt x="90" y="22355"/>
                      <a:pt x="113" y="22400"/>
                      <a:pt x="158" y="22433"/>
                    </a:cubicBezTo>
                    <a:cubicBezTo>
                      <a:pt x="181" y="22456"/>
                      <a:pt x="215" y="22478"/>
                      <a:pt x="249" y="22490"/>
                    </a:cubicBezTo>
                    <a:cubicBezTo>
                      <a:pt x="283" y="22513"/>
                      <a:pt x="316" y="22535"/>
                      <a:pt x="361" y="22558"/>
                    </a:cubicBezTo>
                    <a:cubicBezTo>
                      <a:pt x="396" y="22569"/>
                      <a:pt x="441" y="22591"/>
                      <a:pt x="474" y="22603"/>
                    </a:cubicBezTo>
                    <a:cubicBezTo>
                      <a:pt x="519" y="22626"/>
                      <a:pt x="565" y="22648"/>
                      <a:pt x="610" y="22659"/>
                    </a:cubicBezTo>
                    <a:cubicBezTo>
                      <a:pt x="689" y="22693"/>
                      <a:pt x="768" y="22727"/>
                      <a:pt x="836" y="22761"/>
                    </a:cubicBezTo>
                    <a:cubicBezTo>
                      <a:pt x="983" y="22829"/>
                      <a:pt x="1129" y="22885"/>
                      <a:pt x="1287" y="22942"/>
                    </a:cubicBezTo>
                    <a:cubicBezTo>
                      <a:pt x="1434" y="22987"/>
                      <a:pt x="1581" y="23032"/>
                      <a:pt x="1728" y="23088"/>
                    </a:cubicBezTo>
                    <a:cubicBezTo>
                      <a:pt x="1773" y="23100"/>
                      <a:pt x="1818" y="23122"/>
                      <a:pt x="1863" y="23145"/>
                    </a:cubicBezTo>
                    <a:cubicBezTo>
                      <a:pt x="1897" y="23156"/>
                      <a:pt x="1931" y="23178"/>
                      <a:pt x="1965" y="23201"/>
                    </a:cubicBezTo>
                    <a:cubicBezTo>
                      <a:pt x="2010" y="23235"/>
                      <a:pt x="2044" y="23269"/>
                      <a:pt x="2089" y="23291"/>
                    </a:cubicBezTo>
                    <a:cubicBezTo>
                      <a:pt x="2123" y="23336"/>
                      <a:pt x="2157" y="23371"/>
                      <a:pt x="2190" y="23404"/>
                    </a:cubicBezTo>
                    <a:lnTo>
                      <a:pt x="2247" y="23461"/>
                    </a:lnTo>
                    <a:cubicBezTo>
                      <a:pt x="2270" y="23494"/>
                      <a:pt x="2281" y="23529"/>
                      <a:pt x="2303" y="23551"/>
                    </a:cubicBezTo>
                    <a:cubicBezTo>
                      <a:pt x="2315" y="23574"/>
                      <a:pt x="2338" y="23585"/>
                      <a:pt x="2360" y="23585"/>
                    </a:cubicBezTo>
                    <a:lnTo>
                      <a:pt x="2450" y="23675"/>
                    </a:lnTo>
                    <a:cubicBezTo>
                      <a:pt x="2484" y="23709"/>
                      <a:pt x="2506" y="23732"/>
                      <a:pt x="2541" y="23755"/>
                    </a:cubicBezTo>
                    <a:cubicBezTo>
                      <a:pt x="2574" y="23788"/>
                      <a:pt x="2619" y="23822"/>
                      <a:pt x="2654" y="23856"/>
                    </a:cubicBezTo>
                    <a:cubicBezTo>
                      <a:pt x="2710" y="23913"/>
                      <a:pt x="2777" y="23958"/>
                      <a:pt x="2834" y="24003"/>
                    </a:cubicBezTo>
                    <a:cubicBezTo>
                      <a:pt x="2890" y="24048"/>
                      <a:pt x="2947" y="24104"/>
                      <a:pt x="3003" y="24149"/>
                    </a:cubicBezTo>
                    <a:cubicBezTo>
                      <a:pt x="3060" y="24194"/>
                      <a:pt x="3116" y="24251"/>
                      <a:pt x="3173" y="24297"/>
                    </a:cubicBezTo>
                    <a:cubicBezTo>
                      <a:pt x="3229" y="24364"/>
                      <a:pt x="3286" y="24420"/>
                      <a:pt x="3342" y="24477"/>
                    </a:cubicBezTo>
                    <a:lnTo>
                      <a:pt x="3512" y="24646"/>
                    </a:lnTo>
                    <a:cubicBezTo>
                      <a:pt x="3579" y="24703"/>
                      <a:pt x="3635" y="24759"/>
                      <a:pt x="3692" y="24816"/>
                    </a:cubicBezTo>
                    <a:cubicBezTo>
                      <a:pt x="3760" y="24872"/>
                      <a:pt x="3828" y="24929"/>
                      <a:pt x="3884" y="24985"/>
                    </a:cubicBezTo>
                    <a:lnTo>
                      <a:pt x="3963" y="25064"/>
                    </a:lnTo>
                    <a:cubicBezTo>
                      <a:pt x="3997" y="25098"/>
                      <a:pt x="4019" y="25120"/>
                      <a:pt x="4042" y="25155"/>
                    </a:cubicBezTo>
                    <a:cubicBezTo>
                      <a:pt x="4087" y="25200"/>
                      <a:pt x="4144" y="25256"/>
                      <a:pt x="4189" y="25313"/>
                    </a:cubicBezTo>
                    <a:cubicBezTo>
                      <a:pt x="4200" y="25335"/>
                      <a:pt x="4223" y="25358"/>
                      <a:pt x="4245" y="25391"/>
                    </a:cubicBezTo>
                    <a:cubicBezTo>
                      <a:pt x="4268" y="25414"/>
                      <a:pt x="4290" y="25448"/>
                      <a:pt x="4313" y="25481"/>
                    </a:cubicBezTo>
                    <a:cubicBezTo>
                      <a:pt x="4325" y="25504"/>
                      <a:pt x="4347" y="25527"/>
                      <a:pt x="4358" y="25549"/>
                    </a:cubicBezTo>
                    <a:cubicBezTo>
                      <a:pt x="4381" y="25584"/>
                      <a:pt x="4415" y="25617"/>
                      <a:pt x="4437" y="25651"/>
                    </a:cubicBezTo>
                    <a:cubicBezTo>
                      <a:pt x="4471" y="25707"/>
                      <a:pt x="4505" y="25764"/>
                      <a:pt x="4550" y="25820"/>
                    </a:cubicBezTo>
                    <a:lnTo>
                      <a:pt x="4550" y="25809"/>
                    </a:lnTo>
                    <a:cubicBezTo>
                      <a:pt x="4561" y="25843"/>
                      <a:pt x="4584" y="25877"/>
                      <a:pt x="4606" y="25900"/>
                    </a:cubicBezTo>
                    <a:lnTo>
                      <a:pt x="4674" y="26069"/>
                    </a:lnTo>
                    <a:cubicBezTo>
                      <a:pt x="4697" y="26125"/>
                      <a:pt x="4731" y="26193"/>
                      <a:pt x="4754" y="26261"/>
                    </a:cubicBezTo>
                    <a:cubicBezTo>
                      <a:pt x="4787" y="26317"/>
                      <a:pt x="4810" y="26374"/>
                      <a:pt x="4832" y="26442"/>
                    </a:cubicBezTo>
                    <a:cubicBezTo>
                      <a:pt x="4889" y="26554"/>
                      <a:pt x="4934" y="26667"/>
                      <a:pt x="4990" y="26791"/>
                    </a:cubicBezTo>
                    <a:cubicBezTo>
                      <a:pt x="5092" y="27029"/>
                      <a:pt x="5216" y="27254"/>
                      <a:pt x="5341" y="27480"/>
                    </a:cubicBezTo>
                    <a:cubicBezTo>
                      <a:pt x="5374" y="27536"/>
                      <a:pt x="5408" y="27604"/>
                      <a:pt x="5442" y="27661"/>
                    </a:cubicBezTo>
                    <a:cubicBezTo>
                      <a:pt x="5464" y="27694"/>
                      <a:pt x="5476" y="27729"/>
                      <a:pt x="5499" y="27751"/>
                    </a:cubicBezTo>
                    <a:cubicBezTo>
                      <a:pt x="5510" y="27785"/>
                      <a:pt x="5521" y="27807"/>
                      <a:pt x="5544" y="27830"/>
                    </a:cubicBezTo>
                    <a:lnTo>
                      <a:pt x="5645" y="28000"/>
                    </a:lnTo>
                    <a:cubicBezTo>
                      <a:pt x="5690" y="28056"/>
                      <a:pt x="5724" y="28101"/>
                      <a:pt x="5758" y="28158"/>
                    </a:cubicBezTo>
                    <a:lnTo>
                      <a:pt x="5860" y="28293"/>
                    </a:lnTo>
                    <a:cubicBezTo>
                      <a:pt x="5848" y="28429"/>
                      <a:pt x="5848" y="28564"/>
                      <a:pt x="5860" y="28688"/>
                    </a:cubicBezTo>
                    <a:lnTo>
                      <a:pt x="5893" y="28993"/>
                    </a:lnTo>
                    <a:cubicBezTo>
                      <a:pt x="5916" y="29083"/>
                      <a:pt x="5928" y="29185"/>
                      <a:pt x="5950" y="29275"/>
                    </a:cubicBezTo>
                    <a:cubicBezTo>
                      <a:pt x="5995" y="29478"/>
                      <a:pt x="6029" y="29681"/>
                      <a:pt x="6074" y="29885"/>
                    </a:cubicBezTo>
                    <a:cubicBezTo>
                      <a:pt x="6142" y="30201"/>
                      <a:pt x="6199" y="30528"/>
                      <a:pt x="6255" y="30845"/>
                    </a:cubicBezTo>
                    <a:cubicBezTo>
                      <a:pt x="6277" y="31025"/>
                      <a:pt x="6300" y="31206"/>
                      <a:pt x="6334" y="31386"/>
                    </a:cubicBezTo>
                    <a:cubicBezTo>
                      <a:pt x="6345" y="31545"/>
                      <a:pt x="6357" y="31703"/>
                      <a:pt x="6379" y="31861"/>
                    </a:cubicBezTo>
                    <a:cubicBezTo>
                      <a:pt x="6379" y="32019"/>
                      <a:pt x="6390" y="32188"/>
                      <a:pt x="6402" y="32346"/>
                    </a:cubicBezTo>
                    <a:cubicBezTo>
                      <a:pt x="6402" y="32538"/>
                      <a:pt x="6413" y="32741"/>
                      <a:pt x="6413" y="32933"/>
                    </a:cubicBezTo>
                    <a:lnTo>
                      <a:pt x="6413" y="33904"/>
                    </a:lnTo>
                    <a:cubicBezTo>
                      <a:pt x="6413" y="34254"/>
                      <a:pt x="6413" y="34593"/>
                      <a:pt x="6424" y="34931"/>
                    </a:cubicBezTo>
                    <a:lnTo>
                      <a:pt x="6424" y="35100"/>
                    </a:lnTo>
                    <a:cubicBezTo>
                      <a:pt x="6368" y="34965"/>
                      <a:pt x="6312" y="34829"/>
                      <a:pt x="6244" y="34694"/>
                    </a:cubicBezTo>
                    <a:cubicBezTo>
                      <a:pt x="6221" y="34626"/>
                      <a:pt x="6176" y="34548"/>
                      <a:pt x="6142" y="34468"/>
                    </a:cubicBezTo>
                    <a:cubicBezTo>
                      <a:pt x="6108" y="34390"/>
                      <a:pt x="6063" y="34299"/>
                      <a:pt x="6018" y="34209"/>
                    </a:cubicBezTo>
                    <a:lnTo>
                      <a:pt x="5883" y="33971"/>
                    </a:lnTo>
                    <a:cubicBezTo>
                      <a:pt x="5871" y="33961"/>
                      <a:pt x="5860" y="33938"/>
                      <a:pt x="5848" y="33915"/>
                    </a:cubicBezTo>
                    <a:cubicBezTo>
                      <a:pt x="5837" y="33904"/>
                      <a:pt x="5826" y="33893"/>
                      <a:pt x="5815" y="33870"/>
                    </a:cubicBezTo>
                    <a:cubicBezTo>
                      <a:pt x="5780" y="33836"/>
                      <a:pt x="5747" y="33791"/>
                      <a:pt x="5713" y="33757"/>
                    </a:cubicBezTo>
                    <a:cubicBezTo>
                      <a:pt x="5634" y="33667"/>
                      <a:pt x="5555" y="33588"/>
                      <a:pt x="5476" y="33509"/>
                    </a:cubicBezTo>
                    <a:lnTo>
                      <a:pt x="5442" y="33441"/>
                    </a:lnTo>
                    <a:cubicBezTo>
                      <a:pt x="5431" y="33419"/>
                      <a:pt x="5419" y="33384"/>
                      <a:pt x="5408" y="33362"/>
                    </a:cubicBezTo>
                    <a:cubicBezTo>
                      <a:pt x="5386" y="33317"/>
                      <a:pt x="5363" y="33271"/>
                      <a:pt x="5351" y="33226"/>
                    </a:cubicBezTo>
                    <a:cubicBezTo>
                      <a:pt x="5341" y="33193"/>
                      <a:pt x="5318" y="33170"/>
                      <a:pt x="5318" y="33136"/>
                    </a:cubicBezTo>
                    <a:lnTo>
                      <a:pt x="5318" y="33148"/>
                    </a:lnTo>
                    <a:cubicBezTo>
                      <a:pt x="5295" y="33091"/>
                      <a:pt x="5284" y="33046"/>
                      <a:pt x="5261" y="32990"/>
                    </a:cubicBezTo>
                    <a:cubicBezTo>
                      <a:pt x="5250" y="32944"/>
                      <a:pt x="5239" y="32899"/>
                      <a:pt x="5216" y="32854"/>
                    </a:cubicBezTo>
                    <a:cubicBezTo>
                      <a:pt x="5193" y="32764"/>
                      <a:pt x="5171" y="32662"/>
                      <a:pt x="5137" y="32571"/>
                    </a:cubicBezTo>
                    <a:cubicBezTo>
                      <a:pt x="5126" y="32526"/>
                      <a:pt x="5126" y="32493"/>
                      <a:pt x="5115" y="32448"/>
                    </a:cubicBezTo>
                    <a:cubicBezTo>
                      <a:pt x="5103" y="32403"/>
                      <a:pt x="5092" y="32368"/>
                      <a:pt x="5092" y="32323"/>
                    </a:cubicBezTo>
                    <a:cubicBezTo>
                      <a:pt x="5081" y="32245"/>
                      <a:pt x="5058" y="32177"/>
                      <a:pt x="5047" y="32097"/>
                    </a:cubicBezTo>
                    <a:lnTo>
                      <a:pt x="5047" y="31984"/>
                    </a:lnTo>
                    <a:cubicBezTo>
                      <a:pt x="5035" y="31951"/>
                      <a:pt x="5035" y="31917"/>
                      <a:pt x="5035" y="31883"/>
                    </a:cubicBezTo>
                    <a:cubicBezTo>
                      <a:pt x="5025" y="31816"/>
                      <a:pt x="5025" y="31748"/>
                      <a:pt x="5025" y="31680"/>
                    </a:cubicBezTo>
                    <a:cubicBezTo>
                      <a:pt x="5013" y="31612"/>
                      <a:pt x="5013" y="31545"/>
                      <a:pt x="5013" y="31477"/>
                    </a:cubicBezTo>
                    <a:lnTo>
                      <a:pt x="5013" y="31284"/>
                    </a:lnTo>
                    <a:cubicBezTo>
                      <a:pt x="5013" y="31228"/>
                      <a:pt x="5025" y="31172"/>
                      <a:pt x="5025" y="31116"/>
                    </a:cubicBezTo>
                    <a:cubicBezTo>
                      <a:pt x="5025" y="31070"/>
                      <a:pt x="5035" y="31025"/>
                      <a:pt x="5035" y="30980"/>
                    </a:cubicBezTo>
                    <a:cubicBezTo>
                      <a:pt x="5035" y="30957"/>
                      <a:pt x="5035" y="30935"/>
                      <a:pt x="5047" y="30923"/>
                    </a:cubicBezTo>
                    <a:cubicBezTo>
                      <a:pt x="5070" y="30912"/>
                      <a:pt x="5092" y="30890"/>
                      <a:pt x="5103" y="30855"/>
                    </a:cubicBezTo>
                    <a:cubicBezTo>
                      <a:pt x="5148" y="30709"/>
                      <a:pt x="5193" y="30551"/>
                      <a:pt x="5239" y="30404"/>
                    </a:cubicBezTo>
                    <a:cubicBezTo>
                      <a:pt x="5284" y="30268"/>
                      <a:pt x="5329" y="30133"/>
                      <a:pt x="5351" y="29997"/>
                    </a:cubicBezTo>
                    <a:cubicBezTo>
                      <a:pt x="5351" y="29990"/>
                      <a:pt x="5357" y="29982"/>
                      <a:pt x="5361" y="29974"/>
                    </a:cubicBezTo>
                    <a:lnTo>
                      <a:pt x="5361" y="29974"/>
                    </a:lnTo>
                    <a:cubicBezTo>
                      <a:pt x="5359" y="29975"/>
                      <a:pt x="5356" y="29975"/>
                      <a:pt x="5351" y="29975"/>
                    </a:cubicBezTo>
                    <a:cubicBezTo>
                      <a:pt x="5363" y="29952"/>
                      <a:pt x="5363" y="29930"/>
                      <a:pt x="5374" y="29907"/>
                    </a:cubicBezTo>
                    <a:lnTo>
                      <a:pt x="5374" y="29885"/>
                    </a:lnTo>
                    <a:cubicBezTo>
                      <a:pt x="5386" y="29862"/>
                      <a:pt x="5386" y="29851"/>
                      <a:pt x="5386" y="29829"/>
                    </a:cubicBezTo>
                    <a:cubicBezTo>
                      <a:pt x="5397" y="29749"/>
                      <a:pt x="5408" y="29659"/>
                      <a:pt x="5419" y="29568"/>
                    </a:cubicBezTo>
                    <a:cubicBezTo>
                      <a:pt x="5431" y="29490"/>
                      <a:pt x="5442" y="29410"/>
                      <a:pt x="5442" y="29332"/>
                    </a:cubicBezTo>
                    <a:cubicBezTo>
                      <a:pt x="5442" y="29287"/>
                      <a:pt x="5442" y="29241"/>
                      <a:pt x="5454" y="29196"/>
                    </a:cubicBezTo>
                    <a:lnTo>
                      <a:pt x="5454" y="29061"/>
                    </a:lnTo>
                    <a:cubicBezTo>
                      <a:pt x="5454" y="29026"/>
                      <a:pt x="5442" y="28981"/>
                      <a:pt x="5442" y="28948"/>
                    </a:cubicBezTo>
                    <a:cubicBezTo>
                      <a:pt x="5442" y="28868"/>
                      <a:pt x="5431" y="28790"/>
                      <a:pt x="5419" y="28710"/>
                    </a:cubicBezTo>
                    <a:cubicBezTo>
                      <a:pt x="5397" y="28609"/>
                      <a:pt x="5374" y="28496"/>
                      <a:pt x="5318" y="28394"/>
                    </a:cubicBezTo>
                    <a:cubicBezTo>
                      <a:pt x="5273" y="28304"/>
                      <a:pt x="5193" y="28236"/>
                      <a:pt x="5092" y="28191"/>
                    </a:cubicBezTo>
                    <a:cubicBezTo>
                      <a:pt x="5016" y="28166"/>
                      <a:pt x="4934" y="28153"/>
                      <a:pt x="4850" y="28153"/>
                    </a:cubicBezTo>
                    <a:cubicBezTo>
                      <a:pt x="4821" y="28153"/>
                      <a:pt x="4793" y="28155"/>
                      <a:pt x="4764" y="28158"/>
                    </a:cubicBezTo>
                    <a:cubicBezTo>
                      <a:pt x="4652" y="28180"/>
                      <a:pt x="4561" y="28236"/>
                      <a:pt x="4471" y="28304"/>
                    </a:cubicBezTo>
                    <a:cubicBezTo>
                      <a:pt x="4392" y="28372"/>
                      <a:pt x="4325" y="28462"/>
                      <a:pt x="4279" y="28564"/>
                    </a:cubicBezTo>
                    <a:cubicBezTo>
                      <a:pt x="4223" y="28677"/>
                      <a:pt x="4212" y="28801"/>
                      <a:pt x="4223" y="28925"/>
                    </a:cubicBezTo>
                    <a:cubicBezTo>
                      <a:pt x="4223" y="28981"/>
                      <a:pt x="4245" y="29038"/>
                      <a:pt x="4257" y="29094"/>
                    </a:cubicBezTo>
                    <a:lnTo>
                      <a:pt x="4290" y="29196"/>
                    </a:lnTo>
                    <a:cubicBezTo>
                      <a:pt x="4302" y="29230"/>
                      <a:pt x="4313" y="29252"/>
                      <a:pt x="4313" y="29287"/>
                    </a:cubicBezTo>
                    <a:cubicBezTo>
                      <a:pt x="4325" y="29297"/>
                      <a:pt x="4325" y="29309"/>
                      <a:pt x="4335" y="29332"/>
                    </a:cubicBezTo>
                    <a:cubicBezTo>
                      <a:pt x="4358" y="29365"/>
                      <a:pt x="4370" y="29410"/>
                      <a:pt x="4392" y="29455"/>
                    </a:cubicBezTo>
                    <a:cubicBezTo>
                      <a:pt x="4403" y="29490"/>
                      <a:pt x="4426" y="29523"/>
                      <a:pt x="4448" y="29558"/>
                    </a:cubicBezTo>
                    <a:cubicBezTo>
                      <a:pt x="4460" y="29591"/>
                      <a:pt x="4483" y="29625"/>
                      <a:pt x="4493" y="29659"/>
                    </a:cubicBezTo>
                    <a:cubicBezTo>
                      <a:pt x="4528" y="29704"/>
                      <a:pt x="4550" y="29738"/>
                      <a:pt x="4573" y="29783"/>
                    </a:cubicBezTo>
                    <a:cubicBezTo>
                      <a:pt x="4596" y="29817"/>
                      <a:pt x="4618" y="29862"/>
                      <a:pt x="4641" y="29896"/>
                    </a:cubicBezTo>
                    <a:lnTo>
                      <a:pt x="4708" y="29997"/>
                    </a:lnTo>
                    <a:cubicBezTo>
                      <a:pt x="4742" y="30065"/>
                      <a:pt x="4787" y="30133"/>
                      <a:pt x="4821" y="30201"/>
                    </a:cubicBezTo>
                    <a:cubicBezTo>
                      <a:pt x="4821" y="30212"/>
                      <a:pt x="4821" y="30212"/>
                      <a:pt x="4832" y="30212"/>
                    </a:cubicBezTo>
                    <a:lnTo>
                      <a:pt x="4821" y="30212"/>
                    </a:lnTo>
                    <a:cubicBezTo>
                      <a:pt x="4844" y="30246"/>
                      <a:pt x="4855" y="30280"/>
                      <a:pt x="4866" y="30314"/>
                    </a:cubicBezTo>
                    <a:cubicBezTo>
                      <a:pt x="4877" y="30325"/>
                      <a:pt x="4877" y="30348"/>
                      <a:pt x="4889" y="30359"/>
                    </a:cubicBezTo>
                    <a:lnTo>
                      <a:pt x="4889" y="30404"/>
                    </a:lnTo>
                    <a:lnTo>
                      <a:pt x="4889" y="30483"/>
                    </a:lnTo>
                    <a:lnTo>
                      <a:pt x="4855" y="30788"/>
                    </a:lnTo>
                    <a:cubicBezTo>
                      <a:pt x="4844" y="30890"/>
                      <a:pt x="4844" y="31003"/>
                      <a:pt x="4832" y="31104"/>
                    </a:cubicBezTo>
                    <a:lnTo>
                      <a:pt x="4832" y="31194"/>
                    </a:lnTo>
                    <a:lnTo>
                      <a:pt x="4832" y="31274"/>
                    </a:lnTo>
                    <a:lnTo>
                      <a:pt x="4832" y="31386"/>
                    </a:lnTo>
                    <a:cubicBezTo>
                      <a:pt x="4844" y="31409"/>
                      <a:pt x="4844" y="31442"/>
                      <a:pt x="4844" y="31465"/>
                    </a:cubicBezTo>
                    <a:lnTo>
                      <a:pt x="4844" y="31477"/>
                    </a:lnTo>
                    <a:lnTo>
                      <a:pt x="4844" y="31488"/>
                    </a:lnTo>
                    <a:cubicBezTo>
                      <a:pt x="4844" y="31545"/>
                      <a:pt x="4855" y="31612"/>
                      <a:pt x="4855" y="31668"/>
                    </a:cubicBezTo>
                    <a:cubicBezTo>
                      <a:pt x="4855" y="31736"/>
                      <a:pt x="4866" y="31793"/>
                      <a:pt x="4877" y="31861"/>
                    </a:cubicBezTo>
                    <a:cubicBezTo>
                      <a:pt x="4877" y="31906"/>
                      <a:pt x="4889" y="31962"/>
                      <a:pt x="4889" y="32007"/>
                    </a:cubicBezTo>
                    <a:cubicBezTo>
                      <a:pt x="4900" y="32064"/>
                      <a:pt x="4912" y="32109"/>
                      <a:pt x="4922" y="32154"/>
                    </a:cubicBezTo>
                    <a:cubicBezTo>
                      <a:pt x="4934" y="32222"/>
                      <a:pt x="4945" y="32278"/>
                      <a:pt x="4957" y="32335"/>
                    </a:cubicBezTo>
                    <a:lnTo>
                      <a:pt x="4957" y="32346"/>
                    </a:lnTo>
                    <a:cubicBezTo>
                      <a:pt x="4968" y="32380"/>
                      <a:pt x="4979" y="32413"/>
                      <a:pt x="4979" y="32448"/>
                    </a:cubicBezTo>
                    <a:cubicBezTo>
                      <a:pt x="5002" y="32493"/>
                      <a:pt x="5013" y="32549"/>
                      <a:pt x="5025" y="32594"/>
                    </a:cubicBezTo>
                    <a:cubicBezTo>
                      <a:pt x="5025" y="32617"/>
                      <a:pt x="5035" y="32651"/>
                      <a:pt x="5047" y="32674"/>
                    </a:cubicBezTo>
                    <a:cubicBezTo>
                      <a:pt x="5070" y="32730"/>
                      <a:pt x="5081" y="32786"/>
                      <a:pt x="5103" y="32842"/>
                    </a:cubicBezTo>
                    <a:cubicBezTo>
                      <a:pt x="5126" y="32922"/>
                      <a:pt x="5148" y="32990"/>
                      <a:pt x="5183" y="33068"/>
                    </a:cubicBezTo>
                    <a:cubicBezTo>
                      <a:pt x="5193" y="33103"/>
                      <a:pt x="5205" y="33136"/>
                      <a:pt x="5216" y="33181"/>
                    </a:cubicBezTo>
                    <a:cubicBezTo>
                      <a:pt x="5228" y="33193"/>
                      <a:pt x="5228" y="33204"/>
                      <a:pt x="5239" y="33215"/>
                    </a:cubicBezTo>
                    <a:lnTo>
                      <a:pt x="5273" y="33283"/>
                    </a:lnTo>
                    <a:cubicBezTo>
                      <a:pt x="5273" y="33294"/>
                      <a:pt x="5273" y="33294"/>
                      <a:pt x="5284" y="33306"/>
                    </a:cubicBezTo>
                    <a:cubicBezTo>
                      <a:pt x="5250" y="33283"/>
                      <a:pt x="5216" y="33249"/>
                      <a:pt x="5193" y="33226"/>
                    </a:cubicBezTo>
                    <a:cubicBezTo>
                      <a:pt x="5148" y="33159"/>
                      <a:pt x="5103" y="33103"/>
                      <a:pt x="5058" y="33046"/>
                    </a:cubicBezTo>
                    <a:cubicBezTo>
                      <a:pt x="4990" y="32967"/>
                      <a:pt x="4934" y="32877"/>
                      <a:pt x="4866" y="32809"/>
                    </a:cubicBezTo>
                    <a:cubicBezTo>
                      <a:pt x="4832" y="32764"/>
                      <a:pt x="4799" y="32730"/>
                      <a:pt x="4764" y="32696"/>
                    </a:cubicBezTo>
                    <a:cubicBezTo>
                      <a:pt x="4731" y="32651"/>
                      <a:pt x="4686" y="32617"/>
                      <a:pt x="4652" y="32571"/>
                    </a:cubicBezTo>
                    <a:lnTo>
                      <a:pt x="4652" y="32561"/>
                    </a:lnTo>
                    <a:cubicBezTo>
                      <a:pt x="4629" y="32538"/>
                      <a:pt x="4618" y="32515"/>
                      <a:pt x="4606" y="32504"/>
                    </a:cubicBezTo>
                    <a:cubicBezTo>
                      <a:pt x="4596" y="32481"/>
                      <a:pt x="4584" y="32459"/>
                      <a:pt x="4573" y="32448"/>
                    </a:cubicBezTo>
                    <a:cubicBezTo>
                      <a:pt x="4573" y="32448"/>
                      <a:pt x="4561" y="32448"/>
                      <a:pt x="4561" y="32436"/>
                    </a:cubicBezTo>
                    <a:cubicBezTo>
                      <a:pt x="4558" y="32433"/>
                      <a:pt x="4555" y="32429"/>
                      <a:pt x="4553" y="32425"/>
                    </a:cubicBezTo>
                    <a:lnTo>
                      <a:pt x="4553" y="32425"/>
                    </a:lnTo>
                    <a:cubicBezTo>
                      <a:pt x="4561" y="32427"/>
                      <a:pt x="4561" y="32436"/>
                      <a:pt x="4561" y="32436"/>
                    </a:cubicBezTo>
                    <a:cubicBezTo>
                      <a:pt x="4561" y="32426"/>
                      <a:pt x="4561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3" y="32425"/>
                      <a:pt x="4553" y="32425"/>
                    </a:cubicBezTo>
                    <a:lnTo>
                      <a:pt x="4553" y="32425"/>
                    </a:lnTo>
                    <a:cubicBezTo>
                      <a:pt x="4553" y="32425"/>
                      <a:pt x="4552" y="32425"/>
                      <a:pt x="4550" y="32425"/>
                    </a:cubicBezTo>
                    <a:cubicBezTo>
                      <a:pt x="4551" y="32425"/>
                      <a:pt x="4552" y="32425"/>
                      <a:pt x="4553" y="32425"/>
                    </a:cubicBezTo>
                    <a:lnTo>
                      <a:pt x="4553" y="32425"/>
                    </a:lnTo>
                    <a:cubicBezTo>
                      <a:pt x="4549" y="32418"/>
                      <a:pt x="4547" y="32410"/>
                      <a:pt x="4539" y="32403"/>
                    </a:cubicBezTo>
                    <a:lnTo>
                      <a:pt x="4539" y="32403"/>
                    </a:lnTo>
                    <a:lnTo>
                      <a:pt x="4550" y="32413"/>
                    </a:lnTo>
                    <a:cubicBezTo>
                      <a:pt x="4539" y="32403"/>
                      <a:pt x="4539" y="32391"/>
                      <a:pt x="4528" y="32391"/>
                    </a:cubicBezTo>
                    <a:lnTo>
                      <a:pt x="4528" y="32380"/>
                    </a:lnTo>
                    <a:cubicBezTo>
                      <a:pt x="4471" y="32301"/>
                      <a:pt x="4426" y="32233"/>
                      <a:pt x="4370" y="32154"/>
                    </a:cubicBezTo>
                    <a:lnTo>
                      <a:pt x="4200" y="31951"/>
                    </a:lnTo>
                    <a:cubicBezTo>
                      <a:pt x="4144" y="31883"/>
                      <a:pt x="4087" y="31826"/>
                      <a:pt x="4019" y="31770"/>
                    </a:cubicBezTo>
                    <a:cubicBezTo>
                      <a:pt x="3952" y="31703"/>
                      <a:pt x="3884" y="31646"/>
                      <a:pt x="3816" y="31590"/>
                    </a:cubicBezTo>
                    <a:cubicBezTo>
                      <a:pt x="3802" y="31580"/>
                      <a:pt x="3787" y="31577"/>
                      <a:pt x="3773" y="31577"/>
                    </a:cubicBezTo>
                    <a:cubicBezTo>
                      <a:pt x="3754" y="31577"/>
                      <a:pt x="3734" y="31583"/>
                      <a:pt x="3715" y="31590"/>
                    </a:cubicBezTo>
                    <a:cubicBezTo>
                      <a:pt x="3692" y="31578"/>
                      <a:pt x="3681" y="31555"/>
                      <a:pt x="3658" y="31545"/>
                    </a:cubicBezTo>
                    <a:cubicBezTo>
                      <a:pt x="3647" y="31522"/>
                      <a:pt x="3625" y="31499"/>
                      <a:pt x="3602" y="31465"/>
                    </a:cubicBezTo>
                    <a:cubicBezTo>
                      <a:pt x="3579" y="31432"/>
                      <a:pt x="3568" y="31397"/>
                      <a:pt x="3545" y="31364"/>
                    </a:cubicBezTo>
                    <a:cubicBezTo>
                      <a:pt x="3500" y="31274"/>
                      <a:pt x="3467" y="31183"/>
                      <a:pt x="3432" y="31093"/>
                    </a:cubicBezTo>
                    <a:cubicBezTo>
                      <a:pt x="3376" y="30935"/>
                      <a:pt x="3342" y="30788"/>
                      <a:pt x="3308" y="30630"/>
                    </a:cubicBezTo>
                    <a:cubicBezTo>
                      <a:pt x="3263" y="30449"/>
                      <a:pt x="3218" y="30258"/>
                      <a:pt x="3139" y="30077"/>
                    </a:cubicBezTo>
                    <a:cubicBezTo>
                      <a:pt x="3105" y="29975"/>
                      <a:pt x="3071" y="29885"/>
                      <a:pt x="3026" y="29794"/>
                    </a:cubicBezTo>
                    <a:cubicBezTo>
                      <a:pt x="2981" y="29693"/>
                      <a:pt x="2935" y="29603"/>
                      <a:pt x="2879" y="29512"/>
                    </a:cubicBezTo>
                    <a:lnTo>
                      <a:pt x="2812" y="29377"/>
                    </a:lnTo>
                    <a:cubicBezTo>
                      <a:pt x="2789" y="29332"/>
                      <a:pt x="2755" y="29297"/>
                      <a:pt x="2721" y="29252"/>
                    </a:cubicBezTo>
                    <a:cubicBezTo>
                      <a:pt x="2699" y="29207"/>
                      <a:pt x="2665" y="29174"/>
                      <a:pt x="2631" y="29139"/>
                    </a:cubicBezTo>
                    <a:cubicBezTo>
                      <a:pt x="2597" y="29106"/>
                      <a:pt x="2563" y="29061"/>
                      <a:pt x="2529" y="29026"/>
                    </a:cubicBezTo>
                    <a:cubicBezTo>
                      <a:pt x="2461" y="28959"/>
                      <a:pt x="2383" y="28880"/>
                      <a:pt x="2303" y="28812"/>
                    </a:cubicBezTo>
                    <a:cubicBezTo>
                      <a:pt x="2247" y="28778"/>
                      <a:pt x="2190" y="28733"/>
                      <a:pt x="2123" y="28710"/>
                    </a:cubicBezTo>
                    <a:cubicBezTo>
                      <a:pt x="2067" y="28688"/>
                      <a:pt x="2021" y="28677"/>
                      <a:pt x="1976" y="28665"/>
                    </a:cubicBezTo>
                    <a:cubicBezTo>
                      <a:pt x="1925" y="28660"/>
                      <a:pt x="1877" y="28657"/>
                      <a:pt x="1831" y="28657"/>
                    </a:cubicBezTo>
                    <a:cubicBezTo>
                      <a:pt x="1784" y="28657"/>
                      <a:pt x="1739" y="28660"/>
                      <a:pt x="1694" y="28665"/>
                    </a:cubicBezTo>
                    <a:cubicBezTo>
                      <a:pt x="1581" y="28677"/>
                      <a:pt x="1480" y="28700"/>
                      <a:pt x="1377" y="28745"/>
                    </a:cubicBezTo>
                    <a:cubicBezTo>
                      <a:pt x="1287" y="28778"/>
                      <a:pt x="1197" y="28835"/>
                      <a:pt x="1107" y="28891"/>
                    </a:cubicBezTo>
                    <a:cubicBezTo>
                      <a:pt x="1051" y="28925"/>
                      <a:pt x="1005" y="28970"/>
                      <a:pt x="960" y="29026"/>
                    </a:cubicBezTo>
                    <a:cubicBezTo>
                      <a:pt x="926" y="29083"/>
                      <a:pt x="892" y="29139"/>
                      <a:pt x="870" y="29207"/>
                    </a:cubicBezTo>
                    <a:cubicBezTo>
                      <a:pt x="858" y="29241"/>
                      <a:pt x="847" y="29275"/>
                      <a:pt x="847" y="29309"/>
                    </a:cubicBezTo>
                    <a:lnTo>
                      <a:pt x="847" y="29410"/>
                    </a:lnTo>
                    <a:cubicBezTo>
                      <a:pt x="847" y="29433"/>
                      <a:pt x="858" y="29467"/>
                      <a:pt x="858" y="29501"/>
                    </a:cubicBezTo>
                    <a:cubicBezTo>
                      <a:pt x="870" y="29523"/>
                      <a:pt x="881" y="29535"/>
                      <a:pt x="881" y="29558"/>
                    </a:cubicBezTo>
                    <a:cubicBezTo>
                      <a:pt x="926" y="29659"/>
                      <a:pt x="994" y="29738"/>
                      <a:pt x="1061" y="29817"/>
                    </a:cubicBezTo>
                    <a:cubicBezTo>
                      <a:pt x="1096" y="29862"/>
                      <a:pt x="1129" y="29907"/>
                      <a:pt x="1163" y="29941"/>
                    </a:cubicBezTo>
                    <a:cubicBezTo>
                      <a:pt x="1209" y="29975"/>
                      <a:pt x="1242" y="30009"/>
                      <a:pt x="1287" y="30043"/>
                    </a:cubicBezTo>
                    <a:cubicBezTo>
                      <a:pt x="1367" y="30099"/>
                      <a:pt x="1445" y="30155"/>
                      <a:pt x="1536" y="30201"/>
                    </a:cubicBezTo>
                    <a:cubicBezTo>
                      <a:pt x="1615" y="30246"/>
                      <a:pt x="1705" y="30291"/>
                      <a:pt x="1784" y="30336"/>
                    </a:cubicBezTo>
                    <a:cubicBezTo>
                      <a:pt x="1874" y="30381"/>
                      <a:pt x="1954" y="30438"/>
                      <a:pt x="2032" y="30483"/>
                    </a:cubicBezTo>
                    <a:cubicBezTo>
                      <a:pt x="2112" y="30539"/>
                      <a:pt x="2190" y="30596"/>
                      <a:pt x="2258" y="30664"/>
                    </a:cubicBezTo>
                    <a:cubicBezTo>
                      <a:pt x="2303" y="30697"/>
                      <a:pt x="2348" y="30743"/>
                      <a:pt x="2383" y="30788"/>
                    </a:cubicBezTo>
                    <a:cubicBezTo>
                      <a:pt x="2473" y="30890"/>
                      <a:pt x="2541" y="30991"/>
                      <a:pt x="2619" y="31093"/>
                    </a:cubicBezTo>
                    <a:cubicBezTo>
                      <a:pt x="2699" y="31206"/>
                      <a:pt x="2777" y="31307"/>
                      <a:pt x="2857" y="31409"/>
                    </a:cubicBezTo>
                    <a:lnTo>
                      <a:pt x="2857" y="31397"/>
                    </a:lnTo>
                    <a:cubicBezTo>
                      <a:pt x="2890" y="31442"/>
                      <a:pt x="2935" y="31477"/>
                      <a:pt x="2981" y="31510"/>
                    </a:cubicBezTo>
                    <a:cubicBezTo>
                      <a:pt x="3139" y="31646"/>
                      <a:pt x="3319" y="31736"/>
                      <a:pt x="3500" y="31826"/>
                    </a:cubicBezTo>
                    <a:cubicBezTo>
                      <a:pt x="3590" y="31883"/>
                      <a:pt x="3670" y="31928"/>
                      <a:pt x="3760" y="31974"/>
                    </a:cubicBezTo>
                    <a:cubicBezTo>
                      <a:pt x="3839" y="32019"/>
                      <a:pt x="3929" y="32075"/>
                      <a:pt x="4008" y="32120"/>
                    </a:cubicBezTo>
                    <a:cubicBezTo>
                      <a:pt x="4031" y="32142"/>
                      <a:pt x="4064" y="32165"/>
                      <a:pt x="4099" y="32188"/>
                    </a:cubicBezTo>
                    <a:cubicBezTo>
                      <a:pt x="4167" y="32255"/>
                      <a:pt x="4234" y="32323"/>
                      <a:pt x="4290" y="32391"/>
                    </a:cubicBezTo>
                    <a:cubicBezTo>
                      <a:pt x="4302" y="32413"/>
                      <a:pt x="4313" y="32425"/>
                      <a:pt x="4325" y="32448"/>
                    </a:cubicBezTo>
                    <a:cubicBezTo>
                      <a:pt x="4370" y="32504"/>
                      <a:pt x="4403" y="32561"/>
                      <a:pt x="4448" y="32617"/>
                    </a:cubicBezTo>
                    <a:lnTo>
                      <a:pt x="4437" y="32617"/>
                    </a:lnTo>
                    <a:cubicBezTo>
                      <a:pt x="4460" y="32639"/>
                      <a:pt x="4471" y="32662"/>
                      <a:pt x="4483" y="32684"/>
                    </a:cubicBezTo>
                    <a:lnTo>
                      <a:pt x="4483" y="32674"/>
                    </a:lnTo>
                    <a:cubicBezTo>
                      <a:pt x="4493" y="32684"/>
                      <a:pt x="4493" y="32707"/>
                      <a:pt x="4505" y="32719"/>
                    </a:cubicBezTo>
                    <a:lnTo>
                      <a:pt x="4516" y="32719"/>
                    </a:lnTo>
                    <a:lnTo>
                      <a:pt x="4516" y="32730"/>
                    </a:lnTo>
                    <a:cubicBezTo>
                      <a:pt x="4573" y="32820"/>
                      <a:pt x="4641" y="32899"/>
                      <a:pt x="4697" y="32990"/>
                    </a:cubicBezTo>
                    <a:lnTo>
                      <a:pt x="4900" y="33226"/>
                    </a:lnTo>
                    <a:lnTo>
                      <a:pt x="5103" y="33429"/>
                    </a:lnTo>
                    <a:cubicBezTo>
                      <a:pt x="5171" y="33486"/>
                      <a:pt x="5239" y="33542"/>
                      <a:pt x="5306" y="33610"/>
                    </a:cubicBezTo>
                    <a:lnTo>
                      <a:pt x="5341" y="33644"/>
                    </a:lnTo>
                    <a:cubicBezTo>
                      <a:pt x="5351" y="33655"/>
                      <a:pt x="5351" y="33655"/>
                      <a:pt x="5351" y="33667"/>
                    </a:cubicBezTo>
                    <a:cubicBezTo>
                      <a:pt x="5476" y="33825"/>
                      <a:pt x="5600" y="33994"/>
                      <a:pt x="5724" y="34152"/>
                    </a:cubicBezTo>
                    <a:cubicBezTo>
                      <a:pt x="5735" y="34175"/>
                      <a:pt x="5747" y="34186"/>
                      <a:pt x="5758" y="34209"/>
                    </a:cubicBezTo>
                    <a:cubicBezTo>
                      <a:pt x="5747" y="34209"/>
                      <a:pt x="5735" y="34197"/>
                      <a:pt x="5724" y="34197"/>
                    </a:cubicBezTo>
                    <a:cubicBezTo>
                      <a:pt x="5622" y="34141"/>
                      <a:pt x="5510" y="34107"/>
                      <a:pt x="5397" y="34084"/>
                    </a:cubicBezTo>
                    <a:cubicBezTo>
                      <a:pt x="5306" y="34051"/>
                      <a:pt x="5216" y="34039"/>
                      <a:pt x="5126" y="34017"/>
                    </a:cubicBezTo>
                    <a:cubicBezTo>
                      <a:pt x="5047" y="33994"/>
                      <a:pt x="4968" y="33971"/>
                      <a:pt x="4877" y="33961"/>
                    </a:cubicBezTo>
                    <a:cubicBezTo>
                      <a:pt x="4799" y="33938"/>
                      <a:pt x="4719" y="33926"/>
                      <a:pt x="4641" y="33904"/>
                    </a:cubicBezTo>
                    <a:cubicBezTo>
                      <a:pt x="4629" y="33904"/>
                      <a:pt x="4606" y="33904"/>
                      <a:pt x="4596" y="33893"/>
                    </a:cubicBezTo>
                    <a:cubicBezTo>
                      <a:pt x="4561" y="33893"/>
                      <a:pt x="4528" y="33881"/>
                      <a:pt x="4483" y="33870"/>
                    </a:cubicBezTo>
                    <a:lnTo>
                      <a:pt x="4483" y="33870"/>
                    </a:lnTo>
                    <a:cubicBezTo>
                      <a:pt x="4483" y="33870"/>
                      <a:pt x="4483" y="33871"/>
                      <a:pt x="4483" y="33871"/>
                    </a:cubicBezTo>
                    <a:lnTo>
                      <a:pt x="4483" y="33871"/>
                    </a:lnTo>
                    <a:cubicBezTo>
                      <a:pt x="4479" y="33870"/>
                      <a:pt x="4475" y="33870"/>
                      <a:pt x="4471" y="33870"/>
                    </a:cubicBezTo>
                    <a:cubicBezTo>
                      <a:pt x="4460" y="33870"/>
                      <a:pt x="4448" y="33870"/>
                      <a:pt x="4426" y="33859"/>
                    </a:cubicBezTo>
                    <a:cubicBezTo>
                      <a:pt x="4370" y="33848"/>
                      <a:pt x="4302" y="33836"/>
                      <a:pt x="4234" y="33825"/>
                    </a:cubicBezTo>
                    <a:lnTo>
                      <a:pt x="3692" y="33723"/>
                    </a:lnTo>
                    <a:lnTo>
                      <a:pt x="3421" y="33690"/>
                    </a:lnTo>
                    <a:cubicBezTo>
                      <a:pt x="3376" y="33678"/>
                      <a:pt x="3331" y="33678"/>
                      <a:pt x="3286" y="33667"/>
                    </a:cubicBezTo>
                    <a:cubicBezTo>
                      <a:pt x="3229" y="33667"/>
                      <a:pt x="3184" y="33655"/>
                      <a:pt x="3139" y="33644"/>
                    </a:cubicBezTo>
                    <a:cubicBezTo>
                      <a:pt x="3083" y="33633"/>
                      <a:pt x="3038" y="33622"/>
                      <a:pt x="2981" y="33599"/>
                    </a:cubicBezTo>
                    <a:cubicBezTo>
                      <a:pt x="2823" y="33542"/>
                      <a:pt x="2654" y="33475"/>
                      <a:pt x="2496" y="33407"/>
                    </a:cubicBezTo>
                    <a:cubicBezTo>
                      <a:pt x="2315" y="33339"/>
                      <a:pt x="2134" y="33261"/>
                      <a:pt x="1954" y="33181"/>
                    </a:cubicBezTo>
                    <a:cubicBezTo>
                      <a:pt x="1784" y="33103"/>
                      <a:pt x="1603" y="33035"/>
                      <a:pt x="1423" y="32967"/>
                    </a:cubicBezTo>
                    <a:cubicBezTo>
                      <a:pt x="1303" y="32933"/>
                      <a:pt x="1177" y="32899"/>
                      <a:pt x="1049" y="32899"/>
                    </a:cubicBezTo>
                    <a:cubicBezTo>
                      <a:pt x="1008" y="32899"/>
                      <a:pt x="967" y="32902"/>
                      <a:pt x="926" y="32910"/>
                    </a:cubicBezTo>
                    <a:cubicBezTo>
                      <a:pt x="813" y="32944"/>
                      <a:pt x="712" y="33012"/>
                      <a:pt x="644" y="33113"/>
                    </a:cubicBezTo>
                    <a:cubicBezTo>
                      <a:pt x="576" y="33226"/>
                      <a:pt x="519" y="33351"/>
                      <a:pt x="531" y="33475"/>
                    </a:cubicBezTo>
                    <a:cubicBezTo>
                      <a:pt x="542" y="33599"/>
                      <a:pt x="599" y="33712"/>
                      <a:pt x="678" y="33803"/>
                    </a:cubicBezTo>
                    <a:cubicBezTo>
                      <a:pt x="757" y="33893"/>
                      <a:pt x="858" y="33961"/>
                      <a:pt x="960" y="34006"/>
                    </a:cubicBezTo>
                    <a:cubicBezTo>
                      <a:pt x="1073" y="34062"/>
                      <a:pt x="1209" y="34096"/>
                      <a:pt x="1332" y="34107"/>
                    </a:cubicBezTo>
                    <a:cubicBezTo>
                      <a:pt x="1377" y="34107"/>
                      <a:pt x="1423" y="34112"/>
                      <a:pt x="1471" y="34112"/>
                    </a:cubicBezTo>
                    <a:cubicBezTo>
                      <a:pt x="1496" y="34112"/>
                      <a:pt x="1521" y="34111"/>
                      <a:pt x="1547" y="34107"/>
                    </a:cubicBezTo>
                    <a:cubicBezTo>
                      <a:pt x="1592" y="34107"/>
                      <a:pt x="1648" y="34096"/>
                      <a:pt x="1705" y="34084"/>
                    </a:cubicBezTo>
                    <a:lnTo>
                      <a:pt x="1705" y="34084"/>
                    </a:lnTo>
                    <a:lnTo>
                      <a:pt x="1694" y="34096"/>
                    </a:lnTo>
                    <a:cubicBezTo>
                      <a:pt x="1728" y="34084"/>
                      <a:pt x="1773" y="34073"/>
                      <a:pt x="1806" y="34073"/>
                    </a:cubicBezTo>
                    <a:cubicBezTo>
                      <a:pt x="1841" y="34062"/>
                      <a:pt x="1886" y="34051"/>
                      <a:pt x="1919" y="34039"/>
                    </a:cubicBezTo>
                    <a:lnTo>
                      <a:pt x="2021" y="34006"/>
                    </a:lnTo>
                    <a:cubicBezTo>
                      <a:pt x="2055" y="34006"/>
                      <a:pt x="2077" y="33994"/>
                      <a:pt x="2112" y="33983"/>
                    </a:cubicBezTo>
                    <a:cubicBezTo>
                      <a:pt x="2236" y="33938"/>
                      <a:pt x="2371" y="33893"/>
                      <a:pt x="2496" y="33870"/>
                    </a:cubicBezTo>
                    <a:cubicBezTo>
                      <a:pt x="2563" y="33859"/>
                      <a:pt x="2619" y="33848"/>
                      <a:pt x="2687" y="33836"/>
                    </a:cubicBezTo>
                    <a:lnTo>
                      <a:pt x="2890" y="33803"/>
                    </a:lnTo>
                    <a:cubicBezTo>
                      <a:pt x="2902" y="33803"/>
                      <a:pt x="2913" y="33791"/>
                      <a:pt x="2925" y="33780"/>
                    </a:cubicBezTo>
                    <a:cubicBezTo>
                      <a:pt x="2925" y="33791"/>
                      <a:pt x="2935" y="33791"/>
                      <a:pt x="2947" y="33791"/>
                    </a:cubicBezTo>
                    <a:cubicBezTo>
                      <a:pt x="2970" y="33803"/>
                      <a:pt x="2992" y="33813"/>
                      <a:pt x="3015" y="33813"/>
                    </a:cubicBezTo>
                    <a:cubicBezTo>
                      <a:pt x="3060" y="33825"/>
                      <a:pt x="3116" y="33848"/>
                      <a:pt x="3161" y="33848"/>
                    </a:cubicBezTo>
                    <a:cubicBezTo>
                      <a:pt x="3252" y="33870"/>
                      <a:pt x="3342" y="33881"/>
                      <a:pt x="3432" y="33893"/>
                    </a:cubicBezTo>
                    <a:cubicBezTo>
                      <a:pt x="3534" y="33904"/>
                      <a:pt x="3625" y="33926"/>
                      <a:pt x="3726" y="33938"/>
                    </a:cubicBezTo>
                    <a:lnTo>
                      <a:pt x="4268" y="34039"/>
                    </a:lnTo>
                    <a:cubicBezTo>
                      <a:pt x="4460" y="34073"/>
                      <a:pt x="4652" y="34107"/>
                      <a:pt x="4832" y="34152"/>
                    </a:cubicBezTo>
                    <a:lnTo>
                      <a:pt x="4844" y="34152"/>
                    </a:lnTo>
                    <a:cubicBezTo>
                      <a:pt x="4922" y="34164"/>
                      <a:pt x="5002" y="34186"/>
                      <a:pt x="5081" y="34197"/>
                    </a:cubicBezTo>
                    <a:lnTo>
                      <a:pt x="5070" y="34197"/>
                    </a:lnTo>
                    <a:cubicBezTo>
                      <a:pt x="5261" y="34232"/>
                      <a:pt x="5442" y="34265"/>
                      <a:pt x="5622" y="34333"/>
                    </a:cubicBezTo>
                    <a:cubicBezTo>
                      <a:pt x="5668" y="34344"/>
                      <a:pt x="5713" y="34367"/>
                      <a:pt x="5758" y="34390"/>
                    </a:cubicBezTo>
                    <a:cubicBezTo>
                      <a:pt x="5792" y="34400"/>
                      <a:pt x="5837" y="34435"/>
                      <a:pt x="5871" y="34446"/>
                    </a:cubicBezTo>
                    <a:cubicBezTo>
                      <a:pt x="5883" y="34457"/>
                      <a:pt x="5905" y="34457"/>
                      <a:pt x="5916" y="34457"/>
                    </a:cubicBezTo>
                    <a:lnTo>
                      <a:pt x="5928" y="34468"/>
                    </a:lnTo>
                    <a:cubicBezTo>
                      <a:pt x="5939" y="34502"/>
                      <a:pt x="5961" y="34536"/>
                      <a:pt x="5984" y="34570"/>
                    </a:cubicBezTo>
                    <a:cubicBezTo>
                      <a:pt x="6029" y="34661"/>
                      <a:pt x="6074" y="34751"/>
                      <a:pt x="6131" y="34841"/>
                    </a:cubicBezTo>
                    <a:cubicBezTo>
                      <a:pt x="6164" y="34920"/>
                      <a:pt x="6199" y="34999"/>
                      <a:pt x="6244" y="35078"/>
                    </a:cubicBezTo>
                    <a:cubicBezTo>
                      <a:pt x="6300" y="35202"/>
                      <a:pt x="6368" y="35326"/>
                      <a:pt x="6424" y="35451"/>
                    </a:cubicBezTo>
                    <a:lnTo>
                      <a:pt x="6424" y="35473"/>
                    </a:lnTo>
                    <a:cubicBezTo>
                      <a:pt x="6424" y="35642"/>
                      <a:pt x="6424" y="35812"/>
                      <a:pt x="6435" y="35981"/>
                    </a:cubicBezTo>
                    <a:cubicBezTo>
                      <a:pt x="6435" y="36038"/>
                      <a:pt x="6447" y="36083"/>
                      <a:pt x="6447" y="36139"/>
                    </a:cubicBezTo>
                    <a:lnTo>
                      <a:pt x="6447" y="36207"/>
                    </a:lnTo>
                    <a:cubicBezTo>
                      <a:pt x="6458" y="36229"/>
                      <a:pt x="6458" y="36252"/>
                      <a:pt x="6458" y="36275"/>
                    </a:cubicBezTo>
                    <a:lnTo>
                      <a:pt x="6458" y="36229"/>
                    </a:lnTo>
                    <a:cubicBezTo>
                      <a:pt x="6458" y="36297"/>
                      <a:pt x="6458" y="36365"/>
                      <a:pt x="6470" y="36422"/>
                    </a:cubicBezTo>
                    <a:lnTo>
                      <a:pt x="6470" y="36399"/>
                    </a:lnTo>
                    <a:cubicBezTo>
                      <a:pt x="6480" y="36591"/>
                      <a:pt x="6503" y="36783"/>
                      <a:pt x="6526" y="36974"/>
                    </a:cubicBezTo>
                    <a:lnTo>
                      <a:pt x="6593" y="37516"/>
                    </a:lnTo>
                    <a:cubicBezTo>
                      <a:pt x="6639" y="37833"/>
                      <a:pt x="6673" y="38160"/>
                      <a:pt x="6706" y="38476"/>
                    </a:cubicBezTo>
                    <a:cubicBezTo>
                      <a:pt x="6718" y="38657"/>
                      <a:pt x="6741" y="38838"/>
                      <a:pt x="6751" y="39018"/>
                    </a:cubicBezTo>
                    <a:lnTo>
                      <a:pt x="6819" y="39560"/>
                    </a:lnTo>
                    <a:cubicBezTo>
                      <a:pt x="6842" y="39729"/>
                      <a:pt x="6876" y="39899"/>
                      <a:pt x="6921" y="40068"/>
                    </a:cubicBezTo>
                    <a:cubicBezTo>
                      <a:pt x="6955" y="40226"/>
                      <a:pt x="6989" y="40384"/>
                      <a:pt x="7034" y="40542"/>
                    </a:cubicBezTo>
                    <a:cubicBezTo>
                      <a:pt x="7068" y="40655"/>
                      <a:pt x="7170" y="40723"/>
                      <a:pt x="7282" y="40723"/>
                    </a:cubicBezTo>
                    <a:lnTo>
                      <a:pt x="7350" y="40723"/>
                    </a:lnTo>
                    <a:cubicBezTo>
                      <a:pt x="7463" y="40689"/>
                      <a:pt x="7553" y="40565"/>
                      <a:pt x="7531" y="40441"/>
                    </a:cubicBezTo>
                    <a:cubicBezTo>
                      <a:pt x="7497" y="40271"/>
                      <a:pt x="7486" y="40090"/>
                      <a:pt x="7474" y="39922"/>
                    </a:cubicBezTo>
                    <a:cubicBezTo>
                      <a:pt x="7451" y="39764"/>
                      <a:pt x="7441" y="39594"/>
                      <a:pt x="7429" y="39436"/>
                    </a:cubicBezTo>
                    <a:cubicBezTo>
                      <a:pt x="7395" y="39086"/>
                      <a:pt x="7373" y="38736"/>
                      <a:pt x="7350" y="38397"/>
                    </a:cubicBezTo>
                    <a:cubicBezTo>
                      <a:pt x="7328" y="38058"/>
                      <a:pt x="7293" y="37720"/>
                      <a:pt x="7260" y="37381"/>
                    </a:cubicBezTo>
                    <a:cubicBezTo>
                      <a:pt x="7271" y="37358"/>
                      <a:pt x="7282" y="37347"/>
                      <a:pt x="7282" y="37336"/>
                    </a:cubicBezTo>
                    <a:cubicBezTo>
                      <a:pt x="7328" y="37257"/>
                      <a:pt x="7373" y="37189"/>
                      <a:pt x="7418" y="37122"/>
                    </a:cubicBezTo>
                    <a:cubicBezTo>
                      <a:pt x="7474" y="37042"/>
                      <a:pt x="7519" y="36952"/>
                      <a:pt x="7576" y="36873"/>
                    </a:cubicBezTo>
                    <a:cubicBezTo>
                      <a:pt x="7632" y="36794"/>
                      <a:pt x="7689" y="36715"/>
                      <a:pt x="7745" y="36625"/>
                    </a:cubicBezTo>
                    <a:cubicBezTo>
                      <a:pt x="7779" y="36580"/>
                      <a:pt x="7813" y="36535"/>
                      <a:pt x="7835" y="36489"/>
                    </a:cubicBezTo>
                    <a:cubicBezTo>
                      <a:pt x="7858" y="36455"/>
                      <a:pt x="7880" y="36433"/>
                      <a:pt x="7903" y="36399"/>
                    </a:cubicBezTo>
                    <a:cubicBezTo>
                      <a:pt x="7915" y="36387"/>
                      <a:pt x="7926" y="36377"/>
                      <a:pt x="7937" y="36354"/>
                    </a:cubicBezTo>
                    <a:cubicBezTo>
                      <a:pt x="8005" y="36275"/>
                      <a:pt x="8061" y="36196"/>
                      <a:pt x="8129" y="36106"/>
                    </a:cubicBezTo>
                    <a:cubicBezTo>
                      <a:pt x="8186" y="36049"/>
                      <a:pt x="8242" y="35993"/>
                      <a:pt x="8299" y="35925"/>
                    </a:cubicBezTo>
                    <a:lnTo>
                      <a:pt x="8434" y="35790"/>
                    </a:lnTo>
                    <a:cubicBezTo>
                      <a:pt x="8535" y="35699"/>
                      <a:pt x="8637" y="35597"/>
                      <a:pt x="8738" y="35507"/>
                    </a:cubicBezTo>
                    <a:cubicBezTo>
                      <a:pt x="8908" y="35349"/>
                      <a:pt x="9089" y="35191"/>
                      <a:pt x="9247" y="35022"/>
                    </a:cubicBezTo>
                    <a:cubicBezTo>
                      <a:pt x="9292" y="34977"/>
                      <a:pt x="9325" y="34931"/>
                      <a:pt x="9371" y="34886"/>
                    </a:cubicBezTo>
                    <a:cubicBezTo>
                      <a:pt x="9393" y="34852"/>
                      <a:pt x="9428" y="34829"/>
                      <a:pt x="9450" y="34796"/>
                    </a:cubicBezTo>
                    <a:cubicBezTo>
                      <a:pt x="9518" y="34784"/>
                      <a:pt x="9586" y="34762"/>
                      <a:pt x="9642" y="34751"/>
                    </a:cubicBezTo>
                    <a:cubicBezTo>
                      <a:pt x="9709" y="34728"/>
                      <a:pt x="9766" y="34717"/>
                      <a:pt x="9822" y="34694"/>
                    </a:cubicBezTo>
                    <a:cubicBezTo>
                      <a:pt x="9879" y="34671"/>
                      <a:pt x="9935" y="34649"/>
                      <a:pt x="9992" y="34638"/>
                    </a:cubicBezTo>
                    <a:cubicBezTo>
                      <a:pt x="10048" y="34626"/>
                      <a:pt x="10105" y="34604"/>
                      <a:pt x="10161" y="34593"/>
                    </a:cubicBezTo>
                    <a:cubicBezTo>
                      <a:pt x="10263" y="34581"/>
                      <a:pt x="10364" y="34570"/>
                      <a:pt x="10466" y="34548"/>
                    </a:cubicBezTo>
                    <a:cubicBezTo>
                      <a:pt x="10534" y="34536"/>
                      <a:pt x="10602" y="34525"/>
                      <a:pt x="10669" y="34502"/>
                    </a:cubicBezTo>
                    <a:cubicBezTo>
                      <a:pt x="10737" y="34480"/>
                      <a:pt x="10805" y="34457"/>
                      <a:pt x="10861" y="34423"/>
                    </a:cubicBezTo>
                    <a:cubicBezTo>
                      <a:pt x="10918" y="34390"/>
                      <a:pt x="10963" y="34344"/>
                      <a:pt x="11008" y="34299"/>
                    </a:cubicBezTo>
                    <a:cubicBezTo>
                      <a:pt x="11076" y="34220"/>
                      <a:pt x="11132" y="34129"/>
                      <a:pt x="11177" y="34039"/>
                    </a:cubicBezTo>
                    <a:cubicBezTo>
                      <a:pt x="11234" y="33938"/>
                      <a:pt x="11290" y="33836"/>
                      <a:pt x="11312" y="33723"/>
                    </a:cubicBezTo>
                    <a:cubicBezTo>
                      <a:pt x="11347" y="33588"/>
                      <a:pt x="11369" y="33441"/>
                      <a:pt x="11290" y="33317"/>
                    </a:cubicBezTo>
                    <a:cubicBezTo>
                      <a:pt x="11267" y="33271"/>
                      <a:pt x="11222" y="33226"/>
                      <a:pt x="11166" y="33193"/>
                    </a:cubicBezTo>
                    <a:cubicBezTo>
                      <a:pt x="11121" y="33148"/>
                      <a:pt x="11053" y="33136"/>
                      <a:pt x="10986" y="33125"/>
                    </a:cubicBezTo>
                    <a:cubicBezTo>
                      <a:pt x="10906" y="33125"/>
                      <a:pt x="10827" y="33136"/>
                      <a:pt x="10748" y="33148"/>
                    </a:cubicBezTo>
                    <a:lnTo>
                      <a:pt x="10579" y="33181"/>
                    </a:lnTo>
                    <a:lnTo>
                      <a:pt x="10477" y="33215"/>
                    </a:lnTo>
                    <a:cubicBezTo>
                      <a:pt x="10444" y="33215"/>
                      <a:pt x="10421" y="33226"/>
                      <a:pt x="10398" y="33238"/>
                    </a:cubicBezTo>
                    <a:cubicBezTo>
                      <a:pt x="10274" y="33283"/>
                      <a:pt x="10161" y="33339"/>
                      <a:pt x="10060" y="33407"/>
                    </a:cubicBezTo>
                    <a:cubicBezTo>
                      <a:pt x="9935" y="33486"/>
                      <a:pt x="9811" y="33588"/>
                      <a:pt x="9721" y="33712"/>
                    </a:cubicBezTo>
                    <a:cubicBezTo>
                      <a:pt x="9619" y="33836"/>
                      <a:pt x="9551" y="33971"/>
                      <a:pt x="9495" y="34119"/>
                    </a:cubicBezTo>
                    <a:cubicBezTo>
                      <a:pt x="9461" y="34232"/>
                      <a:pt x="9428" y="34344"/>
                      <a:pt x="9393" y="34468"/>
                    </a:cubicBezTo>
                    <a:cubicBezTo>
                      <a:pt x="9382" y="34502"/>
                      <a:pt x="9371" y="34536"/>
                      <a:pt x="9348" y="34570"/>
                    </a:cubicBezTo>
                    <a:cubicBezTo>
                      <a:pt x="9348" y="34581"/>
                      <a:pt x="9337" y="34593"/>
                      <a:pt x="9325" y="34604"/>
                    </a:cubicBezTo>
                    <a:cubicBezTo>
                      <a:pt x="9305" y="34645"/>
                      <a:pt x="9275" y="34677"/>
                      <a:pt x="9244" y="34717"/>
                    </a:cubicBezTo>
                    <a:lnTo>
                      <a:pt x="9244" y="34717"/>
                    </a:lnTo>
                    <a:cubicBezTo>
                      <a:pt x="9245" y="34717"/>
                      <a:pt x="9246" y="34717"/>
                      <a:pt x="9247" y="34717"/>
                    </a:cubicBezTo>
                    <a:cubicBezTo>
                      <a:pt x="9224" y="34739"/>
                      <a:pt x="9202" y="34762"/>
                      <a:pt x="9179" y="34796"/>
                    </a:cubicBezTo>
                    <a:cubicBezTo>
                      <a:pt x="9100" y="34875"/>
                      <a:pt x="9021" y="34965"/>
                      <a:pt x="8931" y="35055"/>
                    </a:cubicBezTo>
                    <a:lnTo>
                      <a:pt x="8705" y="35281"/>
                    </a:lnTo>
                    <a:cubicBezTo>
                      <a:pt x="8615" y="35371"/>
                      <a:pt x="8524" y="35451"/>
                      <a:pt x="8434" y="35541"/>
                    </a:cubicBezTo>
                    <a:lnTo>
                      <a:pt x="8332" y="35642"/>
                    </a:lnTo>
                    <a:cubicBezTo>
                      <a:pt x="8287" y="35687"/>
                      <a:pt x="8242" y="35733"/>
                      <a:pt x="8208" y="35778"/>
                    </a:cubicBezTo>
                    <a:lnTo>
                      <a:pt x="8208" y="35767"/>
                    </a:lnTo>
                    <a:cubicBezTo>
                      <a:pt x="8163" y="35812"/>
                      <a:pt x="8118" y="35868"/>
                      <a:pt x="8073" y="35913"/>
                    </a:cubicBezTo>
                    <a:cubicBezTo>
                      <a:pt x="8050" y="35958"/>
                      <a:pt x="8016" y="35993"/>
                      <a:pt x="7982" y="36026"/>
                    </a:cubicBezTo>
                    <a:cubicBezTo>
                      <a:pt x="7915" y="36116"/>
                      <a:pt x="7835" y="36219"/>
                      <a:pt x="7767" y="36320"/>
                    </a:cubicBezTo>
                    <a:cubicBezTo>
                      <a:pt x="7700" y="36422"/>
                      <a:pt x="7632" y="36512"/>
                      <a:pt x="7564" y="36613"/>
                    </a:cubicBezTo>
                    <a:cubicBezTo>
                      <a:pt x="7497" y="36715"/>
                      <a:pt x="7441" y="36816"/>
                      <a:pt x="7373" y="36918"/>
                    </a:cubicBezTo>
                    <a:cubicBezTo>
                      <a:pt x="7328" y="36986"/>
                      <a:pt x="7282" y="37065"/>
                      <a:pt x="7237" y="37133"/>
                    </a:cubicBezTo>
                    <a:cubicBezTo>
                      <a:pt x="7203" y="36873"/>
                      <a:pt x="7180" y="36625"/>
                      <a:pt x="7158" y="36365"/>
                    </a:cubicBezTo>
                    <a:cubicBezTo>
                      <a:pt x="7147" y="36309"/>
                      <a:pt x="7147" y="36241"/>
                      <a:pt x="7147" y="36184"/>
                    </a:cubicBezTo>
                    <a:cubicBezTo>
                      <a:pt x="7147" y="36162"/>
                      <a:pt x="7147" y="36139"/>
                      <a:pt x="7135" y="36116"/>
                    </a:cubicBezTo>
                    <a:lnTo>
                      <a:pt x="7135" y="36106"/>
                    </a:lnTo>
                    <a:cubicBezTo>
                      <a:pt x="7135" y="36004"/>
                      <a:pt x="7124" y="35913"/>
                      <a:pt x="7124" y="35812"/>
                    </a:cubicBezTo>
                    <a:lnTo>
                      <a:pt x="7124" y="35191"/>
                    </a:lnTo>
                    <a:lnTo>
                      <a:pt x="7124" y="33904"/>
                    </a:lnTo>
                    <a:cubicBezTo>
                      <a:pt x="7124" y="33509"/>
                      <a:pt x="7113" y="33103"/>
                      <a:pt x="7102" y="32707"/>
                    </a:cubicBezTo>
                    <a:cubicBezTo>
                      <a:pt x="7102" y="32515"/>
                      <a:pt x="7090" y="32323"/>
                      <a:pt x="7079" y="32142"/>
                    </a:cubicBezTo>
                    <a:cubicBezTo>
                      <a:pt x="7079" y="32109"/>
                      <a:pt x="7079" y="32075"/>
                      <a:pt x="7068" y="32052"/>
                    </a:cubicBezTo>
                    <a:cubicBezTo>
                      <a:pt x="7113" y="31939"/>
                      <a:pt x="7147" y="31838"/>
                      <a:pt x="7180" y="31725"/>
                    </a:cubicBezTo>
                    <a:lnTo>
                      <a:pt x="7180" y="31713"/>
                    </a:lnTo>
                    <a:cubicBezTo>
                      <a:pt x="7293" y="31409"/>
                      <a:pt x="7406" y="31093"/>
                      <a:pt x="7519" y="30777"/>
                    </a:cubicBezTo>
                    <a:cubicBezTo>
                      <a:pt x="7576" y="30630"/>
                      <a:pt x="7644" y="30483"/>
                      <a:pt x="7700" y="30336"/>
                    </a:cubicBezTo>
                    <a:cubicBezTo>
                      <a:pt x="7722" y="30280"/>
                      <a:pt x="7757" y="30223"/>
                      <a:pt x="7779" y="30155"/>
                    </a:cubicBezTo>
                    <a:cubicBezTo>
                      <a:pt x="7790" y="30145"/>
                      <a:pt x="7790" y="30133"/>
                      <a:pt x="7802" y="30110"/>
                    </a:cubicBezTo>
                    <a:cubicBezTo>
                      <a:pt x="7824" y="30088"/>
                      <a:pt x="7847" y="30054"/>
                      <a:pt x="7880" y="30020"/>
                    </a:cubicBezTo>
                    <a:cubicBezTo>
                      <a:pt x="8050" y="29839"/>
                      <a:pt x="8219" y="29659"/>
                      <a:pt x="8400" y="29490"/>
                    </a:cubicBezTo>
                    <a:cubicBezTo>
                      <a:pt x="8467" y="29422"/>
                      <a:pt x="8547" y="29365"/>
                      <a:pt x="8626" y="29309"/>
                    </a:cubicBezTo>
                    <a:cubicBezTo>
                      <a:pt x="8693" y="29264"/>
                      <a:pt x="8750" y="29230"/>
                      <a:pt x="8818" y="29185"/>
                    </a:cubicBezTo>
                    <a:cubicBezTo>
                      <a:pt x="8840" y="29174"/>
                      <a:pt x="8874" y="29151"/>
                      <a:pt x="8896" y="29139"/>
                    </a:cubicBezTo>
                    <a:lnTo>
                      <a:pt x="8999" y="29072"/>
                    </a:lnTo>
                    <a:cubicBezTo>
                      <a:pt x="9032" y="29061"/>
                      <a:pt x="9066" y="29038"/>
                      <a:pt x="9089" y="29026"/>
                    </a:cubicBezTo>
                    <a:cubicBezTo>
                      <a:pt x="9122" y="29004"/>
                      <a:pt x="9157" y="28993"/>
                      <a:pt x="9190" y="28970"/>
                    </a:cubicBezTo>
                    <a:cubicBezTo>
                      <a:pt x="9247" y="28936"/>
                      <a:pt x="9315" y="28914"/>
                      <a:pt x="9382" y="28880"/>
                    </a:cubicBezTo>
                    <a:cubicBezTo>
                      <a:pt x="9473" y="28835"/>
                      <a:pt x="9574" y="28790"/>
                      <a:pt x="9676" y="28745"/>
                    </a:cubicBezTo>
                    <a:cubicBezTo>
                      <a:pt x="9777" y="28700"/>
                      <a:pt x="9890" y="28643"/>
                      <a:pt x="9992" y="28597"/>
                    </a:cubicBezTo>
                    <a:cubicBezTo>
                      <a:pt x="10082" y="28564"/>
                      <a:pt x="10173" y="28530"/>
                      <a:pt x="10263" y="28485"/>
                    </a:cubicBezTo>
                    <a:cubicBezTo>
                      <a:pt x="10308" y="28474"/>
                      <a:pt x="10353" y="28451"/>
                      <a:pt x="10398" y="28429"/>
                    </a:cubicBezTo>
                    <a:cubicBezTo>
                      <a:pt x="10454" y="28406"/>
                      <a:pt x="10511" y="28394"/>
                      <a:pt x="10567" y="28372"/>
                    </a:cubicBezTo>
                    <a:cubicBezTo>
                      <a:pt x="10624" y="28349"/>
                      <a:pt x="10680" y="28327"/>
                      <a:pt x="10748" y="28316"/>
                    </a:cubicBezTo>
                    <a:cubicBezTo>
                      <a:pt x="10805" y="28293"/>
                      <a:pt x="10873" y="28271"/>
                      <a:pt x="10940" y="28248"/>
                    </a:cubicBezTo>
                    <a:cubicBezTo>
                      <a:pt x="10974" y="28236"/>
                      <a:pt x="11008" y="28225"/>
                      <a:pt x="11053" y="28214"/>
                    </a:cubicBezTo>
                    <a:cubicBezTo>
                      <a:pt x="11053" y="28259"/>
                      <a:pt x="11087" y="28304"/>
                      <a:pt x="11132" y="28327"/>
                    </a:cubicBezTo>
                    <a:cubicBezTo>
                      <a:pt x="11200" y="28349"/>
                      <a:pt x="11279" y="28372"/>
                      <a:pt x="11347" y="28394"/>
                    </a:cubicBezTo>
                    <a:cubicBezTo>
                      <a:pt x="11415" y="28417"/>
                      <a:pt x="11471" y="28439"/>
                      <a:pt x="11538" y="28462"/>
                    </a:cubicBezTo>
                    <a:cubicBezTo>
                      <a:pt x="11606" y="28485"/>
                      <a:pt x="11674" y="28496"/>
                      <a:pt x="11741" y="28507"/>
                    </a:cubicBezTo>
                    <a:cubicBezTo>
                      <a:pt x="11809" y="28519"/>
                      <a:pt x="11877" y="28519"/>
                      <a:pt x="11945" y="28519"/>
                    </a:cubicBezTo>
                    <a:lnTo>
                      <a:pt x="12047" y="28519"/>
                    </a:lnTo>
                    <a:cubicBezTo>
                      <a:pt x="12193" y="28507"/>
                      <a:pt x="12340" y="28496"/>
                      <a:pt x="12487" y="28474"/>
                    </a:cubicBezTo>
                    <a:cubicBezTo>
                      <a:pt x="12554" y="28462"/>
                      <a:pt x="12611" y="28439"/>
                      <a:pt x="12679" y="28429"/>
                    </a:cubicBezTo>
                    <a:cubicBezTo>
                      <a:pt x="12735" y="28406"/>
                      <a:pt x="12803" y="28372"/>
                      <a:pt x="12860" y="28338"/>
                    </a:cubicBezTo>
                    <a:cubicBezTo>
                      <a:pt x="12973" y="28281"/>
                      <a:pt x="13085" y="28214"/>
                      <a:pt x="13176" y="28112"/>
                    </a:cubicBezTo>
                    <a:cubicBezTo>
                      <a:pt x="13221" y="28067"/>
                      <a:pt x="13266" y="28000"/>
                      <a:pt x="13289" y="27932"/>
                    </a:cubicBezTo>
                    <a:cubicBezTo>
                      <a:pt x="13299" y="27898"/>
                      <a:pt x="13311" y="27875"/>
                      <a:pt x="13311" y="27842"/>
                    </a:cubicBezTo>
                    <a:cubicBezTo>
                      <a:pt x="13322" y="27807"/>
                      <a:pt x="13322" y="27774"/>
                      <a:pt x="13311" y="27739"/>
                    </a:cubicBezTo>
                    <a:cubicBezTo>
                      <a:pt x="13311" y="27694"/>
                      <a:pt x="13299" y="27661"/>
                      <a:pt x="13277" y="27627"/>
                    </a:cubicBezTo>
                    <a:cubicBezTo>
                      <a:pt x="13266" y="27593"/>
                      <a:pt x="13243" y="27571"/>
                      <a:pt x="13232" y="27536"/>
                    </a:cubicBezTo>
                    <a:cubicBezTo>
                      <a:pt x="13187" y="27480"/>
                      <a:pt x="13141" y="27423"/>
                      <a:pt x="13085" y="27390"/>
                    </a:cubicBezTo>
                    <a:cubicBezTo>
                      <a:pt x="12961" y="27300"/>
                      <a:pt x="12825" y="27243"/>
                      <a:pt x="12667" y="27232"/>
                    </a:cubicBezTo>
                    <a:cubicBezTo>
                      <a:pt x="12611" y="27232"/>
                      <a:pt x="12544" y="27232"/>
                      <a:pt x="12476" y="27243"/>
                    </a:cubicBezTo>
                    <a:lnTo>
                      <a:pt x="12396" y="27243"/>
                    </a:lnTo>
                    <a:cubicBezTo>
                      <a:pt x="12306" y="27265"/>
                      <a:pt x="12205" y="27277"/>
                      <a:pt x="12114" y="27322"/>
                    </a:cubicBezTo>
                    <a:cubicBezTo>
                      <a:pt x="12035" y="27356"/>
                      <a:pt x="11956" y="27390"/>
                      <a:pt x="11877" y="27435"/>
                    </a:cubicBezTo>
                    <a:cubicBezTo>
                      <a:pt x="11798" y="27480"/>
                      <a:pt x="11708" y="27525"/>
                      <a:pt x="11629" y="27571"/>
                    </a:cubicBezTo>
                    <a:cubicBezTo>
                      <a:pt x="11573" y="27616"/>
                      <a:pt x="11505" y="27661"/>
                      <a:pt x="11448" y="27717"/>
                    </a:cubicBezTo>
                    <a:cubicBezTo>
                      <a:pt x="11425" y="27729"/>
                      <a:pt x="11392" y="27751"/>
                      <a:pt x="11369" y="27785"/>
                    </a:cubicBezTo>
                    <a:cubicBezTo>
                      <a:pt x="11358" y="27796"/>
                      <a:pt x="11335" y="27819"/>
                      <a:pt x="11324" y="27842"/>
                    </a:cubicBezTo>
                    <a:lnTo>
                      <a:pt x="11267" y="27898"/>
                    </a:lnTo>
                    <a:cubicBezTo>
                      <a:pt x="11245" y="27920"/>
                      <a:pt x="11222" y="27954"/>
                      <a:pt x="11189" y="27988"/>
                    </a:cubicBezTo>
                    <a:cubicBezTo>
                      <a:pt x="11177" y="28000"/>
                      <a:pt x="11166" y="28010"/>
                      <a:pt x="11144" y="28010"/>
                    </a:cubicBezTo>
                    <a:cubicBezTo>
                      <a:pt x="11132" y="28022"/>
                      <a:pt x="11121" y="28033"/>
                      <a:pt x="11098" y="28045"/>
                    </a:cubicBezTo>
                    <a:cubicBezTo>
                      <a:pt x="11053" y="28067"/>
                      <a:pt x="11008" y="28078"/>
                      <a:pt x="10963" y="28101"/>
                    </a:cubicBezTo>
                    <a:cubicBezTo>
                      <a:pt x="10918" y="28112"/>
                      <a:pt x="10883" y="28123"/>
                      <a:pt x="10838" y="28135"/>
                    </a:cubicBezTo>
                    <a:cubicBezTo>
                      <a:pt x="10771" y="28168"/>
                      <a:pt x="10692" y="28191"/>
                      <a:pt x="10613" y="28225"/>
                    </a:cubicBezTo>
                    <a:cubicBezTo>
                      <a:pt x="10522" y="28248"/>
                      <a:pt x="10444" y="28281"/>
                      <a:pt x="10353" y="28316"/>
                    </a:cubicBezTo>
                    <a:cubicBezTo>
                      <a:pt x="10286" y="28349"/>
                      <a:pt x="10218" y="28372"/>
                      <a:pt x="10150" y="28406"/>
                    </a:cubicBezTo>
                    <a:cubicBezTo>
                      <a:pt x="10071" y="28439"/>
                      <a:pt x="10003" y="28474"/>
                      <a:pt x="9924" y="28507"/>
                    </a:cubicBezTo>
                    <a:cubicBezTo>
                      <a:pt x="9811" y="28552"/>
                      <a:pt x="9709" y="28609"/>
                      <a:pt x="9596" y="28654"/>
                    </a:cubicBezTo>
                    <a:cubicBezTo>
                      <a:pt x="9551" y="28677"/>
                      <a:pt x="9518" y="28700"/>
                      <a:pt x="9473" y="28710"/>
                    </a:cubicBezTo>
                    <a:cubicBezTo>
                      <a:pt x="9428" y="28733"/>
                      <a:pt x="9382" y="28756"/>
                      <a:pt x="9325" y="28778"/>
                    </a:cubicBezTo>
                    <a:cubicBezTo>
                      <a:pt x="9235" y="28835"/>
                      <a:pt x="9134" y="28891"/>
                      <a:pt x="9032" y="28948"/>
                    </a:cubicBezTo>
                    <a:cubicBezTo>
                      <a:pt x="8987" y="28970"/>
                      <a:pt x="8953" y="28993"/>
                      <a:pt x="8908" y="29016"/>
                    </a:cubicBezTo>
                    <a:cubicBezTo>
                      <a:pt x="8863" y="29038"/>
                      <a:pt x="8806" y="29072"/>
                      <a:pt x="8761" y="29106"/>
                    </a:cubicBezTo>
                    <a:cubicBezTo>
                      <a:pt x="8705" y="29151"/>
                      <a:pt x="8637" y="29185"/>
                      <a:pt x="8580" y="29230"/>
                    </a:cubicBezTo>
                    <a:cubicBezTo>
                      <a:pt x="8513" y="29275"/>
                      <a:pt x="8457" y="29320"/>
                      <a:pt x="8400" y="29365"/>
                    </a:cubicBezTo>
                    <a:cubicBezTo>
                      <a:pt x="8332" y="29433"/>
                      <a:pt x="8264" y="29490"/>
                      <a:pt x="8208" y="29546"/>
                    </a:cubicBezTo>
                    <a:lnTo>
                      <a:pt x="8050" y="29704"/>
                    </a:lnTo>
                    <a:cubicBezTo>
                      <a:pt x="8016" y="29749"/>
                      <a:pt x="7971" y="29783"/>
                      <a:pt x="7937" y="29829"/>
                    </a:cubicBezTo>
                    <a:cubicBezTo>
                      <a:pt x="7948" y="29806"/>
                      <a:pt x="7948" y="29794"/>
                      <a:pt x="7960" y="29772"/>
                    </a:cubicBezTo>
                    <a:cubicBezTo>
                      <a:pt x="7982" y="29738"/>
                      <a:pt x="8005" y="29693"/>
                      <a:pt x="8028" y="29659"/>
                    </a:cubicBezTo>
                    <a:cubicBezTo>
                      <a:pt x="8028" y="29648"/>
                      <a:pt x="8038" y="29625"/>
                      <a:pt x="8050" y="29614"/>
                    </a:cubicBezTo>
                    <a:cubicBezTo>
                      <a:pt x="8118" y="29501"/>
                      <a:pt x="8186" y="29399"/>
                      <a:pt x="8242" y="29287"/>
                    </a:cubicBezTo>
                    <a:cubicBezTo>
                      <a:pt x="8309" y="29196"/>
                      <a:pt x="8366" y="29117"/>
                      <a:pt x="8434" y="29026"/>
                    </a:cubicBezTo>
                    <a:cubicBezTo>
                      <a:pt x="8479" y="28959"/>
                      <a:pt x="8535" y="28891"/>
                      <a:pt x="8592" y="28812"/>
                    </a:cubicBezTo>
                    <a:cubicBezTo>
                      <a:pt x="8648" y="28745"/>
                      <a:pt x="8705" y="28677"/>
                      <a:pt x="8761" y="28620"/>
                    </a:cubicBezTo>
                    <a:cubicBezTo>
                      <a:pt x="8829" y="28530"/>
                      <a:pt x="8896" y="28451"/>
                      <a:pt x="8964" y="28372"/>
                    </a:cubicBezTo>
                    <a:cubicBezTo>
                      <a:pt x="9066" y="28271"/>
                      <a:pt x="9157" y="28168"/>
                      <a:pt x="9247" y="28056"/>
                    </a:cubicBezTo>
                    <a:lnTo>
                      <a:pt x="9247" y="28067"/>
                    </a:lnTo>
                    <a:cubicBezTo>
                      <a:pt x="9461" y="27819"/>
                      <a:pt x="9676" y="27559"/>
                      <a:pt x="9902" y="27310"/>
                    </a:cubicBezTo>
                    <a:cubicBezTo>
                      <a:pt x="9912" y="27313"/>
                      <a:pt x="9924" y="27315"/>
                      <a:pt x="9935" y="27315"/>
                    </a:cubicBezTo>
                    <a:cubicBezTo>
                      <a:pt x="9973" y="27315"/>
                      <a:pt x="10014" y="27300"/>
                      <a:pt x="10048" y="27265"/>
                    </a:cubicBezTo>
                    <a:cubicBezTo>
                      <a:pt x="10150" y="27164"/>
                      <a:pt x="10263" y="27051"/>
                      <a:pt x="10387" y="26949"/>
                    </a:cubicBezTo>
                    <a:cubicBezTo>
                      <a:pt x="10444" y="26893"/>
                      <a:pt x="10511" y="26848"/>
                      <a:pt x="10579" y="26803"/>
                    </a:cubicBezTo>
                    <a:cubicBezTo>
                      <a:pt x="10647" y="26758"/>
                      <a:pt x="10715" y="26713"/>
                      <a:pt x="10793" y="26667"/>
                    </a:cubicBezTo>
                    <a:cubicBezTo>
                      <a:pt x="10861" y="26622"/>
                      <a:pt x="10929" y="26588"/>
                      <a:pt x="10996" y="26543"/>
                    </a:cubicBezTo>
                    <a:cubicBezTo>
                      <a:pt x="11144" y="26464"/>
                      <a:pt x="11279" y="26396"/>
                      <a:pt x="11425" y="26317"/>
                    </a:cubicBezTo>
                    <a:cubicBezTo>
                      <a:pt x="11471" y="26294"/>
                      <a:pt x="11516" y="26272"/>
                      <a:pt x="11550" y="26261"/>
                    </a:cubicBezTo>
                    <a:cubicBezTo>
                      <a:pt x="11776" y="26148"/>
                      <a:pt x="11990" y="26035"/>
                      <a:pt x="12205" y="25900"/>
                    </a:cubicBezTo>
                    <a:cubicBezTo>
                      <a:pt x="12318" y="25832"/>
                      <a:pt x="12419" y="25752"/>
                      <a:pt x="12521" y="25674"/>
                    </a:cubicBezTo>
                    <a:cubicBezTo>
                      <a:pt x="12577" y="25640"/>
                      <a:pt x="12622" y="25606"/>
                      <a:pt x="12667" y="25561"/>
                    </a:cubicBezTo>
                    <a:cubicBezTo>
                      <a:pt x="12758" y="25481"/>
                      <a:pt x="12848" y="25414"/>
                      <a:pt x="12916" y="25323"/>
                    </a:cubicBezTo>
                    <a:cubicBezTo>
                      <a:pt x="13198" y="25007"/>
                      <a:pt x="13435" y="24635"/>
                      <a:pt x="13503" y="24206"/>
                    </a:cubicBezTo>
                    <a:cubicBezTo>
                      <a:pt x="13537" y="24003"/>
                      <a:pt x="13525" y="23777"/>
                      <a:pt x="13469" y="23574"/>
                    </a:cubicBezTo>
                    <a:cubicBezTo>
                      <a:pt x="13412" y="23371"/>
                      <a:pt x="13322" y="23178"/>
                      <a:pt x="13153" y="23043"/>
                    </a:cubicBezTo>
                    <a:cubicBezTo>
                      <a:pt x="13011" y="22929"/>
                      <a:pt x="12829" y="22879"/>
                      <a:pt x="12648" y="22879"/>
                    </a:cubicBezTo>
                    <a:cubicBezTo>
                      <a:pt x="12613" y="22879"/>
                      <a:pt x="12578" y="22881"/>
                      <a:pt x="12544" y="22885"/>
                    </a:cubicBezTo>
                    <a:cubicBezTo>
                      <a:pt x="12374" y="22907"/>
                      <a:pt x="12216" y="22964"/>
                      <a:pt x="12069" y="23032"/>
                    </a:cubicBezTo>
                    <a:cubicBezTo>
                      <a:pt x="11990" y="23065"/>
                      <a:pt x="11911" y="23111"/>
                      <a:pt x="11832" y="23145"/>
                    </a:cubicBezTo>
                    <a:cubicBezTo>
                      <a:pt x="11798" y="23168"/>
                      <a:pt x="11776" y="23178"/>
                      <a:pt x="11741" y="23201"/>
                    </a:cubicBezTo>
                    <a:cubicBezTo>
                      <a:pt x="11719" y="23224"/>
                      <a:pt x="11674" y="23235"/>
                      <a:pt x="11651" y="23258"/>
                    </a:cubicBezTo>
                    <a:cubicBezTo>
                      <a:pt x="11471" y="23382"/>
                      <a:pt x="11302" y="23517"/>
                      <a:pt x="11154" y="23675"/>
                    </a:cubicBezTo>
                    <a:cubicBezTo>
                      <a:pt x="11008" y="23833"/>
                      <a:pt x="10883" y="24014"/>
                      <a:pt x="10782" y="24217"/>
                    </a:cubicBezTo>
                    <a:cubicBezTo>
                      <a:pt x="10680" y="24409"/>
                      <a:pt x="10602" y="24613"/>
                      <a:pt x="10545" y="24827"/>
                    </a:cubicBezTo>
                    <a:lnTo>
                      <a:pt x="10477" y="25165"/>
                    </a:lnTo>
                    <a:cubicBezTo>
                      <a:pt x="10454" y="25301"/>
                      <a:pt x="10432" y="25448"/>
                      <a:pt x="10421" y="25594"/>
                    </a:cubicBezTo>
                    <a:cubicBezTo>
                      <a:pt x="10409" y="25674"/>
                      <a:pt x="10409" y="25752"/>
                      <a:pt x="10398" y="25832"/>
                    </a:cubicBezTo>
                    <a:cubicBezTo>
                      <a:pt x="10387" y="25956"/>
                      <a:pt x="10376" y="26080"/>
                      <a:pt x="10353" y="26204"/>
                    </a:cubicBezTo>
                    <a:cubicBezTo>
                      <a:pt x="10342" y="26238"/>
                      <a:pt x="10331" y="26284"/>
                      <a:pt x="10319" y="26317"/>
                    </a:cubicBezTo>
                    <a:cubicBezTo>
                      <a:pt x="10308" y="26340"/>
                      <a:pt x="10308" y="26362"/>
                      <a:pt x="10296" y="26385"/>
                    </a:cubicBezTo>
                    <a:cubicBezTo>
                      <a:pt x="10286" y="26407"/>
                      <a:pt x="10263" y="26442"/>
                      <a:pt x="10251" y="26464"/>
                    </a:cubicBezTo>
                    <a:cubicBezTo>
                      <a:pt x="10150" y="26600"/>
                      <a:pt x="10037" y="26735"/>
                      <a:pt x="9935" y="26871"/>
                    </a:cubicBezTo>
                    <a:cubicBezTo>
                      <a:pt x="9845" y="26983"/>
                      <a:pt x="9754" y="27096"/>
                      <a:pt x="9653" y="27209"/>
                    </a:cubicBezTo>
                    <a:cubicBezTo>
                      <a:pt x="9461" y="27435"/>
                      <a:pt x="9258" y="27672"/>
                      <a:pt x="9055" y="27909"/>
                    </a:cubicBezTo>
                    <a:cubicBezTo>
                      <a:pt x="9021" y="27943"/>
                      <a:pt x="8987" y="27977"/>
                      <a:pt x="8964" y="28010"/>
                    </a:cubicBezTo>
                    <a:lnTo>
                      <a:pt x="8976" y="28000"/>
                    </a:lnTo>
                    <a:lnTo>
                      <a:pt x="8976" y="28000"/>
                    </a:lnTo>
                    <a:cubicBezTo>
                      <a:pt x="8934" y="28052"/>
                      <a:pt x="8892" y="28094"/>
                      <a:pt x="8850" y="28146"/>
                    </a:cubicBezTo>
                    <a:lnTo>
                      <a:pt x="8850" y="28146"/>
                    </a:lnTo>
                    <a:cubicBezTo>
                      <a:pt x="8850" y="28146"/>
                      <a:pt x="8851" y="28146"/>
                      <a:pt x="8851" y="28146"/>
                    </a:cubicBez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6" y="28151"/>
                      <a:pt x="8848" y="28149"/>
                      <a:pt x="8850" y="28146"/>
                    </a:cubicBezTo>
                    <a:lnTo>
                      <a:pt x="8850" y="28146"/>
                    </a:lnTo>
                    <a:cubicBezTo>
                      <a:pt x="8842" y="28147"/>
                      <a:pt x="8841" y="28154"/>
                      <a:pt x="8841" y="28157"/>
                    </a:cubicBezTo>
                    <a:lnTo>
                      <a:pt x="8841" y="28157"/>
                    </a:lnTo>
                    <a:lnTo>
                      <a:pt x="8844" y="28154"/>
                    </a:lnTo>
                    <a:lnTo>
                      <a:pt x="8844" y="28154"/>
                    </a:lnTo>
                    <a:cubicBezTo>
                      <a:pt x="8843" y="28155"/>
                      <a:pt x="8841" y="28156"/>
                      <a:pt x="8840" y="28158"/>
                    </a:cubicBezTo>
                    <a:cubicBezTo>
                      <a:pt x="8840" y="28158"/>
                      <a:pt x="8840" y="28157"/>
                      <a:pt x="8841" y="28157"/>
                    </a:cubicBezTo>
                    <a:lnTo>
                      <a:pt x="8841" y="28157"/>
                    </a:lnTo>
                    <a:lnTo>
                      <a:pt x="8795" y="28203"/>
                    </a:lnTo>
                    <a:cubicBezTo>
                      <a:pt x="8728" y="28271"/>
                      <a:pt x="8671" y="28349"/>
                      <a:pt x="8615" y="28417"/>
                    </a:cubicBezTo>
                    <a:cubicBezTo>
                      <a:pt x="8592" y="28439"/>
                      <a:pt x="8580" y="28462"/>
                      <a:pt x="8558" y="28485"/>
                    </a:cubicBezTo>
                    <a:lnTo>
                      <a:pt x="8558" y="28474"/>
                    </a:lnTo>
                    <a:lnTo>
                      <a:pt x="8558" y="28123"/>
                    </a:lnTo>
                    <a:cubicBezTo>
                      <a:pt x="8558" y="27965"/>
                      <a:pt x="8558" y="27807"/>
                      <a:pt x="8547" y="27649"/>
                    </a:cubicBezTo>
                    <a:cubicBezTo>
                      <a:pt x="8547" y="27559"/>
                      <a:pt x="8535" y="27480"/>
                      <a:pt x="8535" y="27401"/>
                    </a:cubicBezTo>
                    <a:cubicBezTo>
                      <a:pt x="8535" y="27322"/>
                      <a:pt x="8535" y="27254"/>
                      <a:pt x="8524" y="27175"/>
                    </a:cubicBezTo>
                    <a:cubicBezTo>
                      <a:pt x="8535" y="27062"/>
                      <a:pt x="8535" y="26938"/>
                      <a:pt x="8535" y="26825"/>
                    </a:cubicBezTo>
                    <a:cubicBezTo>
                      <a:pt x="8535" y="26713"/>
                      <a:pt x="8547" y="26600"/>
                      <a:pt x="8535" y="26487"/>
                    </a:cubicBezTo>
                    <a:cubicBezTo>
                      <a:pt x="8535" y="26442"/>
                      <a:pt x="8535" y="26385"/>
                      <a:pt x="8524" y="26340"/>
                    </a:cubicBezTo>
                    <a:cubicBezTo>
                      <a:pt x="8513" y="26272"/>
                      <a:pt x="8490" y="26216"/>
                      <a:pt x="8467" y="26159"/>
                    </a:cubicBezTo>
                    <a:lnTo>
                      <a:pt x="8467" y="26058"/>
                    </a:lnTo>
                    <a:cubicBezTo>
                      <a:pt x="8479" y="25967"/>
                      <a:pt x="8479" y="25877"/>
                      <a:pt x="8502" y="25787"/>
                    </a:cubicBezTo>
                    <a:cubicBezTo>
                      <a:pt x="8513" y="25696"/>
                      <a:pt x="8524" y="25606"/>
                      <a:pt x="8547" y="25516"/>
                    </a:cubicBezTo>
                    <a:cubicBezTo>
                      <a:pt x="8558" y="25436"/>
                      <a:pt x="8580" y="25346"/>
                      <a:pt x="8603" y="25267"/>
                    </a:cubicBezTo>
                    <a:cubicBezTo>
                      <a:pt x="8660" y="25019"/>
                      <a:pt x="8716" y="24771"/>
                      <a:pt x="8728" y="24522"/>
                    </a:cubicBezTo>
                    <a:cubicBezTo>
                      <a:pt x="8738" y="24342"/>
                      <a:pt x="8738" y="24161"/>
                      <a:pt x="8705" y="23980"/>
                    </a:cubicBezTo>
                    <a:cubicBezTo>
                      <a:pt x="8671" y="23822"/>
                      <a:pt x="8626" y="23653"/>
                      <a:pt x="8513" y="23529"/>
                    </a:cubicBezTo>
                    <a:cubicBezTo>
                      <a:pt x="8411" y="23404"/>
                      <a:pt x="8276" y="23303"/>
                      <a:pt x="8129" y="23280"/>
                    </a:cubicBezTo>
                    <a:cubicBezTo>
                      <a:pt x="8096" y="23276"/>
                      <a:pt x="8065" y="23273"/>
                      <a:pt x="8035" y="23273"/>
                    </a:cubicBezTo>
                    <a:cubicBezTo>
                      <a:pt x="7993" y="23273"/>
                      <a:pt x="7954" y="23278"/>
                      <a:pt x="7915" y="23291"/>
                    </a:cubicBezTo>
                    <a:cubicBezTo>
                      <a:pt x="7847" y="23303"/>
                      <a:pt x="7802" y="23326"/>
                      <a:pt x="7757" y="23371"/>
                    </a:cubicBezTo>
                    <a:cubicBezTo>
                      <a:pt x="7711" y="23416"/>
                      <a:pt x="7689" y="23484"/>
                      <a:pt x="7689" y="23551"/>
                    </a:cubicBezTo>
                    <a:cubicBezTo>
                      <a:pt x="7677" y="23619"/>
                      <a:pt x="7677" y="23687"/>
                      <a:pt x="7689" y="23765"/>
                    </a:cubicBezTo>
                    <a:cubicBezTo>
                      <a:pt x="7700" y="23890"/>
                      <a:pt x="7734" y="24014"/>
                      <a:pt x="7767" y="24138"/>
                    </a:cubicBezTo>
                    <a:cubicBezTo>
                      <a:pt x="7802" y="24262"/>
                      <a:pt x="7835" y="24375"/>
                      <a:pt x="7870" y="24488"/>
                    </a:cubicBezTo>
                    <a:cubicBezTo>
                      <a:pt x="7892" y="24601"/>
                      <a:pt x="7926" y="24726"/>
                      <a:pt x="7948" y="24838"/>
                    </a:cubicBezTo>
                    <a:lnTo>
                      <a:pt x="8016" y="25177"/>
                    </a:lnTo>
                    <a:lnTo>
                      <a:pt x="8050" y="25346"/>
                    </a:lnTo>
                    <a:cubicBezTo>
                      <a:pt x="8073" y="25403"/>
                      <a:pt x="8084" y="25459"/>
                      <a:pt x="8095" y="25527"/>
                    </a:cubicBezTo>
                    <a:cubicBezTo>
                      <a:pt x="8118" y="25584"/>
                      <a:pt x="8129" y="25651"/>
                      <a:pt x="8151" y="25707"/>
                    </a:cubicBezTo>
                    <a:cubicBezTo>
                      <a:pt x="8163" y="25742"/>
                      <a:pt x="8174" y="25764"/>
                      <a:pt x="8174" y="25798"/>
                    </a:cubicBezTo>
                    <a:lnTo>
                      <a:pt x="8174" y="25922"/>
                    </a:lnTo>
                    <a:cubicBezTo>
                      <a:pt x="8174" y="26046"/>
                      <a:pt x="8186" y="26171"/>
                      <a:pt x="8208" y="26284"/>
                    </a:cubicBezTo>
                    <a:cubicBezTo>
                      <a:pt x="8219" y="26351"/>
                      <a:pt x="8231" y="26419"/>
                      <a:pt x="8242" y="26475"/>
                    </a:cubicBezTo>
                    <a:cubicBezTo>
                      <a:pt x="8253" y="26532"/>
                      <a:pt x="8276" y="26588"/>
                      <a:pt x="8287" y="26645"/>
                    </a:cubicBezTo>
                    <a:cubicBezTo>
                      <a:pt x="8287" y="26713"/>
                      <a:pt x="8287" y="26780"/>
                      <a:pt x="8276" y="26848"/>
                    </a:cubicBezTo>
                    <a:lnTo>
                      <a:pt x="8276" y="27085"/>
                    </a:lnTo>
                    <a:lnTo>
                      <a:pt x="8276" y="27333"/>
                    </a:lnTo>
                    <a:cubicBezTo>
                      <a:pt x="8287" y="27491"/>
                      <a:pt x="8299" y="27649"/>
                      <a:pt x="8299" y="27807"/>
                    </a:cubicBezTo>
                    <a:cubicBezTo>
                      <a:pt x="8309" y="27887"/>
                      <a:pt x="8309" y="27977"/>
                      <a:pt x="8309" y="28056"/>
                    </a:cubicBezTo>
                    <a:cubicBezTo>
                      <a:pt x="8321" y="28135"/>
                      <a:pt x="8321" y="28214"/>
                      <a:pt x="8321" y="28281"/>
                    </a:cubicBezTo>
                    <a:lnTo>
                      <a:pt x="8321" y="28349"/>
                    </a:lnTo>
                    <a:cubicBezTo>
                      <a:pt x="8321" y="28372"/>
                      <a:pt x="8321" y="28394"/>
                      <a:pt x="8309" y="28417"/>
                    </a:cubicBezTo>
                    <a:lnTo>
                      <a:pt x="8276" y="28688"/>
                    </a:lnTo>
                    <a:cubicBezTo>
                      <a:pt x="8264" y="28756"/>
                      <a:pt x="8253" y="28812"/>
                      <a:pt x="8242" y="28880"/>
                    </a:cubicBezTo>
                    <a:cubicBezTo>
                      <a:pt x="8219" y="28925"/>
                      <a:pt x="8196" y="28959"/>
                      <a:pt x="8163" y="28993"/>
                    </a:cubicBezTo>
                    <a:cubicBezTo>
                      <a:pt x="8140" y="29038"/>
                      <a:pt x="8106" y="29083"/>
                      <a:pt x="8073" y="29129"/>
                    </a:cubicBezTo>
                    <a:cubicBezTo>
                      <a:pt x="8061" y="29139"/>
                      <a:pt x="8050" y="29162"/>
                      <a:pt x="8038" y="29174"/>
                    </a:cubicBezTo>
                    <a:cubicBezTo>
                      <a:pt x="7993" y="29252"/>
                      <a:pt x="7948" y="29343"/>
                      <a:pt x="7892" y="29422"/>
                    </a:cubicBezTo>
                    <a:cubicBezTo>
                      <a:pt x="7813" y="29558"/>
                      <a:pt x="7745" y="29704"/>
                      <a:pt x="7677" y="29851"/>
                    </a:cubicBezTo>
                    <a:lnTo>
                      <a:pt x="7644" y="29919"/>
                    </a:lnTo>
                    <a:cubicBezTo>
                      <a:pt x="7621" y="29964"/>
                      <a:pt x="7609" y="30020"/>
                      <a:pt x="7587" y="30065"/>
                    </a:cubicBezTo>
                    <a:cubicBezTo>
                      <a:pt x="7553" y="30122"/>
                      <a:pt x="7531" y="30190"/>
                      <a:pt x="7508" y="30246"/>
                    </a:cubicBezTo>
                    <a:cubicBezTo>
                      <a:pt x="7474" y="30336"/>
                      <a:pt x="7441" y="30416"/>
                      <a:pt x="7406" y="30506"/>
                    </a:cubicBezTo>
                    <a:cubicBezTo>
                      <a:pt x="7384" y="30574"/>
                      <a:pt x="7350" y="30641"/>
                      <a:pt x="7328" y="30709"/>
                    </a:cubicBezTo>
                    <a:cubicBezTo>
                      <a:pt x="7271" y="30878"/>
                      <a:pt x="7215" y="31036"/>
                      <a:pt x="7158" y="31206"/>
                    </a:cubicBezTo>
                    <a:cubicBezTo>
                      <a:pt x="7113" y="31330"/>
                      <a:pt x="7079" y="31454"/>
                      <a:pt x="7034" y="31590"/>
                    </a:cubicBezTo>
                    <a:cubicBezTo>
                      <a:pt x="7022" y="31545"/>
                      <a:pt x="7022" y="31499"/>
                      <a:pt x="7022" y="31454"/>
                    </a:cubicBezTo>
                    <a:cubicBezTo>
                      <a:pt x="7000" y="31262"/>
                      <a:pt x="6966" y="31081"/>
                      <a:pt x="6932" y="30890"/>
                    </a:cubicBezTo>
                    <a:cubicBezTo>
                      <a:pt x="6899" y="30697"/>
                      <a:pt x="6853" y="30506"/>
                      <a:pt x="6819" y="30314"/>
                    </a:cubicBezTo>
                    <a:cubicBezTo>
                      <a:pt x="6741" y="29907"/>
                      <a:pt x="6650" y="29512"/>
                      <a:pt x="6560" y="29117"/>
                    </a:cubicBezTo>
                    <a:cubicBezTo>
                      <a:pt x="6548" y="29061"/>
                      <a:pt x="6537" y="29016"/>
                      <a:pt x="6526" y="28970"/>
                    </a:cubicBezTo>
                    <a:cubicBezTo>
                      <a:pt x="6526" y="28925"/>
                      <a:pt x="6515" y="28880"/>
                      <a:pt x="6503" y="28835"/>
                    </a:cubicBezTo>
                    <a:cubicBezTo>
                      <a:pt x="6503" y="28756"/>
                      <a:pt x="6492" y="28665"/>
                      <a:pt x="6480" y="28587"/>
                    </a:cubicBezTo>
                    <a:cubicBezTo>
                      <a:pt x="6480" y="28451"/>
                      <a:pt x="6470" y="28316"/>
                      <a:pt x="6480" y="28180"/>
                    </a:cubicBezTo>
                    <a:lnTo>
                      <a:pt x="6480" y="27785"/>
                    </a:lnTo>
                    <a:cubicBezTo>
                      <a:pt x="6492" y="27514"/>
                      <a:pt x="6515" y="27254"/>
                      <a:pt x="6526" y="26983"/>
                    </a:cubicBezTo>
                    <a:cubicBezTo>
                      <a:pt x="6548" y="26713"/>
                      <a:pt x="6560" y="26452"/>
                      <a:pt x="6560" y="26181"/>
                    </a:cubicBezTo>
                    <a:lnTo>
                      <a:pt x="6593" y="25403"/>
                    </a:lnTo>
                    <a:cubicBezTo>
                      <a:pt x="6616" y="24996"/>
                      <a:pt x="6628" y="24601"/>
                      <a:pt x="6639" y="24206"/>
                    </a:cubicBezTo>
                    <a:cubicBezTo>
                      <a:pt x="6650" y="24003"/>
                      <a:pt x="6650" y="23800"/>
                      <a:pt x="6650" y="23607"/>
                    </a:cubicBezTo>
                    <a:lnTo>
                      <a:pt x="6650" y="23020"/>
                    </a:lnTo>
                    <a:cubicBezTo>
                      <a:pt x="6650" y="22749"/>
                      <a:pt x="6661" y="22478"/>
                      <a:pt x="6673" y="22207"/>
                    </a:cubicBezTo>
                    <a:cubicBezTo>
                      <a:pt x="6706" y="22117"/>
                      <a:pt x="6751" y="22016"/>
                      <a:pt x="6797" y="21914"/>
                    </a:cubicBezTo>
                    <a:cubicBezTo>
                      <a:pt x="6831" y="21869"/>
                      <a:pt x="6864" y="21824"/>
                      <a:pt x="6909" y="21778"/>
                    </a:cubicBezTo>
                    <a:cubicBezTo>
                      <a:pt x="7045" y="21620"/>
                      <a:pt x="7192" y="21462"/>
                      <a:pt x="7328" y="21316"/>
                    </a:cubicBezTo>
                    <a:lnTo>
                      <a:pt x="7599" y="21045"/>
                    </a:lnTo>
                    <a:cubicBezTo>
                      <a:pt x="7700" y="20955"/>
                      <a:pt x="7802" y="20853"/>
                      <a:pt x="7903" y="20762"/>
                    </a:cubicBezTo>
                    <a:lnTo>
                      <a:pt x="8163" y="20503"/>
                    </a:lnTo>
                    <a:cubicBezTo>
                      <a:pt x="8253" y="20413"/>
                      <a:pt x="8344" y="20323"/>
                      <a:pt x="8445" y="20232"/>
                    </a:cubicBezTo>
                    <a:cubicBezTo>
                      <a:pt x="8479" y="20210"/>
                      <a:pt x="8502" y="20175"/>
                      <a:pt x="8535" y="20153"/>
                    </a:cubicBezTo>
                    <a:lnTo>
                      <a:pt x="8637" y="20085"/>
                    </a:lnTo>
                    <a:cubicBezTo>
                      <a:pt x="8705" y="20040"/>
                      <a:pt x="8761" y="20006"/>
                      <a:pt x="8818" y="19972"/>
                    </a:cubicBezTo>
                    <a:cubicBezTo>
                      <a:pt x="8874" y="19939"/>
                      <a:pt x="8942" y="19904"/>
                      <a:pt x="8999" y="19882"/>
                    </a:cubicBezTo>
                    <a:lnTo>
                      <a:pt x="9134" y="19814"/>
                    </a:lnTo>
                    <a:cubicBezTo>
                      <a:pt x="9179" y="19803"/>
                      <a:pt x="9224" y="19781"/>
                      <a:pt x="9269" y="19758"/>
                    </a:cubicBezTo>
                    <a:cubicBezTo>
                      <a:pt x="9325" y="19746"/>
                      <a:pt x="9382" y="19724"/>
                      <a:pt x="9438" y="19701"/>
                    </a:cubicBezTo>
                    <a:cubicBezTo>
                      <a:pt x="9518" y="19679"/>
                      <a:pt x="9586" y="19668"/>
                      <a:pt x="9664" y="19645"/>
                    </a:cubicBezTo>
                    <a:cubicBezTo>
                      <a:pt x="9789" y="19623"/>
                      <a:pt x="9924" y="19588"/>
                      <a:pt x="10048" y="19566"/>
                    </a:cubicBezTo>
                    <a:lnTo>
                      <a:pt x="10218" y="19532"/>
                    </a:lnTo>
                    <a:cubicBezTo>
                      <a:pt x="10376" y="19498"/>
                      <a:pt x="10545" y="19464"/>
                      <a:pt x="10703" y="19442"/>
                    </a:cubicBezTo>
                    <a:cubicBezTo>
                      <a:pt x="10873" y="19419"/>
                      <a:pt x="11031" y="19385"/>
                      <a:pt x="11200" y="19362"/>
                    </a:cubicBezTo>
                    <a:cubicBezTo>
                      <a:pt x="11335" y="19340"/>
                      <a:pt x="11460" y="19306"/>
                      <a:pt x="11595" y="19284"/>
                    </a:cubicBezTo>
                    <a:cubicBezTo>
                      <a:pt x="11708" y="19272"/>
                      <a:pt x="11821" y="19250"/>
                      <a:pt x="11945" y="19227"/>
                    </a:cubicBezTo>
                    <a:cubicBezTo>
                      <a:pt x="12069" y="19216"/>
                      <a:pt x="12205" y="19194"/>
                      <a:pt x="12329" y="19171"/>
                    </a:cubicBezTo>
                    <a:lnTo>
                      <a:pt x="12667" y="19137"/>
                    </a:lnTo>
                    <a:cubicBezTo>
                      <a:pt x="12679" y="19159"/>
                      <a:pt x="12702" y="19194"/>
                      <a:pt x="12724" y="19204"/>
                    </a:cubicBezTo>
                    <a:cubicBezTo>
                      <a:pt x="12747" y="19227"/>
                      <a:pt x="12769" y="19250"/>
                      <a:pt x="12803" y="19272"/>
                    </a:cubicBezTo>
                    <a:cubicBezTo>
                      <a:pt x="12905" y="19329"/>
                      <a:pt x="13018" y="19385"/>
                      <a:pt x="13131" y="19419"/>
                    </a:cubicBezTo>
                    <a:lnTo>
                      <a:pt x="13232" y="19453"/>
                    </a:lnTo>
                    <a:cubicBezTo>
                      <a:pt x="13266" y="19464"/>
                      <a:pt x="13299" y="19464"/>
                      <a:pt x="13334" y="19475"/>
                    </a:cubicBezTo>
                    <a:cubicBezTo>
                      <a:pt x="13402" y="19487"/>
                      <a:pt x="13469" y="19487"/>
                      <a:pt x="13537" y="19487"/>
                    </a:cubicBezTo>
                    <a:cubicBezTo>
                      <a:pt x="13588" y="19492"/>
                      <a:pt x="13640" y="19494"/>
                      <a:pt x="13693" y="19494"/>
                    </a:cubicBezTo>
                    <a:cubicBezTo>
                      <a:pt x="13770" y="19494"/>
                      <a:pt x="13847" y="19489"/>
                      <a:pt x="13921" y="19475"/>
                    </a:cubicBezTo>
                    <a:cubicBezTo>
                      <a:pt x="14112" y="19442"/>
                      <a:pt x="14316" y="19408"/>
                      <a:pt x="14474" y="19284"/>
                    </a:cubicBezTo>
                    <a:cubicBezTo>
                      <a:pt x="14530" y="19227"/>
                      <a:pt x="14586" y="19159"/>
                      <a:pt x="14621" y="19091"/>
                    </a:cubicBezTo>
                    <a:cubicBezTo>
                      <a:pt x="14643" y="19024"/>
                      <a:pt x="14666" y="18945"/>
                      <a:pt x="14666" y="18866"/>
                    </a:cubicBezTo>
                    <a:cubicBezTo>
                      <a:pt x="14666" y="18798"/>
                      <a:pt x="14643" y="18719"/>
                      <a:pt x="14598" y="18662"/>
                    </a:cubicBezTo>
                    <a:cubicBezTo>
                      <a:pt x="14564" y="18606"/>
                      <a:pt x="14508" y="18561"/>
                      <a:pt x="14451" y="18539"/>
                    </a:cubicBezTo>
                    <a:cubicBezTo>
                      <a:pt x="14372" y="18494"/>
                      <a:pt x="14293" y="18471"/>
                      <a:pt x="14214" y="18448"/>
                    </a:cubicBezTo>
                    <a:cubicBezTo>
                      <a:pt x="14157" y="18448"/>
                      <a:pt x="14112" y="18437"/>
                      <a:pt x="14056" y="18437"/>
                    </a:cubicBezTo>
                    <a:lnTo>
                      <a:pt x="13819" y="18437"/>
                    </a:lnTo>
                    <a:cubicBezTo>
                      <a:pt x="13718" y="18448"/>
                      <a:pt x="13627" y="18459"/>
                      <a:pt x="13537" y="18494"/>
                    </a:cubicBezTo>
                    <a:cubicBezTo>
                      <a:pt x="13469" y="18516"/>
                      <a:pt x="13390" y="18550"/>
                      <a:pt x="13322" y="18584"/>
                    </a:cubicBezTo>
                    <a:cubicBezTo>
                      <a:pt x="13232" y="18629"/>
                      <a:pt x="13153" y="18674"/>
                      <a:pt x="13085" y="18719"/>
                    </a:cubicBezTo>
                    <a:cubicBezTo>
                      <a:pt x="13018" y="18765"/>
                      <a:pt x="12973" y="18798"/>
                      <a:pt x="12916" y="18843"/>
                    </a:cubicBezTo>
                    <a:cubicBezTo>
                      <a:pt x="12870" y="18877"/>
                      <a:pt x="12825" y="18923"/>
                      <a:pt x="12769" y="18956"/>
                    </a:cubicBezTo>
                    <a:lnTo>
                      <a:pt x="12758" y="18968"/>
                    </a:lnTo>
                    <a:cubicBezTo>
                      <a:pt x="12509" y="18968"/>
                      <a:pt x="12261" y="18990"/>
                      <a:pt x="12012" y="19024"/>
                    </a:cubicBezTo>
                    <a:cubicBezTo>
                      <a:pt x="11764" y="19069"/>
                      <a:pt x="11516" y="19103"/>
                      <a:pt x="11279" y="19148"/>
                    </a:cubicBezTo>
                    <a:lnTo>
                      <a:pt x="11267" y="19148"/>
                    </a:lnTo>
                    <a:cubicBezTo>
                      <a:pt x="11267" y="19159"/>
                      <a:pt x="11256" y="19159"/>
                      <a:pt x="11256" y="19159"/>
                    </a:cubicBezTo>
                    <a:cubicBezTo>
                      <a:pt x="11234" y="19159"/>
                      <a:pt x="11222" y="19159"/>
                      <a:pt x="11200" y="19171"/>
                    </a:cubicBezTo>
                    <a:cubicBezTo>
                      <a:pt x="11189" y="19171"/>
                      <a:pt x="11166" y="19171"/>
                      <a:pt x="11154" y="19182"/>
                    </a:cubicBezTo>
                    <a:lnTo>
                      <a:pt x="11144" y="19182"/>
                    </a:lnTo>
                    <a:cubicBezTo>
                      <a:pt x="10986" y="19204"/>
                      <a:pt x="10827" y="19239"/>
                      <a:pt x="10680" y="19261"/>
                    </a:cubicBezTo>
                    <a:cubicBezTo>
                      <a:pt x="10511" y="19295"/>
                      <a:pt x="10342" y="19329"/>
                      <a:pt x="10183" y="19362"/>
                    </a:cubicBezTo>
                    <a:cubicBezTo>
                      <a:pt x="10060" y="19397"/>
                      <a:pt x="9947" y="19419"/>
                      <a:pt x="9834" y="19453"/>
                    </a:cubicBezTo>
                    <a:cubicBezTo>
                      <a:pt x="9709" y="19475"/>
                      <a:pt x="9574" y="19510"/>
                      <a:pt x="9450" y="19555"/>
                    </a:cubicBezTo>
                    <a:cubicBezTo>
                      <a:pt x="9202" y="19623"/>
                      <a:pt x="8964" y="19724"/>
                      <a:pt x="8738" y="19859"/>
                    </a:cubicBezTo>
                    <a:cubicBezTo>
                      <a:pt x="8682" y="19882"/>
                      <a:pt x="8626" y="19927"/>
                      <a:pt x="8570" y="19961"/>
                    </a:cubicBezTo>
                    <a:cubicBezTo>
                      <a:pt x="8547" y="19972"/>
                      <a:pt x="8513" y="19995"/>
                      <a:pt x="8490" y="20017"/>
                    </a:cubicBezTo>
                    <a:cubicBezTo>
                      <a:pt x="8467" y="20029"/>
                      <a:pt x="8445" y="20040"/>
                      <a:pt x="8434" y="20062"/>
                    </a:cubicBezTo>
                    <a:cubicBezTo>
                      <a:pt x="8400" y="20085"/>
                      <a:pt x="8366" y="20108"/>
                      <a:pt x="8344" y="20130"/>
                    </a:cubicBezTo>
                    <a:cubicBezTo>
                      <a:pt x="8321" y="20153"/>
                      <a:pt x="8287" y="20175"/>
                      <a:pt x="8264" y="20198"/>
                    </a:cubicBezTo>
                    <a:cubicBezTo>
                      <a:pt x="8219" y="20232"/>
                      <a:pt x="8186" y="20277"/>
                      <a:pt x="8140" y="20311"/>
                    </a:cubicBezTo>
                    <a:cubicBezTo>
                      <a:pt x="8050" y="20413"/>
                      <a:pt x="7948" y="20503"/>
                      <a:pt x="7847" y="20604"/>
                    </a:cubicBezTo>
                    <a:cubicBezTo>
                      <a:pt x="7767" y="20684"/>
                      <a:pt x="7677" y="20762"/>
                      <a:pt x="7587" y="20842"/>
                    </a:cubicBezTo>
                    <a:cubicBezTo>
                      <a:pt x="7497" y="20932"/>
                      <a:pt x="7406" y="21022"/>
                      <a:pt x="7316" y="21124"/>
                    </a:cubicBezTo>
                    <a:cubicBezTo>
                      <a:pt x="7237" y="21214"/>
                      <a:pt x="7147" y="21304"/>
                      <a:pt x="7068" y="21406"/>
                    </a:cubicBezTo>
                    <a:cubicBezTo>
                      <a:pt x="7046" y="21428"/>
                      <a:pt x="7024" y="21450"/>
                      <a:pt x="7013" y="21471"/>
                    </a:cubicBezTo>
                    <a:lnTo>
                      <a:pt x="7013" y="21471"/>
                    </a:lnTo>
                    <a:lnTo>
                      <a:pt x="7147" y="21203"/>
                    </a:lnTo>
                    <a:cubicBezTo>
                      <a:pt x="7180" y="21135"/>
                      <a:pt x="7226" y="21056"/>
                      <a:pt x="7260" y="20988"/>
                    </a:cubicBezTo>
                    <a:cubicBezTo>
                      <a:pt x="7305" y="20920"/>
                      <a:pt x="7350" y="20842"/>
                      <a:pt x="7395" y="20774"/>
                    </a:cubicBezTo>
                    <a:cubicBezTo>
                      <a:pt x="7441" y="20684"/>
                      <a:pt x="7497" y="20593"/>
                      <a:pt x="7553" y="20514"/>
                    </a:cubicBezTo>
                    <a:cubicBezTo>
                      <a:pt x="7609" y="20435"/>
                      <a:pt x="7666" y="20345"/>
                      <a:pt x="7722" y="20266"/>
                    </a:cubicBezTo>
                    <a:lnTo>
                      <a:pt x="7757" y="20232"/>
                    </a:lnTo>
                    <a:cubicBezTo>
                      <a:pt x="7779" y="20210"/>
                      <a:pt x="7790" y="20175"/>
                      <a:pt x="7813" y="20153"/>
                    </a:cubicBezTo>
                    <a:cubicBezTo>
                      <a:pt x="7847" y="20119"/>
                      <a:pt x="7880" y="20085"/>
                      <a:pt x="7903" y="20040"/>
                    </a:cubicBezTo>
                    <a:cubicBezTo>
                      <a:pt x="8028" y="19916"/>
                      <a:pt x="8151" y="19781"/>
                      <a:pt x="8264" y="19645"/>
                    </a:cubicBezTo>
                    <a:cubicBezTo>
                      <a:pt x="8264" y="19645"/>
                      <a:pt x="8276" y="19645"/>
                      <a:pt x="8276" y="19633"/>
                    </a:cubicBezTo>
                    <a:cubicBezTo>
                      <a:pt x="8309" y="19588"/>
                      <a:pt x="8355" y="19543"/>
                      <a:pt x="8400" y="19498"/>
                    </a:cubicBezTo>
                    <a:cubicBezTo>
                      <a:pt x="8400" y="19487"/>
                      <a:pt x="8400" y="19487"/>
                      <a:pt x="8411" y="19487"/>
                    </a:cubicBezTo>
                    <a:cubicBezTo>
                      <a:pt x="8411" y="19475"/>
                      <a:pt x="8422" y="19464"/>
                      <a:pt x="8434" y="19464"/>
                    </a:cubicBezTo>
                    <a:lnTo>
                      <a:pt x="8422" y="19464"/>
                    </a:lnTo>
                    <a:lnTo>
                      <a:pt x="8434" y="19453"/>
                    </a:lnTo>
                    <a:cubicBezTo>
                      <a:pt x="8445" y="19442"/>
                      <a:pt x="8445" y="19430"/>
                      <a:pt x="8457" y="19430"/>
                    </a:cubicBezTo>
                    <a:lnTo>
                      <a:pt x="8479" y="19408"/>
                    </a:lnTo>
                    <a:cubicBezTo>
                      <a:pt x="8478" y="19408"/>
                      <a:pt x="8477" y="19408"/>
                      <a:pt x="8475" y="19408"/>
                    </a:cubicBezTo>
                    <a:lnTo>
                      <a:pt x="8475" y="19408"/>
                    </a:lnTo>
                    <a:cubicBezTo>
                      <a:pt x="8496" y="19380"/>
                      <a:pt x="8517" y="19358"/>
                      <a:pt x="8547" y="19329"/>
                    </a:cubicBezTo>
                    <a:cubicBezTo>
                      <a:pt x="8648" y="19204"/>
                      <a:pt x="8761" y="19103"/>
                      <a:pt x="8874" y="18990"/>
                    </a:cubicBezTo>
                    <a:cubicBezTo>
                      <a:pt x="9009" y="18866"/>
                      <a:pt x="9145" y="18730"/>
                      <a:pt x="9280" y="18595"/>
                    </a:cubicBezTo>
                    <a:cubicBezTo>
                      <a:pt x="9405" y="18448"/>
                      <a:pt x="9529" y="18301"/>
                      <a:pt x="9664" y="18155"/>
                    </a:cubicBezTo>
                    <a:lnTo>
                      <a:pt x="9664" y="18143"/>
                    </a:lnTo>
                    <a:cubicBezTo>
                      <a:pt x="9754" y="18042"/>
                      <a:pt x="9857" y="17940"/>
                      <a:pt x="9958" y="17839"/>
                    </a:cubicBezTo>
                    <a:cubicBezTo>
                      <a:pt x="10093" y="17703"/>
                      <a:pt x="10218" y="17556"/>
                      <a:pt x="10331" y="17410"/>
                    </a:cubicBezTo>
                    <a:lnTo>
                      <a:pt x="10500" y="17172"/>
                    </a:lnTo>
                    <a:cubicBezTo>
                      <a:pt x="10557" y="17094"/>
                      <a:pt x="10624" y="17014"/>
                      <a:pt x="10680" y="16946"/>
                    </a:cubicBezTo>
                    <a:cubicBezTo>
                      <a:pt x="10760" y="16856"/>
                      <a:pt x="10827" y="16778"/>
                      <a:pt x="10906" y="16698"/>
                    </a:cubicBezTo>
                    <a:cubicBezTo>
                      <a:pt x="10920" y="16703"/>
                      <a:pt x="10935" y="16706"/>
                      <a:pt x="10948" y="16706"/>
                    </a:cubicBezTo>
                    <a:cubicBezTo>
                      <a:pt x="10966" y="16706"/>
                      <a:pt x="10983" y="16700"/>
                      <a:pt x="10996" y="16687"/>
                    </a:cubicBezTo>
                    <a:cubicBezTo>
                      <a:pt x="11053" y="16642"/>
                      <a:pt x="11121" y="16585"/>
                      <a:pt x="11177" y="16540"/>
                    </a:cubicBezTo>
                    <a:cubicBezTo>
                      <a:pt x="11234" y="16495"/>
                      <a:pt x="11290" y="16450"/>
                      <a:pt x="11335" y="16405"/>
                    </a:cubicBezTo>
                    <a:cubicBezTo>
                      <a:pt x="11358" y="16382"/>
                      <a:pt x="11392" y="16359"/>
                      <a:pt x="11415" y="16326"/>
                    </a:cubicBezTo>
                    <a:lnTo>
                      <a:pt x="11493" y="16246"/>
                    </a:lnTo>
                    <a:lnTo>
                      <a:pt x="11640" y="16100"/>
                    </a:lnTo>
                    <a:cubicBezTo>
                      <a:pt x="11674" y="16078"/>
                      <a:pt x="11708" y="16043"/>
                      <a:pt x="11741" y="16021"/>
                    </a:cubicBezTo>
                    <a:cubicBezTo>
                      <a:pt x="11776" y="15998"/>
                      <a:pt x="11809" y="15965"/>
                      <a:pt x="11854" y="15942"/>
                    </a:cubicBezTo>
                    <a:cubicBezTo>
                      <a:pt x="11934" y="15885"/>
                      <a:pt x="12002" y="15829"/>
                      <a:pt x="12080" y="15784"/>
                    </a:cubicBezTo>
                    <a:lnTo>
                      <a:pt x="12318" y="15614"/>
                    </a:lnTo>
                    <a:cubicBezTo>
                      <a:pt x="12408" y="15536"/>
                      <a:pt x="12498" y="15445"/>
                      <a:pt x="12566" y="15343"/>
                    </a:cubicBezTo>
                    <a:cubicBezTo>
                      <a:pt x="12599" y="15298"/>
                      <a:pt x="12622" y="15242"/>
                      <a:pt x="12656" y="15197"/>
                    </a:cubicBezTo>
                    <a:cubicBezTo>
                      <a:pt x="12702" y="15107"/>
                      <a:pt x="12735" y="15016"/>
                      <a:pt x="12780" y="14914"/>
                    </a:cubicBezTo>
                    <a:cubicBezTo>
                      <a:pt x="12814" y="14824"/>
                      <a:pt x="12848" y="14723"/>
                      <a:pt x="12870" y="14632"/>
                    </a:cubicBezTo>
                    <a:cubicBezTo>
                      <a:pt x="12905" y="14530"/>
                      <a:pt x="12916" y="14440"/>
                      <a:pt x="12927" y="14339"/>
                    </a:cubicBezTo>
                    <a:cubicBezTo>
                      <a:pt x="12927" y="14237"/>
                      <a:pt x="12938" y="14136"/>
                      <a:pt x="12916" y="14034"/>
                    </a:cubicBezTo>
                    <a:cubicBezTo>
                      <a:pt x="12916" y="13978"/>
                      <a:pt x="12893" y="13910"/>
                      <a:pt x="12870" y="13853"/>
                    </a:cubicBezTo>
                    <a:cubicBezTo>
                      <a:pt x="12848" y="13808"/>
                      <a:pt x="12814" y="13752"/>
                      <a:pt x="12769" y="13718"/>
                    </a:cubicBezTo>
                    <a:cubicBezTo>
                      <a:pt x="12724" y="13695"/>
                      <a:pt x="12679" y="13672"/>
                      <a:pt x="12622" y="13672"/>
                    </a:cubicBezTo>
                    <a:cubicBezTo>
                      <a:pt x="12554" y="13672"/>
                      <a:pt x="12509" y="13707"/>
                      <a:pt x="12464" y="13740"/>
                    </a:cubicBezTo>
                    <a:cubicBezTo>
                      <a:pt x="12408" y="13774"/>
                      <a:pt x="12363" y="13820"/>
                      <a:pt x="12318" y="13865"/>
                    </a:cubicBezTo>
                    <a:cubicBezTo>
                      <a:pt x="12261" y="13933"/>
                      <a:pt x="12193" y="14011"/>
                      <a:pt x="12137" y="14079"/>
                    </a:cubicBezTo>
                    <a:cubicBezTo>
                      <a:pt x="12069" y="14158"/>
                      <a:pt x="12012" y="14226"/>
                      <a:pt x="11945" y="14305"/>
                    </a:cubicBezTo>
                    <a:cubicBezTo>
                      <a:pt x="11877" y="14384"/>
                      <a:pt x="11809" y="14452"/>
                      <a:pt x="11753" y="14530"/>
                    </a:cubicBezTo>
                    <a:cubicBezTo>
                      <a:pt x="11708" y="14587"/>
                      <a:pt x="11663" y="14632"/>
                      <a:pt x="11629" y="14688"/>
                    </a:cubicBezTo>
                    <a:cubicBezTo>
                      <a:pt x="11550" y="14801"/>
                      <a:pt x="11482" y="14926"/>
                      <a:pt x="11425" y="15050"/>
                    </a:cubicBezTo>
                    <a:cubicBezTo>
                      <a:pt x="11380" y="15152"/>
                      <a:pt x="11347" y="15253"/>
                      <a:pt x="11312" y="15366"/>
                    </a:cubicBezTo>
                    <a:cubicBezTo>
                      <a:pt x="11302" y="15411"/>
                      <a:pt x="11290" y="15456"/>
                      <a:pt x="11279" y="15513"/>
                    </a:cubicBezTo>
                    <a:lnTo>
                      <a:pt x="11245" y="15649"/>
                    </a:lnTo>
                    <a:cubicBezTo>
                      <a:pt x="11234" y="15694"/>
                      <a:pt x="11234" y="15750"/>
                      <a:pt x="11222" y="15795"/>
                    </a:cubicBezTo>
                    <a:cubicBezTo>
                      <a:pt x="11211" y="15817"/>
                      <a:pt x="11211" y="15840"/>
                      <a:pt x="11200" y="15863"/>
                    </a:cubicBezTo>
                    <a:cubicBezTo>
                      <a:pt x="11189" y="15885"/>
                      <a:pt x="11189" y="15908"/>
                      <a:pt x="11177" y="15930"/>
                    </a:cubicBezTo>
                    <a:cubicBezTo>
                      <a:pt x="11166" y="15965"/>
                      <a:pt x="11154" y="15987"/>
                      <a:pt x="11144" y="16021"/>
                    </a:cubicBezTo>
                    <a:cubicBezTo>
                      <a:pt x="11121" y="16055"/>
                      <a:pt x="11098" y="16088"/>
                      <a:pt x="11087" y="16123"/>
                    </a:cubicBezTo>
                    <a:cubicBezTo>
                      <a:pt x="11064" y="16168"/>
                      <a:pt x="11042" y="16213"/>
                      <a:pt x="11008" y="16258"/>
                    </a:cubicBezTo>
                    <a:cubicBezTo>
                      <a:pt x="10974" y="16314"/>
                      <a:pt x="10940" y="16371"/>
                      <a:pt x="10895" y="16427"/>
                    </a:cubicBezTo>
                    <a:cubicBezTo>
                      <a:pt x="10873" y="16450"/>
                      <a:pt x="10850" y="16484"/>
                      <a:pt x="10816" y="16517"/>
                    </a:cubicBezTo>
                    <a:cubicBezTo>
                      <a:pt x="10805" y="16540"/>
                      <a:pt x="10782" y="16563"/>
                      <a:pt x="10760" y="16585"/>
                    </a:cubicBezTo>
                    <a:lnTo>
                      <a:pt x="10760" y="16597"/>
                    </a:lnTo>
                    <a:lnTo>
                      <a:pt x="10748" y="16597"/>
                    </a:lnTo>
                    <a:cubicBezTo>
                      <a:pt x="10748" y="16608"/>
                      <a:pt x="10737" y="16619"/>
                      <a:pt x="10725" y="16619"/>
                    </a:cubicBezTo>
                    <a:lnTo>
                      <a:pt x="10725" y="16630"/>
                    </a:lnTo>
                    <a:cubicBezTo>
                      <a:pt x="10715" y="16630"/>
                      <a:pt x="10715" y="16642"/>
                      <a:pt x="10715" y="16642"/>
                    </a:cubicBezTo>
                    <a:cubicBezTo>
                      <a:pt x="10703" y="16653"/>
                      <a:pt x="10692" y="16675"/>
                      <a:pt x="10669" y="16687"/>
                    </a:cubicBezTo>
                    <a:cubicBezTo>
                      <a:pt x="10624" y="16743"/>
                      <a:pt x="10567" y="16811"/>
                      <a:pt x="10511" y="16879"/>
                    </a:cubicBezTo>
                    <a:cubicBezTo>
                      <a:pt x="10466" y="16936"/>
                      <a:pt x="10432" y="16992"/>
                      <a:pt x="10387" y="17048"/>
                    </a:cubicBezTo>
                    <a:cubicBezTo>
                      <a:pt x="10376" y="17071"/>
                      <a:pt x="10376" y="17082"/>
                      <a:pt x="10364" y="17094"/>
                    </a:cubicBezTo>
                    <a:lnTo>
                      <a:pt x="10364" y="17082"/>
                    </a:lnTo>
                    <a:cubicBezTo>
                      <a:pt x="10353" y="17104"/>
                      <a:pt x="10342" y="17127"/>
                      <a:pt x="10331" y="17139"/>
                    </a:cubicBezTo>
                    <a:lnTo>
                      <a:pt x="10331" y="17150"/>
                    </a:lnTo>
                    <a:lnTo>
                      <a:pt x="10296" y="17184"/>
                    </a:lnTo>
                    <a:cubicBezTo>
                      <a:pt x="10299" y="17184"/>
                      <a:pt x="10301" y="17184"/>
                      <a:pt x="10302" y="17183"/>
                    </a:cubicBezTo>
                    <a:lnTo>
                      <a:pt x="10302" y="17183"/>
                    </a:lnTo>
                    <a:cubicBezTo>
                      <a:pt x="10258" y="17258"/>
                      <a:pt x="10204" y="17323"/>
                      <a:pt x="10150" y="17398"/>
                    </a:cubicBezTo>
                    <a:cubicBezTo>
                      <a:pt x="10105" y="17466"/>
                      <a:pt x="10048" y="17523"/>
                      <a:pt x="9992" y="17590"/>
                    </a:cubicBezTo>
                    <a:cubicBezTo>
                      <a:pt x="9867" y="17726"/>
                      <a:pt x="9732" y="17850"/>
                      <a:pt x="9608" y="17985"/>
                    </a:cubicBezTo>
                    <a:cubicBezTo>
                      <a:pt x="9484" y="18132"/>
                      <a:pt x="9371" y="18279"/>
                      <a:pt x="9247" y="18426"/>
                    </a:cubicBezTo>
                    <a:lnTo>
                      <a:pt x="9247" y="18414"/>
                    </a:lnTo>
                    <a:lnTo>
                      <a:pt x="9235" y="18426"/>
                    </a:lnTo>
                    <a:cubicBezTo>
                      <a:pt x="9235" y="18437"/>
                      <a:pt x="9224" y="18448"/>
                      <a:pt x="9213" y="18459"/>
                    </a:cubicBezTo>
                    <a:cubicBezTo>
                      <a:pt x="9157" y="18527"/>
                      <a:pt x="9100" y="18584"/>
                      <a:pt x="9032" y="18640"/>
                    </a:cubicBezTo>
                    <a:cubicBezTo>
                      <a:pt x="8987" y="18697"/>
                      <a:pt x="8942" y="18742"/>
                      <a:pt x="8896" y="18787"/>
                    </a:cubicBezTo>
                    <a:cubicBezTo>
                      <a:pt x="8908" y="18742"/>
                      <a:pt x="8931" y="18697"/>
                      <a:pt x="8953" y="18662"/>
                    </a:cubicBezTo>
                    <a:cubicBezTo>
                      <a:pt x="8964" y="18606"/>
                      <a:pt x="8976" y="18561"/>
                      <a:pt x="8999" y="18504"/>
                    </a:cubicBezTo>
                    <a:lnTo>
                      <a:pt x="9032" y="18369"/>
                    </a:lnTo>
                    <a:lnTo>
                      <a:pt x="9066" y="18233"/>
                    </a:lnTo>
                    <a:cubicBezTo>
                      <a:pt x="9134" y="17952"/>
                      <a:pt x="9190" y="17658"/>
                      <a:pt x="9247" y="17365"/>
                    </a:cubicBezTo>
                    <a:lnTo>
                      <a:pt x="9247" y="17353"/>
                    </a:lnTo>
                    <a:lnTo>
                      <a:pt x="9247" y="17342"/>
                    </a:lnTo>
                    <a:cubicBezTo>
                      <a:pt x="9247" y="17330"/>
                      <a:pt x="9247" y="17319"/>
                      <a:pt x="9258" y="17308"/>
                    </a:cubicBezTo>
                    <a:lnTo>
                      <a:pt x="9258" y="17285"/>
                    </a:lnTo>
                    <a:cubicBezTo>
                      <a:pt x="9258" y="17263"/>
                      <a:pt x="9269" y="17252"/>
                      <a:pt x="9269" y="17240"/>
                    </a:cubicBezTo>
                    <a:lnTo>
                      <a:pt x="9269" y="17217"/>
                    </a:lnTo>
                    <a:lnTo>
                      <a:pt x="9303" y="17082"/>
                    </a:lnTo>
                    <a:lnTo>
                      <a:pt x="9303" y="17094"/>
                    </a:lnTo>
                    <a:cubicBezTo>
                      <a:pt x="9325" y="16981"/>
                      <a:pt x="9337" y="16879"/>
                      <a:pt x="9348" y="16766"/>
                    </a:cubicBezTo>
                    <a:cubicBezTo>
                      <a:pt x="9371" y="16630"/>
                      <a:pt x="9382" y="16484"/>
                      <a:pt x="9393" y="16349"/>
                    </a:cubicBezTo>
                    <a:cubicBezTo>
                      <a:pt x="9405" y="16190"/>
                      <a:pt x="9416" y="16043"/>
                      <a:pt x="9428" y="15897"/>
                    </a:cubicBezTo>
                    <a:cubicBezTo>
                      <a:pt x="9438" y="15817"/>
                      <a:pt x="9438" y="15739"/>
                      <a:pt x="9438" y="15671"/>
                    </a:cubicBezTo>
                    <a:lnTo>
                      <a:pt x="9438" y="15637"/>
                    </a:lnTo>
                    <a:cubicBezTo>
                      <a:pt x="9450" y="15558"/>
                      <a:pt x="9461" y="15490"/>
                      <a:pt x="9473" y="15411"/>
                    </a:cubicBezTo>
                    <a:cubicBezTo>
                      <a:pt x="9473" y="15388"/>
                      <a:pt x="9484" y="15378"/>
                      <a:pt x="9484" y="15355"/>
                    </a:cubicBezTo>
                    <a:cubicBezTo>
                      <a:pt x="9495" y="15332"/>
                      <a:pt x="9495" y="15310"/>
                      <a:pt x="9506" y="15287"/>
                    </a:cubicBezTo>
                    <a:lnTo>
                      <a:pt x="9506" y="15298"/>
                    </a:lnTo>
                    <a:cubicBezTo>
                      <a:pt x="9506" y="15287"/>
                      <a:pt x="9518" y="15265"/>
                      <a:pt x="9518" y="15253"/>
                    </a:cubicBezTo>
                    <a:cubicBezTo>
                      <a:pt x="9529" y="15242"/>
                      <a:pt x="9529" y="15220"/>
                      <a:pt x="9529" y="15208"/>
                    </a:cubicBezTo>
                    <a:cubicBezTo>
                      <a:pt x="9551" y="15163"/>
                      <a:pt x="9574" y="15107"/>
                      <a:pt x="9586" y="15050"/>
                    </a:cubicBezTo>
                    <a:cubicBezTo>
                      <a:pt x="9607" y="15008"/>
                      <a:pt x="9617" y="14956"/>
                      <a:pt x="9637" y="14903"/>
                    </a:cubicBezTo>
                    <a:lnTo>
                      <a:pt x="9637" y="14903"/>
                    </a:lnTo>
                    <a:cubicBezTo>
                      <a:pt x="9636" y="14903"/>
                      <a:pt x="9634" y="14903"/>
                      <a:pt x="9631" y="14903"/>
                    </a:cubicBezTo>
                    <a:cubicBezTo>
                      <a:pt x="9653" y="14847"/>
                      <a:pt x="9676" y="14791"/>
                      <a:pt x="9698" y="14723"/>
                    </a:cubicBezTo>
                    <a:lnTo>
                      <a:pt x="9698" y="14711"/>
                    </a:lnTo>
                    <a:cubicBezTo>
                      <a:pt x="9698" y="14711"/>
                      <a:pt x="9709" y="14711"/>
                      <a:pt x="9709" y="14700"/>
                    </a:cubicBezTo>
                    <a:lnTo>
                      <a:pt x="9709" y="14688"/>
                    </a:lnTo>
                    <a:lnTo>
                      <a:pt x="9709" y="14678"/>
                    </a:lnTo>
                    <a:lnTo>
                      <a:pt x="9721" y="14678"/>
                    </a:lnTo>
                    <a:lnTo>
                      <a:pt x="9721" y="14666"/>
                    </a:lnTo>
                    <a:lnTo>
                      <a:pt x="9721" y="14643"/>
                    </a:lnTo>
                    <a:cubicBezTo>
                      <a:pt x="9732" y="14632"/>
                      <a:pt x="9732" y="14632"/>
                      <a:pt x="9732" y="14621"/>
                    </a:cubicBezTo>
                    <a:lnTo>
                      <a:pt x="9732" y="14632"/>
                    </a:lnTo>
                    <a:lnTo>
                      <a:pt x="9800" y="14429"/>
                    </a:lnTo>
                    <a:cubicBezTo>
                      <a:pt x="9811" y="14395"/>
                      <a:pt x="9834" y="14350"/>
                      <a:pt x="9845" y="14316"/>
                    </a:cubicBezTo>
                    <a:cubicBezTo>
                      <a:pt x="9857" y="14271"/>
                      <a:pt x="9867" y="14237"/>
                      <a:pt x="9867" y="14203"/>
                    </a:cubicBezTo>
                    <a:cubicBezTo>
                      <a:pt x="9879" y="14181"/>
                      <a:pt x="9879" y="14169"/>
                      <a:pt x="9879" y="14147"/>
                    </a:cubicBezTo>
                    <a:cubicBezTo>
                      <a:pt x="9890" y="14136"/>
                      <a:pt x="9890" y="14113"/>
                      <a:pt x="9890" y="14091"/>
                    </a:cubicBezTo>
                    <a:cubicBezTo>
                      <a:pt x="9913" y="13988"/>
                      <a:pt x="9913" y="13887"/>
                      <a:pt x="9902" y="13785"/>
                    </a:cubicBezTo>
                    <a:cubicBezTo>
                      <a:pt x="9890" y="13684"/>
                      <a:pt x="9857" y="13582"/>
                      <a:pt x="9800" y="13503"/>
                    </a:cubicBezTo>
                    <a:cubicBezTo>
                      <a:pt x="9732" y="13424"/>
                      <a:pt x="9653" y="13356"/>
                      <a:pt x="9563" y="13334"/>
                    </a:cubicBezTo>
                    <a:cubicBezTo>
                      <a:pt x="9513" y="13315"/>
                      <a:pt x="9457" y="13307"/>
                      <a:pt x="9401" y="13307"/>
                    </a:cubicBezTo>
                    <a:cubicBezTo>
                      <a:pt x="9356" y="13307"/>
                      <a:pt x="9310" y="13313"/>
                      <a:pt x="9269" y="13323"/>
                    </a:cubicBezTo>
                    <a:cubicBezTo>
                      <a:pt x="9167" y="13356"/>
                      <a:pt x="9077" y="13413"/>
                      <a:pt x="9009" y="13492"/>
                    </a:cubicBezTo>
                    <a:cubicBezTo>
                      <a:pt x="8942" y="13559"/>
                      <a:pt x="8874" y="13639"/>
                      <a:pt x="8840" y="13740"/>
                    </a:cubicBezTo>
                    <a:cubicBezTo>
                      <a:pt x="8806" y="13830"/>
                      <a:pt x="8806" y="13921"/>
                      <a:pt x="8829" y="14011"/>
                    </a:cubicBezTo>
                    <a:cubicBezTo>
                      <a:pt x="8840" y="14034"/>
                      <a:pt x="8840" y="14056"/>
                      <a:pt x="8851" y="14079"/>
                    </a:cubicBezTo>
                    <a:cubicBezTo>
                      <a:pt x="8851" y="14101"/>
                      <a:pt x="8863" y="14113"/>
                      <a:pt x="8863" y="14136"/>
                    </a:cubicBezTo>
                    <a:cubicBezTo>
                      <a:pt x="8874" y="14169"/>
                      <a:pt x="8886" y="14203"/>
                      <a:pt x="8896" y="14226"/>
                    </a:cubicBezTo>
                    <a:cubicBezTo>
                      <a:pt x="8931" y="14305"/>
                      <a:pt x="8964" y="14372"/>
                      <a:pt x="8999" y="14452"/>
                    </a:cubicBezTo>
                    <a:cubicBezTo>
                      <a:pt x="9032" y="14520"/>
                      <a:pt x="9055" y="14576"/>
                      <a:pt x="9089" y="14643"/>
                    </a:cubicBezTo>
                    <a:cubicBezTo>
                      <a:pt x="9122" y="14711"/>
                      <a:pt x="9157" y="14779"/>
                      <a:pt x="9179" y="14847"/>
                    </a:cubicBezTo>
                    <a:cubicBezTo>
                      <a:pt x="9202" y="14914"/>
                      <a:pt x="9224" y="14982"/>
                      <a:pt x="9235" y="15050"/>
                    </a:cubicBezTo>
                    <a:cubicBezTo>
                      <a:pt x="9247" y="15117"/>
                      <a:pt x="9269" y="15185"/>
                      <a:pt x="9280" y="15253"/>
                    </a:cubicBezTo>
                    <a:lnTo>
                      <a:pt x="9280" y="15242"/>
                    </a:lnTo>
                    <a:cubicBezTo>
                      <a:pt x="9280" y="15265"/>
                      <a:pt x="9292" y="15276"/>
                      <a:pt x="9292" y="15298"/>
                    </a:cubicBezTo>
                    <a:lnTo>
                      <a:pt x="9292" y="15310"/>
                    </a:lnTo>
                    <a:cubicBezTo>
                      <a:pt x="9280" y="15343"/>
                      <a:pt x="9280" y="15378"/>
                      <a:pt x="9280" y="15411"/>
                    </a:cubicBezTo>
                    <a:cubicBezTo>
                      <a:pt x="9269" y="15479"/>
                      <a:pt x="9280" y="15558"/>
                      <a:pt x="9280" y="15626"/>
                    </a:cubicBezTo>
                    <a:cubicBezTo>
                      <a:pt x="9280" y="15659"/>
                      <a:pt x="9303" y="15694"/>
                      <a:pt x="9325" y="15705"/>
                    </a:cubicBezTo>
                    <a:cubicBezTo>
                      <a:pt x="9325" y="15817"/>
                      <a:pt x="9325" y="15930"/>
                      <a:pt x="9315" y="16055"/>
                    </a:cubicBezTo>
                    <a:cubicBezTo>
                      <a:pt x="9315" y="16088"/>
                      <a:pt x="9315" y="16123"/>
                      <a:pt x="9303" y="16168"/>
                    </a:cubicBezTo>
                    <a:lnTo>
                      <a:pt x="9303" y="16246"/>
                    </a:lnTo>
                    <a:lnTo>
                      <a:pt x="9303" y="16258"/>
                    </a:lnTo>
                    <a:lnTo>
                      <a:pt x="9303" y="16281"/>
                    </a:lnTo>
                    <a:lnTo>
                      <a:pt x="9303" y="16292"/>
                    </a:lnTo>
                    <a:lnTo>
                      <a:pt x="9303" y="16303"/>
                    </a:lnTo>
                    <a:lnTo>
                      <a:pt x="9303" y="16326"/>
                    </a:lnTo>
                    <a:cubicBezTo>
                      <a:pt x="9292" y="16326"/>
                      <a:pt x="9292" y="16337"/>
                      <a:pt x="9292" y="16337"/>
                    </a:cubicBezTo>
                    <a:lnTo>
                      <a:pt x="9292" y="16349"/>
                    </a:lnTo>
                    <a:lnTo>
                      <a:pt x="9292" y="16359"/>
                    </a:lnTo>
                    <a:lnTo>
                      <a:pt x="9292" y="16472"/>
                    </a:lnTo>
                    <a:cubicBezTo>
                      <a:pt x="9280" y="16619"/>
                      <a:pt x="9269" y="16755"/>
                      <a:pt x="9247" y="16901"/>
                    </a:cubicBezTo>
                    <a:cubicBezTo>
                      <a:pt x="9224" y="17048"/>
                      <a:pt x="9190" y="17195"/>
                      <a:pt x="9157" y="17342"/>
                    </a:cubicBezTo>
                    <a:cubicBezTo>
                      <a:pt x="9145" y="17443"/>
                      <a:pt x="9122" y="17545"/>
                      <a:pt x="9111" y="17646"/>
                    </a:cubicBezTo>
                    <a:cubicBezTo>
                      <a:pt x="9089" y="17759"/>
                      <a:pt x="9066" y="17872"/>
                      <a:pt x="9044" y="17974"/>
                    </a:cubicBezTo>
                    <a:lnTo>
                      <a:pt x="9044" y="17985"/>
                    </a:lnTo>
                    <a:cubicBezTo>
                      <a:pt x="9032" y="18019"/>
                      <a:pt x="9032" y="18053"/>
                      <a:pt x="9021" y="18087"/>
                    </a:cubicBezTo>
                    <a:cubicBezTo>
                      <a:pt x="9009" y="18177"/>
                      <a:pt x="8987" y="18268"/>
                      <a:pt x="8964" y="18346"/>
                    </a:cubicBezTo>
                    <a:cubicBezTo>
                      <a:pt x="8942" y="18448"/>
                      <a:pt x="8908" y="18550"/>
                      <a:pt x="8874" y="18640"/>
                    </a:cubicBezTo>
                    <a:cubicBezTo>
                      <a:pt x="8863" y="18697"/>
                      <a:pt x="8840" y="18753"/>
                      <a:pt x="8818" y="18810"/>
                    </a:cubicBezTo>
                    <a:cubicBezTo>
                      <a:pt x="8806" y="18832"/>
                      <a:pt x="8795" y="18855"/>
                      <a:pt x="8773" y="18866"/>
                    </a:cubicBezTo>
                    <a:cubicBezTo>
                      <a:pt x="8773" y="18877"/>
                      <a:pt x="8761" y="18888"/>
                      <a:pt x="8750" y="18900"/>
                    </a:cubicBezTo>
                    <a:cubicBezTo>
                      <a:pt x="8750" y="18911"/>
                      <a:pt x="8738" y="18923"/>
                      <a:pt x="8738" y="18933"/>
                    </a:cubicBezTo>
                    <a:lnTo>
                      <a:pt x="8660" y="19013"/>
                    </a:lnTo>
                    <a:cubicBezTo>
                      <a:pt x="8592" y="19081"/>
                      <a:pt x="8524" y="19159"/>
                      <a:pt x="8457" y="19227"/>
                    </a:cubicBezTo>
                    <a:lnTo>
                      <a:pt x="8457" y="19239"/>
                    </a:lnTo>
                    <a:cubicBezTo>
                      <a:pt x="8355" y="19340"/>
                      <a:pt x="8264" y="19453"/>
                      <a:pt x="8174" y="19566"/>
                    </a:cubicBezTo>
                    <a:cubicBezTo>
                      <a:pt x="8118" y="19623"/>
                      <a:pt x="8073" y="19679"/>
                      <a:pt x="8016" y="19735"/>
                    </a:cubicBezTo>
                    <a:lnTo>
                      <a:pt x="8028" y="19735"/>
                    </a:lnTo>
                    <a:cubicBezTo>
                      <a:pt x="8016" y="19735"/>
                      <a:pt x="8016" y="19746"/>
                      <a:pt x="8016" y="19746"/>
                    </a:cubicBezTo>
                    <a:lnTo>
                      <a:pt x="8005" y="19746"/>
                    </a:lnTo>
                    <a:lnTo>
                      <a:pt x="7835" y="19950"/>
                    </a:lnTo>
                    <a:lnTo>
                      <a:pt x="7824" y="19961"/>
                    </a:lnTo>
                    <a:cubicBezTo>
                      <a:pt x="7779" y="20006"/>
                      <a:pt x="7734" y="20062"/>
                      <a:pt x="7700" y="20119"/>
                    </a:cubicBezTo>
                    <a:cubicBezTo>
                      <a:pt x="7677" y="20142"/>
                      <a:pt x="7644" y="20175"/>
                      <a:pt x="7632" y="20198"/>
                    </a:cubicBezTo>
                    <a:cubicBezTo>
                      <a:pt x="7587" y="20255"/>
                      <a:pt x="7553" y="20311"/>
                      <a:pt x="7519" y="20356"/>
                    </a:cubicBezTo>
                    <a:lnTo>
                      <a:pt x="7451" y="20458"/>
                    </a:lnTo>
                    <a:cubicBezTo>
                      <a:pt x="7429" y="20503"/>
                      <a:pt x="7395" y="20548"/>
                      <a:pt x="7361" y="20593"/>
                    </a:cubicBezTo>
                    <a:lnTo>
                      <a:pt x="7226" y="20830"/>
                    </a:lnTo>
                    <a:cubicBezTo>
                      <a:pt x="7192" y="20887"/>
                      <a:pt x="7158" y="20955"/>
                      <a:pt x="7124" y="21011"/>
                    </a:cubicBezTo>
                    <a:cubicBezTo>
                      <a:pt x="7113" y="21045"/>
                      <a:pt x="7102" y="21068"/>
                      <a:pt x="7079" y="21090"/>
                    </a:cubicBezTo>
                    <a:cubicBezTo>
                      <a:pt x="7034" y="21203"/>
                      <a:pt x="6977" y="21304"/>
                      <a:pt x="6921" y="21417"/>
                    </a:cubicBezTo>
                    <a:cubicBezTo>
                      <a:pt x="6876" y="21497"/>
                      <a:pt x="6842" y="21575"/>
                      <a:pt x="6797" y="21655"/>
                    </a:cubicBezTo>
                    <a:cubicBezTo>
                      <a:pt x="6786" y="21700"/>
                      <a:pt x="6763" y="21745"/>
                      <a:pt x="6741" y="21790"/>
                    </a:cubicBezTo>
                    <a:cubicBezTo>
                      <a:pt x="6718" y="21813"/>
                      <a:pt x="6695" y="21835"/>
                      <a:pt x="6684" y="21858"/>
                    </a:cubicBezTo>
                    <a:lnTo>
                      <a:pt x="6673" y="21869"/>
                    </a:lnTo>
                    <a:cubicBezTo>
                      <a:pt x="6695" y="21474"/>
                      <a:pt x="6706" y="21090"/>
                      <a:pt x="6729" y="20695"/>
                    </a:cubicBezTo>
                    <a:cubicBezTo>
                      <a:pt x="6808" y="19724"/>
                      <a:pt x="6909" y="18753"/>
                      <a:pt x="7000" y="17771"/>
                    </a:cubicBezTo>
                    <a:cubicBezTo>
                      <a:pt x="7079" y="16969"/>
                      <a:pt x="7147" y="16156"/>
                      <a:pt x="7192" y="15355"/>
                    </a:cubicBezTo>
                    <a:cubicBezTo>
                      <a:pt x="7215" y="14937"/>
                      <a:pt x="7237" y="14508"/>
                      <a:pt x="7237" y="14091"/>
                    </a:cubicBezTo>
                    <a:cubicBezTo>
                      <a:pt x="7248" y="13684"/>
                      <a:pt x="7248" y="13278"/>
                      <a:pt x="7237" y="12871"/>
                    </a:cubicBezTo>
                    <a:cubicBezTo>
                      <a:pt x="7237" y="12736"/>
                      <a:pt x="7226" y="12611"/>
                      <a:pt x="7215" y="12476"/>
                    </a:cubicBezTo>
                    <a:cubicBezTo>
                      <a:pt x="7226" y="12453"/>
                      <a:pt x="7226" y="12420"/>
                      <a:pt x="7237" y="12397"/>
                    </a:cubicBezTo>
                    <a:lnTo>
                      <a:pt x="7226" y="12397"/>
                    </a:lnTo>
                    <a:cubicBezTo>
                      <a:pt x="7248" y="12307"/>
                      <a:pt x="7271" y="12216"/>
                      <a:pt x="7282" y="12137"/>
                    </a:cubicBezTo>
                    <a:cubicBezTo>
                      <a:pt x="7305" y="12036"/>
                      <a:pt x="7328" y="11946"/>
                      <a:pt x="7350" y="11855"/>
                    </a:cubicBezTo>
                    <a:cubicBezTo>
                      <a:pt x="7373" y="11787"/>
                      <a:pt x="7395" y="11708"/>
                      <a:pt x="7406" y="11640"/>
                    </a:cubicBezTo>
                    <a:lnTo>
                      <a:pt x="7474" y="11437"/>
                    </a:lnTo>
                    <a:cubicBezTo>
                      <a:pt x="7497" y="11347"/>
                      <a:pt x="7531" y="11256"/>
                      <a:pt x="7553" y="11166"/>
                    </a:cubicBezTo>
                    <a:cubicBezTo>
                      <a:pt x="7587" y="11076"/>
                      <a:pt x="7632" y="10975"/>
                      <a:pt x="7666" y="10873"/>
                    </a:cubicBezTo>
                    <a:cubicBezTo>
                      <a:pt x="7689" y="10794"/>
                      <a:pt x="7722" y="10704"/>
                      <a:pt x="7757" y="10624"/>
                    </a:cubicBezTo>
                    <a:cubicBezTo>
                      <a:pt x="7767" y="10591"/>
                      <a:pt x="7790" y="10568"/>
                      <a:pt x="7802" y="10534"/>
                    </a:cubicBezTo>
                    <a:cubicBezTo>
                      <a:pt x="7813" y="10500"/>
                      <a:pt x="7835" y="10455"/>
                      <a:pt x="7847" y="10421"/>
                    </a:cubicBezTo>
                    <a:cubicBezTo>
                      <a:pt x="7870" y="10388"/>
                      <a:pt x="7880" y="10353"/>
                      <a:pt x="7903" y="10331"/>
                    </a:cubicBezTo>
                    <a:cubicBezTo>
                      <a:pt x="7915" y="10297"/>
                      <a:pt x="7926" y="10263"/>
                      <a:pt x="7948" y="10240"/>
                    </a:cubicBezTo>
                    <a:cubicBezTo>
                      <a:pt x="7960" y="10229"/>
                      <a:pt x="7971" y="10207"/>
                      <a:pt x="7982" y="10184"/>
                    </a:cubicBezTo>
                    <a:cubicBezTo>
                      <a:pt x="7982" y="10195"/>
                      <a:pt x="7993" y="10195"/>
                      <a:pt x="8005" y="10195"/>
                    </a:cubicBezTo>
                    <a:cubicBezTo>
                      <a:pt x="8028" y="10195"/>
                      <a:pt x="8038" y="10173"/>
                      <a:pt x="8038" y="10150"/>
                    </a:cubicBezTo>
                    <a:lnTo>
                      <a:pt x="8038" y="10139"/>
                    </a:lnTo>
                    <a:cubicBezTo>
                      <a:pt x="8050" y="10139"/>
                      <a:pt x="8050" y="10139"/>
                      <a:pt x="8050" y="10127"/>
                    </a:cubicBezTo>
                    <a:cubicBezTo>
                      <a:pt x="8050" y="10117"/>
                      <a:pt x="8061" y="10105"/>
                      <a:pt x="8073" y="10094"/>
                    </a:cubicBezTo>
                    <a:cubicBezTo>
                      <a:pt x="8084" y="10071"/>
                      <a:pt x="8095" y="10049"/>
                      <a:pt x="8118" y="10037"/>
                    </a:cubicBezTo>
                    <a:lnTo>
                      <a:pt x="8186" y="9969"/>
                    </a:lnTo>
                    <a:cubicBezTo>
                      <a:pt x="8219" y="9947"/>
                      <a:pt x="8253" y="9913"/>
                      <a:pt x="8287" y="9891"/>
                    </a:cubicBezTo>
                    <a:lnTo>
                      <a:pt x="8457" y="9789"/>
                    </a:lnTo>
                    <a:cubicBezTo>
                      <a:pt x="8547" y="9744"/>
                      <a:pt x="8637" y="9710"/>
                      <a:pt x="8728" y="9676"/>
                    </a:cubicBezTo>
                    <a:cubicBezTo>
                      <a:pt x="8851" y="9631"/>
                      <a:pt x="8964" y="9597"/>
                      <a:pt x="9089" y="9575"/>
                    </a:cubicBezTo>
                    <a:cubicBezTo>
                      <a:pt x="9179" y="9563"/>
                      <a:pt x="9269" y="9540"/>
                      <a:pt x="9360" y="9540"/>
                    </a:cubicBezTo>
                    <a:cubicBezTo>
                      <a:pt x="9416" y="9529"/>
                      <a:pt x="9473" y="9518"/>
                      <a:pt x="9529" y="9518"/>
                    </a:cubicBezTo>
                    <a:cubicBezTo>
                      <a:pt x="9608" y="9507"/>
                      <a:pt x="9698" y="9507"/>
                      <a:pt x="9777" y="9495"/>
                    </a:cubicBezTo>
                    <a:lnTo>
                      <a:pt x="9992" y="9495"/>
                    </a:lnTo>
                    <a:cubicBezTo>
                      <a:pt x="10071" y="9484"/>
                      <a:pt x="10150" y="9484"/>
                      <a:pt x="10240" y="9484"/>
                    </a:cubicBezTo>
                    <a:cubicBezTo>
                      <a:pt x="10274" y="9484"/>
                      <a:pt x="10308" y="9484"/>
                      <a:pt x="10353" y="9473"/>
                    </a:cubicBezTo>
                    <a:cubicBezTo>
                      <a:pt x="10398" y="9518"/>
                      <a:pt x="10444" y="9552"/>
                      <a:pt x="10489" y="9585"/>
                    </a:cubicBezTo>
                    <a:lnTo>
                      <a:pt x="10567" y="9665"/>
                    </a:lnTo>
                    <a:cubicBezTo>
                      <a:pt x="10602" y="9698"/>
                      <a:pt x="10647" y="9721"/>
                      <a:pt x="10680" y="9744"/>
                    </a:cubicBezTo>
                    <a:cubicBezTo>
                      <a:pt x="10748" y="9789"/>
                      <a:pt x="10816" y="9834"/>
                      <a:pt x="10895" y="9868"/>
                    </a:cubicBezTo>
                    <a:cubicBezTo>
                      <a:pt x="10974" y="9913"/>
                      <a:pt x="11053" y="9947"/>
                      <a:pt x="11132" y="9981"/>
                    </a:cubicBezTo>
                    <a:cubicBezTo>
                      <a:pt x="11211" y="10014"/>
                      <a:pt x="11302" y="10049"/>
                      <a:pt x="11380" y="10071"/>
                    </a:cubicBezTo>
                    <a:cubicBezTo>
                      <a:pt x="11460" y="10105"/>
                      <a:pt x="11538" y="10127"/>
                      <a:pt x="11629" y="10139"/>
                    </a:cubicBezTo>
                    <a:cubicBezTo>
                      <a:pt x="11776" y="10184"/>
                      <a:pt x="11945" y="10218"/>
                      <a:pt x="12103" y="10218"/>
                    </a:cubicBezTo>
                    <a:lnTo>
                      <a:pt x="12182" y="10218"/>
                    </a:lnTo>
                    <a:cubicBezTo>
                      <a:pt x="12295" y="10207"/>
                      <a:pt x="12419" y="10184"/>
                      <a:pt x="12521" y="10139"/>
                    </a:cubicBezTo>
                    <a:cubicBezTo>
                      <a:pt x="12634" y="10094"/>
                      <a:pt x="12735" y="10037"/>
                      <a:pt x="12803" y="9947"/>
                    </a:cubicBezTo>
                    <a:cubicBezTo>
                      <a:pt x="12882" y="9856"/>
                      <a:pt x="12927" y="9744"/>
                      <a:pt x="12961" y="9631"/>
                    </a:cubicBezTo>
                    <a:lnTo>
                      <a:pt x="12995" y="9462"/>
                    </a:lnTo>
                    <a:cubicBezTo>
                      <a:pt x="12995" y="9405"/>
                      <a:pt x="12995" y="9349"/>
                      <a:pt x="12983" y="9304"/>
                    </a:cubicBezTo>
                    <a:cubicBezTo>
                      <a:pt x="12973" y="9224"/>
                      <a:pt x="12950" y="9156"/>
                      <a:pt x="12927" y="9089"/>
                    </a:cubicBezTo>
                    <a:cubicBezTo>
                      <a:pt x="12893" y="9033"/>
                      <a:pt x="12870" y="8976"/>
                      <a:pt x="12837" y="8920"/>
                    </a:cubicBezTo>
                    <a:cubicBezTo>
                      <a:pt x="12769" y="8807"/>
                      <a:pt x="12667" y="8717"/>
                      <a:pt x="12554" y="8649"/>
                    </a:cubicBezTo>
                    <a:cubicBezTo>
                      <a:pt x="12431" y="8592"/>
                      <a:pt x="12306" y="8547"/>
                      <a:pt x="12170" y="8547"/>
                    </a:cubicBezTo>
                    <a:cubicBezTo>
                      <a:pt x="12024" y="8547"/>
                      <a:pt x="11889" y="8569"/>
                      <a:pt x="11764" y="8615"/>
                    </a:cubicBezTo>
                    <a:cubicBezTo>
                      <a:pt x="11618" y="8671"/>
                      <a:pt x="11493" y="8739"/>
                      <a:pt x="11369" y="8818"/>
                    </a:cubicBezTo>
                    <a:cubicBezTo>
                      <a:pt x="11312" y="8852"/>
                      <a:pt x="11256" y="8897"/>
                      <a:pt x="11200" y="8931"/>
                    </a:cubicBezTo>
                    <a:cubicBezTo>
                      <a:pt x="11087" y="9010"/>
                      <a:pt x="10986" y="9111"/>
                      <a:pt x="10873" y="9191"/>
                    </a:cubicBezTo>
                    <a:cubicBezTo>
                      <a:pt x="10861" y="9202"/>
                      <a:pt x="10850" y="9202"/>
                      <a:pt x="10838" y="9213"/>
                    </a:cubicBezTo>
                    <a:cubicBezTo>
                      <a:pt x="10827" y="9213"/>
                      <a:pt x="10816" y="9224"/>
                      <a:pt x="10805" y="9224"/>
                    </a:cubicBezTo>
                    <a:cubicBezTo>
                      <a:pt x="10793" y="9236"/>
                      <a:pt x="10782" y="9236"/>
                      <a:pt x="10771" y="9236"/>
                    </a:cubicBezTo>
                    <a:cubicBezTo>
                      <a:pt x="10680" y="9247"/>
                      <a:pt x="10602" y="9259"/>
                      <a:pt x="10511" y="9269"/>
                    </a:cubicBezTo>
                    <a:cubicBezTo>
                      <a:pt x="10454" y="9281"/>
                      <a:pt x="10387" y="9281"/>
                      <a:pt x="10331" y="9292"/>
                    </a:cubicBezTo>
                    <a:cubicBezTo>
                      <a:pt x="10183" y="9304"/>
                      <a:pt x="10048" y="9315"/>
                      <a:pt x="9902" y="9326"/>
                    </a:cubicBezTo>
                    <a:cubicBezTo>
                      <a:pt x="9845" y="9337"/>
                      <a:pt x="9800" y="9337"/>
                      <a:pt x="9744" y="9337"/>
                    </a:cubicBezTo>
                    <a:cubicBezTo>
                      <a:pt x="9687" y="9349"/>
                      <a:pt x="9619" y="9360"/>
                      <a:pt x="9563" y="9360"/>
                    </a:cubicBezTo>
                    <a:cubicBezTo>
                      <a:pt x="9461" y="9371"/>
                      <a:pt x="9360" y="9394"/>
                      <a:pt x="9258" y="9405"/>
                    </a:cubicBezTo>
                    <a:cubicBezTo>
                      <a:pt x="9202" y="9417"/>
                      <a:pt x="9134" y="9427"/>
                      <a:pt x="9077" y="9450"/>
                    </a:cubicBezTo>
                    <a:cubicBezTo>
                      <a:pt x="9009" y="9462"/>
                      <a:pt x="8942" y="9484"/>
                      <a:pt x="8874" y="9507"/>
                    </a:cubicBezTo>
                    <a:cubicBezTo>
                      <a:pt x="8728" y="9552"/>
                      <a:pt x="8603" y="9597"/>
                      <a:pt x="8467" y="9665"/>
                    </a:cubicBezTo>
                    <a:cubicBezTo>
                      <a:pt x="8389" y="9710"/>
                      <a:pt x="8309" y="9755"/>
                      <a:pt x="8242" y="9811"/>
                    </a:cubicBezTo>
                    <a:cubicBezTo>
                      <a:pt x="8276" y="9766"/>
                      <a:pt x="8299" y="9721"/>
                      <a:pt x="8344" y="9676"/>
                    </a:cubicBezTo>
                    <a:cubicBezTo>
                      <a:pt x="8422" y="9585"/>
                      <a:pt x="8502" y="9507"/>
                      <a:pt x="8592" y="9427"/>
                    </a:cubicBezTo>
                    <a:cubicBezTo>
                      <a:pt x="8626" y="9394"/>
                      <a:pt x="8671" y="9349"/>
                      <a:pt x="8728" y="9315"/>
                    </a:cubicBezTo>
                    <a:cubicBezTo>
                      <a:pt x="8784" y="9269"/>
                      <a:pt x="8851" y="9213"/>
                      <a:pt x="8919" y="9168"/>
                    </a:cubicBezTo>
                    <a:cubicBezTo>
                      <a:pt x="8987" y="9111"/>
                      <a:pt x="9055" y="9066"/>
                      <a:pt x="9122" y="9010"/>
                    </a:cubicBezTo>
                    <a:cubicBezTo>
                      <a:pt x="9179" y="8965"/>
                      <a:pt x="9247" y="8908"/>
                      <a:pt x="9315" y="8863"/>
                    </a:cubicBezTo>
                    <a:cubicBezTo>
                      <a:pt x="9360" y="8818"/>
                      <a:pt x="9393" y="8784"/>
                      <a:pt x="9438" y="8750"/>
                    </a:cubicBezTo>
                    <a:cubicBezTo>
                      <a:pt x="9473" y="8727"/>
                      <a:pt x="9495" y="8705"/>
                      <a:pt x="9529" y="8682"/>
                    </a:cubicBezTo>
                    <a:cubicBezTo>
                      <a:pt x="9586" y="8626"/>
                      <a:pt x="9653" y="8569"/>
                      <a:pt x="9709" y="8513"/>
                    </a:cubicBezTo>
                    <a:lnTo>
                      <a:pt x="9721" y="8513"/>
                    </a:lnTo>
                    <a:lnTo>
                      <a:pt x="9721" y="8502"/>
                    </a:lnTo>
                    <a:lnTo>
                      <a:pt x="9732" y="8502"/>
                    </a:lnTo>
                    <a:cubicBezTo>
                      <a:pt x="9744" y="8491"/>
                      <a:pt x="9754" y="8468"/>
                      <a:pt x="9777" y="8457"/>
                    </a:cubicBezTo>
                    <a:cubicBezTo>
                      <a:pt x="9902" y="8344"/>
                      <a:pt x="10037" y="8220"/>
                      <a:pt x="10161" y="8107"/>
                    </a:cubicBezTo>
                    <a:cubicBezTo>
                      <a:pt x="10286" y="7982"/>
                      <a:pt x="10398" y="7859"/>
                      <a:pt x="10522" y="7734"/>
                    </a:cubicBezTo>
                    <a:cubicBezTo>
                      <a:pt x="10635" y="7610"/>
                      <a:pt x="10748" y="7497"/>
                      <a:pt x="10861" y="7384"/>
                    </a:cubicBezTo>
                    <a:cubicBezTo>
                      <a:pt x="10974" y="7272"/>
                      <a:pt x="11098" y="7169"/>
                      <a:pt x="11222" y="7057"/>
                    </a:cubicBezTo>
                    <a:lnTo>
                      <a:pt x="11234" y="7057"/>
                    </a:lnTo>
                    <a:lnTo>
                      <a:pt x="11324" y="6966"/>
                    </a:lnTo>
                    <a:cubicBezTo>
                      <a:pt x="11392" y="6910"/>
                      <a:pt x="11448" y="6853"/>
                      <a:pt x="11516" y="6797"/>
                    </a:cubicBezTo>
                    <a:cubicBezTo>
                      <a:pt x="11550" y="6831"/>
                      <a:pt x="11595" y="6843"/>
                      <a:pt x="11640" y="6843"/>
                    </a:cubicBezTo>
                    <a:cubicBezTo>
                      <a:pt x="11731" y="6843"/>
                      <a:pt x="11809" y="6843"/>
                      <a:pt x="11900" y="6831"/>
                    </a:cubicBezTo>
                    <a:cubicBezTo>
                      <a:pt x="11956" y="6820"/>
                      <a:pt x="12024" y="6797"/>
                      <a:pt x="12092" y="6786"/>
                    </a:cubicBezTo>
                    <a:cubicBezTo>
                      <a:pt x="12205" y="6763"/>
                      <a:pt x="12318" y="6730"/>
                      <a:pt x="12431" y="6695"/>
                    </a:cubicBezTo>
                    <a:cubicBezTo>
                      <a:pt x="12554" y="6662"/>
                      <a:pt x="12679" y="6628"/>
                      <a:pt x="12792" y="6582"/>
                    </a:cubicBezTo>
                    <a:cubicBezTo>
                      <a:pt x="12905" y="6537"/>
                      <a:pt x="13018" y="6492"/>
                      <a:pt x="13119" y="6436"/>
                    </a:cubicBezTo>
                    <a:cubicBezTo>
                      <a:pt x="13289" y="6357"/>
                      <a:pt x="13458" y="6266"/>
                      <a:pt x="13605" y="6143"/>
                    </a:cubicBezTo>
                    <a:cubicBezTo>
                      <a:pt x="13728" y="6030"/>
                      <a:pt x="13841" y="5882"/>
                      <a:pt x="13909" y="5714"/>
                    </a:cubicBezTo>
                    <a:cubicBezTo>
                      <a:pt x="13977" y="5544"/>
                      <a:pt x="13999" y="5352"/>
                      <a:pt x="13977" y="5172"/>
                    </a:cubicBezTo>
                    <a:cubicBezTo>
                      <a:pt x="13943" y="5002"/>
                      <a:pt x="13887" y="4821"/>
                      <a:pt x="13774" y="4686"/>
                    </a:cubicBezTo>
                    <a:cubicBezTo>
                      <a:pt x="13718" y="4630"/>
                      <a:pt x="13661" y="4573"/>
                      <a:pt x="13582" y="4528"/>
                    </a:cubicBezTo>
                    <a:cubicBezTo>
                      <a:pt x="13514" y="4494"/>
                      <a:pt x="13435" y="4460"/>
                      <a:pt x="13356" y="4449"/>
                    </a:cubicBezTo>
                    <a:cubicBezTo>
                      <a:pt x="13311" y="4443"/>
                      <a:pt x="13266" y="4440"/>
                      <a:pt x="13222" y="4440"/>
                    </a:cubicBezTo>
                    <a:cubicBezTo>
                      <a:pt x="13178" y="4440"/>
                      <a:pt x="13136" y="4443"/>
                      <a:pt x="13096" y="4449"/>
                    </a:cubicBezTo>
                    <a:cubicBezTo>
                      <a:pt x="13006" y="4460"/>
                      <a:pt x="12916" y="4483"/>
                      <a:pt x="12837" y="4517"/>
                    </a:cubicBezTo>
                    <a:cubicBezTo>
                      <a:pt x="12667" y="4573"/>
                      <a:pt x="12521" y="4663"/>
                      <a:pt x="12396" y="4788"/>
                    </a:cubicBezTo>
                    <a:cubicBezTo>
                      <a:pt x="12250" y="4912"/>
                      <a:pt x="12137" y="5070"/>
                      <a:pt x="12035" y="5228"/>
                    </a:cubicBezTo>
                    <a:cubicBezTo>
                      <a:pt x="11979" y="5330"/>
                      <a:pt x="11911" y="5431"/>
                      <a:pt x="11866" y="5533"/>
                    </a:cubicBezTo>
                    <a:cubicBezTo>
                      <a:pt x="11832" y="5601"/>
                      <a:pt x="11798" y="5657"/>
                      <a:pt x="11764" y="5724"/>
                    </a:cubicBezTo>
                    <a:cubicBezTo>
                      <a:pt x="11731" y="5792"/>
                      <a:pt x="11708" y="5860"/>
                      <a:pt x="11674" y="5939"/>
                    </a:cubicBezTo>
                    <a:cubicBezTo>
                      <a:pt x="11561" y="6176"/>
                      <a:pt x="11482" y="6424"/>
                      <a:pt x="11369" y="6662"/>
                    </a:cubicBezTo>
                    <a:lnTo>
                      <a:pt x="11358" y="6673"/>
                    </a:lnTo>
                    <a:cubicBezTo>
                      <a:pt x="11234" y="6775"/>
                      <a:pt x="11109" y="6888"/>
                      <a:pt x="10986" y="6989"/>
                    </a:cubicBezTo>
                    <a:cubicBezTo>
                      <a:pt x="10861" y="7102"/>
                      <a:pt x="10748" y="7204"/>
                      <a:pt x="10635" y="7328"/>
                    </a:cubicBezTo>
                    <a:cubicBezTo>
                      <a:pt x="10567" y="7384"/>
                      <a:pt x="10511" y="7452"/>
                      <a:pt x="10454" y="7520"/>
                    </a:cubicBezTo>
                    <a:cubicBezTo>
                      <a:pt x="10387" y="7588"/>
                      <a:pt x="10331" y="7644"/>
                      <a:pt x="10274" y="7711"/>
                    </a:cubicBezTo>
                    <a:cubicBezTo>
                      <a:pt x="10218" y="7779"/>
                      <a:pt x="10161" y="7836"/>
                      <a:pt x="10105" y="7892"/>
                    </a:cubicBezTo>
                    <a:cubicBezTo>
                      <a:pt x="10082" y="7926"/>
                      <a:pt x="10060" y="7949"/>
                      <a:pt x="10037" y="7971"/>
                    </a:cubicBezTo>
                    <a:lnTo>
                      <a:pt x="9947" y="8062"/>
                    </a:lnTo>
                    <a:lnTo>
                      <a:pt x="9608" y="8401"/>
                    </a:lnTo>
                    <a:cubicBezTo>
                      <a:pt x="9540" y="8457"/>
                      <a:pt x="9484" y="8513"/>
                      <a:pt x="9416" y="8581"/>
                    </a:cubicBezTo>
                    <a:cubicBezTo>
                      <a:pt x="9348" y="8626"/>
                      <a:pt x="9292" y="8682"/>
                      <a:pt x="9235" y="8739"/>
                    </a:cubicBezTo>
                    <a:cubicBezTo>
                      <a:pt x="9258" y="8682"/>
                      <a:pt x="9292" y="8626"/>
                      <a:pt x="9315" y="8569"/>
                    </a:cubicBezTo>
                    <a:cubicBezTo>
                      <a:pt x="9348" y="8502"/>
                      <a:pt x="9371" y="8446"/>
                      <a:pt x="9393" y="8389"/>
                    </a:cubicBezTo>
                    <a:cubicBezTo>
                      <a:pt x="9405" y="8355"/>
                      <a:pt x="9416" y="8333"/>
                      <a:pt x="9428" y="8298"/>
                    </a:cubicBezTo>
                    <a:cubicBezTo>
                      <a:pt x="9438" y="8276"/>
                      <a:pt x="9450" y="8242"/>
                      <a:pt x="9461" y="8220"/>
                    </a:cubicBezTo>
                    <a:cubicBezTo>
                      <a:pt x="9495" y="8140"/>
                      <a:pt x="9518" y="8062"/>
                      <a:pt x="9551" y="7994"/>
                    </a:cubicBezTo>
                    <a:cubicBezTo>
                      <a:pt x="9574" y="7904"/>
                      <a:pt x="9608" y="7824"/>
                      <a:pt x="9631" y="7746"/>
                    </a:cubicBezTo>
                    <a:cubicBezTo>
                      <a:pt x="9676" y="7588"/>
                      <a:pt x="9721" y="7440"/>
                      <a:pt x="9754" y="7282"/>
                    </a:cubicBezTo>
                    <a:cubicBezTo>
                      <a:pt x="9800" y="7124"/>
                      <a:pt x="9845" y="6955"/>
                      <a:pt x="9867" y="6797"/>
                    </a:cubicBezTo>
                    <a:lnTo>
                      <a:pt x="9867" y="6718"/>
                    </a:lnTo>
                    <a:cubicBezTo>
                      <a:pt x="9879" y="6684"/>
                      <a:pt x="9890" y="6639"/>
                      <a:pt x="9902" y="6605"/>
                    </a:cubicBezTo>
                    <a:cubicBezTo>
                      <a:pt x="9924" y="6537"/>
                      <a:pt x="9958" y="6470"/>
                      <a:pt x="9980" y="6414"/>
                    </a:cubicBezTo>
                    <a:cubicBezTo>
                      <a:pt x="10003" y="6346"/>
                      <a:pt x="10037" y="6278"/>
                      <a:pt x="10060" y="6210"/>
                    </a:cubicBezTo>
                    <a:cubicBezTo>
                      <a:pt x="10093" y="6131"/>
                      <a:pt x="10127" y="6052"/>
                      <a:pt x="10150" y="5973"/>
                    </a:cubicBezTo>
                    <a:cubicBezTo>
                      <a:pt x="10183" y="5894"/>
                      <a:pt x="10206" y="5826"/>
                      <a:pt x="10229" y="5747"/>
                    </a:cubicBezTo>
                    <a:cubicBezTo>
                      <a:pt x="10263" y="5634"/>
                      <a:pt x="10296" y="5521"/>
                      <a:pt x="10308" y="5408"/>
                    </a:cubicBezTo>
                    <a:cubicBezTo>
                      <a:pt x="10308" y="5318"/>
                      <a:pt x="10308" y="5239"/>
                      <a:pt x="10296" y="5149"/>
                    </a:cubicBezTo>
                    <a:cubicBezTo>
                      <a:pt x="10296" y="5115"/>
                      <a:pt x="10286" y="5070"/>
                      <a:pt x="10286" y="5036"/>
                    </a:cubicBezTo>
                    <a:cubicBezTo>
                      <a:pt x="10263" y="4923"/>
                      <a:pt x="10240" y="4810"/>
                      <a:pt x="10173" y="4720"/>
                    </a:cubicBezTo>
                    <a:cubicBezTo>
                      <a:pt x="10110" y="4647"/>
                      <a:pt x="10028" y="4583"/>
                      <a:pt x="9927" y="4583"/>
                    </a:cubicBezTo>
                    <a:cubicBezTo>
                      <a:pt x="9919" y="4583"/>
                      <a:pt x="9910" y="4584"/>
                      <a:pt x="9902" y="4585"/>
                    </a:cubicBezTo>
                    <a:cubicBezTo>
                      <a:pt x="9845" y="4595"/>
                      <a:pt x="9789" y="4618"/>
                      <a:pt x="9754" y="4652"/>
                    </a:cubicBezTo>
                    <a:cubicBezTo>
                      <a:pt x="9709" y="4686"/>
                      <a:pt x="9676" y="4720"/>
                      <a:pt x="9653" y="4765"/>
                    </a:cubicBezTo>
                    <a:cubicBezTo>
                      <a:pt x="9540" y="4934"/>
                      <a:pt x="9518" y="5137"/>
                      <a:pt x="9529" y="5330"/>
                    </a:cubicBezTo>
                    <a:cubicBezTo>
                      <a:pt x="9540" y="5408"/>
                      <a:pt x="9540" y="5488"/>
                      <a:pt x="9551" y="5566"/>
                    </a:cubicBezTo>
                    <a:cubicBezTo>
                      <a:pt x="9574" y="5646"/>
                      <a:pt x="9586" y="5736"/>
                      <a:pt x="9596" y="5815"/>
                    </a:cubicBezTo>
                    <a:cubicBezTo>
                      <a:pt x="9619" y="5894"/>
                      <a:pt x="9631" y="5962"/>
                      <a:pt x="9642" y="6040"/>
                    </a:cubicBezTo>
                    <a:cubicBezTo>
                      <a:pt x="9653" y="6199"/>
                      <a:pt x="9676" y="6357"/>
                      <a:pt x="9687" y="6526"/>
                    </a:cubicBezTo>
                    <a:cubicBezTo>
                      <a:pt x="9687" y="6560"/>
                      <a:pt x="9698" y="6605"/>
                      <a:pt x="9698" y="6639"/>
                    </a:cubicBezTo>
                    <a:lnTo>
                      <a:pt x="9698" y="6763"/>
                    </a:lnTo>
                    <a:cubicBezTo>
                      <a:pt x="9687" y="6797"/>
                      <a:pt x="9687" y="6820"/>
                      <a:pt x="9687" y="6853"/>
                    </a:cubicBezTo>
                    <a:cubicBezTo>
                      <a:pt x="9676" y="6865"/>
                      <a:pt x="9676" y="6888"/>
                      <a:pt x="9676" y="6899"/>
                    </a:cubicBezTo>
                    <a:cubicBezTo>
                      <a:pt x="9664" y="6910"/>
                      <a:pt x="9664" y="6921"/>
                      <a:pt x="9676" y="6933"/>
                    </a:cubicBezTo>
                    <a:cubicBezTo>
                      <a:pt x="9676" y="6955"/>
                      <a:pt x="9664" y="6978"/>
                      <a:pt x="9664" y="7011"/>
                    </a:cubicBezTo>
                    <a:cubicBezTo>
                      <a:pt x="9642" y="7091"/>
                      <a:pt x="9631" y="7169"/>
                      <a:pt x="9619" y="7260"/>
                    </a:cubicBezTo>
                    <a:cubicBezTo>
                      <a:pt x="9608" y="7317"/>
                      <a:pt x="9596" y="7384"/>
                      <a:pt x="9574" y="7440"/>
                    </a:cubicBezTo>
                    <a:cubicBezTo>
                      <a:pt x="9563" y="7508"/>
                      <a:pt x="9551" y="7565"/>
                      <a:pt x="9529" y="7633"/>
                    </a:cubicBezTo>
                    <a:cubicBezTo>
                      <a:pt x="9518" y="7701"/>
                      <a:pt x="9495" y="7768"/>
                      <a:pt x="9484" y="7824"/>
                    </a:cubicBezTo>
                    <a:cubicBezTo>
                      <a:pt x="9473" y="7869"/>
                      <a:pt x="9450" y="7915"/>
                      <a:pt x="9438" y="7960"/>
                    </a:cubicBezTo>
                    <a:cubicBezTo>
                      <a:pt x="9438" y="7982"/>
                      <a:pt x="9428" y="8005"/>
                      <a:pt x="9416" y="8027"/>
                    </a:cubicBezTo>
                    <a:cubicBezTo>
                      <a:pt x="9393" y="8107"/>
                      <a:pt x="9371" y="8186"/>
                      <a:pt x="9337" y="8276"/>
                    </a:cubicBezTo>
                    <a:lnTo>
                      <a:pt x="9337" y="8265"/>
                    </a:lnTo>
                    <a:cubicBezTo>
                      <a:pt x="9315" y="8333"/>
                      <a:pt x="9280" y="8411"/>
                      <a:pt x="9258" y="8479"/>
                    </a:cubicBezTo>
                    <a:cubicBezTo>
                      <a:pt x="9247" y="8513"/>
                      <a:pt x="9224" y="8536"/>
                      <a:pt x="9213" y="8569"/>
                    </a:cubicBezTo>
                    <a:cubicBezTo>
                      <a:pt x="9202" y="8604"/>
                      <a:pt x="9190" y="8626"/>
                      <a:pt x="9167" y="8660"/>
                    </a:cubicBezTo>
                    <a:cubicBezTo>
                      <a:pt x="9134" y="8739"/>
                      <a:pt x="9100" y="8818"/>
                      <a:pt x="9055" y="8886"/>
                    </a:cubicBezTo>
                    <a:cubicBezTo>
                      <a:pt x="9032" y="8908"/>
                      <a:pt x="9009" y="8920"/>
                      <a:pt x="8987" y="8942"/>
                    </a:cubicBezTo>
                    <a:cubicBezTo>
                      <a:pt x="8919" y="8988"/>
                      <a:pt x="8851" y="9044"/>
                      <a:pt x="8795" y="9100"/>
                    </a:cubicBezTo>
                    <a:cubicBezTo>
                      <a:pt x="8705" y="9168"/>
                      <a:pt x="8603" y="9247"/>
                      <a:pt x="8524" y="9315"/>
                    </a:cubicBezTo>
                    <a:cubicBezTo>
                      <a:pt x="8434" y="9394"/>
                      <a:pt x="8355" y="9484"/>
                      <a:pt x="8276" y="9563"/>
                    </a:cubicBezTo>
                    <a:cubicBezTo>
                      <a:pt x="8208" y="9642"/>
                      <a:pt x="8140" y="9721"/>
                      <a:pt x="8084" y="9811"/>
                    </a:cubicBezTo>
                    <a:lnTo>
                      <a:pt x="8095" y="9800"/>
                    </a:lnTo>
                    <a:lnTo>
                      <a:pt x="8095" y="9800"/>
                    </a:lnTo>
                    <a:cubicBezTo>
                      <a:pt x="8050" y="9868"/>
                      <a:pt x="8005" y="9924"/>
                      <a:pt x="7971" y="9992"/>
                    </a:cubicBezTo>
                    <a:lnTo>
                      <a:pt x="7971" y="9981"/>
                    </a:lnTo>
                    <a:cubicBezTo>
                      <a:pt x="7971" y="9992"/>
                      <a:pt x="7960" y="9992"/>
                      <a:pt x="7960" y="9992"/>
                    </a:cubicBezTo>
                    <a:cubicBezTo>
                      <a:pt x="7960" y="10004"/>
                      <a:pt x="7948" y="10014"/>
                      <a:pt x="7948" y="10026"/>
                    </a:cubicBezTo>
                    <a:cubicBezTo>
                      <a:pt x="7937" y="10049"/>
                      <a:pt x="7915" y="10071"/>
                      <a:pt x="7903" y="10094"/>
                    </a:cubicBezTo>
                    <a:cubicBezTo>
                      <a:pt x="7892" y="10127"/>
                      <a:pt x="7870" y="10150"/>
                      <a:pt x="7847" y="10184"/>
                    </a:cubicBezTo>
                    <a:cubicBezTo>
                      <a:pt x="7824" y="10229"/>
                      <a:pt x="7802" y="10275"/>
                      <a:pt x="7790" y="10308"/>
                    </a:cubicBezTo>
                    <a:cubicBezTo>
                      <a:pt x="7767" y="10342"/>
                      <a:pt x="7757" y="10365"/>
                      <a:pt x="7745" y="10388"/>
                    </a:cubicBezTo>
                    <a:cubicBezTo>
                      <a:pt x="7711" y="10455"/>
                      <a:pt x="7677" y="10534"/>
                      <a:pt x="7655" y="10602"/>
                    </a:cubicBezTo>
                    <a:cubicBezTo>
                      <a:pt x="7632" y="10647"/>
                      <a:pt x="7621" y="10704"/>
                      <a:pt x="7599" y="10749"/>
                    </a:cubicBezTo>
                    <a:cubicBezTo>
                      <a:pt x="7587" y="10782"/>
                      <a:pt x="7576" y="10805"/>
                      <a:pt x="7564" y="10839"/>
                    </a:cubicBezTo>
                    <a:lnTo>
                      <a:pt x="7564" y="10850"/>
                    </a:lnTo>
                    <a:cubicBezTo>
                      <a:pt x="7553" y="10850"/>
                      <a:pt x="7553" y="10862"/>
                      <a:pt x="7553" y="10862"/>
                    </a:cubicBezTo>
                    <a:lnTo>
                      <a:pt x="7553" y="10873"/>
                    </a:lnTo>
                    <a:cubicBezTo>
                      <a:pt x="7553" y="10873"/>
                      <a:pt x="7553" y="10884"/>
                      <a:pt x="7542" y="10884"/>
                    </a:cubicBezTo>
                    <a:lnTo>
                      <a:pt x="7553" y="10884"/>
                    </a:lnTo>
                    <a:cubicBezTo>
                      <a:pt x="7542" y="10884"/>
                      <a:pt x="7542" y="10884"/>
                      <a:pt x="7542" y="10895"/>
                    </a:cubicBezTo>
                    <a:cubicBezTo>
                      <a:pt x="7542" y="10907"/>
                      <a:pt x="7542" y="10918"/>
                      <a:pt x="7531" y="10918"/>
                    </a:cubicBezTo>
                    <a:cubicBezTo>
                      <a:pt x="7531" y="10929"/>
                      <a:pt x="7531" y="10940"/>
                      <a:pt x="7519" y="10952"/>
                    </a:cubicBezTo>
                    <a:cubicBezTo>
                      <a:pt x="7519" y="10963"/>
                      <a:pt x="7519" y="10975"/>
                      <a:pt x="7508" y="10985"/>
                    </a:cubicBezTo>
                    <a:lnTo>
                      <a:pt x="7508" y="10997"/>
                    </a:lnTo>
                    <a:lnTo>
                      <a:pt x="7508" y="11008"/>
                    </a:lnTo>
                    <a:lnTo>
                      <a:pt x="7497" y="11020"/>
                    </a:lnTo>
                    <a:lnTo>
                      <a:pt x="7497" y="11008"/>
                    </a:lnTo>
                    <a:cubicBezTo>
                      <a:pt x="7497" y="11031"/>
                      <a:pt x="7486" y="11053"/>
                      <a:pt x="7486" y="11065"/>
                    </a:cubicBezTo>
                    <a:cubicBezTo>
                      <a:pt x="7474" y="11076"/>
                      <a:pt x="7474" y="11087"/>
                      <a:pt x="7474" y="11098"/>
                    </a:cubicBezTo>
                    <a:lnTo>
                      <a:pt x="7474" y="11110"/>
                    </a:lnTo>
                    <a:lnTo>
                      <a:pt x="7463" y="11110"/>
                    </a:lnTo>
                    <a:lnTo>
                      <a:pt x="7463" y="11121"/>
                    </a:lnTo>
                    <a:lnTo>
                      <a:pt x="7463" y="11133"/>
                    </a:lnTo>
                    <a:cubicBezTo>
                      <a:pt x="7451" y="11166"/>
                      <a:pt x="7441" y="11200"/>
                      <a:pt x="7429" y="11246"/>
                    </a:cubicBezTo>
                    <a:cubicBezTo>
                      <a:pt x="7406" y="11302"/>
                      <a:pt x="7384" y="11369"/>
                      <a:pt x="7361" y="11437"/>
                    </a:cubicBezTo>
                    <a:cubicBezTo>
                      <a:pt x="7338" y="11505"/>
                      <a:pt x="7328" y="11572"/>
                      <a:pt x="7305" y="11652"/>
                    </a:cubicBezTo>
                    <a:cubicBezTo>
                      <a:pt x="7282" y="11720"/>
                      <a:pt x="7271" y="11787"/>
                      <a:pt x="7248" y="11855"/>
                    </a:cubicBezTo>
                    <a:cubicBezTo>
                      <a:pt x="7237" y="11911"/>
                      <a:pt x="7226" y="11968"/>
                      <a:pt x="7203" y="12036"/>
                    </a:cubicBezTo>
                    <a:lnTo>
                      <a:pt x="7203" y="12047"/>
                    </a:lnTo>
                    <a:cubicBezTo>
                      <a:pt x="7180" y="11539"/>
                      <a:pt x="7147" y="11020"/>
                      <a:pt x="7124" y="10500"/>
                    </a:cubicBezTo>
                    <a:cubicBezTo>
                      <a:pt x="7090" y="10014"/>
                      <a:pt x="7057" y="9518"/>
                      <a:pt x="7022" y="9033"/>
                    </a:cubicBezTo>
                    <a:cubicBezTo>
                      <a:pt x="7022" y="9021"/>
                      <a:pt x="7034" y="8998"/>
                      <a:pt x="7034" y="8988"/>
                    </a:cubicBezTo>
                    <a:cubicBezTo>
                      <a:pt x="7034" y="8908"/>
                      <a:pt x="7045" y="8830"/>
                      <a:pt x="7057" y="8750"/>
                    </a:cubicBezTo>
                    <a:cubicBezTo>
                      <a:pt x="7068" y="8649"/>
                      <a:pt x="7090" y="8559"/>
                      <a:pt x="7102" y="8468"/>
                    </a:cubicBezTo>
                    <a:cubicBezTo>
                      <a:pt x="7113" y="8423"/>
                      <a:pt x="7124" y="8366"/>
                      <a:pt x="7135" y="8321"/>
                    </a:cubicBezTo>
                    <a:cubicBezTo>
                      <a:pt x="7147" y="8265"/>
                      <a:pt x="7158" y="8220"/>
                      <a:pt x="7170" y="8175"/>
                    </a:cubicBezTo>
                    <a:cubicBezTo>
                      <a:pt x="7180" y="8130"/>
                      <a:pt x="7192" y="8073"/>
                      <a:pt x="7215" y="8027"/>
                    </a:cubicBezTo>
                    <a:cubicBezTo>
                      <a:pt x="7226" y="7971"/>
                      <a:pt x="7237" y="7915"/>
                      <a:pt x="7260" y="7869"/>
                    </a:cubicBezTo>
                    <a:cubicBezTo>
                      <a:pt x="7293" y="7757"/>
                      <a:pt x="7338" y="7655"/>
                      <a:pt x="7384" y="7565"/>
                    </a:cubicBezTo>
                    <a:lnTo>
                      <a:pt x="7519" y="7328"/>
                    </a:lnTo>
                    <a:lnTo>
                      <a:pt x="7621" y="7159"/>
                    </a:lnTo>
                    <a:cubicBezTo>
                      <a:pt x="7689" y="7046"/>
                      <a:pt x="7757" y="6944"/>
                      <a:pt x="7824" y="6843"/>
                    </a:cubicBezTo>
                    <a:cubicBezTo>
                      <a:pt x="7870" y="6763"/>
                      <a:pt x="7926" y="6684"/>
                      <a:pt x="7971" y="6605"/>
                    </a:cubicBezTo>
                    <a:cubicBezTo>
                      <a:pt x="8005" y="6549"/>
                      <a:pt x="8038" y="6481"/>
                      <a:pt x="8073" y="6424"/>
                    </a:cubicBezTo>
                    <a:cubicBezTo>
                      <a:pt x="8092" y="6432"/>
                      <a:pt x="8111" y="6436"/>
                      <a:pt x="8129" y="6436"/>
                    </a:cubicBezTo>
                    <a:cubicBezTo>
                      <a:pt x="8164" y="6436"/>
                      <a:pt x="8197" y="6421"/>
                      <a:pt x="8219" y="6391"/>
                    </a:cubicBezTo>
                    <a:cubicBezTo>
                      <a:pt x="8299" y="6289"/>
                      <a:pt x="8366" y="6188"/>
                      <a:pt x="8445" y="6075"/>
                    </a:cubicBezTo>
                    <a:cubicBezTo>
                      <a:pt x="8479" y="6018"/>
                      <a:pt x="8524" y="5962"/>
                      <a:pt x="8558" y="5905"/>
                    </a:cubicBezTo>
                    <a:cubicBezTo>
                      <a:pt x="8603" y="5849"/>
                      <a:pt x="8648" y="5781"/>
                      <a:pt x="8682" y="5714"/>
                    </a:cubicBezTo>
                    <a:cubicBezTo>
                      <a:pt x="8738" y="5601"/>
                      <a:pt x="8795" y="5476"/>
                      <a:pt x="8806" y="5341"/>
                    </a:cubicBezTo>
                    <a:cubicBezTo>
                      <a:pt x="8829" y="5217"/>
                      <a:pt x="8818" y="5092"/>
                      <a:pt x="8761" y="4979"/>
                    </a:cubicBezTo>
                    <a:cubicBezTo>
                      <a:pt x="8738" y="4923"/>
                      <a:pt x="8705" y="4866"/>
                      <a:pt x="8648" y="4833"/>
                    </a:cubicBezTo>
                    <a:cubicBezTo>
                      <a:pt x="8603" y="4799"/>
                      <a:pt x="8547" y="4765"/>
                      <a:pt x="8490" y="4765"/>
                    </a:cubicBezTo>
                    <a:cubicBezTo>
                      <a:pt x="8434" y="4765"/>
                      <a:pt x="8377" y="4788"/>
                      <a:pt x="8321" y="4821"/>
                    </a:cubicBezTo>
                    <a:cubicBezTo>
                      <a:pt x="8299" y="4844"/>
                      <a:pt x="8276" y="4866"/>
                      <a:pt x="8242" y="4889"/>
                    </a:cubicBezTo>
                    <a:cubicBezTo>
                      <a:pt x="8196" y="4934"/>
                      <a:pt x="8140" y="4991"/>
                      <a:pt x="8095" y="5047"/>
                    </a:cubicBezTo>
                    <a:cubicBezTo>
                      <a:pt x="8016" y="5137"/>
                      <a:pt x="7948" y="5250"/>
                      <a:pt x="7915" y="5375"/>
                    </a:cubicBezTo>
                    <a:cubicBezTo>
                      <a:pt x="7892" y="5488"/>
                      <a:pt x="7880" y="5623"/>
                      <a:pt x="7926" y="5736"/>
                    </a:cubicBezTo>
                    <a:cubicBezTo>
                      <a:pt x="7948" y="5792"/>
                      <a:pt x="7982" y="5849"/>
                      <a:pt x="8028" y="5905"/>
                    </a:cubicBezTo>
                    <a:cubicBezTo>
                      <a:pt x="8038" y="5928"/>
                      <a:pt x="8061" y="5950"/>
                      <a:pt x="8084" y="5973"/>
                    </a:cubicBezTo>
                    <a:cubicBezTo>
                      <a:pt x="8084" y="5984"/>
                      <a:pt x="8073" y="6007"/>
                      <a:pt x="8073" y="6030"/>
                    </a:cubicBezTo>
                    <a:cubicBezTo>
                      <a:pt x="8050" y="6097"/>
                      <a:pt x="8016" y="6165"/>
                      <a:pt x="7993" y="6233"/>
                    </a:cubicBezTo>
                    <a:lnTo>
                      <a:pt x="7892" y="6436"/>
                    </a:lnTo>
                    <a:cubicBezTo>
                      <a:pt x="7779" y="6673"/>
                      <a:pt x="7644" y="6910"/>
                      <a:pt x="7508" y="7136"/>
                    </a:cubicBezTo>
                    <a:cubicBezTo>
                      <a:pt x="7463" y="7226"/>
                      <a:pt x="7406" y="7305"/>
                      <a:pt x="7361" y="7395"/>
                    </a:cubicBezTo>
                    <a:cubicBezTo>
                      <a:pt x="7328" y="7463"/>
                      <a:pt x="7293" y="7520"/>
                      <a:pt x="7271" y="7588"/>
                    </a:cubicBezTo>
                    <a:cubicBezTo>
                      <a:pt x="7237" y="7644"/>
                      <a:pt x="7215" y="7711"/>
                      <a:pt x="7192" y="7768"/>
                    </a:cubicBezTo>
                    <a:cubicBezTo>
                      <a:pt x="7180" y="7813"/>
                      <a:pt x="7170" y="7847"/>
                      <a:pt x="7158" y="7881"/>
                    </a:cubicBezTo>
                    <a:cubicBezTo>
                      <a:pt x="7147" y="7937"/>
                      <a:pt x="7124" y="7994"/>
                      <a:pt x="7113" y="8039"/>
                    </a:cubicBezTo>
                    <a:cubicBezTo>
                      <a:pt x="7102" y="8084"/>
                      <a:pt x="7090" y="8118"/>
                      <a:pt x="7079" y="8152"/>
                    </a:cubicBezTo>
                    <a:cubicBezTo>
                      <a:pt x="7057" y="8253"/>
                      <a:pt x="7034" y="8344"/>
                      <a:pt x="7012" y="8446"/>
                    </a:cubicBezTo>
                    <a:cubicBezTo>
                      <a:pt x="7012" y="8479"/>
                      <a:pt x="7000" y="8524"/>
                      <a:pt x="7000" y="8559"/>
                    </a:cubicBezTo>
                    <a:lnTo>
                      <a:pt x="7000" y="8569"/>
                    </a:lnTo>
                    <a:cubicBezTo>
                      <a:pt x="6977" y="8355"/>
                      <a:pt x="6966" y="8140"/>
                      <a:pt x="6955" y="7926"/>
                    </a:cubicBezTo>
                    <a:cubicBezTo>
                      <a:pt x="6921" y="7520"/>
                      <a:pt x="6899" y="7113"/>
                      <a:pt x="6864" y="6707"/>
                    </a:cubicBezTo>
                    <a:cubicBezTo>
                      <a:pt x="6831" y="6311"/>
                      <a:pt x="6797" y="5905"/>
                      <a:pt x="6763" y="5510"/>
                    </a:cubicBezTo>
                    <a:cubicBezTo>
                      <a:pt x="6751" y="5420"/>
                      <a:pt x="6741" y="5341"/>
                      <a:pt x="6729" y="5250"/>
                    </a:cubicBezTo>
                    <a:lnTo>
                      <a:pt x="6695" y="4979"/>
                    </a:lnTo>
                    <a:cubicBezTo>
                      <a:pt x="6673" y="4776"/>
                      <a:pt x="6639" y="4585"/>
                      <a:pt x="6605" y="4381"/>
                    </a:cubicBezTo>
                    <a:cubicBezTo>
                      <a:pt x="6571" y="4166"/>
                      <a:pt x="6537" y="3952"/>
                      <a:pt x="6480" y="3737"/>
                    </a:cubicBezTo>
                    <a:cubicBezTo>
                      <a:pt x="6492" y="3727"/>
                      <a:pt x="6492" y="3715"/>
                      <a:pt x="6492" y="3692"/>
                    </a:cubicBezTo>
                    <a:cubicBezTo>
                      <a:pt x="6480" y="3692"/>
                      <a:pt x="6480" y="3681"/>
                      <a:pt x="6480" y="3681"/>
                    </a:cubicBezTo>
                    <a:cubicBezTo>
                      <a:pt x="6470" y="3670"/>
                      <a:pt x="6470" y="3647"/>
                      <a:pt x="6458" y="3636"/>
                    </a:cubicBezTo>
                    <a:cubicBezTo>
                      <a:pt x="6458" y="3591"/>
                      <a:pt x="6458" y="3557"/>
                      <a:pt x="6447" y="3512"/>
                    </a:cubicBezTo>
                    <a:lnTo>
                      <a:pt x="6447" y="3207"/>
                    </a:lnTo>
                    <a:cubicBezTo>
                      <a:pt x="6458" y="3173"/>
                      <a:pt x="6458" y="3139"/>
                      <a:pt x="6470" y="3105"/>
                    </a:cubicBezTo>
                    <a:cubicBezTo>
                      <a:pt x="6470" y="3072"/>
                      <a:pt x="6470" y="3037"/>
                      <a:pt x="6480" y="3004"/>
                    </a:cubicBezTo>
                    <a:cubicBezTo>
                      <a:pt x="6515" y="2846"/>
                      <a:pt x="6560" y="2688"/>
                      <a:pt x="6605" y="2530"/>
                    </a:cubicBezTo>
                    <a:cubicBezTo>
                      <a:pt x="6628" y="2450"/>
                      <a:pt x="6650" y="2360"/>
                      <a:pt x="6673" y="2281"/>
                    </a:cubicBezTo>
                    <a:cubicBezTo>
                      <a:pt x="6695" y="2202"/>
                      <a:pt x="6718" y="2112"/>
                      <a:pt x="6751" y="2033"/>
                    </a:cubicBezTo>
                    <a:lnTo>
                      <a:pt x="6751" y="2033"/>
                    </a:lnTo>
                    <a:lnTo>
                      <a:pt x="6741" y="2044"/>
                    </a:lnTo>
                    <a:cubicBezTo>
                      <a:pt x="6762" y="1990"/>
                      <a:pt x="6784" y="1925"/>
                      <a:pt x="6806" y="1860"/>
                    </a:cubicBezTo>
                    <a:lnTo>
                      <a:pt x="6806" y="1860"/>
                    </a:lnTo>
                    <a:cubicBezTo>
                      <a:pt x="6805" y="1861"/>
                      <a:pt x="6804" y="1862"/>
                      <a:pt x="6803" y="1863"/>
                    </a:cubicBezTo>
                    <a:lnTo>
                      <a:pt x="6803" y="1863"/>
                    </a:lnTo>
                    <a:cubicBezTo>
                      <a:pt x="6812" y="1845"/>
                      <a:pt x="6819" y="1826"/>
                      <a:pt x="6819" y="1807"/>
                    </a:cubicBezTo>
                    <a:cubicBezTo>
                      <a:pt x="6864" y="1683"/>
                      <a:pt x="6899" y="1559"/>
                      <a:pt x="6932" y="1423"/>
                    </a:cubicBezTo>
                    <a:cubicBezTo>
                      <a:pt x="6944" y="1356"/>
                      <a:pt x="6955" y="1276"/>
                      <a:pt x="6955" y="1208"/>
                    </a:cubicBezTo>
                    <a:lnTo>
                      <a:pt x="6955" y="1118"/>
                    </a:lnTo>
                    <a:cubicBezTo>
                      <a:pt x="6955" y="1062"/>
                      <a:pt x="6944" y="1005"/>
                      <a:pt x="6932" y="949"/>
                    </a:cubicBezTo>
                    <a:cubicBezTo>
                      <a:pt x="6921" y="836"/>
                      <a:pt x="6887" y="734"/>
                      <a:pt x="6842" y="633"/>
                    </a:cubicBezTo>
                    <a:lnTo>
                      <a:pt x="6808" y="531"/>
                    </a:lnTo>
                    <a:cubicBezTo>
                      <a:pt x="6786" y="475"/>
                      <a:pt x="6751" y="418"/>
                      <a:pt x="6718" y="362"/>
                    </a:cubicBezTo>
                    <a:cubicBezTo>
                      <a:pt x="6695" y="340"/>
                      <a:pt x="6684" y="317"/>
                      <a:pt x="6661" y="283"/>
                    </a:cubicBezTo>
                    <a:cubicBezTo>
                      <a:pt x="6628" y="260"/>
                      <a:pt x="6605" y="238"/>
                      <a:pt x="6571" y="204"/>
                    </a:cubicBezTo>
                    <a:cubicBezTo>
                      <a:pt x="6526" y="182"/>
                      <a:pt x="6480" y="147"/>
                      <a:pt x="6435" y="114"/>
                    </a:cubicBezTo>
                    <a:cubicBezTo>
                      <a:pt x="6357" y="69"/>
                      <a:pt x="6255" y="34"/>
                      <a:pt x="6164" y="23"/>
                    </a:cubicBezTo>
                    <a:cubicBezTo>
                      <a:pt x="6131" y="12"/>
                      <a:pt x="6086" y="1"/>
                      <a:pt x="605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8" name="Google Shape;1238;p30"/>
              <p:cNvSpPr/>
              <p:nvPr/>
            </p:nvSpPr>
            <p:spPr>
              <a:xfrm>
                <a:off x="4079950" y="4585051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2"/>
                    </a:moveTo>
                    <a:lnTo>
                      <a:pt x="0" y="12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9" name="Google Shape;1239;p30"/>
              <p:cNvSpPr/>
              <p:nvPr/>
            </p:nvSpPr>
            <p:spPr>
              <a:xfrm>
                <a:off x="4044021" y="5175023"/>
                <a:ext cx="570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2" h="1" extrusionOk="0">
                    <a:moveTo>
                      <a:pt x="0" y="0"/>
                    </a:moveTo>
                    <a:lnTo>
                      <a:pt x="0" y="0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0" name="Google Shape;1240;p30"/>
              <p:cNvSpPr/>
              <p:nvPr/>
            </p:nvSpPr>
            <p:spPr>
              <a:xfrm>
                <a:off x="4142602" y="5105916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1" name="Google Shape;1241;p30"/>
              <p:cNvSpPr/>
              <p:nvPr/>
            </p:nvSpPr>
            <p:spPr>
              <a:xfrm>
                <a:off x="4143694" y="5101075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2" name="Google Shape;1242;p30"/>
              <p:cNvSpPr/>
              <p:nvPr/>
            </p:nvSpPr>
            <p:spPr>
              <a:xfrm>
                <a:off x="4118491" y="517611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1" y="12"/>
                    </a:moveTo>
                    <a:lnTo>
                      <a:pt x="1" y="0"/>
                    </a:lnTo>
                    <a:lnTo>
                      <a:pt x="1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3" name="Google Shape;1243;p30"/>
              <p:cNvSpPr/>
              <p:nvPr/>
            </p:nvSpPr>
            <p:spPr>
              <a:xfrm>
                <a:off x="4105628" y="4334302"/>
                <a:ext cx="570" cy="1092"/>
              </a:xfrm>
              <a:custGeom>
                <a:avLst/>
                <a:gdLst/>
                <a:ahLst/>
                <a:cxnLst/>
                <a:rect l="l" t="t" r="r" b="b"/>
                <a:pathLst>
                  <a:path w="12" h="23" extrusionOk="0">
                    <a:moveTo>
                      <a:pt x="1" y="0"/>
                    </a:moveTo>
                    <a:lnTo>
                      <a:pt x="1" y="11"/>
                    </a:lnTo>
                    <a:cubicBezTo>
                      <a:pt x="1" y="11"/>
                      <a:pt x="1" y="11"/>
                      <a:pt x="2" y="11"/>
                    </a:cubicBezTo>
                    <a:lnTo>
                      <a:pt x="2" y="11"/>
                    </a:lnTo>
                    <a:cubicBezTo>
                      <a:pt x="1" y="8"/>
                      <a:pt x="1" y="6"/>
                      <a:pt x="1" y="0"/>
                    </a:cubicBezTo>
                    <a:close/>
                    <a:moveTo>
                      <a:pt x="2" y="11"/>
                    </a:moveTo>
                    <a:cubicBezTo>
                      <a:pt x="4" y="14"/>
                      <a:pt x="6" y="17"/>
                      <a:pt x="12" y="23"/>
                    </a:cubicBezTo>
                    <a:cubicBezTo>
                      <a:pt x="12" y="14"/>
                      <a:pt x="5" y="12"/>
                      <a:pt x="2" y="1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4" name="Google Shape;1244;p30"/>
              <p:cNvSpPr/>
              <p:nvPr/>
            </p:nvSpPr>
            <p:spPr>
              <a:xfrm>
                <a:off x="4350493" y="4086162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5" name="Google Shape;1245;p30"/>
              <p:cNvSpPr/>
              <p:nvPr/>
            </p:nvSpPr>
            <p:spPr>
              <a:xfrm>
                <a:off x="4428238" y="4160680"/>
                <a:ext cx="1092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23" h="12" extrusionOk="0">
                    <a:moveTo>
                      <a:pt x="0" y="0"/>
                    </a:moveTo>
                    <a:cubicBezTo>
                      <a:pt x="11" y="0"/>
                      <a:pt x="11" y="0"/>
                      <a:pt x="23" y="11"/>
                    </a:cubicBezTo>
                    <a:cubicBezTo>
                      <a:pt x="23" y="0"/>
                      <a:pt x="11" y="0"/>
                      <a:pt x="1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6" name="Google Shape;1246;p30"/>
              <p:cNvSpPr/>
              <p:nvPr/>
            </p:nvSpPr>
            <p:spPr>
              <a:xfrm>
                <a:off x="4146874" y="4297280"/>
                <a:ext cx="4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" h="13" extrusionOk="0">
                    <a:moveTo>
                      <a:pt x="1" y="1"/>
                    </a:moveTo>
                    <a:lnTo>
                      <a:pt x="1" y="13"/>
                    </a:lnTo>
                    <a:lnTo>
                      <a:pt x="1" y="1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7" name="Google Shape;1247;p30"/>
              <p:cNvSpPr/>
              <p:nvPr/>
            </p:nvSpPr>
            <p:spPr>
              <a:xfrm>
                <a:off x="4140466" y="4297280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8" name="Google Shape;1248;p30"/>
              <p:cNvSpPr/>
              <p:nvPr/>
            </p:nvSpPr>
            <p:spPr>
              <a:xfrm>
                <a:off x="4146874" y="4296236"/>
                <a:ext cx="61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3" h="12" extrusionOk="0">
                    <a:moveTo>
                      <a:pt x="13" y="0"/>
                    </a:moveTo>
                    <a:cubicBezTo>
                      <a:pt x="13" y="0"/>
                      <a:pt x="13" y="12"/>
                      <a:pt x="1" y="12"/>
                    </a:cubicBezTo>
                    <a:lnTo>
                      <a:pt x="13" y="12"/>
                    </a:lnTo>
                    <a:lnTo>
                      <a:pt x="13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9" name="Google Shape;1249;p30"/>
              <p:cNvSpPr/>
              <p:nvPr/>
            </p:nvSpPr>
            <p:spPr>
              <a:xfrm>
                <a:off x="4106720" y="5291309"/>
                <a:ext cx="570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2" h="12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1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0" name="Google Shape;1250;p30"/>
              <p:cNvSpPr/>
              <p:nvPr/>
            </p:nvSpPr>
            <p:spPr>
              <a:xfrm>
                <a:off x="4097085" y="4843348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1"/>
                    </a:lnTo>
                    <a:lnTo>
                      <a:pt x="0" y="1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1" name="Google Shape;1251;p30"/>
              <p:cNvSpPr/>
              <p:nvPr/>
            </p:nvSpPr>
            <p:spPr>
              <a:xfrm>
                <a:off x="4086880" y="4814395"/>
                <a:ext cx="47" cy="57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" extrusionOk="0">
                    <a:moveTo>
                      <a:pt x="0" y="1"/>
                    </a:moveTo>
                    <a:lnTo>
                      <a:pt x="0" y="12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2" name="Google Shape;1252;p30"/>
              <p:cNvSpPr/>
              <p:nvPr/>
            </p:nvSpPr>
            <p:spPr>
              <a:xfrm>
                <a:off x="4015068" y="4664885"/>
                <a:ext cx="617" cy="617"/>
              </a:xfrm>
              <a:custGeom>
                <a:avLst/>
                <a:gdLst/>
                <a:ahLst/>
                <a:cxnLst/>
                <a:rect l="l" t="t" r="r" b="b"/>
                <a:pathLst>
                  <a:path w="13" h="13" extrusionOk="0">
                    <a:moveTo>
                      <a:pt x="1" y="1"/>
                    </a:moveTo>
                    <a:cubicBezTo>
                      <a:pt x="12" y="1"/>
                      <a:pt x="12" y="12"/>
                      <a:pt x="12" y="12"/>
                    </a:cubicBezTo>
                    <a:lnTo>
                      <a:pt x="12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3" name="Google Shape;1253;p30"/>
              <p:cNvSpPr/>
              <p:nvPr/>
            </p:nvSpPr>
            <p:spPr>
              <a:xfrm>
                <a:off x="4047770" y="4713108"/>
                <a:ext cx="47" cy="47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4" name="Google Shape;1254;p30"/>
              <p:cNvSpPr/>
              <p:nvPr/>
            </p:nvSpPr>
            <p:spPr>
              <a:xfrm>
                <a:off x="4087924" y="4817623"/>
                <a:ext cx="47" cy="1139"/>
              </a:xfrm>
              <a:custGeom>
                <a:avLst/>
                <a:gdLst/>
                <a:ahLst/>
                <a:cxnLst/>
                <a:rect l="l" t="t" r="r" b="b"/>
                <a:pathLst>
                  <a:path w="1" h="24" extrusionOk="0">
                    <a:moveTo>
                      <a:pt x="1" y="1"/>
                    </a:moveTo>
                    <a:lnTo>
                      <a:pt x="1" y="12"/>
                    </a:lnTo>
                    <a:lnTo>
                      <a:pt x="1" y="23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5" name="Google Shape;1255;p30"/>
            <p:cNvSpPr/>
            <p:nvPr/>
          </p:nvSpPr>
          <p:spPr>
            <a:xfrm rot="8100000">
              <a:off x="7702763" y="4383133"/>
              <a:ext cx="1884739" cy="84409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6" name="Google Shape;1256;p30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257" name="Google Shape;1257;p30"/>
          <p:cNvSpPr txBox="1">
            <a:spLocks noGrp="1"/>
          </p:cNvSpPr>
          <p:nvPr>
            <p:ph type="title" idx="2"/>
          </p:nvPr>
        </p:nvSpPr>
        <p:spPr>
          <a:xfrm>
            <a:off x="798639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58" name="Google Shape;1258;p30"/>
          <p:cNvSpPr txBox="1">
            <a:spLocks noGrp="1"/>
          </p:cNvSpPr>
          <p:nvPr>
            <p:ph type="subTitle" idx="1"/>
          </p:nvPr>
        </p:nvSpPr>
        <p:spPr>
          <a:xfrm>
            <a:off x="798639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9" name="Google Shape;1259;p30"/>
          <p:cNvSpPr txBox="1">
            <a:spLocks noGrp="1"/>
          </p:cNvSpPr>
          <p:nvPr>
            <p:ph type="title" idx="3"/>
          </p:nvPr>
        </p:nvSpPr>
        <p:spPr>
          <a:xfrm>
            <a:off x="3512560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0" name="Google Shape;1260;p30"/>
          <p:cNvSpPr txBox="1">
            <a:spLocks noGrp="1"/>
          </p:cNvSpPr>
          <p:nvPr>
            <p:ph type="subTitle" idx="4"/>
          </p:nvPr>
        </p:nvSpPr>
        <p:spPr>
          <a:xfrm>
            <a:off x="3512560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1" name="Google Shape;1261;p30"/>
          <p:cNvSpPr txBox="1">
            <a:spLocks noGrp="1"/>
          </p:cNvSpPr>
          <p:nvPr>
            <p:ph type="title" idx="5"/>
          </p:nvPr>
        </p:nvSpPr>
        <p:spPr>
          <a:xfrm>
            <a:off x="6168152" y="3104060"/>
            <a:ext cx="2175300" cy="1947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262" name="Google Shape;1262;p30"/>
          <p:cNvSpPr txBox="1">
            <a:spLocks noGrp="1"/>
          </p:cNvSpPr>
          <p:nvPr>
            <p:ph type="subTitle" idx="6"/>
          </p:nvPr>
        </p:nvSpPr>
        <p:spPr>
          <a:xfrm>
            <a:off x="6168152" y="3608248"/>
            <a:ext cx="2175300" cy="723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58" name="Google Shape;1358;p32"/>
          <p:cNvGrpSpPr/>
          <p:nvPr/>
        </p:nvGrpSpPr>
        <p:grpSpPr>
          <a:xfrm>
            <a:off x="-1208141" y="-2099429"/>
            <a:ext cx="12392681" cy="8926251"/>
            <a:chOff x="-1208141" y="-2099429"/>
            <a:chExt cx="12392681" cy="8926251"/>
          </a:xfrm>
        </p:grpSpPr>
        <p:sp>
          <p:nvSpPr>
            <p:cNvPr id="1359" name="Google Shape;1359;p32"/>
            <p:cNvSpPr/>
            <p:nvPr/>
          </p:nvSpPr>
          <p:spPr>
            <a:xfrm rot="-1799948">
              <a:off x="-836961" y="-1476317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0" name="Google Shape;1360;p32"/>
            <p:cNvGrpSpPr/>
            <p:nvPr/>
          </p:nvGrpSpPr>
          <p:grpSpPr>
            <a:xfrm>
              <a:off x="8256149" y="445027"/>
              <a:ext cx="964062" cy="1545385"/>
              <a:chOff x="8131305" y="2068599"/>
              <a:chExt cx="1208098" cy="1936572"/>
            </a:xfrm>
          </p:grpSpPr>
          <p:sp>
            <p:nvSpPr>
              <p:cNvPr id="1361" name="Google Shape;1361;p32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32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363" name="Google Shape;1363;p32"/>
            <p:cNvSpPr/>
            <p:nvPr/>
          </p:nvSpPr>
          <p:spPr>
            <a:xfrm rot="-1799948">
              <a:off x="7699439" y="3884683"/>
              <a:ext cx="3113921" cy="2319027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364" name="Google Shape;1364;p32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1365" name="Google Shape;1365;p32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32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32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32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32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32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32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32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32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4" name="Google Shape;1374;p32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5" name="Google Shape;1375;p32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32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32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8" name="Google Shape;1378;p32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9" name="Google Shape;1379;p32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0" name="Google Shape;1380;p32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1" name="Google Shape;1381;p32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2" name="Google Shape;1382;p32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3" name="Google Shape;1383;p32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4" name="Google Shape;1384;p32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5" name="Google Shape;1385;p32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6" name="Google Shape;1386;p32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87" name="Google Shape;1387;p32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388" name="Google Shape;1388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389" name="Google Shape;1389;p32"/>
          <p:cNvSpPr txBox="1">
            <a:spLocks noGrp="1"/>
          </p:cNvSpPr>
          <p:nvPr>
            <p:ph type="title" idx="2"/>
          </p:nvPr>
        </p:nvSpPr>
        <p:spPr>
          <a:xfrm>
            <a:off x="720000" y="1843892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0" name="Google Shape;1390;p32"/>
          <p:cNvSpPr txBox="1">
            <a:spLocks noGrp="1"/>
          </p:cNvSpPr>
          <p:nvPr>
            <p:ph type="subTitle" idx="1"/>
          </p:nvPr>
        </p:nvSpPr>
        <p:spPr>
          <a:xfrm>
            <a:off x="720000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1" name="Google Shape;1391;p32"/>
          <p:cNvSpPr txBox="1">
            <a:spLocks noGrp="1"/>
          </p:cNvSpPr>
          <p:nvPr>
            <p:ph type="title" idx="3"/>
          </p:nvPr>
        </p:nvSpPr>
        <p:spPr>
          <a:xfrm>
            <a:off x="6445802" y="1843892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2" name="Google Shape;1392;p32"/>
          <p:cNvSpPr txBox="1">
            <a:spLocks noGrp="1"/>
          </p:cNvSpPr>
          <p:nvPr>
            <p:ph type="subTitle" idx="4"/>
          </p:nvPr>
        </p:nvSpPr>
        <p:spPr>
          <a:xfrm>
            <a:off x="6445804" y="2204775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3" name="Google Shape;1393;p32"/>
          <p:cNvSpPr txBox="1">
            <a:spLocks noGrp="1"/>
          </p:cNvSpPr>
          <p:nvPr>
            <p:ph type="title" idx="5"/>
          </p:nvPr>
        </p:nvSpPr>
        <p:spPr>
          <a:xfrm>
            <a:off x="720000" y="3452867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4" name="Google Shape;1394;p32"/>
          <p:cNvSpPr txBox="1">
            <a:spLocks noGrp="1"/>
          </p:cNvSpPr>
          <p:nvPr>
            <p:ph type="subTitle" idx="6"/>
          </p:nvPr>
        </p:nvSpPr>
        <p:spPr>
          <a:xfrm>
            <a:off x="720000" y="38481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5" name="Google Shape;1395;p32"/>
          <p:cNvSpPr txBox="1">
            <a:spLocks noGrp="1"/>
          </p:cNvSpPr>
          <p:nvPr>
            <p:ph type="title" idx="7"/>
          </p:nvPr>
        </p:nvSpPr>
        <p:spPr>
          <a:xfrm>
            <a:off x="6445802" y="3452867"/>
            <a:ext cx="1978200" cy="18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396" name="Google Shape;1396;p32"/>
          <p:cNvSpPr txBox="1">
            <a:spLocks noGrp="1"/>
          </p:cNvSpPr>
          <p:nvPr>
            <p:ph type="subTitle" idx="8"/>
          </p:nvPr>
        </p:nvSpPr>
        <p:spPr>
          <a:xfrm>
            <a:off x="6445804" y="3848100"/>
            <a:ext cx="1978200" cy="66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7" name="Google Shape;1397;p32"/>
          <p:cNvSpPr/>
          <p:nvPr/>
        </p:nvSpPr>
        <p:spPr>
          <a:xfrm>
            <a:off x="-355777" y="-320885"/>
            <a:ext cx="2546516" cy="1159906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1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99" name="Google Shape;1399;p33"/>
          <p:cNvGrpSpPr/>
          <p:nvPr/>
        </p:nvGrpSpPr>
        <p:grpSpPr>
          <a:xfrm>
            <a:off x="-1752440" y="-1231224"/>
            <a:ext cx="11721225" cy="7337592"/>
            <a:chOff x="-1752440" y="-1231224"/>
            <a:chExt cx="11721225" cy="7337592"/>
          </a:xfrm>
        </p:grpSpPr>
        <p:sp>
          <p:nvSpPr>
            <p:cNvPr id="1400" name="Google Shape;1400;p33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33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/>
                <a:t> </a:t>
              </a:r>
              <a:endParaRPr/>
            </a:p>
          </p:txBody>
        </p:sp>
        <p:sp>
          <p:nvSpPr>
            <p:cNvPr id="1402" name="Google Shape;1402;p33"/>
            <p:cNvSpPr/>
            <p:nvPr/>
          </p:nvSpPr>
          <p:spPr>
            <a:xfrm rot="-472702">
              <a:off x="8391658" y="2418894"/>
              <a:ext cx="843412" cy="1960397"/>
            </a:xfrm>
            <a:custGeom>
              <a:avLst/>
              <a:gdLst/>
              <a:ahLst/>
              <a:cxnLst/>
              <a:rect l="l" t="t" r="r" b="b"/>
              <a:pathLst>
                <a:path w="15761" h="36636" extrusionOk="0">
                  <a:moveTo>
                    <a:pt x="7542" y="1412"/>
                  </a:moveTo>
                  <a:cubicBezTo>
                    <a:pt x="7576" y="1490"/>
                    <a:pt x="7655" y="1558"/>
                    <a:pt x="7745" y="1592"/>
                  </a:cubicBezTo>
                  <a:cubicBezTo>
                    <a:pt x="7745" y="1626"/>
                    <a:pt x="7745" y="1660"/>
                    <a:pt x="7734" y="1694"/>
                  </a:cubicBezTo>
                  <a:lnTo>
                    <a:pt x="7734" y="1784"/>
                  </a:lnTo>
                  <a:cubicBezTo>
                    <a:pt x="7734" y="1807"/>
                    <a:pt x="7723" y="1829"/>
                    <a:pt x="7723" y="1841"/>
                  </a:cubicBezTo>
                  <a:lnTo>
                    <a:pt x="7723" y="1909"/>
                  </a:lnTo>
                  <a:cubicBezTo>
                    <a:pt x="7723" y="1919"/>
                    <a:pt x="7734" y="1942"/>
                    <a:pt x="7734" y="1954"/>
                  </a:cubicBezTo>
                  <a:lnTo>
                    <a:pt x="7734" y="1965"/>
                  </a:lnTo>
                  <a:cubicBezTo>
                    <a:pt x="7723" y="1954"/>
                    <a:pt x="7723" y="1942"/>
                    <a:pt x="7723" y="1931"/>
                  </a:cubicBezTo>
                  <a:lnTo>
                    <a:pt x="7723" y="1942"/>
                  </a:lnTo>
                  <a:cubicBezTo>
                    <a:pt x="7712" y="1897"/>
                    <a:pt x="7689" y="1852"/>
                    <a:pt x="7678" y="1807"/>
                  </a:cubicBezTo>
                  <a:cubicBezTo>
                    <a:pt x="7667" y="1761"/>
                    <a:pt x="7655" y="1728"/>
                    <a:pt x="7632" y="1683"/>
                  </a:cubicBezTo>
                  <a:cubicBezTo>
                    <a:pt x="7599" y="1603"/>
                    <a:pt x="7576" y="1525"/>
                    <a:pt x="7542" y="1434"/>
                  </a:cubicBezTo>
                  <a:lnTo>
                    <a:pt x="7542" y="1412"/>
                  </a:lnTo>
                  <a:close/>
                  <a:moveTo>
                    <a:pt x="9868" y="4302"/>
                  </a:moveTo>
                  <a:lnTo>
                    <a:pt x="9857" y="4313"/>
                  </a:lnTo>
                  <a:cubicBezTo>
                    <a:pt x="9868" y="4313"/>
                    <a:pt x="9868" y="4302"/>
                    <a:pt x="9868" y="4302"/>
                  </a:cubicBezTo>
                  <a:close/>
                  <a:moveTo>
                    <a:pt x="7113" y="4325"/>
                  </a:moveTo>
                  <a:lnTo>
                    <a:pt x="7113" y="4358"/>
                  </a:lnTo>
                  <a:cubicBezTo>
                    <a:pt x="7102" y="4494"/>
                    <a:pt x="7193" y="4606"/>
                    <a:pt x="7316" y="4652"/>
                  </a:cubicBezTo>
                  <a:cubicBezTo>
                    <a:pt x="7305" y="4697"/>
                    <a:pt x="7305" y="4731"/>
                    <a:pt x="7294" y="4776"/>
                  </a:cubicBezTo>
                  <a:lnTo>
                    <a:pt x="7260" y="5183"/>
                  </a:lnTo>
                  <a:lnTo>
                    <a:pt x="7260" y="5284"/>
                  </a:lnTo>
                  <a:cubicBezTo>
                    <a:pt x="7260" y="5306"/>
                    <a:pt x="7260" y="5329"/>
                    <a:pt x="7249" y="5352"/>
                  </a:cubicBezTo>
                  <a:lnTo>
                    <a:pt x="7249" y="5386"/>
                  </a:lnTo>
                  <a:lnTo>
                    <a:pt x="7249" y="5408"/>
                  </a:lnTo>
                  <a:cubicBezTo>
                    <a:pt x="7249" y="5397"/>
                    <a:pt x="7249" y="5386"/>
                    <a:pt x="7238" y="5374"/>
                  </a:cubicBezTo>
                  <a:cubicBezTo>
                    <a:pt x="7226" y="5341"/>
                    <a:pt x="7226" y="5306"/>
                    <a:pt x="7215" y="5273"/>
                  </a:cubicBezTo>
                  <a:cubicBezTo>
                    <a:pt x="7226" y="5273"/>
                    <a:pt x="7226" y="5261"/>
                    <a:pt x="7226" y="5250"/>
                  </a:cubicBezTo>
                  <a:cubicBezTo>
                    <a:pt x="7215" y="5228"/>
                    <a:pt x="7203" y="5216"/>
                    <a:pt x="7203" y="5193"/>
                  </a:cubicBezTo>
                  <a:cubicBezTo>
                    <a:pt x="7193" y="5193"/>
                    <a:pt x="7193" y="5183"/>
                    <a:pt x="7193" y="5171"/>
                  </a:cubicBezTo>
                  <a:cubicBezTo>
                    <a:pt x="7193" y="5171"/>
                    <a:pt x="7181" y="5171"/>
                    <a:pt x="7181" y="5160"/>
                  </a:cubicBezTo>
                  <a:cubicBezTo>
                    <a:pt x="7158" y="5081"/>
                    <a:pt x="7147" y="5013"/>
                    <a:pt x="7125" y="4934"/>
                  </a:cubicBezTo>
                  <a:cubicBezTo>
                    <a:pt x="7102" y="4867"/>
                    <a:pt x="7090" y="4810"/>
                    <a:pt x="7080" y="4742"/>
                  </a:cubicBezTo>
                  <a:cubicBezTo>
                    <a:pt x="7057" y="4674"/>
                    <a:pt x="7045" y="4606"/>
                    <a:pt x="7034" y="4539"/>
                  </a:cubicBezTo>
                  <a:cubicBezTo>
                    <a:pt x="7012" y="4494"/>
                    <a:pt x="7000" y="4448"/>
                    <a:pt x="6989" y="4403"/>
                  </a:cubicBezTo>
                  <a:cubicBezTo>
                    <a:pt x="7034" y="4392"/>
                    <a:pt x="7080" y="4358"/>
                    <a:pt x="7113" y="4325"/>
                  </a:cubicBezTo>
                  <a:close/>
                  <a:moveTo>
                    <a:pt x="9225" y="6063"/>
                  </a:moveTo>
                  <a:lnTo>
                    <a:pt x="9213" y="6074"/>
                  </a:lnTo>
                  <a:lnTo>
                    <a:pt x="9216" y="6072"/>
                  </a:lnTo>
                  <a:lnTo>
                    <a:pt x="9216" y="6072"/>
                  </a:lnTo>
                  <a:lnTo>
                    <a:pt x="9225" y="6063"/>
                  </a:lnTo>
                  <a:close/>
                  <a:moveTo>
                    <a:pt x="8389" y="7492"/>
                  </a:moveTo>
                  <a:cubicBezTo>
                    <a:pt x="8389" y="7493"/>
                    <a:pt x="8389" y="7495"/>
                    <a:pt x="8389" y="7497"/>
                  </a:cubicBezTo>
                  <a:lnTo>
                    <a:pt x="8389" y="7492"/>
                  </a:lnTo>
                  <a:lnTo>
                    <a:pt x="8389" y="7492"/>
                  </a:lnTo>
                  <a:cubicBezTo>
                    <a:pt x="8389" y="7492"/>
                    <a:pt x="8389" y="7492"/>
                    <a:pt x="8389" y="7492"/>
                  </a:cubicBezTo>
                  <a:close/>
                  <a:moveTo>
                    <a:pt x="8382" y="7496"/>
                  </a:moveTo>
                  <a:cubicBezTo>
                    <a:pt x="8370" y="7512"/>
                    <a:pt x="8353" y="7521"/>
                    <a:pt x="8344" y="7531"/>
                  </a:cubicBezTo>
                  <a:cubicBezTo>
                    <a:pt x="8344" y="7531"/>
                    <a:pt x="8332" y="7542"/>
                    <a:pt x="8322" y="7542"/>
                  </a:cubicBezTo>
                  <a:cubicBezTo>
                    <a:pt x="8346" y="7525"/>
                    <a:pt x="8365" y="7508"/>
                    <a:pt x="8382" y="7496"/>
                  </a:cubicBezTo>
                  <a:close/>
                  <a:moveTo>
                    <a:pt x="7891" y="11787"/>
                  </a:moveTo>
                  <a:lnTo>
                    <a:pt x="7891" y="11787"/>
                  </a:lnTo>
                  <a:cubicBezTo>
                    <a:pt x="7892" y="11790"/>
                    <a:pt x="7892" y="11793"/>
                    <a:pt x="7892" y="11797"/>
                  </a:cubicBezTo>
                  <a:lnTo>
                    <a:pt x="7892" y="11797"/>
                  </a:lnTo>
                  <a:cubicBezTo>
                    <a:pt x="7892" y="11793"/>
                    <a:pt x="7889" y="11787"/>
                    <a:pt x="7881" y="11787"/>
                  </a:cubicBezTo>
                  <a:close/>
                  <a:moveTo>
                    <a:pt x="4980" y="13029"/>
                  </a:moveTo>
                  <a:cubicBezTo>
                    <a:pt x="4991" y="13029"/>
                    <a:pt x="5002" y="13029"/>
                    <a:pt x="5013" y="13040"/>
                  </a:cubicBezTo>
                  <a:cubicBezTo>
                    <a:pt x="5036" y="13040"/>
                    <a:pt x="5047" y="13051"/>
                    <a:pt x="5070" y="13063"/>
                  </a:cubicBezTo>
                  <a:cubicBezTo>
                    <a:pt x="5081" y="13063"/>
                    <a:pt x="5093" y="13074"/>
                    <a:pt x="5115" y="13085"/>
                  </a:cubicBezTo>
                  <a:lnTo>
                    <a:pt x="5149" y="13119"/>
                  </a:lnTo>
                  <a:cubicBezTo>
                    <a:pt x="5171" y="13141"/>
                    <a:pt x="5206" y="13164"/>
                    <a:pt x="5216" y="13187"/>
                  </a:cubicBezTo>
                  <a:cubicBezTo>
                    <a:pt x="5239" y="13209"/>
                    <a:pt x="5262" y="13244"/>
                    <a:pt x="5284" y="13266"/>
                  </a:cubicBezTo>
                  <a:cubicBezTo>
                    <a:pt x="5307" y="13289"/>
                    <a:pt x="5318" y="13311"/>
                    <a:pt x="5341" y="13345"/>
                  </a:cubicBezTo>
                  <a:lnTo>
                    <a:pt x="5352" y="13356"/>
                  </a:lnTo>
                  <a:cubicBezTo>
                    <a:pt x="5409" y="13447"/>
                    <a:pt x="5465" y="13537"/>
                    <a:pt x="5522" y="13650"/>
                  </a:cubicBezTo>
                  <a:cubicBezTo>
                    <a:pt x="5567" y="13740"/>
                    <a:pt x="5623" y="13841"/>
                    <a:pt x="5657" y="13932"/>
                  </a:cubicBezTo>
                  <a:cubicBezTo>
                    <a:pt x="5668" y="13943"/>
                    <a:pt x="5680" y="13954"/>
                    <a:pt x="5680" y="13977"/>
                  </a:cubicBezTo>
                  <a:cubicBezTo>
                    <a:pt x="5668" y="13954"/>
                    <a:pt x="5645" y="13943"/>
                    <a:pt x="5635" y="13921"/>
                  </a:cubicBezTo>
                  <a:cubicBezTo>
                    <a:pt x="5578" y="13853"/>
                    <a:pt x="5522" y="13808"/>
                    <a:pt x="5465" y="13763"/>
                  </a:cubicBezTo>
                  <a:cubicBezTo>
                    <a:pt x="5409" y="13718"/>
                    <a:pt x="5352" y="13683"/>
                    <a:pt x="5284" y="13638"/>
                  </a:cubicBezTo>
                  <a:cubicBezTo>
                    <a:pt x="5228" y="13605"/>
                    <a:pt x="5160" y="13570"/>
                    <a:pt x="5103" y="13525"/>
                  </a:cubicBezTo>
                  <a:lnTo>
                    <a:pt x="5093" y="13525"/>
                  </a:lnTo>
                  <a:cubicBezTo>
                    <a:pt x="5058" y="13503"/>
                    <a:pt x="5036" y="13480"/>
                    <a:pt x="5002" y="13458"/>
                  </a:cubicBezTo>
                  <a:cubicBezTo>
                    <a:pt x="4991" y="13447"/>
                    <a:pt x="4980" y="13424"/>
                    <a:pt x="4957" y="13412"/>
                  </a:cubicBezTo>
                  <a:cubicBezTo>
                    <a:pt x="4957" y="13402"/>
                    <a:pt x="4945" y="13390"/>
                    <a:pt x="4935" y="13379"/>
                  </a:cubicBezTo>
                  <a:cubicBezTo>
                    <a:pt x="4923" y="13367"/>
                    <a:pt x="4923" y="13356"/>
                    <a:pt x="4912" y="13345"/>
                  </a:cubicBezTo>
                  <a:cubicBezTo>
                    <a:pt x="4912" y="13334"/>
                    <a:pt x="4900" y="13322"/>
                    <a:pt x="4900" y="13300"/>
                  </a:cubicBezTo>
                  <a:cubicBezTo>
                    <a:pt x="4889" y="13289"/>
                    <a:pt x="4889" y="13266"/>
                    <a:pt x="4878" y="13244"/>
                  </a:cubicBezTo>
                  <a:lnTo>
                    <a:pt x="4878" y="13198"/>
                  </a:lnTo>
                  <a:lnTo>
                    <a:pt x="4878" y="13141"/>
                  </a:lnTo>
                  <a:lnTo>
                    <a:pt x="4878" y="13108"/>
                  </a:lnTo>
                  <a:cubicBezTo>
                    <a:pt x="4889" y="13096"/>
                    <a:pt x="4889" y="13096"/>
                    <a:pt x="4889" y="13085"/>
                  </a:cubicBezTo>
                  <a:cubicBezTo>
                    <a:pt x="4889" y="13085"/>
                    <a:pt x="4889" y="13074"/>
                    <a:pt x="4900" y="13074"/>
                  </a:cubicBezTo>
                  <a:lnTo>
                    <a:pt x="4900" y="13051"/>
                  </a:lnTo>
                  <a:lnTo>
                    <a:pt x="4912" y="13051"/>
                  </a:lnTo>
                  <a:lnTo>
                    <a:pt x="4912" y="13040"/>
                  </a:lnTo>
                  <a:lnTo>
                    <a:pt x="4923" y="13040"/>
                  </a:lnTo>
                  <a:cubicBezTo>
                    <a:pt x="4923" y="13040"/>
                    <a:pt x="4923" y="13029"/>
                    <a:pt x="4935" y="13029"/>
                  </a:cubicBezTo>
                  <a:close/>
                  <a:moveTo>
                    <a:pt x="6187" y="13718"/>
                  </a:moveTo>
                  <a:lnTo>
                    <a:pt x="6199" y="13729"/>
                  </a:lnTo>
                  <a:lnTo>
                    <a:pt x="6232" y="13763"/>
                  </a:lnTo>
                  <a:cubicBezTo>
                    <a:pt x="6244" y="13774"/>
                    <a:pt x="6255" y="13796"/>
                    <a:pt x="6278" y="13819"/>
                  </a:cubicBezTo>
                  <a:cubicBezTo>
                    <a:pt x="6289" y="13841"/>
                    <a:pt x="6300" y="13876"/>
                    <a:pt x="6323" y="13898"/>
                  </a:cubicBezTo>
                  <a:cubicBezTo>
                    <a:pt x="6335" y="13921"/>
                    <a:pt x="6345" y="13954"/>
                    <a:pt x="6345" y="13977"/>
                  </a:cubicBezTo>
                  <a:cubicBezTo>
                    <a:pt x="6368" y="14022"/>
                    <a:pt x="6380" y="14079"/>
                    <a:pt x="6391" y="14124"/>
                  </a:cubicBezTo>
                  <a:cubicBezTo>
                    <a:pt x="6391" y="14180"/>
                    <a:pt x="6402" y="14225"/>
                    <a:pt x="6402" y="14260"/>
                  </a:cubicBezTo>
                  <a:lnTo>
                    <a:pt x="6402" y="14350"/>
                  </a:lnTo>
                  <a:cubicBezTo>
                    <a:pt x="6391" y="14395"/>
                    <a:pt x="6391" y="14451"/>
                    <a:pt x="6380" y="14496"/>
                  </a:cubicBezTo>
                  <a:cubicBezTo>
                    <a:pt x="6380" y="14508"/>
                    <a:pt x="6380" y="14508"/>
                    <a:pt x="6368" y="14519"/>
                  </a:cubicBezTo>
                  <a:cubicBezTo>
                    <a:pt x="6368" y="14553"/>
                    <a:pt x="6357" y="14587"/>
                    <a:pt x="6345" y="14621"/>
                  </a:cubicBezTo>
                  <a:lnTo>
                    <a:pt x="6345" y="14609"/>
                  </a:lnTo>
                  <a:lnTo>
                    <a:pt x="6335" y="14643"/>
                  </a:lnTo>
                  <a:cubicBezTo>
                    <a:pt x="6312" y="14689"/>
                    <a:pt x="6289" y="14734"/>
                    <a:pt x="6267" y="14790"/>
                  </a:cubicBezTo>
                  <a:lnTo>
                    <a:pt x="6244" y="14689"/>
                  </a:lnTo>
                  <a:lnTo>
                    <a:pt x="6222" y="14576"/>
                  </a:lnTo>
                  <a:cubicBezTo>
                    <a:pt x="6222" y="14553"/>
                    <a:pt x="6222" y="14541"/>
                    <a:pt x="6210" y="14519"/>
                  </a:cubicBezTo>
                  <a:lnTo>
                    <a:pt x="6210" y="14496"/>
                  </a:lnTo>
                  <a:lnTo>
                    <a:pt x="6176" y="14293"/>
                  </a:lnTo>
                  <a:cubicBezTo>
                    <a:pt x="6165" y="14214"/>
                    <a:pt x="6165" y="14124"/>
                    <a:pt x="6154" y="14022"/>
                  </a:cubicBezTo>
                  <a:lnTo>
                    <a:pt x="6154" y="13796"/>
                  </a:lnTo>
                  <a:cubicBezTo>
                    <a:pt x="6154" y="13774"/>
                    <a:pt x="6165" y="13751"/>
                    <a:pt x="6165" y="13729"/>
                  </a:cubicBezTo>
                  <a:lnTo>
                    <a:pt x="6165" y="13718"/>
                  </a:lnTo>
                  <a:close/>
                  <a:moveTo>
                    <a:pt x="6391" y="14993"/>
                  </a:moveTo>
                  <a:cubicBezTo>
                    <a:pt x="6389" y="14996"/>
                    <a:pt x="6387" y="15000"/>
                    <a:pt x="6385" y="15003"/>
                  </a:cubicBezTo>
                  <a:lnTo>
                    <a:pt x="6385" y="15003"/>
                  </a:lnTo>
                  <a:cubicBezTo>
                    <a:pt x="6388" y="15002"/>
                    <a:pt x="6391" y="14999"/>
                    <a:pt x="6391" y="14993"/>
                  </a:cubicBezTo>
                  <a:close/>
                  <a:moveTo>
                    <a:pt x="5103" y="14564"/>
                  </a:moveTo>
                  <a:cubicBezTo>
                    <a:pt x="5138" y="14564"/>
                    <a:pt x="5160" y="14576"/>
                    <a:pt x="5194" y="14576"/>
                  </a:cubicBezTo>
                  <a:cubicBezTo>
                    <a:pt x="5216" y="14587"/>
                    <a:pt x="5239" y="14587"/>
                    <a:pt x="5262" y="14598"/>
                  </a:cubicBezTo>
                  <a:cubicBezTo>
                    <a:pt x="5296" y="14609"/>
                    <a:pt x="5329" y="14621"/>
                    <a:pt x="5364" y="14643"/>
                  </a:cubicBezTo>
                  <a:cubicBezTo>
                    <a:pt x="5397" y="14666"/>
                    <a:pt x="5442" y="14689"/>
                    <a:pt x="5499" y="14722"/>
                  </a:cubicBezTo>
                  <a:cubicBezTo>
                    <a:pt x="5578" y="14779"/>
                    <a:pt x="5645" y="14835"/>
                    <a:pt x="5725" y="14892"/>
                  </a:cubicBezTo>
                  <a:lnTo>
                    <a:pt x="5736" y="14903"/>
                  </a:lnTo>
                  <a:cubicBezTo>
                    <a:pt x="5770" y="14937"/>
                    <a:pt x="5815" y="14970"/>
                    <a:pt x="5849" y="15016"/>
                  </a:cubicBezTo>
                  <a:lnTo>
                    <a:pt x="5860" y="15027"/>
                  </a:lnTo>
                  <a:cubicBezTo>
                    <a:pt x="5883" y="15038"/>
                    <a:pt x="5894" y="15050"/>
                    <a:pt x="5906" y="15072"/>
                  </a:cubicBezTo>
                  <a:lnTo>
                    <a:pt x="5939" y="15106"/>
                  </a:lnTo>
                  <a:lnTo>
                    <a:pt x="5973" y="15140"/>
                  </a:lnTo>
                  <a:cubicBezTo>
                    <a:pt x="6007" y="15185"/>
                    <a:pt x="6041" y="15219"/>
                    <a:pt x="6064" y="15253"/>
                  </a:cubicBezTo>
                  <a:lnTo>
                    <a:pt x="6074" y="15276"/>
                  </a:lnTo>
                  <a:cubicBezTo>
                    <a:pt x="6064" y="15276"/>
                    <a:pt x="6041" y="15264"/>
                    <a:pt x="6018" y="15253"/>
                  </a:cubicBezTo>
                  <a:cubicBezTo>
                    <a:pt x="5962" y="15231"/>
                    <a:pt x="5883" y="15208"/>
                    <a:pt x="5826" y="15196"/>
                  </a:cubicBezTo>
                  <a:cubicBezTo>
                    <a:pt x="5781" y="15185"/>
                    <a:pt x="5725" y="15174"/>
                    <a:pt x="5680" y="15163"/>
                  </a:cubicBezTo>
                  <a:cubicBezTo>
                    <a:pt x="5623" y="15151"/>
                    <a:pt x="5567" y="15140"/>
                    <a:pt x="5522" y="15128"/>
                  </a:cubicBezTo>
                  <a:cubicBezTo>
                    <a:pt x="5510" y="15128"/>
                    <a:pt x="5499" y="15128"/>
                    <a:pt x="5487" y="15118"/>
                  </a:cubicBezTo>
                  <a:lnTo>
                    <a:pt x="5352" y="15083"/>
                  </a:lnTo>
                  <a:cubicBezTo>
                    <a:pt x="5307" y="15061"/>
                    <a:pt x="5273" y="15050"/>
                    <a:pt x="5228" y="15027"/>
                  </a:cubicBezTo>
                  <a:cubicBezTo>
                    <a:pt x="5216" y="15016"/>
                    <a:pt x="5194" y="15005"/>
                    <a:pt x="5183" y="14993"/>
                  </a:cubicBezTo>
                  <a:cubicBezTo>
                    <a:pt x="5160" y="14982"/>
                    <a:pt x="5149" y="14982"/>
                    <a:pt x="5138" y="14970"/>
                  </a:cubicBezTo>
                  <a:cubicBezTo>
                    <a:pt x="5138" y="14960"/>
                    <a:pt x="5126" y="14948"/>
                    <a:pt x="5115" y="14948"/>
                  </a:cubicBezTo>
                  <a:cubicBezTo>
                    <a:pt x="5115" y="14937"/>
                    <a:pt x="5103" y="14925"/>
                    <a:pt x="5093" y="14914"/>
                  </a:cubicBezTo>
                  <a:cubicBezTo>
                    <a:pt x="5081" y="14892"/>
                    <a:pt x="5081" y="14880"/>
                    <a:pt x="5070" y="14869"/>
                  </a:cubicBezTo>
                  <a:cubicBezTo>
                    <a:pt x="5058" y="14847"/>
                    <a:pt x="5058" y="14835"/>
                    <a:pt x="5047" y="14824"/>
                  </a:cubicBezTo>
                  <a:cubicBezTo>
                    <a:pt x="5047" y="14790"/>
                    <a:pt x="5036" y="14767"/>
                    <a:pt x="5036" y="14734"/>
                  </a:cubicBezTo>
                  <a:cubicBezTo>
                    <a:pt x="5025" y="14699"/>
                    <a:pt x="5025" y="14677"/>
                    <a:pt x="5025" y="14643"/>
                  </a:cubicBezTo>
                  <a:lnTo>
                    <a:pt x="5025" y="14621"/>
                  </a:lnTo>
                  <a:lnTo>
                    <a:pt x="5025" y="14587"/>
                  </a:lnTo>
                  <a:lnTo>
                    <a:pt x="5025" y="14576"/>
                  </a:lnTo>
                  <a:lnTo>
                    <a:pt x="5036" y="14564"/>
                  </a:lnTo>
                  <a:close/>
                  <a:moveTo>
                    <a:pt x="5532" y="15941"/>
                  </a:moveTo>
                  <a:cubicBezTo>
                    <a:pt x="5578" y="15941"/>
                    <a:pt x="5623" y="15953"/>
                    <a:pt x="5657" y="15953"/>
                  </a:cubicBezTo>
                  <a:lnTo>
                    <a:pt x="5680" y="15953"/>
                  </a:lnTo>
                  <a:cubicBezTo>
                    <a:pt x="5770" y="15964"/>
                    <a:pt x="5883" y="15976"/>
                    <a:pt x="5996" y="15998"/>
                  </a:cubicBezTo>
                  <a:cubicBezTo>
                    <a:pt x="6052" y="16009"/>
                    <a:pt x="6109" y="16032"/>
                    <a:pt x="6165" y="16043"/>
                  </a:cubicBezTo>
                  <a:cubicBezTo>
                    <a:pt x="6222" y="16066"/>
                    <a:pt x="6267" y="16089"/>
                    <a:pt x="6323" y="16111"/>
                  </a:cubicBezTo>
                  <a:cubicBezTo>
                    <a:pt x="6380" y="16145"/>
                    <a:pt x="6425" y="16179"/>
                    <a:pt x="6493" y="16212"/>
                  </a:cubicBezTo>
                  <a:lnTo>
                    <a:pt x="6515" y="16224"/>
                  </a:lnTo>
                  <a:lnTo>
                    <a:pt x="6526" y="16247"/>
                  </a:lnTo>
                  <a:lnTo>
                    <a:pt x="6560" y="16269"/>
                  </a:lnTo>
                  <a:cubicBezTo>
                    <a:pt x="6571" y="16269"/>
                    <a:pt x="6583" y="16280"/>
                    <a:pt x="6605" y="16280"/>
                  </a:cubicBezTo>
                  <a:cubicBezTo>
                    <a:pt x="6628" y="16325"/>
                    <a:pt x="6651" y="16360"/>
                    <a:pt x="6673" y="16393"/>
                  </a:cubicBezTo>
                  <a:cubicBezTo>
                    <a:pt x="6651" y="16370"/>
                    <a:pt x="6628" y="16360"/>
                    <a:pt x="6605" y="16348"/>
                  </a:cubicBezTo>
                  <a:cubicBezTo>
                    <a:pt x="6560" y="16325"/>
                    <a:pt x="6503" y="16314"/>
                    <a:pt x="6458" y="16303"/>
                  </a:cubicBezTo>
                  <a:cubicBezTo>
                    <a:pt x="6425" y="16292"/>
                    <a:pt x="6402" y="16292"/>
                    <a:pt x="6368" y="16292"/>
                  </a:cubicBezTo>
                  <a:cubicBezTo>
                    <a:pt x="6312" y="16280"/>
                    <a:pt x="6255" y="16280"/>
                    <a:pt x="6199" y="16269"/>
                  </a:cubicBezTo>
                  <a:lnTo>
                    <a:pt x="6142" y="16269"/>
                  </a:lnTo>
                  <a:cubicBezTo>
                    <a:pt x="6086" y="16269"/>
                    <a:pt x="6029" y="16257"/>
                    <a:pt x="5962" y="16247"/>
                  </a:cubicBezTo>
                  <a:cubicBezTo>
                    <a:pt x="5928" y="16235"/>
                    <a:pt x="5894" y="16224"/>
                    <a:pt x="5849" y="16212"/>
                  </a:cubicBezTo>
                  <a:cubicBezTo>
                    <a:pt x="5803" y="16201"/>
                    <a:pt x="5758" y="16179"/>
                    <a:pt x="5725" y="16156"/>
                  </a:cubicBezTo>
                  <a:cubicBezTo>
                    <a:pt x="5680" y="16145"/>
                    <a:pt x="5657" y="16122"/>
                    <a:pt x="5635" y="16111"/>
                  </a:cubicBezTo>
                  <a:cubicBezTo>
                    <a:pt x="5612" y="16089"/>
                    <a:pt x="5600" y="16077"/>
                    <a:pt x="5578" y="16066"/>
                  </a:cubicBezTo>
                  <a:lnTo>
                    <a:pt x="5544" y="16032"/>
                  </a:lnTo>
                  <a:lnTo>
                    <a:pt x="5522" y="16009"/>
                  </a:lnTo>
                  <a:lnTo>
                    <a:pt x="5522" y="15986"/>
                  </a:lnTo>
                  <a:lnTo>
                    <a:pt x="5510" y="15976"/>
                  </a:lnTo>
                  <a:lnTo>
                    <a:pt x="5510" y="15964"/>
                  </a:lnTo>
                  <a:lnTo>
                    <a:pt x="5510" y="15953"/>
                  </a:lnTo>
                  <a:lnTo>
                    <a:pt x="5522" y="15953"/>
                  </a:lnTo>
                  <a:cubicBezTo>
                    <a:pt x="5522" y="15941"/>
                    <a:pt x="5522" y="15941"/>
                    <a:pt x="5532" y="15941"/>
                  </a:cubicBezTo>
                  <a:close/>
                  <a:moveTo>
                    <a:pt x="6899" y="15151"/>
                  </a:moveTo>
                  <a:cubicBezTo>
                    <a:pt x="6899" y="15163"/>
                    <a:pt x="6910" y="15163"/>
                    <a:pt x="6910" y="15163"/>
                  </a:cubicBezTo>
                  <a:lnTo>
                    <a:pt x="6922" y="15174"/>
                  </a:lnTo>
                  <a:lnTo>
                    <a:pt x="6944" y="15196"/>
                  </a:lnTo>
                  <a:cubicBezTo>
                    <a:pt x="6944" y="15208"/>
                    <a:pt x="6955" y="15219"/>
                    <a:pt x="6955" y="15231"/>
                  </a:cubicBezTo>
                  <a:cubicBezTo>
                    <a:pt x="6967" y="15253"/>
                    <a:pt x="6978" y="15276"/>
                    <a:pt x="6989" y="15309"/>
                  </a:cubicBezTo>
                  <a:cubicBezTo>
                    <a:pt x="7000" y="15354"/>
                    <a:pt x="7023" y="15399"/>
                    <a:pt x="7034" y="15456"/>
                  </a:cubicBezTo>
                  <a:cubicBezTo>
                    <a:pt x="7034" y="15501"/>
                    <a:pt x="7045" y="15557"/>
                    <a:pt x="7057" y="15603"/>
                  </a:cubicBezTo>
                  <a:cubicBezTo>
                    <a:pt x="7057" y="15660"/>
                    <a:pt x="7068" y="15716"/>
                    <a:pt x="7068" y="15772"/>
                  </a:cubicBezTo>
                  <a:cubicBezTo>
                    <a:pt x="7080" y="15863"/>
                    <a:pt x="7080" y="15941"/>
                    <a:pt x="7090" y="16032"/>
                  </a:cubicBezTo>
                  <a:lnTo>
                    <a:pt x="7090" y="16077"/>
                  </a:lnTo>
                  <a:lnTo>
                    <a:pt x="7090" y="16099"/>
                  </a:lnTo>
                  <a:cubicBezTo>
                    <a:pt x="7102" y="16156"/>
                    <a:pt x="7102" y="16212"/>
                    <a:pt x="7102" y="16269"/>
                  </a:cubicBezTo>
                  <a:lnTo>
                    <a:pt x="7102" y="16450"/>
                  </a:lnTo>
                  <a:cubicBezTo>
                    <a:pt x="7113" y="16518"/>
                    <a:pt x="7125" y="16585"/>
                    <a:pt x="7136" y="16641"/>
                  </a:cubicBezTo>
                  <a:cubicBezTo>
                    <a:pt x="7125" y="16608"/>
                    <a:pt x="7102" y="16585"/>
                    <a:pt x="7090" y="16551"/>
                  </a:cubicBezTo>
                  <a:cubicBezTo>
                    <a:pt x="7080" y="16506"/>
                    <a:pt x="7057" y="16461"/>
                    <a:pt x="7034" y="16427"/>
                  </a:cubicBezTo>
                  <a:cubicBezTo>
                    <a:pt x="7023" y="16393"/>
                    <a:pt x="7023" y="16370"/>
                    <a:pt x="7012" y="16348"/>
                  </a:cubicBezTo>
                  <a:lnTo>
                    <a:pt x="6989" y="16303"/>
                  </a:lnTo>
                  <a:cubicBezTo>
                    <a:pt x="6967" y="16235"/>
                    <a:pt x="6944" y="16156"/>
                    <a:pt x="6922" y="16089"/>
                  </a:cubicBezTo>
                  <a:lnTo>
                    <a:pt x="6910" y="16066"/>
                  </a:lnTo>
                  <a:cubicBezTo>
                    <a:pt x="6887" y="16009"/>
                    <a:pt x="6876" y="15953"/>
                    <a:pt x="6854" y="15896"/>
                  </a:cubicBezTo>
                  <a:lnTo>
                    <a:pt x="6842" y="15863"/>
                  </a:lnTo>
                  <a:cubicBezTo>
                    <a:pt x="6842" y="15840"/>
                    <a:pt x="6831" y="15818"/>
                    <a:pt x="6831" y="15795"/>
                  </a:cubicBezTo>
                  <a:lnTo>
                    <a:pt x="6820" y="15761"/>
                  </a:lnTo>
                  <a:cubicBezTo>
                    <a:pt x="6809" y="15727"/>
                    <a:pt x="6809" y="15705"/>
                    <a:pt x="6797" y="15682"/>
                  </a:cubicBezTo>
                  <a:lnTo>
                    <a:pt x="6797" y="15637"/>
                  </a:lnTo>
                  <a:lnTo>
                    <a:pt x="6786" y="15603"/>
                  </a:lnTo>
                  <a:cubicBezTo>
                    <a:pt x="6774" y="15557"/>
                    <a:pt x="6774" y="15512"/>
                    <a:pt x="6774" y="15467"/>
                  </a:cubicBezTo>
                  <a:lnTo>
                    <a:pt x="6774" y="15366"/>
                  </a:lnTo>
                  <a:cubicBezTo>
                    <a:pt x="6774" y="15343"/>
                    <a:pt x="6774" y="15321"/>
                    <a:pt x="6786" y="15309"/>
                  </a:cubicBezTo>
                  <a:cubicBezTo>
                    <a:pt x="6786" y="15287"/>
                    <a:pt x="6786" y="15276"/>
                    <a:pt x="6797" y="15264"/>
                  </a:cubicBezTo>
                  <a:cubicBezTo>
                    <a:pt x="6797" y="15253"/>
                    <a:pt x="6797" y="15241"/>
                    <a:pt x="6809" y="15231"/>
                  </a:cubicBezTo>
                  <a:cubicBezTo>
                    <a:pt x="6809" y="15231"/>
                    <a:pt x="6820" y="15219"/>
                    <a:pt x="6820" y="15208"/>
                  </a:cubicBezTo>
                  <a:lnTo>
                    <a:pt x="6842" y="15185"/>
                  </a:lnTo>
                  <a:cubicBezTo>
                    <a:pt x="6842" y="15185"/>
                    <a:pt x="6842" y="15174"/>
                    <a:pt x="6854" y="15174"/>
                  </a:cubicBezTo>
                  <a:lnTo>
                    <a:pt x="6865" y="15163"/>
                  </a:lnTo>
                  <a:cubicBezTo>
                    <a:pt x="6876" y="15163"/>
                    <a:pt x="6876" y="15163"/>
                    <a:pt x="6876" y="15151"/>
                  </a:cubicBezTo>
                  <a:close/>
                  <a:moveTo>
                    <a:pt x="6503" y="17263"/>
                  </a:moveTo>
                  <a:cubicBezTo>
                    <a:pt x="6538" y="17274"/>
                    <a:pt x="6571" y="17274"/>
                    <a:pt x="6605" y="17274"/>
                  </a:cubicBezTo>
                  <a:cubicBezTo>
                    <a:pt x="6639" y="17285"/>
                    <a:pt x="6661" y="17285"/>
                    <a:pt x="6684" y="17296"/>
                  </a:cubicBezTo>
                  <a:lnTo>
                    <a:pt x="6718" y="17296"/>
                  </a:lnTo>
                  <a:lnTo>
                    <a:pt x="6741" y="17308"/>
                  </a:lnTo>
                  <a:lnTo>
                    <a:pt x="6764" y="17308"/>
                  </a:lnTo>
                  <a:cubicBezTo>
                    <a:pt x="6774" y="17319"/>
                    <a:pt x="6786" y="17319"/>
                    <a:pt x="6797" y="17319"/>
                  </a:cubicBezTo>
                  <a:lnTo>
                    <a:pt x="6820" y="17330"/>
                  </a:lnTo>
                  <a:lnTo>
                    <a:pt x="6831" y="17330"/>
                  </a:lnTo>
                  <a:cubicBezTo>
                    <a:pt x="6854" y="17330"/>
                    <a:pt x="6865" y="17341"/>
                    <a:pt x="6876" y="17341"/>
                  </a:cubicBezTo>
                  <a:cubicBezTo>
                    <a:pt x="6910" y="17353"/>
                    <a:pt x="6955" y="17364"/>
                    <a:pt x="7000" y="17376"/>
                  </a:cubicBezTo>
                  <a:cubicBezTo>
                    <a:pt x="7068" y="17409"/>
                    <a:pt x="7147" y="17432"/>
                    <a:pt x="7226" y="17466"/>
                  </a:cubicBezTo>
                  <a:cubicBezTo>
                    <a:pt x="7271" y="17477"/>
                    <a:pt x="7316" y="17499"/>
                    <a:pt x="7361" y="17522"/>
                  </a:cubicBezTo>
                  <a:lnTo>
                    <a:pt x="7441" y="17544"/>
                  </a:lnTo>
                  <a:lnTo>
                    <a:pt x="7441" y="17556"/>
                  </a:lnTo>
                  <a:cubicBezTo>
                    <a:pt x="7418" y="17544"/>
                    <a:pt x="7396" y="17544"/>
                    <a:pt x="7361" y="17544"/>
                  </a:cubicBezTo>
                  <a:lnTo>
                    <a:pt x="7271" y="17544"/>
                  </a:lnTo>
                  <a:cubicBezTo>
                    <a:pt x="7226" y="17534"/>
                    <a:pt x="7181" y="17534"/>
                    <a:pt x="7125" y="17534"/>
                  </a:cubicBezTo>
                  <a:lnTo>
                    <a:pt x="7102" y="17534"/>
                  </a:lnTo>
                  <a:cubicBezTo>
                    <a:pt x="7080" y="17534"/>
                    <a:pt x="7057" y="17522"/>
                    <a:pt x="7034" y="17522"/>
                  </a:cubicBezTo>
                  <a:cubicBezTo>
                    <a:pt x="7012" y="17522"/>
                    <a:pt x="6978" y="17511"/>
                    <a:pt x="6944" y="17511"/>
                  </a:cubicBezTo>
                  <a:cubicBezTo>
                    <a:pt x="6865" y="17488"/>
                    <a:pt x="6797" y="17466"/>
                    <a:pt x="6729" y="17443"/>
                  </a:cubicBezTo>
                  <a:cubicBezTo>
                    <a:pt x="6684" y="17432"/>
                    <a:pt x="6651" y="17409"/>
                    <a:pt x="6605" y="17398"/>
                  </a:cubicBezTo>
                  <a:cubicBezTo>
                    <a:pt x="6605" y="17386"/>
                    <a:pt x="6594" y="17386"/>
                    <a:pt x="6594" y="17386"/>
                  </a:cubicBezTo>
                  <a:cubicBezTo>
                    <a:pt x="6583" y="17386"/>
                    <a:pt x="6571" y="17376"/>
                    <a:pt x="6549" y="17364"/>
                  </a:cubicBezTo>
                  <a:cubicBezTo>
                    <a:pt x="6538" y="17353"/>
                    <a:pt x="6526" y="17341"/>
                    <a:pt x="6515" y="17341"/>
                  </a:cubicBezTo>
                  <a:cubicBezTo>
                    <a:pt x="6515" y="17330"/>
                    <a:pt x="6503" y="17319"/>
                    <a:pt x="6503" y="17319"/>
                  </a:cubicBezTo>
                  <a:cubicBezTo>
                    <a:pt x="6493" y="17319"/>
                    <a:pt x="6493" y="17308"/>
                    <a:pt x="6493" y="17308"/>
                  </a:cubicBezTo>
                  <a:cubicBezTo>
                    <a:pt x="6481" y="17296"/>
                    <a:pt x="6481" y="17296"/>
                    <a:pt x="6481" y="17285"/>
                  </a:cubicBezTo>
                  <a:lnTo>
                    <a:pt x="6470" y="17274"/>
                  </a:lnTo>
                  <a:lnTo>
                    <a:pt x="6470" y="17263"/>
                  </a:lnTo>
                  <a:close/>
                  <a:moveTo>
                    <a:pt x="7757" y="16438"/>
                  </a:moveTo>
                  <a:cubicBezTo>
                    <a:pt x="7768" y="16438"/>
                    <a:pt x="7768" y="16438"/>
                    <a:pt x="7780" y="16450"/>
                  </a:cubicBezTo>
                  <a:lnTo>
                    <a:pt x="7802" y="16472"/>
                  </a:lnTo>
                  <a:cubicBezTo>
                    <a:pt x="7813" y="16483"/>
                    <a:pt x="7825" y="16495"/>
                    <a:pt x="7836" y="16518"/>
                  </a:cubicBezTo>
                  <a:lnTo>
                    <a:pt x="7836" y="16528"/>
                  </a:lnTo>
                  <a:cubicBezTo>
                    <a:pt x="7858" y="16551"/>
                    <a:pt x="7870" y="16585"/>
                    <a:pt x="7893" y="16608"/>
                  </a:cubicBezTo>
                  <a:cubicBezTo>
                    <a:pt x="7915" y="16664"/>
                    <a:pt x="7926" y="16698"/>
                    <a:pt x="7938" y="16743"/>
                  </a:cubicBezTo>
                  <a:lnTo>
                    <a:pt x="7949" y="16777"/>
                  </a:lnTo>
                  <a:lnTo>
                    <a:pt x="7960" y="16811"/>
                  </a:lnTo>
                  <a:lnTo>
                    <a:pt x="7971" y="16845"/>
                  </a:lnTo>
                  <a:lnTo>
                    <a:pt x="7971" y="16867"/>
                  </a:lnTo>
                  <a:lnTo>
                    <a:pt x="7983" y="16890"/>
                  </a:lnTo>
                  <a:cubicBezTo>
                    <a:pt x="7983" y="16901"/>
                    <a:pt x="7983" y="16912"/>
                    <a:pt x="7994" y="16924"/>
                  </a:cubicBezTo>
                  <a:lnTo>
                    <a:pt x="8005" y="16969"/>
                  </a:lnTo>
                  <a:lnTo>
                    <a:pt x="8005" y="17025"/>
                  </a:lnTo>
                  <a:cubicBezTo>
                    <a:pt x="8016" y="17093"/>
                    <a:pt x="8028" y="17172"/>
                    <a:pt x="8039" y="17240"/>
                  </a:cubicBezTo>
                  <a:cubicBezTo>
                    <a:pt x="8039" y="17285"/>
                    <a:pt x="8039" y="17330"/>
                    <a:pt x="8051" y="17376"/>
                  </a:cubicBezTo>
                  <a:lnTo>
                    <a:pt x="8051" y="17443"/>
                  </a:lnTo>
                  <a:cubicBezTo>
                    <a:pt x="8061" y="17556"/>
                    <a:pt x="8073" y="17647"/>
                    <a:pt x="8084" y="17725"/>
                  </a:cubicBezTo>
                  <a:cubicBezTo>
                    <a:pt x="8073" y="17714"/>
                    <a:pt x="8073" y="17692"/>
                    <a:pt x="8061" y="17669"/>
                  </a:cubicBezTo>
                  <a:lnTo>
                    <a:pt x="8061" y="17657"/>
                  </a:lnTo>
                  <a:lnTo>
                    <a:pt x="8051" y="17647"/>
                  </a:lnTo>
                  <a:cubicBezTo>
                    <a:pt x="8028" y="17579"/>
                    <a:pt x="8005" y="17499"/>
                    <a:pt x="7983" y="17432"/>
                  </a:cubicBezTo>
                  <a:lnTo>
                    <a:pt x="7971" y="17409"/>
                  </a:lnTo>
                  <a:cubicBezTo>
                    <a:pt x="7938" y="17296"/>
                    <a:pt x="7893" y="17161"/>
                    <a:pt x="7858" y="17037"/>
                  </a:cubicBezTo>
                  <a:cubicBezTo>
                    <a:pt x="7825" y="16924"/>
                    <a:pt x="7802" y="16811"/>
                    <a:pt x="7780" y="16686"/>
                  </a:cubicBezTo>
                  <a:cubicBezTo>
                    <a:pt x="7768" y="16630"/>
                    <a:pt x="7757" y="16563"/>
                    <a:pt x="7757" y="16495"/>
                  </a:cubicBezTo>
                  <a:lnTo>
                    <a:pt x="7757" y="16438"/>
                  </a:lnTo>
                  <a:close/>
                  <a:moveTo>
                    <a:pt x="7125" y="18301"/>
                  </a:moveTo>
                  <a:cubicBezTo>
                    <a:pt x="7170" y="18312"/>
                    <a:pt x="7215" y="18312"/>
                    <a:pt x="7249" y="18324"/>
                  </a:cubicBezTo>
                  <a:cubicBezTo>
                    <a:pt x="7305" y="18335"/>
                    <a:pt x="7351" y="18347"/>
                    <a:pt x="7407" y="18357"/>
                  </a:cubicBezTo>
                  <a:cubicBezTo>
                    <a:pt x="7452" y="18380"/>
                    <a:pt x="7509" y="18392"/>
                    <a:pt x="7565" y="18414"/>
                  </a:cubicBezTo>
                  <a:cubicBezTo>
                    <a:pt x="7644" y="18437"/>
                    <a:pt x="7734" y="18470"/>
                    <a:pt x="7813" y="18493"/>
                  </a:cubicBezTo>
                  <a:lnTo>
                    <a:pt x="7858" y="18515"/>
                  </a:lnTo>
                  <a:lnTo>
                    <a:pt x="7870" y="18515"/>
                  </a:lnTo>
                  <a:cubicBezTo>
                    <a:pt x="7915" y="18527"/>
                    <a:pt x="7971" y="18550"/>
                    <a:pt x="8016" y="18572"/>
                  </a:cubicBezTo>
                  <a:cubicBezTo>
                    <a:pt x="8051" y="18583"/>
                    <a:pt x="8084" y="18595"/>
                    <a:pt x="8107" y="18606"/>
                  </a:cubicBezTo>
                  <a:cubicBezTo>
                    <a:pt x="8129" y="18606"/>
                    <a:pt x="8152" y="18617"/>
                    <a:pt x="8163" y="18628"/>
                  </a:cubicBezTo>
                  <a:cubicBezTo>
                    <a:pt x="8186" y="18628"/>
                    <a:pt x="8197" y="18640"/>
                    <a:pt x="8209" y="18651"/>
                  </a:cubicBezTo>
                  <a:lnTo>
                    <a:pt x="8231" y="18651"/>
                  </a:lnTo>
                  <a:lnTo>
                    <a:pt x="8254" y="18663"/>
                  </a:lnTo>
                  <a:cubicBezTo>
                    <a:pt x="8265" y="18673"/>
                    <a:pt x="8287" y="18673"/>
                    <a:pt x="8299" y="18685"/>
                  </a:cubicBezTo>
                  <a:cubicBezTo>
                    <a:pt x="8344" y="18708"/>
                    <a:pt x="8389" y="18730"/>
                    <a:pt x="8423" y="18753"/>
                  </a:cubicBezTo>
                  <a:lnTo>
                    <a:pt x="8468" y="18776"/>
                  </a:lnTo>
                  <a:lnTo>
                    <a:pt x="8468" y="18786"/>
                  </a:lnTo>
                  <a:lnTo>
                    <a:pt x="8513" y="18866"/>
                  </a:lnTo>
                  <a:cubicBezTo>
                    <a:pt x="8490" y="18854"/>
                    <a:pt x="8480" y="18843"/>
                    <a:pt x="8457" y="18832"/>
                  </a:cubicBezTo>
                  <a:cubicBezTo>
                    <a:pt x="8412" y="18809"/>
                    <a:pt x="8367" y="18786"/>
                    <a:pt x="8322" y="18786"/>
                  </a:cubicBezTo>
                  <a:lnTo>
                    <a:pt x="8219" y="18753"/>
                  </a:lnTo>
                  <a:cubicBezTo>
                    <a:pt x="8163" y="18753"/>
                    <a:pt x="8107" y="18741"/>
                    <a:pt x="8051" y="18730"/>
                  </a:cubicBezTo>
                  <a:lnTo>
                    <a:pt x="8016" y="18730"/>
                  </a:lnTo>
                  <a:cubicBezTo>
                    <a:pt x="7971" y="18719"/>
                    <a:pt x="7926" y="18719"/>
                    <a:pt x="7881" y="18708"/>
                  </a:cubicBezTo>
                  <a:cubicBezTo>
                    <a:pt x="7847" y="18708"/>
                    <a:pt x="7802" y="18696"/>
                    <a:pt x="7757" y="18685"/>
                  </a:cubicBezTo>
                  <a:lnTo>
                    <a:pt x="7622" y="18651"/>
                  </a:lnTo>
                  <a:cubicBezTo>
                    <a:pt x="7576" y="18640"/>
                    <a:pt x="7542" y="18617"/>
                    <a:pt x="7497" y="18595"/>
                  </a:cubicBezTo>
                  <a:lnTo>
                    <a:pt x="7509" y="18595"/>
                  </a:lnTo>
                  <a:cubicBezTo>
                    <a:pt x="7497" y="18595"/>
                    <a:pt x="7486" y="18595"/>
                    <a:pt x="7474" y="18583"/>
                  </a:cubicBezTo>
                  <a:lnTo>
                    <a:pt x="7463" y="18583"/>
                  </a:lnTo>
                  <a:cubicBezTo>
                    <a:pt x="7441" y="18561"/>
                    <a:pt x="7407" y="18550"/>
                    <a:pt x="7384" y="18527"/>
                  </a:cubicBezTo>
                  <a:cubicBezTo>
                    <a:pt x="7361" y="18515"/>
                    <a:pt x="7339" y="18505"/>
                    <a:pt x="7316" y="18482"/>
                  </a:cubicBezTo>
                  <a:lnTo>
                    <a:pt x="7294" y="18459"/>
                  </a:lnTo>
                  <a:lnTo>
                    <a:pt x="7158" y="18357"/>
                  </a:lnTo>
                  <a:lnTo>
                    <a:pt x="7125" y="18324"/>
                  </a:lnTo>
                  <a:lnTo>
                    <a:pt x="7102" y="18301"/>
                  </a:lnTo>
                  <a:close/>
                  <a:moveTo>
                    <a:pt x="12487" y="9732"/>
                  </a:moveTo>
                  <a:cubicBezTo>
                    <a:pt x="12487" y="9744"/>
                    <a:pt x="12499" y="9755"/>
                    <a:pt x="12499" y="9766"/>
                  </a:cubicBezTo>
                  <a:lnTo>
                    <a:pt x="12510" y="9800"/>
                  </a:lnTo>
                  <a:lnTo>
                    <a:pt x="12510" y="9822"/>
                  </a:lnTo>
                  <a:cubicBezTo>
                    <a:pt x="12532" y="9924"/>
                    <a:pt x="12566" y="10025"/>
                    <a:pt x="12600" y="10128"/>
                  </a:cubicBezTo>
                  <a:cubicBezTo>
                    <a:pt x="12634" y="10251"/>
                    <a:pt x="12668" y="10342"/>
                    <a:pt x="12702" y="10432"/>
                  </a:cubicBezTo>
                  <a:cubicBezTo>
                    <a:pt x="12713" y="10489"/>
                    <a:pt x="12735" y="10534"/>
                    <a:pt x="12758" y="10590"/>
                  </a:cubicBezTo>
                  <a:cubicBezTo>
                    <a:pt x="12781" y="10647"/>
                    <a:pt x="12803" y="10692"/>
                    <a:pt x="12815" y="10748"/>
                  </a:cubicBezTo>
                  <a:lnTo>
                    <a:pt x="12826" y="10760"/>
                  </a:lnTo>
                  <a:cubicBezTo>
                    <a:pt x="12826" y="10771"/>
                    <a:pt x="12837" y="10782"/>
                    <a:pt x="12837" y="10805"/>
                  </a:cubicBezTo>
                  <a:cubicBezTo>
                    <a:pt x="12893" y="10986"/>
                    <a:pt x="12973" y="11200"/>
                    <a:pt x="13029" y="11425"/>
                  </a:cubicBezTo>
                  <a:cubicBezTo>
                    <a:pt x="13051" y="11493"/>
                    <a:pt x="13063" y="11561"/>
                    <a:pt x="13086" y="11629"/>
                  </a:cubicBezTo>
                  <a:cubicBezTo>
                    <a:pt x="13097" y="11663"/>
                    <a:pt x="13097" y="11696"/>
                    <a:pt x="13108" y="11731"/>
                  </a:cubicBezTo>
                  <a:cubicBezTo>
                    <a:pt x="13119" y="11787"/>
                    <a:pt x="13142" y="11844"/>
                    <a:pt x="13154" y="11900"/>
                  </a:cubicBezTo>
                  <a:cubicBezTo>
                    <a:pt x="13164" y="11956"/>
                    <a:pt x="13176" y="12002"/>
                    <a:pt x="13187" y="12058"/>
                  </a:cubicBezTo>
                  <a:lnTo>
                    <a:pt x="13187" y="12080"/>
                  </a:lnTo>
                  <a:cubicBezTo>
                    <a:pt x="13199" y="12103"/>
                    <a:pt x="13199" y="12125"/>
                    <a:pt x="13199" y="12160"/>
                  </a:cubicBezTo>
                  <a:lnTo>
                    <a:pt x="13199" y="12193"/>
                  </a:lnTo>
                  <a:lnTo>
                    <a:pt x="13210" y="12261"/>
                  </a:lnTo>
                  <a:lnTo>
                    <a:pt x="13210" y="12521"/>
                  </a:lnTo>
                  <a:cubicBezTo>
                    <a:pt x="13210" y="12600"/>
                    <a:pt x="13199" y="12690"/>
                    <a:pt x="13199" y="12769"/>
                  </a:cubicBezTo>
                  <a:lnTo>
                    <a:pt x="13199" y="12815"/>
                  </a:lnTo>
                  <a:cubicBezTo>
                    <a:pt x="13187" y="12882"/>
                    <a:pt x="13176" y="12961"/>
                    <a:pt x="13164" y="13029"/>
                  </a:cubicBezTo>
                  <a:cubicBezTo>
                    <a:pt x="13154" y="13131"/>
                    <a:pt x="13142" y="13221"/>
                    <a:pt x="13119" y="13311"/>
                  </a:cubicBezTo>
                  <a:lnTo>
                    <a:pt x="13119" y="13322"/>
                  </a:lnTo>
                  <a:lnTo>
                    <a:pt x="13051" y="13593"/>
                  </a:lnTo>
                  <a:cubicBezTo>
                    <a:pt x="13018" y="13706"/>
                    <a:pt x="12995" y="13808"/>
                    <a:pt x="12961" y="13898"/>
                  </a:cubicBezTo>
                  <a:cubicBezTo>
                    <a:pt x="12893" y="14102"/>
                    <a:pt x="12826" y="14305"/>
                    <a:pt x="12770" y="14508"/>
                  </a:cubicBezTo>
                  <a:lnTo>
                    <a:pt x="12758" y="14508"/>
                  </a:lnTo>
                  <a:lnTo>
                    <a:pt x="12758" y="14531"/>
                  </a:lnTo>
                  <a:lnTo>
                    <a:pt x="12758" y="14541"/>
                  </a:lnTo>
                  <a:lnTo>
                    <a:pt x="12735" y="14587"/>
                  </a:lnTo>
                  <a:lnTo>
                    <a:pt x="12735" y="14598"/>
                  </a:lnTo>
                  <a:lnTo>
                    <a:pt x="12735" y="14609"/>
                  </a:lnTo>
                  <a:lnTo>
                    <a:pt x="12725" y="14609"/>
                  </a:lnTo>
                  <a:lnTo>
                    <a:pt x="12725" y="14621"/>
                  </a:lnTo>
                  <a:lnTo>
                    <a:pt x="12725" y="14643"/>
                  </a:lnTo>
                  <a:lnTo>
                    <a:pt x="12713" y="14643"/>
                  </a:lnTo>
                  <a:lnTo>
                    <a:pt x="12713" y="14654"/>
                  </a:lnTo>
                  <a:lnTo>
                    <a:pt x="12713" y="14666"/>
                  </a:lnTo>
                  <a:cubicBezTo>
                    <a:pt x="12690" y="14711"/>
                    <a:pt x="12679" y="14756"/>
                    <a:pt x="12668" y="14802"/>
                  </a:cubicBezTo>
                  <a:cubicBezTo>
                    <a:pt x="12634" y="14869"/>
                    <a:pt x="12612" y="14937"/>
                    <a:pt x="12589" y="15005"/>
                  </a:cubicBezTo>
                  <a:cubicBezTo>
                    <a:pt x="12544" y="15128"/>
                    <a:pt x="12510" y="15264"/>
                    <a:pt x="12464" y="15389"/>
                  </a:cubicBezTo>
                  <a:cubicBezTo>
                    <a:pt x="12397" y="15603"/>
                    <a:pt x="12329" y="15806"/>
                    <a:pt x="12273" y="15998"/>
                  </a:cubicBezTo>
                  <a:lnTo>
                    <a:pt x="12250" y="16089"/>
                  </a:lnTo>
                  <a:cubicBezTo>
                    <a:pt x="12228" y="16167"/>
                    <a:pt x="12205" y="16235"/>
                    <a:pt x="12183" y="16303"/>
                  </a:cubicBezTo>
                  <a:cubicBezTo>
                    <a:pt x="12148" y="16416"/>
                    <a:pt x="12115" y="16528"/>
                    <a:pt x="12070" y="16630"/>
                  </a:cubicBezTo>
                  <a:lnTo>
                    <a:pt x="12070" y="16641"/>
                  </a:lnTo>
                  <a:cubicBezTo>
                    <a:pt x="12070" y="16653"/>
                    <a:pt x="12058" y="16664"/>
                    <a:pt x="12058" y="16676"/>
                  </a:cubicBezTo>
                  <a:lnTo>
                    <a:pt x="12035" y="16743"/>
                  </a:lnTo>
                  <a:cubicBezTo>
                    <a:pt x="12013" y="16799"/>
                    <a:pt x="11990" y="16867"/>
                    <a:pt x="11968" y="16924"/>
                  </a:cubicBezTo>
                  <a:lnTo>
                    <a:pt x="11731" y="17567"/>
                  </a:lnTo>
                  <a:cubicBezTo>
                    <a:pt x="11641" y="17770"/>
                    <a:pt x="11550" y="17985"/>
                    <a:pt x="11460" y="18154"/>
                  </a:cubicBezTo>
                  <a:lnTo>
                    <a:pt x="11426" y="18211"/>
                  </a:lnTo>
                  <a:lnTo>
                    <a:pt x="11358" y="18347"/>
                  </a:lnTo>
                  <a:lnTo>
                    <a:pt x="11335" y="18380"/>
                  </a:lnTo>
                  <a:cubicBezTo>
                    <a:pt x="11302" y="18448"/>
                    <a:pt x="11268" y="18505"/>
                    <a:pt x="11234" y="18561"/>
                  </a:cubicBezTo>
                  <a:cubicBezTo>
                    <a:pt x="11155" y="18685"/>
                    <a:pt x="11076" y="18809"/>
                    <a:pt x="10974" y="18967"/>
                  </a:cubicBezTo>
                  <a:lnTo>
                    <a:pt x="10952" y="18990"/>
                  </a:lnTo>
                  <a:cubicBezTo>
                    <a:pt x="10884" y="19092"/>
                    <a:pt x="10805" y="19205"/>
                    <a:pt x="10726" y="19306"/>
                  </a:cubicBezTo>
                  <a:lnTo>
                    <a:pt x="10715" y="19306"/>
                  </a:lnTo>
                  <a:cubicBezTo>
                    <a:pt x="10692" y="19340"/>
                    <a:pt x="10658" y="19373"/>
                    <a:pt x="10613" y="19408"/>
                  </a:cubicBezTo>
                  <a:cubicBezTo>
                    <a:pt x="10579" y="19441"/>
                    <a:pt x="10534" y="19475"/>
                    <a:pt x="10500" y="19498"/>
                  </a:cubicBezTo>
                  <a:cubicBezTo>
                    <a:pt x="10477" y="19521"/>
                    <a:pt x="10455" y="19531"/>
                    <a:pt x="10432" y="19543"/>
                  </a:cubicBezTo>
                  <a:lnTo>
                    <a:pt x="10568" y="19205"/>
                  </a:lnTo>
                  <a:cubicBezTo>
                    <a:pt x="10613" y="19080"/>
                    <a:pt x="10670" y="18944"/>
                    <a:pt x="10726" y="18821"/>
                  </a:cubicBezTo>
                  <a:lnTo>
                    <a:pt x="10760" y="18730"/>
                  </a:lnTo>
                  <a:cubicBezTo>
                    <a:pt x="10794" y="18628"/>
                    <a:pt x="10839" y="18538"/>
                    <a:pt x="10873" y="18437"/>
                  </a:cubicBezTo>
                  <a:cubicBezTo>
                    <a:pt x="10929" y="18312"/>
                    <a:pt x="10974" y="18177"/>
                    <a:pt x="11008" y="18053"/>
                  </a:cubicBezTo>
                  <a:cubicBezTo>
                    <a:pt x="11042" y="17928"/>
                    <a:pt x="11087" y="17793"/>
                    <a:pt x="11132" y="17635"/>
                  </a:cubicBezTo>
                  <a:lnTo>
                    <a:pt x="11155" y="17511"/>
                  </a:lnTo>
                  <a:cubicBezTo>
                    <a:pt x="11177" y="17421"/>
                    <a:pt x="11200" y="17341"/>
                    <a:pt x="11234" y="17251"/>
                  </a:cubicBezTo>
                  <a:cubicBezTo>
                    <a:pt x="11245" y="17183"/>
                    <a:pt x="11268" y="17115"/>
                    <a:pt x="11290" y="17048"/>
                  </a:cubicBezTo>
                  <a:lnTo>
                    <a:pt x="11358" y="16845"/>
                  </a:lnTo>
                  <a:lnTo>
                    <a:pt x="11358" y="16834"/>
                  </a:lnTo>
                  <a:lnTo>
                    <a:pt x="11370" y="16822"/>
                  </a:lnTo>
                  <a:cubicBezTo>
                    <a:pt x="11403" y="16721"/>
                    <a:pt x="11437" y="16630"/>
                    <a:pt x="11471" y="16540"/>
                  </a:cubicBezTo>
                  <a:cubicBezTo>
                    <a:pt x="11493" y="16495"/>
                    <a:pt x="11505" y="16450"/>
                    <a:pt x="11528" y="16405"/>
                  </a:cubicBezTo>
                  <a:cubicBezTo>
                    <a:pt x="11550" y="16325"/>
                    <a:pt x="11584" y="16257"/>
                    <a:pt x="11606" y="16179"/>
                  </a:cubicBezTo>
                  <a:cubicBezTo>
                    <a:pt x="11641" y="16099"/>
                    <a:pt x="11663" y="16021"/>
                    <a:pt x="11697" y="15941"/>
                  </a:cubicBezTo>
                  <a:cubicBezTo>
                    <a:pt x="11742" y="15795"/>
                    <a:pt x="11787" y="15660"/>
                    <a:pt x="11821" y="15524"/>
                  </a:cubicBezTo>
                  <a:cubicBezTo>
                    <a:pt x="11867" y="15399"/>
                    <a:pt x="11900" y="15287"/>
                    <a:pt x="11934" y="15163"/>
                  </a:cubicBezTo>
                  <a:cubicBezTo>
                    <a:pt x="12002" y="14925"/>
                    <a:pt x="12058" y="14666"/>
                    <a:pt x="12115" y="14373"/>
                  </a:cubicBezTo>
                  <a:cubicBezTo>
                    <a:pt x="12160" y="14147"/>
                    <a:pt x="12205" y="13932"/>
                    <a:pt x="12250" y="13706"/>
                  </a:cubicBezTo>
                  <a:cubicBezTo>
                    <a:pt x="12273" y="13570"/>
                    <a:pt x="12296" y="13424"/>
                    <a:pt x="12329" y="13289"/>
                  </a:cubicBezTo>
                  <a:cubicBezTo>
                    <a:pt x="12341" y="13164"/>
                    <a:pt x="12363" y="13029"/>
                    <a:pt x="12374" y="12893"/>
                  </a:cubicBezTo>
                  <a:cubicBezTo>
                    <a:pt x="12397" y="12554"/>
                    <a:pt x="12419" y="12306"/>
                    <a:pt x="12431" y="12058"/>
                  </a:cubicBezTo>
                  <a:cubicBezTo>
                    <a:pt x="12442" y="11945"/>
                    <a:pt x="12454" y="11809"/>
                    <a:pt x="12464" y="11663"/>
                  </a:cubicBezTo>
                  <a:cubicBezTo>
                    <a:pt x="12476" y="11595"/>
                    <a:pt x="12476" y="11527"/>
                    <a:pt x="12476" y="11460"/>
                  </a:cubicBezTo>
                  <a:cubicBezTo>
                    <a:pt x="12487" y="11380"/>
                    <a:pt x="12487" y="11313"/>
                    <a:pt x="12499" y="11234"/>
                  </a:cubicBezTo>
                  <a:lnTo>
                    <a:pt x="12499" y="10929"/>
                  </a:lnTo>
                  <a:lnTo>
                    <a:pt x="12499" y="10624"/>
                  </a:lnTo>
                  <a:lnTo>
                    <a:pt x="12499" y="10432"/>
                  </a:lnTo>
                  <a:lnTo>
                    <a:pt x="12499" y="10364"/>
                  </a:lnTo>
                  <a:cubicBezTo>
                    <a:pt x="12510" y="10319"/>
                    <a:pt x="12510" y="10286"/>
                    <a:pt x="12510" y="10240"/>
                  </a:cubicBezTo>
                  <a:cubicBezTo>
                    <a:pt x="12510" y="10206"/>
                    <a:pt x="12510" y="10161"/>
                    <a:pt x="12464" y="10150"/>
                  </a:cubicBezTo>
                  <a:lnTo>
                    <a:pt x="12454" y="10150"/>
                  </a:lnTo>
                  <a:cubicBezTo>
                    <a:pt x="12442" y="10150"/>
                    <a:pt x="12442" y="10150"/>
                    <a:pt x="12431" y="10161"/>
                  </a:cubicBezTo>
                  <a:cubicBezTo>
                    <a:pt x="12419" y="10173"/>
                    <a:pt x="12419" y="10184"/>
                    <a:pt x="12419" y="10195"/>
                  </a:cubicBezTo>
                  <a:cubicBezTo>
                    <a:pt x="12408" y="10206"/>
                    <a:pt x="12408" y="10229"/>
                    <a:pt x="12408" y="10251"/>
                  </a:cubicBezTo>
                  <a:lnTo>
                    <a:pt x="12408" y="10274"/>
                  </a:lnTo>
                  <a:lnTo>
                    <a:pt x="12408" y="10296"/>
                  </a:lnTo>
                  <a:cubicBezTo>
                    <a:pt x="12419" y="10319"/>
                    <a:pt x="12419" y="10342"/>
                    <a:pt x="12419" y="10364"/>
                  </a:cubicBezTo>
                  <a:cubicBezTo>
                    <a:pt x="12419" y="10489"/>
                    <a:pt x="12419" y="10624"/>
                    <a:pt x="12408" y="10760"/>
                  </a:cubicBezTo>
                  <a:cubicBezTo>
                    <a:pt x="12408" y="10895"/>
                    <a:pt x="12408" y="11031"/>
                    <a:pt x="12397" y="11166"/>
                  </a:cubicBezTo>
                  <a:lnTo>
                    <a:pt x="12397" y="11200"/>
                  </a:lnTo>
                  <a:lnTo>
                    <a:pt x="12397" y="11245"/>
                  </a:lnTo>
                  <a:lnTo>
                    <a:pt x="12397" y="11267"/>
                  </a:lnTo>
                  <a:cubicBezTo>
                    <a:pt x="12386" y="11415"/>
                    <a:pt x="12374" y="11573"/>
                    <a:pt x="12352" y="11719"/>
                  </a:cubicBezTo>
                  <a:cubicBezTo>
                    <a:pt x="12341" y="11832"/>
                    <a:pt x="12329" y="11934"/>
                    <a:pt x="12318" y="12047"/>
                  </a:cubicBezTo>
                  <a:lnTo>
                    <a:pt x="12306" y="12205"/>
                  </a:lnTo>
                  <a:cubicBezTo>
                    <a:pt x="12284" y="12351"/>
                    <a:pt x="12273" y="12498"/>
                    <a:pt x="12261" y="12645"/>
                  </a:cubicBezTo>
                  <a:lnTo>
                    <a:pt x="12261" y="12702"/>
                  </a:lnTo>
                  <a:cubicBezTo>
                    <a:pt x="12250" y="12815"/>
                    <a:pt x="12239" y="12938"/>
                    <a:pt x="12228" y="13051"/>
                  </a:cubicBezTo>
                  <a:lnTo>
                    <a:pt x="12160" y="13424"/>
                  </a:lnTo>
                  <a:lnTo>
                    <a:pt x="12160" y="13458"/>
                  </a:lnTo>
                  <a:cubicBezTo>
                    <a:pt x="12137" y="13537"/>
                    <a:pt x="12126" y="13616"/>
                    <a:pt x="12103" y="13706"/>
                  </a:cubicBezTo>
                  <a:lnTo>
                    <a:pt x="12081" y="13841"/>
                  </a:lnTo>
                  <a:lnTo>
                    <a:pt x="12070" y="13898"/>
                  </a:lnTo>
                  <a:lnTo>
                    <a:pt x="12047" y="13966"/>
                  </a:lnTo>
                  <a:cubicBezTo>
                    <a:pt x="11922" y="14598"/>
                    <a:pt x="11787" y="15095"/>
                    <a:pt x="11629" y="15547"/>
                  </a:cubicBezTo>
                  <a:lnTo>
                    <a:pt x="11629" y="15580"/>
                  </a:lnTo>
                  <a:lnTo>
                    <a:pt x="11600" y="15639"/>
                  </a:lnTo>
                  <a:lnTo>
                    <a:pt x="11600" y="15639"/>
                  </a:lnTo>
                  <a:cubicBezTo>
                    <a:pt x="11596" y="15642"/>
                    <a:pt x="11596" y="15648"/>
                    <a:pt x="11596" y="15648"/>
                  </a:cubicBezTo>
                  <a:lnTo>
                    <a:pt x="11606" y="15637"/>
                  </a:lnTo>
                  <a:lnTo>
                    <a:pt x="11606" y="15637"/>
                  </a:lnTo>
                  <a:cubicBezTo>
                    <a:pt x="11584" y="15682"/>
                    <a:pt x="11573" y="15727"/>
                    <a:pt x="11550" y="15772"/>
                  </a:cubicBezTo>
                  <a:lnTo>
                    <a:pt x="11550" y="15783"/>
                  </a:lnTo>
                  <a:cubicBezTo>
                    <a:pt x="11516" y="15874"/>
                    <a:pt x="11483" y="15953"/>
                    <a:pt x="11448" y="16032"/>
                  </a:cubicBezTo>
                  <a:cubicBezTo>
                    <a:pt x="11448" y="16054"/>
                    <a:pt x="11437" y="16066"/>
                    <a:pt x="11437" y="16089"/>
                  </a:cubicBezTo>
                  <a:cubicBezTo>
                    <a:pt x="11403" y="16167"/>
                    <a:pt x="11370" y="16235"/>
                    <a:pt x="11335" y="16314"/>
                  </a:cubicBezTo>
                  <a:cubicBezTo>
                    <a:pt x="11313" y="16382"/>
                    <a:pt x="11279" y="16450"/>
                    <a:pt x="11245" y="16528"/>
                  </a:cubicBezTo>
                  <a:lnTo>
                    <a:pt x="11177" y="16698"/>
                  </a:lnTo>
                  <a:cubicBezTo>
                    <a:pt x="11121" y="16811"/>
                    <a:pt x="11064" y="16935"/>
                    <a:pt x="11019" y="17082"/>
                  </a:cubicBezTo>
                  <a:cubicBezTo>
                    <a:pt x="10963" y="17240"/>
                    <a:pt x="10906" y="17398"/>
                    <a:pt x="10861" y="17544"/>
                  </a:cubicBezTo>
                  <a:cubicBezTo>
                    <a:pt x="10828" y="17657"/>
                    <a:pt x="10794" y="17759"/>
                    <a:pt x="10760" y="17861"/>
                  </a:cubicBezTo>
                  <a:lnTo>
                    <a:pt x="10738" y="17917"/>
                  </a:lnTo>
                  <a:cubicBezTo>
                    <a:pt x="10703" y="18019"/>
                    <a:pt x="10670" y="18132"/>
                    <a:pt x="10625" y="18234"/>
                  </a:cubicBezTo>
                  <a:cubicBezTo>
                    <a:pt x="10579" y="18357"/>
                    <a:pt x="10523" y="18482"/>
                    <a:pt x="10477" y="18583"/>
                  </a:cubicBezTo>
                  <a:lnTo>
                    <a:pt x="10410" y="18753"/>
                  </a:lnTo>
                  <a:lnTo>
                    <a:pt x="10410" y="18719"/>
                  </a:lnTo>
                  <a:cubicBezTo>
                    <a:pt x="10410" y="18663"/>
                    <a:pt x="10410" y="18617"/>
                    <a:pt x="10421" y="18572"/>
                  </a:cubicBezTo>
                  <a:cubicBezTo>
                    <a:pt x="10421" y="18482"/>
                    <a:pt x="10432" y="18392"/>
                    <a:pt x="10444" y="18290"/>
                  </a:cubicBezTo>
                  <a:lnTo>
                    <a:pt x="10477" y="18019"/>
                  </a:lnTo>
                  <a:cubicBezTo>
                    <a:pt x="10545" y="17601"/>
                    <a:pt x="10590" y="17161"/>
                    <a:pt x="10635" y="16721"/>
                  </a:cubicBezTo>
                  <a:lnTo>
                    <a:pt x="10635" y="16698"/>
                  </a:lnTo>
                  <a:cubicBezTo>
                    <a:pt x="10658" y="16483"/>
                    <a:pt x="10670" y="16269"/>
                    <a:pt x="10703" y="16054"/>
                  </a:cubicBezTo>
                  <a:cubicBezTo>
                    <a:pt x="10726" y="15930"/>
                    <a:pt x="10738" y="15806"/>
                    <a:pt x="10760" y="15693"/>
                  </a:cubicBezTo>
                  <a:cubicBezTo>
                    <a:pt x="10771" y="15614"/>
                    <a:pt x="10794" y="15535"/>
                    <a:pt x="10805" y="15456"/>
                  </a:cubicBezTo>
                  <a:lnTo>
                    <a:pt x="10816" y="15389"/>
                  </a:lnTo>
                  <a:lnTo>
                    <a:pt x="10828" y="15343"/>
                  </a:lnTo>
                  <a:cubicBezTo>
                    <a:pt x="10850" y="15264"/>
                    <a:pt x="10873" y="15174"/>
                    <a:pt x="10896" y="15095"/>
                  </a:cubicBezTo>
                  <a:lnTo>
                    <a:pt x="10906" y="15050"/>
                  </a:lnTo>
                  <a:cubicBezTo>
                    <a:pt x="10918" y="15016"/>
                    <a:pt x="10918" y="14982"/>
                    <a:pt x="10929" y="14937"/>
                  </a:cubicBezTo>
                  <a:cubicBezTo>
                    <a:pt x="10952" y="14892"/>
                    <a:pt x="10974" y="14835"/>
                    <a:pt x="10986" y="14779"/>
                  </a:cubicBezTo>
                  <a:cubicBezTo>
                    <a:pt x="11054" y="14598"/>
                    <a:pt x="11132" y="14418"/>
                    <a:pt x="11200" y="14237"/>
                  </a:cubicBezTo>
                  <a:lnTo>
                    <a:pt x="11223" y="14192"/>
                  </a:lnTo>
                  <a:lnTo>
                    <a:pt x="11245" y="14124"/>
                  </a:lnTo>
                  <a:lnTo>
                    <a:pt x="11347" y="13887"/>
                  </a:lnTo>
                  <a:cubicBezTo>
                    <a:pt x="11392" y="13763"/>
                    <a:pt x="11437" y="13650"/>
                    <a:pt x="11471" y="13537"/>
                  </a:cubicBezTo>
                  <a:cubicBezTo>
                    <a:pt x="11505" y="13447"/>
                    <a:pt x="11539" y="13345"/>
                    <a:pt x="11573" y="13244"/>
                  </a:cubicBezTo>
                  <a:cubicBezTo>
                    <a:pt x="11606" y="13153"/>
                    <a:pt x="11629" y="13074"/>
                    <a:pt x="11663" y="12983"/>
                  </a:cubicBezTo>
                  <a:lnTo>
                    <a:pt x="11686" y="12916"/>
                  </a:lnTo>
                  <a:lnTo>
                    <a:pt x="11719" y="12803"/>
                  </a:lnTo>
                  <a:cubicBezTo>
                    <a:pt x="11754" y="12735"/>
                    <a:pt x="11776" y="12667"/>
                    <a:pt x="11799" y="12600"/>
                  </a:cubicBezTo>
                  <a:lnTo>
                    <a:pt x="11900" y="12329"/>
                  </a:lnTo>
                  <a:lnTo>
                    <a:pt x="11912" y="12306"/>
                  </a:lnTo>
                  <a:cubicBezTo>
                    <a:pt x="11957" y="12205"/>
                    <a:pt x="11990" y="12103"/>
                    <a:pt x="12025" y="12012"/>
                  </a:cubicBezTo>
                  <a:cubicBezTo>
                    <a:pt x="12058" y="11911"/>
                    <a:pt x="12103" y="11798"/>
                    <a:pt x="12137" y="11686"/>
                  </a:cubicBezTo>
                  <a:lnTo>
                    <a:pt x="12148" y="11629"/>
                  </a:lnTo>
                  <a:cubicBezTo>
                    <a:pt x="12171" y="11538"/>
                    <a:pt x="12205" y="11448"/>
                    <a:pt x="12216" y="11358"/>
                  </a:cubicBezTo>
                  <a:cubicBezTo>
                    <a:pt x="12250" y="11245"/>
                    <a:pt x="12273" y="11132"/>
                    <a:pt x="12296" y="11008"/>
                  </a:cubicBezTo>
                  <a:cubicBezTo>
                    <a:pt x="12306" y="10906"/>
                    <a:pt x="12329" y="10793"/>
                    <a:pt x="12341" y="10692"/>
                  </a:cubicBezTo>
                  <a:cubicBezTo>
                    <a:pt x="12352" y="10590"/>
                    <a:pt x="12374" y="10477"/>
                    <a:pt x="12386" y="10376"/>
                  </a:cubicBezTo>
                  <a:cubicBezTo>
                    <a:pt x="12408" y="10173"/>
                    <a:pt x="12442" y="9958"/>
                    <a:pt x="12487" y="9732"/>
                  </a:cubicBezTo>
                  <a:close/>
                  <a:moveTo>
                    <a:pt x="464" y="16325"/>
                  </a:moveTo>
                  <a:cubicBezTo>
                    <a:pt x="486" y="16325"/>
                    <a:pt x="520" y="16325"/>
                    <a:pt x="542" y="16337"/>
                  </a:cubicBezTo>
                  <a:cubicBezTo>
                    <a:pt x="577" y="16348"/>
                    <a:pt x="610" y="16348"/>
                    <a:pt x="644" y="16360"/>
                  </a:cubicBezTo>
                  <a:cubicBezTo>
                    <a:pt x="690" y="16382"/>
                    <a:pt x="746" y="16405"/>
                    <a:pt x="813" y="16438"/>
                  </a:cubicBezTo>
                  <a:lnTo>
                    <a:pt x="893" y="16483"/>
                  </a:lnTo>
                  <a:cubicBezTo>
                    <a:pt x="994" y="16528"/>
                    <a:pt x="1096" y="16585"/>
                    <a:pt x="1197" y="16619"/>
                  </a:cubicBezTo>
                  <a:cubicBezTo>
                    <a:pt x="1265" y="16653"/>
                    <a:pt x="1322" y="16676"/>
                    <a:pt x="1390" y="16698"/>
                  </a:cubicBezTo>
                  <a:lnTo>
                    <a:pt x="1400" y="16709"/>
                  </a:lnTo>
                  <a:cubicBezTo>
                    <a:pt x="1480" y="16732"/>
                    <a:pt x="1548" y="16754"/>
                    <a:pt x="1626" y="16777"/>
                  </a:cubicBezTo>
                  <a:lnTo>
                    <a:pt x="1649" y="16777"/>
                  </a:lnTo>
                  <a:cubicBezTo>
                    <a:pt x="1717" y="16799"/>
                    <a:pt x="1784" y="16811"/>
                    <a:pt x="1852" y="16822"/>
                  </a:cubicBezTo>
                  <a:cubicBezTo>
                    <a:pt x="1932" y="16834"/>
                    <a:pt x="1999" y="16845"/>
                    <a:pt x="2067" y="16845"/>
                  </a:cubicBezTo>
                  <a:cubicBezTo>
                    <a:pt x="2090" y="16856"/>
                    <a:pt x="2112" y="16856"/>
                    <a:pt x="2135" y="16856"/>
                  </a:cubicBezTo>
                  <a:cubicBezTo>
                    <a:pt x="2180" y="16856"/>
                    <a:pt x="2236" y="16867"/>
                    <a:pt x="2281" y="16867"/>
                  </a:cubicBezTo>
                  <a:cubicBezTo>
                    <a:pt x="2349" y="16879"/>
                    <a:pt x="2428" y="16890"/>
                    <a:pt x="2496" y="16901"/>
                  </a:cubicBezTo>
                  <a:lnTo>
                    <a:pt x="2519" y="16901"/>
                  </a:lnTo>
                  <a:lnTo>
                    <a:pt x="2541" y="16912"/>
                  </a:lnTo>
                  <a:lnTo>
                    <a:pt x="2564" y="16912"/>
                  </a:lnTo>
                  <a:lnTo>
                    <a:pt x="2575" y="16924"/>
                  </a:lnTo>
                  <a:cubicBezTo>
                    <a:pt x="2665" y="16947"/>
                    <a:pt x="2755" y="16969"/>
                    <a:pt x="2835" y="16992"/>
                  </a:cubicBezTo>
                  <a:cubicBezTo>
                    <a:pt x="2913" y="17014"/>
                    <a:pt x="2993" y="17037"/>
                    <a:pt x="3060" y="17059"/>
                  </a:cubicBezTo>
                  <a:lnTo>
                    <a:pt x="3094" y="17070"/>
                  </a:lnTo>
                  <a:lnTo>
                    <a:pt x="3139" y="17082"/>
                  </a:lnTo>
                  <a:cubicBezTo>
                    <a:pt x="3196" y="17115"/>
                    <a:pt x="3252" y="17138"/>
                    <a:pt x="3309" y="17161"/>
                  </a:cubicBezTo>
                  <a:cubicBezTo>
                    <a:pt x="3309" y="17161"/>
                    <a:pt x="3320" y="17161"/>
                    <a:pt x="3320" y="17172"/>
                  </a:cubicBezTo>
                  <a:cubicBezTo>
                    <a:pt x="3387" y="17206"/>
                    <a:pt x="3455" y="17251"/>
                    <a:pt x="3523" y="17285"/>
                  </a:cubicBezTo>
                  <a:cubicBezTo>
                    <a:pt x="3580" y="17319"/>
                    <a:pt x="3636" y="17353"/>
                    <a:pt x="3704" y="17386"/>
                  </a:cubicBezTo>
                  <a:cubicBezTo>
                    <a:pt x="3749" y="17421"/>
                    <a:pt x="3794" y="17443"/>
                    <a:pt x="3851" y="17466"/>
                  </a:cubicBezTo>
                  <a:cubicBezTo>
                    <a:pt x="3919" y="17511"/>
                    <a:pt x="3997" y="17556"/>
                    <a:pt x="4065" y="17590"/>
                  </a:cubicBezTo>
                  <a:cubicBezTo>
                    <a:pt x="4336" y="17748"/>
                    <a:pt x="4573" y="17883"/>
                    <a:pt x="4810" y="18041"/>
                  </a:cubicBezTo>
                  <a:cubicBezTo>
                    <a:pt x="4867" y="18086"/>
                    <a:pt x="4923" y="18121"/>
                    <a:pt x="4980" y="18166"/>
                  </a:cubicBezTo>
                  <a:cubicBezTo>
                    <a:pt x="5025" y="18199"/>
                    <a:pt x="5081" y="18244"/>
                    <a:pt x="5126" y="18279"/>
                  </a:cubicBezTo>
                  <a:lnTo>
                    <a:pt x="5138" y="18290"/>
                  </a:lnTo>
                  <a:cubicBezTo>
                    <a:pt x="5296" y="18437"/>
                    <a:pt x="5431" y="18572"/>
                    <a:pt x="5555" y="18708"/>
                  </a:cubicBezTo>
                  <a:cubicBezTo>
                    <a:pt x="5600" y="18753"/>
                    <a:pt x="5635" y="18809"/>
                    <a:pt x="5680" y="18854"/>
                  </a:cubicBezTo>
                  <a:cubicBezTo>
                    <a:pt x="5747" y="18944"/>
                    <a:pt x="5826" y="19035"/>
                    <a:pt x="5906" y="19114"/>
                  </a:cubicBezTo>
                  <a:cubicBezTo>
                    <a:pt x="5939" y="19159"/>
                    <a:pt x="5984" y="19205"/>
                    <a:pt x="6029" y="19238"/>
                  </a:cubicBezTo>
                  <a:lnTo>
                    <a:pt x="6097" y="19306"/>
                  </a:lnTo>
                  <a:cubicBezTo>
                    <a:pt x="6154" y="19373"/>
                    <a:pt x="6222" y="19441"/>
                    <a:pt x="6278" y="19509"/>
                  </a:cubicBezTo>
                  <a:cubicBezTo>
                    <a:pt x="6345" y="19588"/>
                    <a:pt x="6402" y="19667"/>
                    <a:pt x="6470" y="19746"/>
                  </a:cubicBezTo>
                  <a:lnTo>
                    <a:pt x="6549" y="19848"/>
                  </a:lnTo>
                  <a:cubicBezTo>
                    <a:pt x="6594" y="19904"/>
                    <a:pt x="6628" y="19950"/>
                    <a:pt x="6673" y="19995"/>
                  </a:cubicBezTo>
                  <a:lnTo>
                    <a:pt x="6809" y="20164"/>
                  </a:lnTo>
                  <a:cubicBezTo>
                    <a:pt x="6854" y="20221"/>
                    <a:pt x="6887" y="20277"/>
                    <a:pt x="6932" y="20322"/>
                  </a:cubicBezTo>
                  <a:cubicBezTo>
                    <a:pt x="6978" y="20379"/>
                    <a:pt x="7023" y="20446"/>
                    <a:pt x="7068" y="20502"/>
                  </a:cubicBezTo>
                  <a:lnTo>
                    <a:pt x="7080" y="20525"/>
                  </a:lnTo>
                  <a:lnTo>
                    <a:pt x="7316" y="20830"/>
                  </a:lnTo>
                  <a:lnTo>
                    <a:pt x="7418" y="20999"/>
                  </a:lnTo>
                  <a:cubicBezTo>
                    <a:pt x="7452" y="21044"/>
                    <a:pt x="7474" y="21089"/>
                    <a:pt x="7497" y="21135"/>
                  </a:cubicBezTo>
                  <a:lnTo>
                    <a:pt x="7519" y="21192"/>
                  </a:lnTo>
                  <a:cubicBezTo>
                    <a:pt x="7576" y="21282"/>
                    <a:pt x="7622" y="21372"/>
                    <a:pt x="7667" y="21473"/>
                  </a:cubicBezTo>
                  <a:lnTo>
                    <a:pt x="7712" y="21564"/>
                  </a:lnTo>
                  <a:cubicBezTo>
                    <a:pt x="7723" y="21575"/>
                    <a:pt x="7723" y="21575"/>
                    <a:pt x="7723" y="21586"/>
                  </a:cubicBezTo>
                  <a:lnTo>
                    <a:pt x="7734" y="21631"/>
                  </a:lnTo>
                  <a:lnTo>
                    <a:pt x="7757" y="21677"/>
                  </a:lnTo>
                  <a:lnTo>
                    <a:pt x="7745" y="21666"/>
                  </a:lnTo>
                  <a:lnTo>
                    <a:pt x="7712" y="21631"/>
                  </a:lnTo>
                  <a:lnTo>
                    <a:pt x="7644" y="21575"/>
                  </a:lnTo>
                  <a:lnTo>
                    <a:pt x="7587" y="21518"/>
                  </a:lnTo>
                  <a:cubicBezTo>
                    <a:pt x="7554" y="21485"/>
                    <a:pt x="7519" y="21440"/>
                    <a:pt x="7486" y="21406"/>
                  </a:cubicBezTo>
                  <a:cubicBezTo>
                    <a:pt x="7441" y="21360"/>
                    <a:pt x="7396" y="21304"/>
                    <a:pt x="7361" y="21259"/>
                  </a:cubicBezTo>
                  <a:lnTo>
                    <a:pt x="7316" y="21214"/>
                  </a:lnTo>
                  <a:cubicBezTo>
                    <a:pt x="7249" y="21124"/>
                    <a:pt x="7193" y="21056"/>
                    <a:pt x="7125" y="20977"/>
                  </a:cubicBezTo>
                  <a:lnTo>
                    <a:pt x="6854" y="20706"/>
                  </a:lnTo>
                  <a:cubicBezTo>
                    <a:pt x="6820" y="20672"/>
                    <a:pt x="6786" y="20650"/>
                    <a:pt x="6752" y="20615"/>
                  </a:cubicBezTo>
                  <a:lnTo>
                    <a:pt x="6651" y="20525"/>
                  </a:lnTo>
                  <a:cubicBezTo>
                    <a:pt x="6605" y="20469"/>
                    <a:pt x="6549" y="20412"/>
                    <a:pt x="6493" y="20367"/>
                  </a:cubicBezTo>
                  <a:cubicBezTo>
                    <a:pt x="6402" y="20277"/>
                    <a:pt x="6300" y="20198"/>
                    <a:pt x="6232" y="20130"/>
                  </a:cubicBezTo>
                  <a:cubicBezTo>
                    <a:pt x="6131" y="20051"/>
                    <a:pt x="6041" y="19972"/>
                    <a:pt x="5973" y="19915"/>
                  </a:cubicBezTo>
                  <a:cubicBezTo>
                    <a:pt x="5894" y="19848"/>
                    <a:pt x="5815" y="19780"/>
                    <a:pt x="5725" y="19701"/>
                  </a:cubicBezTo>
                  <a:lnTo>
                    <a:pt x="5713" y="19701"/>
                  </a:lnTo>
                  <a:lnTo>
                    <a:pt x="5713" y="19690"/>
                  </a:lnTo>
                  <a:cubicBezTo>
                    <a:pt x="5702" y="19690"/>
                    <a:pt x="5691" y="19679"/>
                    <a:pt x="5691" y="19667"/>
                  </a:cubicBezTo>
                  <a:lnTo>
                    <a:pt x="5668" y="19656"/>
                  </a:lnTo>
                  <a:cubicBezTo>
                    <a:pt x="5600" y="19599"/>
                    <a:pt x="5522" y="19531"/>
                    <a:pt x="5454" y="19475"/>
                  </a:cubicBezTo>
                  <a:cubicBezTo>
                    <a:pt x="5352" y="19396"/>
                    <a:pt x="5262" y="19328"/>
                    <a:pt x="5149" y="19261"/>
                  </a:cubicBezTo>
                  <a:lnTo>
                    <a:pt x="5126" y="19238"/>
                  </a:lnTo>
                  <a:lnTo>
                    <a:pt x="5081" y="19215"/>
                  </a:lnTo>
                  <a:cubicBezTo>
                    <a:pt x="5002" y="19159"/>
                    <a:pt x="4912" y="19092"/>
                    <a:pt x="4810" y="19001"/>
                  </a:cubicBezTo>
                  <a:cubicBezTo>
                    <a:pt x="4777" y="18979"/>
                    <a:pt x="4742" y="18956"/>
                    <a:pt x="4709" y="18922"/>
                  </a:cubicBezTo>
                  <a:cubicBezTo>
                    <a:pt x="4664" y="18888"/>
                    <a:pt x="4607" y="18843"/>
                    <a:pt x="4551" y="18798"/>
                  </a:cubicBezTo>
                  <a:cubicBezTo>
                    <a:pt x="4460" y="18730"/>
                    <a:pt x="4370" y="18663"/>
                    <a:pt x="4245" y="18583"/>
                  </a:cubicBezTo>
                  <a:cubicBezTo>
                    <a:pt x="4212" y="18561"/>
                    <a:pt x="4167" y="18538"/>
                    <a:pt x="4133" y="18515"/>
                  </a:cubicBezTo>
                  <a:lnTo>
                    <a:pt x="4099" y="18493"/>
                  </a:lnTo>
                  <a:cubicBezTo>
                    <a:pt x="4065" y="18482"/>
                    <a:pt x="4031" y="18459"/>
                    <a:pt x="4009" y="18437"/>
                  </a:cubicBezTo>
                  <a:lnTo>
                    <a:pt x="3964" y="18414"/>
                  </a:lnTo>
                  <a:lnTo>
                    <a:pt x="3907" y="18369"/>
                  </a:lnTo>
                  <a:lnTo>
                    <a:pt x="3884" y="18357"/>
                  </a:lnTo>
                  <a:cubicBezTo>
                    <a:pt x="3873" y="18347"/>
                    <a:pt x="3851" y="18335"/>
                    <a:pt x="3839" y="18324"/>
                  </a:cubicBezTo>
                  <a:lnTo>
                    <a:pt x="3794" y="18290"/>
                  </a:lnTo>
                  <a:lnTo>
                    <a:pt x="3704" y="18222"/>
                  </a:lnTo>
                  <a:lnTo>
                    <a:pt x="3580" y="18098"/>
                  </a:lnTo>
                  <a:lnTo>
                    <a:pt x="3557" y="18086"/>
                  </a:lnTo>
                  <a:lnTo>
                    <a:pt x="3523" y="18053"/>
                  </a:lnTo>
                  <a:cubicBezTo>
                    <a:pt x="3512" y="18041"/>
                    <a:pt x="3500" y="18019"/>
                    <a:pt x="3490" y="18008"/>
                  </a:cubicBezTo>
                  <a:cubicBezTo>
                    <a:pt x="3478" y="17996"/>
                    <a:pt x="3455" y="17985"/>
                    <a:pt x="3444" y="17985"/>
                  </a:cubicBezTo>
                  <a:cubicBezTo>
                    <a:pt x="3433" y="17973"/>
                    <a:pt x="3422" y="17973"/>
                    <a:pt x="3410" y="17963"/>
                  </a:cubicBezTo>
                  <a:cubicBezTo>
                    <a:pt x="3410" y="17963"/>
                    <a:pt x="3399" y="17963"/>
                    <a:pt x="3387" y="17951"/>
                  </a:cubicBezTo>
                  <a:lnTo>
                    <a:pt x="3354" y="17940"/>
                  </a:lnTo>
                  <a:cubicBezTo>
                    <a:pt x="3342" y="17928"/>
                    <a:pt x="3342" y="17928"/>
                    <a:pt x="3331" y="17928"/>
                  </a:cubicBezTo>
                  <a:cubicBezTo>
                    <a:pt x="3297" y="17906"/>
                    <a:pt x="3264" y="17883"/>
                    <a:pt x="3229" y="17872"/>
                  </a:cubicBezTo>
                  <a:cubicBezTo>
                    <a:pt x="3173" y="17838"/>
                    <a:pt x="3116" y="17805"/>
                    <a:pt x="3049" y="17770"/>
                  </a:cubicBezTo>
                  <a:cubicBezTo>
                    <a:pt x="3004" y="17748"/>
                    <a:pt x="2948" y="17714"/>
                    <a:pt x="2902" y="17680"/>
                  </a:cubicBezTo>
                  <a:lnTo>
                    <a:pt x="2868" y="17657"/>
                  </a:lnTo>
                  <a:cubicBezTo>
                    <a:pt x="2823" y="17624"/>
                    <a:pt x="2778" y="17601"/>
                    <a:pt x="2744" y="17567"/>
                  </a:cubicBezTo>
                  <a:lnTo>
                    <a:pt x="2733" y="17567"/>
                  </a:lnTo>
                  <a:cubicBezTo>
                    <a:pt x="2710" y="17556"/>
                    <a:pt x="2699" y="17544"/>
                    <a:pt x="2687" y="17534"/>
                  </a:cubicBezTo>
                  <a:cubicBezTo>
                    <a:pt x="2687" y="17534"/>
                    <a:pt x="2677" y="17534"/>
                    <a:pt x="2677" y="17522"/>
                  </a:cubicBezTo>
                  <a:cubicBezTo>
                    <a:pt x="2665" y="17522"/>
                    <a:pt x="2654" y="17511"/>
                    <a:pt x="2642" y="17511"/>
                  </a:cubicBezTo>
                  <a:cubicBezTo>
                    <a:pt x="2631" y="17499"/>
                    <a:pt x="2620" y="17499"/>
                    <a:pt x="2609" y="17499"/>
                  </a:cubicBezTo>
                  <a:cubicBezTo>
                    <a:pt x="2586" y="17499"/>
                    <a:pt x="2597" y="17522"/>
                    <a:pt x="2597" y="17534"/>
                  </a:cubicBezTo>
                  <a:cubicBezTo>
                    <a:pt x="2597" y="17556"/>
                    <a:pt x="2631" y="17579"/>
                    <a:pt x="2654" y="17590"/>
                  </a:cubicBezTo>
                  <a:cubicBezTo>
                    <a:pt x="2654" y="17601"/>
                    <a:pt x="2665" y="17601"/>
                    <a:pt x="2665" y="17601"/>
                  </a:cubicBezTo>
                  <a:lnTo>
                    <a:pt x="2902" y="17770"/>
                  </a:lnTo>
                  <a:cubicBezTo>
                    <a:pt x="2913" y="17782"/>
                    <a:pt x="2913" y="17793"/>
                    <a:pt x="2925" y="17805"/>
                  </a:cubicBezTo>
                  <a:cubicBezTo>
                    <a:pt x="2948" y="17815"/>
                    <a:pt x="2958" y="17827"/>
                    <a:pt x="2981" y="17838"/>
                  </a:cubicBezTo>
                  <a:cubicBezTo>
                    <a:pt x="3004" y="17850"/>
                    <a:pt x="3015" y="17861"/>
                    <a:pt x="3038" y="17872"/>
                  </a:cubicBezTo>
                  <a:cubicBezTo>
                    <a:pt x="3049" y="17883"/>
                    <a:pt x="3060" y="17895"/>
                    <a:pt x="3071" y="17895"/>
                  </a:cubicBezTo>
                  <a:lnTo>
                    <a:pt x="3116" y="17928"/>
                  </a:lnTo>
                  <a:cubicBezTo>
                    <a:pt x="3139" y="17940"/>
                    <a:pt x="3173" y="17963"/>
                    <a:pt x="3207" y="17985"/>
                  </a:cubicBezTo>
                  <a:cubicBezTo>
                    <a:pt x="3229" y="17996"/>
                    <a:pt x="3264" y="18019"/>
                    <a:pt x="3286" y="18041"/>
                  </a:cubicBezTo>
                  <a:lnTo>
                    <a:pt x="3297" y="18053"/>
                  </a:lnTo>
                  <a:cubicBezTo>
                    <a:pt x="3331" y="18064"/>
                    <a:pt x="3354" y="18086"/>
                    <a:pt x="3377" y="18098"/>
                  </a:cubicBezTo>
                  <a:lnTo>
                    <a:pt x="3387" y="18121"/>
                  </a:lnTo>
                  <a:lnTo>
                    <a:pt x="3399" y="18132"/>
                  </a:lnTo>
                  <a:cubicBezTo>
                    <a:pt x="3422" y="18154"/>
                    <a:pt x="3433" y="18177"/>
                    <a:pt x="3455" y="18188"/>
                  </a:cubicBezTo>
                  <a:lnTo>
                    <a:pt x="3490" y="18234"/>
                  </a:lnTo>
                  <a:lnTo>
                    <a:pt x="3523" y="18267"/>
                  </a:lnTo>
                  <a:lnTo>
                    <a:pt x="3546" y="18290"/>
                  </a:lnTo>
                  <a:cubicBezTo>
                    <a:pt x="3568" y="18312"/>
                    <a:pt x="3591" y="18335"/>
                    <a:pt x="3625" y="18357"/>
                  </a:cubicBezTo>
                  <a:lnTo>
                    <a:pt x="3658" y="18392"/>
                  </a:lnTo>
                  <a:cubicBezTo>
                    <a:pt x="3681" y="18425"/>
                    <a:pt x="3715" y="18448"/>
                    <a:pt x="3738" y="18470"/>
                  </a:cubicBezTo>
                  <a:cubicBezTo>
                    <a:pt x="3749" y="18482"/>
                    <a:pt x="3771" y="18493"/>
                    <a:pt x="3783" y="18505"/>
                  </a:cubicBezTo>
                  <a:cubicBezTo>
                    <a:pt x="3806" y="18527"/>
                    <a:pt x="3828" y="18550"/>
                    <a:pt x="3862" y="18572"/>
                  </a:cubicBezTo>
                  <a:lnTo>
                    <a:pt x="3896" y="18595"/>
                  </a:lnTo>
                  <a:cubicBezTo>
                    <a:pt x="3919" y="18617"/>
                    <a:pt x="3952" y="18640"/>
                    <a:pt x="3975" y="18663"/>
                  </a:cubicBezTo>
                  <a:lnTo>
                    <a:pt x="4020" y="18696"/>
                  </a:lnTo>
                  <a:cubicBezTo>
                    <a:pt x="4042" y="18708"/>
                    <a:pt x="4077" y="18730"/>
                    <a:pt x="4099" y="18753"/>
                  </a:cubicBezTo>
                  <a:lnTo>
                    <a:pt x="4133" y="18786"/>
                  </a:lnTo>
                  <a:cubicBezTo>
                    <a:pt x="4167" y="18798"/>
                    <a:pt x="4189" y="18821"/>
                    <a:pt x="4212" y="18843"/>
                  </a:cubicBezTo>
                  <a:cubicBezTo>
                    <a:pt x="4235" y="18854"/>
                    <a:pt x="4245" y="18866"/>
                    <a:pt x="4257" y="18877"/>
                  </a:cubicBezTo>
                  <a:cubicBezTo>
                    <a:pt x="4280" y="18899"/>
                    <a:pt x="4302" y="18911"/>
                    <a:pt x="4325" y="18934"/>
                  </a:cubicBezTo>
                  <a:cubicBezTo>
                    <a:pt x="4404" y="19001"/>
                    <a:pt x="4471" y="19069"/>
                    <a:pt x="4551" y="19137"/>
                  </a:cubicBezTo>
                  <a:lnTo>
                    <a:pt x="4584" y="19170"/>
                  </a:lnTo>
                  <a:cubicBezTo>
                    <a:pt x="4618" y="19205"/>
                    <a:pt x="4664" y="19238"/>
                    <a:pt x="4697" y="19272"/>
                  </a:cubicBezTo>
                  <a:cubicBezTo>
                    <a:pt x="4742" y="19317"/>
                    <a:pt x="4787" y="19351"/>
                    <a:pt x="4833" y="19385"/>
                  </a:cubicBezTo>
                  <a:cubicBezTo>
                    <a:pt x="4878" y="19419"/>
                    <a:pt x="4935" y="19464"/>
                    <a:pt x="4980" y="19498"/>
                  </a:cubicBezTo>
                  <a:cubicBezTo>
                    <a:pt x="5002" y="19509"/>
                    <a:pt x="5013" y="19521"/>
                    <a:pt x="5025" y="19531"/>
                  </a:cubicBezTo>
                  <a:cubicBezTo>
                    <a:pt x="5047" y="19543"/>
                    <a:pt x="5070" y="19566"/>
                    <a:pt x="5093" y="19577"/>
                  </a:cubicBezTo>
                  <a:cubicBezTo>
                    <a:pt x="5138" y="19611"/>
                    <a:pt x="5194" y="19644"/>
                    <a:pt x="5239" y="19690"/>
                  </a:cubicBezTo>
                  <a:cubicBezTo>
                    <a:pt x="5273" y="19724"/>
                    <a:pt x="5318" y="19757"/>
                    <a:pt x="5352" y="19780"/>
                  </a:cubicBezTo>
                  <a:lnTo>
                    <a:pt x="5477" y="19904"/>
                  </a:lnTo>
                  <a:cubicBezTo>
                    <a:pt x="5522" y="19950"/>
                    <a:pt x="5567" y="19995"/>
                    <a:pt x="5612" y="20028"/>
                  </a:cubicBezTo>
                  <a:cubicBezTo>
                    <a:pt x="5691" y="20096"/>
                    <a:pt x="5758" y="20164"/>
                    <a:pt x="5826" y="20221"/>
                  </a:cubicBezTo>
                  <a:lnTo>
                    <a:pt x="5883" y="20266"/>
                  </a:lnTo>
                  <a:lnTo>
                    <a:pt x="5883" y="20277"/>
                  </a:lnTo>
                  <a:lnTo>
                    <a:pt x="5916" y="20311"/>
                  </a:lnTo>
                  <a:lnTo>
                    <a:pt x="5962" y="20344"/>
                  </a:lnTo>
                  <a:cubicBezTo>
                    <a:pt x="6052" y="20424"/>
                    <a:pt x="6131" y="20502"/>
                    <a:pt x="6222" y="20582"/>
                  </a:cubicBezTo>
                  <a:cubicBezTo>
                    <a:pt x="6300" y="20660"/>
                    <a:pt x="6380" y="20740"/>
                    <a:pt x="6458" y="20808"/>
                  </a:cubicBezTo>
                  <a:cubicBezTo>
                    <a:pt x="6503" y="20864"/>
                    <a:pt x="6560" y="20909"/>
                    <a:pt x="6605" y="20966"/>
                  </a:cubicBezTo>
                  <a:lnTo>
                    <a:pt x="6707" y="21056"/>
                  </a:lnTo>
                  <a:cubicBezTo>
                    <a:pt x="6774" y="21124"/>
                    <a:pt x="6842" y="21202"/>
                    <a:pt x="6922" y="21293"/>
                  </a:cubicBezTo>
                  <a:cubicBezTo>
                    <a:pt x="6967" y="21338"/>
                    <a:pt x="7012" y="21395"/>
                    <a:pt x="7045" y="21440"/>
                  </a:cubicBezTo>
                  <a:cubicBezTo>
                    <a:pt x="7113" y="21530"/>
                    <a:pt x="7193" y="21621"/>
                    <a:pt x="7260" y="21699"/>
                  </a:cubicBezTo>
                  <a:lnTo>
                    <a:pt x="7429" y="21869"/>
                  </a:lnTo>
                  <a:lnTo>
                    <a:pt x="7441" y="21880"/>
                  </a:lnTo>
                  <a:lnTo>
                    <a:pt x="7576" y="22015"/>
                  </a:lnTo>
                  <a:cubicBezTo>
                    <a:pt x="7531" y="21982"/>
                    <a:pt x="7474" y="21959"/>
                    <a:pt x="7429" y="21925"/>
                  </a:cubicBezTo>
                  <a:cubicBezTo>
                    <a:pt x="7384" y="21891"/>
                    <a:pt x="7328" y="21857"/>
                    <a:pt x="7283" y="21812"/>
                  </a:cubicBezTo>
                  <a:lnTo>
                    <a:pt x="7215" y="21767"/>
                  </a:lnTo>
                  <a:cubicBezTo>
                    <a:pt x="7170" y="21744"/>
                    <a:pt x="7125" y="21711"/>
                    <a:pt x="7090" y="21688"/>
                  </a:cubicBezTo>
                  <a:cubicBezTo>
                    <a:pt x="7068" y="21677"/>
                    <a:pt x="7057" y="21666"/>
                    <a:pt x="7034" y="21654"/>
                  </a:cubicBezTo>
                  <a:cubicBezTo>
                    <a:pt x="7012" y="21643"/>
                    <a:pt x="6989" y="21621"/>
                    <a:pt x="6967" y="21621"/>
                  </a:cubicBezTo>
                  <a:lnTo>
                    <a:pt x="6944" y="21598"/>
                  </a:lnTo>
                  <a:cubicBezTo>
                    <a:pt x="6910" y="21586"/>
                    <a:pt x="6876" y="21575"/>
                    <a:pt x="6854" y="21564"/>
                  </a:cubicBezTo>
                  <a:cubicBezTo>
                    <a:pt x="6809" y="21541"/>
                    <a:pt x="6752" y="21518"/>
                    <a:pt x="6707" y="21508"/>
                  </a:cubicBezTo>
                  <a:cubicBezTo>
                    <a:pt x="6651" y="21485"/>
                    <a:pt x="6594" y="21462"/>
                    <a:pt x="6538" y="21451"/>
                  </a:cubicBezTo>
                  <a:lnTo>
                    <a:pt x="6447" y="21417"/>
                  </a:lnTo>
                  <a:cubicBezTo>
                    <a:pt x="6357" y="21383"/>
                    <a:pt x="6267" y="21350"/>
                    <a:pt x="6176" y="21304"/>
                  </a:cubicBezTo>
                  <a:lnTo>
                    <a:pt x="6142" y="21293"/>
                  </a:lnTo>
                  <a:cubicBezTo>
                    <a:pt x="6052" y="21248"/>
                    <a:pt x="5962" y="21214"/>
                    <a:pt x="5860" y="21169"/>
                  </a:cubicBezTo>
                  <a:cubicBezTo>
                    <a:pt x="5803" y="21146"/>
                    <a:pt x="5747" y="21124"/>
                    <a:pt x="5680" y="21101"/>
                  </a:cubicBezTo>
                  <a:cubicBezTo>
                    <a:pt x="5645" y="21079"/>
                    <a:pt x="5600" y="21067"/>
                    <a:pt x="5555" y="21044"/>
                  </a:cubicBezTo>
                  <a:cubicBezTo>
                    <a:pt x="5465" y="21011"/>
                    <a:pt x="5386" y="20977"/>
                    <a:pt x="5284" y="20921"/>
                  </a:cubicBezTo>
                  <a:cubicBezTo>
                    <a:pt x="5228" y="20898"/>
                    <a:pt x="5183" y="20875"/>
                    <a:pt x="5149" y="20853"/>
                  </a:cubicBezTo>
                  <a:cubicBezTo>
                    <a:pt x="5058" y="20796"/>
                    <a:pt x="4957" y="20740"/>
                    <a:pt x="4878" y="20683"/>
                  </a:cubicBezTo>
                  <a:lnTo>
                    <a:pt x="4777" y="20627"/>
                  </a:lnTo>
                  <a:cubicBezTo>
                    <a:pt x="4652" y="20537"/>
                    <a:pt x="4516" y="20457"/>
                    <a:pt x="4370" y="20390"/>
                  </a:cubicBezTo>
                  <a:lnTo>
                    <a:pt x="4268" y="20334"/>
                  </a:lnTo>
                  <a:cubicBezTo>
                    <a:pt x="4167" y="20277"/>
                    <a:pt x="4077" y="20221"/>
                    <a:pt x="3975" y="20175"/>
                  </a:cubicBezTo>
                  <a:cubicBezTo>
                    <a:pt x="3862" y="20108"/>
                    <a:pt x="3749" y="20040"/>
                    <a:pt x="3636" y="19960"/>
                  </a:cubicBezTo>
                  <a:lnTo>
                    <a:pt x="3613" y="19950"/>
                  </a:lnTo>
                  <a:lnTo>
                    <a:pt x="3568" y="19915"/>
                  </a:lnTo>
                  <a:cubicBezTo>
                    <a:pt x="3512" y="19882"/>
                    <a:pt x="3444" y="19837"/>
                    <a:pt x="3387" y="19780"/>
                  </a:cubicBezTo>
                  <a:cubicBezTo>
                    <a:pt x="3309" y="19724"/>
                    <a:pt x="3229" y="19667"/>
                    <a:pt x="3128" y="19577"/>
                  </a:cubicBezTo>
                  <a:lnTo>
                    <a:pt x="3128" y="19577"/>
                  </a:lnTo>
                  <a:lnTo>
                    <a:pt x="3139" y="19588"/>
                  </a:lnTo>
                  <a:cubicBezTo>
                    <a:pt x="3116" y="19566"/>
                    <a:pt x="3106" y="19554"/>
                    <a:pt x="3083" y="19543"/>
                  </a:cubicBezTo>
                  <a:cubicBezTo>
                    <a:pt x="3060" y="19509"/>
                    <a:pt x="3026" y="19486"/>
                    <a:pt x="2993" y="19453"/>
                  </a:cubicBezTo>
                  <a:lnTo>
                    <a:pt x="2981" y="19441"/>
                  </a:lnTo>
                  <a:lnTo>
                    <a:pt x="2846" y="19306"/>
                  </a:lnTo>
                  <a:cubicBezTo>
                    <a:pt x="2722" y="19182"/>
                    <a:pt x="2609" y="19080"/>
                    <a:pt x="2507" y="18979"/>
                  </a:cubicBezTo>
                  <a:cubicBezTo>
                    <a:pt x="2462" y="18944"/>
                    <a:pt x="2417" y="18899"/>
                    <a:pt x="2371" y="18854"/>
                  </a:cubicBezTo>
                  <a:cubicBezTo>
                    <a:pt x="2315" y="18809"/>
                    <a:pt x="2258" y="18753"/>
                    <a:pt x="2202" y="18708"/>
                  </a:cubicBezTo>
                  <a:cubicBezTo>
                    <a:pt x="2090" y="18595"/>
                    <a:pt x="1977" y="18493"/>
                    <a:pt x="1864" y="18392"/>
                  </a:cubicBezTo>
                  <a:cubicBezTo>
                    <a:pt x="1796" y="18335"/>
                    <a:pt x="1739" y="18279"/>
                    <a:pt x="1671" y="18222"/>
                  </a:cubicBezTo>
                  <a:cubicBezTo>
                    <a:pt x="1638" y="18188"/>
                    <a:pt x="1593" y="18154"/>
                    <a:pt x="1559" y="18121"/>
                  </a:cubicBezTo>
                  <a:lnTo>
                    <a:pt x="1491" y="18053"/>
                  </a:lnTo>
                  <a:lnTo>
                    <a:pt x="1423" y="17996"/>
                  </a:lnTo>
                  <a:lnTo>
                    <a:pt x="1344" y="17895"/>
                  </a:lnTo>
                  <a:lnTo>
                    <a:pt x="1310" y="17861"/>
                  </a:lnTo>
                  <a:cubicBezTo>
                    <a:pt x="1288" y="17827"/>
                    <a:pt x="1265" y="17805"/>
                    <a:pt x="1254" y="17770"/>
                  </a:cubicBezTo>
                  <a:lnTo>
                    <a:pt x="1232" y="17748"/>
                  </a:lnTo>
                  <a:lnTo>
                    <a:pt x="1062" y="17511"/>
                  </a:lnTo>
                  <a:lnTo>
                    <a:pt x="1062" y="17499"/>
                  </a:lnTo>
                  <a:lnTo>
                    <a:pt x="1039" y="17477"/>
                  </a:lnTo>
                  <a:cubicBezTo>
                    <a:pt x="1017" y="17432"/>
                    <a:pt x="983" y="17376"/>
                    <a:pt x="949" y="17330"/>
                  </a:cubicBezTo>
                  <a:cubicBezTo>
                    <a:pt x="893" y="17218"/>
                    <a:pt x="825" y="17105"/>
                    <a:pt x="757" y="17003"/>
                  </a:cubicBezTo>
                  <a:cubicBezTo>
                    <a:pt x="678" y="16879"/>
                    <a:pt x="588" y="16754"/>
                    <a:pt x="509" y="16630"/>
                  </a:cubicBezTo>
                  <a:lnTo>
                    <a:pt x="441" y="16540"/>
                  </a:lnTo>
                  <a:lnTo>
                    <a:pt x="441" y="16528"/>
                  </a:lnTo>
                  <a:cubicBezTo>
                    <a:pt x="396" y="16461"/>
                    <a:pt x="362" y="16393"/>
                    <a:pt x="317" y="16325"/>
                  </a:cubicBezTo>
                  <a:close/>
                  <a:moveTo>
                    <a:pt x="10783" y="27321"/>
                  </a:moveTo>
                  <a:cubicBezTo>
                    <a:pt x="10783" y="27325"/>
                    <a:pt x="10784" y="27328"/>
                    <a:pt x="10786" y="27330"/>
                  </a:cubicBezTo>
                  <a:lnTo>
                    <a:pt x="10786" y="27330"/>
                  </a:lnTo>
                  <a:lnTo>
                    <a:pt x="10783" y="27321"/>
                  </a:lnTo>
                  <a:close/>
                  <a:moveTo>
                    <a:pt x="10786" y="27330"/>
                  </a:moveTo>
                  <a:lnTo>
                    <a:pt x="10788" y="27339"/>
                  </a:lnTo>
                  <a:lnTo>
                    <a:pt x="10794" y="27344"/>
                  </a:lnTo>
                  <a:cubicBezTo>
                    <a:pt x="10794" y="27337"/>
                    <a:pt x="10789" y="27334"/>
                    <a:pt x="10786" y="27330"/>
                  </a:cubicBezTo>
                  <a:close/>
                  <a:moveTo>
                    <a:pt x="14576" y="28608"/>
                  </a:moveTo>
                  <a:lnTo>
                    <a:pt x="14569" y="28619"/>
                  </a:lnTo>
                  <a:lnTo>
                    <a:pt x="14569" y="28619"/>
                  </a:lnTo>
                  <a:cubicBezTo>
                    <a:pt x="14572" y="28618"/>
                    <a:pt x="14576" y="28615"/>
                    <a:pt x="14576" y="28608"/>
                  </a:cubicBezTo>
                  <a:close/>
                  <a:moveTo>
                    <a:pt x="15389" y="24047"/>
                  </a:moveTo>
                  <a:lnTo>
                    <a:pt x="15389" y="24059"/>
                  </a:lnTo>
                  <a:cubicBezTo>
                    <a:pt x="15389" y="24172"/>
                    <a:pt x="15377" y="24285"/>
                    <a:pt x="15366" y="24398"/>
                  </a:cubicBezTo>
                  <a:cubicBezTo>
                    <a:pt x="15332" y="24725"/>
                    <a:pt x="15309" y="25063"/>
                    <a:pt x="15242" y="25402"/>
                  </a:cubicBezTo>
                  <a:cubicBezTo>
                    <a:pt x="15219" y="25482"/>
                    <a:pt x="15197" y="25560"/>
                    <a:pt x="15174" y="25628"/>
                  </a:cubicBezTo>
                  <a:cubicBezTo>
                    <a:pt x="15163" y="25707"/>
                    <a:pt x="15141" y="25786"/>
                    <a:pt x="15118" y="25866"/>
                  </a:cubicBezTo>
                  <a:cubicBezTo>
                    <a:pt x="15106" y="25899"/>
                    <a:pt x="15106" y="25944"/>
                    <a:pt x="15095" y="25978"/>
                  </a:cubicBezTo>
                  <a:cubicBezTo>
                    <a:pt x="15073" y="26102"/>
                    <a:pt x="15050" y="26227"/>
                    <a:pt x="15038" y="26317"/>
                  </a:cubicBezTo>
                  <a:lnTo>
                    <a:pt x="15028" y="26385"/>
                  </a:lnTo>
                  <a:lnTo>
                    <a:pt x="14993" y="26588"/>
                  </a:lnTo>
                  <a:cubicBezTo>
                    <a:pt x="14982" y="26667"/>
                    <a:pt x="14960" y="26757"/>
                    <a:pt x="14948" y="26847"/>
                  </a:cubicBezTo>
                  <a:cubicBezTo>
                    <a:pt x="14915" y="27017"/>
                    <a:pt x="14880" y="27198"/>
                    <a:pt x="14847" y="27389"/>
                  </a:cubicBezTo>
                  <a:cubicBezTo>
                    <a:pt x="14824" y="27514"/>
                    <a:pt x="14802" y="27604"/>
                    <a:pt x="14768" y="27694"/>
                  </a:cubicBezTo>
                  <a:cubicBezTo>
                    <a:pt x="14745" y="27807"/>
                    <a:pt x="14712" y="27920"/>
                    <a:pt x="14666" y="28021"/>
                  </a:cubicBezTo>
                  <a:lnTo>
                    <a:pt x="14655" y="28078"/>
                  </a:lnTo>
                  <a:lnTo>
                    <a:pt x="14644" y="28101"/>
                  </a:lnTo>
                  <a:lnTo>
                    <a:pt x="14644" y="28112"/>
                  </a:lnTo>
                  <a:cubicBezTo>
                    <a:pt x="14644" y="28112"/>
                    <a:pt x="14632" y="28123"/>
                    <a:pt x="14632" y="28134"/>
                  </a:cubicBezTo>
                  <a:cubicBezTo>
                    <a:pt x="14621" y="28157"/>
                    <a:pt x="14621" y="28179"/>
                    <a:pt x="14609" y="28191"/>
                  </a:cubicBezTo>
                  <a:lnTo>
                    <a:pt x="14599" y="28225"/>
                  </a:lnTo>
                  <a:cubicBezTo>
                    <a:pt x="14587" y="28247"/>
                    <a:pt x="14576" y="28259"/>
                    <a:pt x="14576" y="28282"/>
                  </a:cubicBezTo>
                  <a:lnTo>
                    <a:pt x="14474" y="28450"/>
                  </a:lnTo>
                  <a:cubicBezTo>
                    <a:pt x="14451" y="28485"/>
                    <a:pt x="14429" y="28530"/>
                    <a:pt x="14406" y="28563"/>
                  </a:cubicBezTo>
                  <a:lnTo>
                    <a:pt x="14373" y="28620"/>
                  </a:lnTo>
                  <a:lnTo>
                    <a:pt x="14316" y="28721"/>
                  </a:lnTo>
                  <a:cubicBezTo>
                    <a:pt x="14260" y="28801"/>
                    <a:pt x="14203" y="28879"/>
                    <a:pt x="14158" y="28970"/>
                  </a:cubicBezTo>
                  <a:cubicBezTo>
                    <a:pt x="14045" y="29117"/>
                    <a:pt x="13955" y="29241"/>
                    <a:pt x="13876" y="29354"/>
                  </a:cubicBezTo>
                  <a:lnTo>
                    <a:pt x="13899" y="29308"/>
                  </a:lnTo>
                  <a:lnTo>
                    <a:pt x="13921" y="29275"/>
                  </a:lnTo>
                  <a:cubicBezTo>
                    <a:pt x="13955" y="29230"/>
                    <a:pt x="13989" y="29185"/>
                    <a:pt x="14012" y="29128"/>
                  </a:cubicBezTo>
                  <a:lnTo>
                    <a:pt x="14034" y="29105"/>
                  </a:lnTo>
                  <a:lnTo>
                    <a:pt x="14068" y="29037"/>
                  </a:lnTo>
                  <a:lnTo>
                    <a:pt x="14079" y="29004"/>
                  </a:lnTo>
                  <a:lnTo>
                    <a:pt x="14113" y="28947"/>
                  </a:lnTo>
                  <a:cubicBezTo>
                    <a:pt x="14135" y="28902"/>
                    <a:pt x="14158" y="28846"/>
                    <a:pt x="14170" y="28801"/>
                  </a:cubicBezTo>
                  <a:lnTo>
                    <a:pt x="14192" y="28767"/>
                  </a:lnTo>
                  <a:cubicBezTo>
                    <a:pt x="14215" y="28711"/>
                    <a:pt x="14237" y="28654"/>
                    <a:pt x="14248" y="28608"/>
                  </a:cubicBezTo>
                  <a:cubicBezTo>
                    <a:pt x="14271" y="28541"/>
                    <a:pt x="14293" y="28485"/>
                    <a:pt x="14305" y="28428"/>
                  </a:cubicBezTo>
                  <a:cubicBezTo>
                    <a:pt x="14339" y="28292"/>
                    <a:pt x="14350" y="28169"/>
                    <a:pt x="14373" y="28044"/>
                  </a:cubicBezTo>
                  <a:cubicBezTo>
                    <a:pt x="14384" y="27943"/>
                    <a:pt x="14395" y="27830"/>
                    <a:pt x="14406" y="27683"/>
                  </a:cubicBezTo>
                  <a:cubicBezTo>
                    <a:pt x="14418" y="27570"/>
                    <a:pt x="14429" y="27446"/>
                    <a:pt x="14441" y="27321"/>
                  </a:cubicBezTo>
                  <a:cubicBezTo>
                    <a:pt x="14441" y="27209"/>
                    <a:pt x="14451" y="27096"/>
                    <a:pt x="14451" y="26972"/>
                  </a:cubicBezTo>
                  <a:lnTo>
                    <a:pt x="14451" y="26599"/>
                  </a:lnTo>
                  <a:cubicBezTo>
                    <a:pt x="14474" y="26430"/>
                    <a:pt x="14497" y="26249"/>
                    <a:pt x="14531" y="26080"/>
                  </a:cubicBezTo>
                  <a:lnTo>
                    <a:pt x="14531" y="26091"/>
                  </a:lnTo>
                  <a:cubicBezTo>
                    <a:pt x="14542" y="26034"/>
                    <a:pt x="14553" y="25978"/>
                    <a:pt x="14576" y="25921"/>
                  </a:cubicBezTo>
                  <a:lnTo>
                    <a:pt x="14609" y="25786"/>
                  </a:lnTo>
                  <a:lnTo>
                    <a:pt x="14644" y="25685"/>
                  </a:lnTo>
                  <a:cubicBezTo>
                    <a:pt x="14677" y="25583"/>
                    <a:pt x="14712" y="25470"/>
                    <a:pt x="14757" y="25357"/>
                  </a:cubicBezTo>
                  <a:cubicBezTo>
                    <a:pt x="14802" y="25222"/>
                    <a:pt x="14835" y="25120"/>
                    <a:pt x="14880" y="25030"/>
                  </a:cubicBezTo>
                  <a:cubicBezTo>
                    <a:pt x="14915" y="24940"/>
                    <a:pt x="14960" y="24849"/>
                    <a:pt x="15016" y="24737"/>
                  </a:cubicBezTo>
                  <a:lnTo>
                    <a:pt x="15028" y="24714"/>
                  </a:lnTo>
                  <a:lnTo>
                    <a:pt x="15038" y="24691"/>
                  </a:lnTo>
                  <a:cubicBezTo>
                    <a:pt x="15095" y="24578"/>
                    <a:pt x="15163" y="24476"/>
                    <a:pt x="15219" y="24375"/>
                  </a:cubicBezTo>
                  <a:lnTo>
                    <a:pt x="15231" y="24353"/>
                  </a:lnTo>
                  <a:cubicBezTo>
                    <a:pt x="15287" y="24273"/>
                    <a:pt x="15344" y="24160"/>
                    <a:pt x="15389" y="24047"/>
                  </a:cubicBezTo>
                  <a:close/>
                  <a:moveTo>
                    <a:pt x="13718" y="18425"/>
                  </a:moveTo>
                  <a:cubicBezTo>
                    <a:pt x="13729" y="18425"/>
                    <a:pt x="13729" y="18425"/>
                    <a:pt x="13741" y="18437"/>
                  </a:cubicBezTo>
                  <a:cubicBezTo>
                    <a:pt x="13741" y="18437"/>
                    <a:pt x="13751" y="18437"/>
                    <a:pt x="13751" y="18448"/>
                  </a:cubicBezTo>
                  <a:cubicBezTo>
                    <a:pt x="13786" y="18470"/>
                    <a:pt x="13808" y="18493"/>
                    <a:pt x="13842" y="18515"/>
                  </a:cubicBezTo>
                  <a:cubicBezTo>
                    <a:pt x="13899" y="18572"/>
                    <a:pt x="13966" y="18628"/>
                    <a:pt x="14022" y="18685"/>
                  </a:cubicBezTo>
                  <a:lnTo>
                    <a:pt x="14102" y="18764"/>
                  </a:lnTo>
                  <a:cubicBezTo>
                    <a:pt x="14124" y="18798"/>
                    <a:pt x="14158" y="18832"/>
                    <a:pt x="14192" y="18866"/>
                  </a:cubicBezTo>
                  <a:cubicBezTo>
                    <a:pt x="14260" y="18956"/>
                    <a:pt x="14328" y="19035"/>
                    <a:pt x="14395" y="19125"/>
                  </a:cubicBezTo>
                  <a:cubicBezTo>
                    <a:pt x="14463" y="19215"/>
                    <a:pt x="14531" y="19306"/>
                    <a:pt x="14587" y="19396"/>
                  </a:cubicBezTo>
                  <a:cubicBezTo>
                    <a:pt x="14587" y="19396"/>
                    <a:pt x="14587" y="19396"/>
                    <a:pt x="14587" y="19396"/>
                  </a:cubicBezTo>
                  <a:lnTo>
                    <a:pt x="14587" y="19396"/>
                  </a:lnTo>
                  <a:cubicBezTo>
                    <a:pt x="14587" y="19402"/>
                    <a:pt x="14590" y="19405"/>
                    <a:pt x="14594" y="19407"/>
                  </a:cubicBezTo>
                  <a:lnTo>
                    <a:pt x="14594" y="19407"/>
                  </a:lnTo>
                  <a:cubicBezTo>
                    <a:pt x="14591" y="19403"/>
                    <a:pt x="14589" y="19400"/>
                    <a:pt x="14587" y="19396"/>
                  </a:cubicBezTo>
                  <a:lnTo>
                    <a:pt x="14587" y="19396"/>
                  </a:lnTo>
                  <a:lnTo>
                    <a:pt x="14599" y="19408"/>
                  </a:lnTo>
                  <a:cubicBezTo>
                    <a:pt x="14599" y="19408"/>
                    <a:pt x="14596" y="19408"/>
                    <a:pt x="14594" y="19407"/>
                  </a:cubicBezTo>
                  <a:lnTo>
                    <a:pt x="14594" y="19407"/>
                  </a:lnTo>
                  <a:cubicBezTo>
                    <a:pt x="14647" y="19493"/>
                    <a:pt x="14691" y="19569"/>
                    <a:pt x="14734" y="19644"/>
                  </a:cubicBezTo>
                  <a:cubicBezTo>
                    <a:pt x="14768" y="19712"/>
                    <a:pt x="14813" y="19792"/>
                    <a:pt x="14847" y="19859"/>
                  </a:cubicBezTo>
                  <a:lnTo>
                    <a:pt x="14847" y="19870"/>
                  </a:lnTo>
                  <a:cubicBezTo>
                    <a:pt x="14892" y="19960"/>
                    <a:pt x="14937" y="20051"/>
                    <a:pt x="14971" y="20141"/>
                  </a:cubicBezTo>
                  <a:lnTo>
                    <a:pt x="14982" y="20164"/>
                  </a:lnTo>
                  <a:cubicBezTo>
                    <a:pt x="15016" y="20243"/>
                    <a:pt x="15061" y="20322"/>
                    <a:pt x="15084" y="20401"/>
                  </a:cubicBezTo>
                  <a:cubicBezTo>
                    <a:pt x="15151" y="20559"/>
                    <a:pt x="15219" y="20751"/>
                    <a:pt x="15287" y="20954"/>
                  </a:cubicBezTo>
                  <a:cubicBezTo>
                    <a:pt x="15321" y="21033"/>
                    <a:pt x="15332" y="21101"/>
                    <a:pt x="15355" y="21157"/>
                  </a:cubicBezTo>
                  <a:cubicBezTo>
                    <a:pt x="15377" y="21225"/>
                    <a:pt x="15400" y="21293"/>
                    <a:pt x="15411" y="21350"/>
                  </a:cubicBezTo>
                  <a:lnTo>
                    <a:pt x="15422" y="21372"/>
                  </a:lnTo>
                  <a:cubicBezTo>
                    <a:pt x="15434" y="21440"/>
                    <a:pt x="15457" y="21496"/>
                    <a:pt x="15467" y="21564"/>
                  </a:cubicBezTo>
                  <a:cubicBezTo>
                    <a:pt x="15479" y="21586"/>
                    <a:pt x="15490" y="21621"/>
                    <a:pt x="15490" y="21654"/>
                  </a:cubicBezTo>
                  <a:cubicBezTo>
                    <a:pt x="15502" y="21677"/>
                    <a:pt x="15513" y="21711"/>
                    <a:pt x="15513" y="21756"/>
                  </a:cubicBezTo>
                  <a:lnTo>
                    <a:pt x="15524" y="21767"/>
                  </a:lnTo>
                  <a:cubicBezTo>
                    <a:pt x="15524" y="21801"/>
                    <a:pt x="15535" y="21846"/>
                    <a:pt x="15535" y="21891"/>
                  </a:cubicBezTo>
                  <a:cubicBezTo>
                    <a:pt x="15547" y="21925"/>
                    <a:pt x="15547" y="21959"/>
                    <a:pt x="15547" y="21993"/>
                  </a:cubicBezTo>
                  <a:lnTo>
                    <a:pt x="15547" y="22050"/>
                  </a:lnTo>
                  <a:cubicBezTo>
                    <a:pt x="15535" y="22117"/>
                    <a:pt x="15535" y="22196"/>
                    <a:pt x="15535" y="22275"/>
                  </a:cubicBezTo>
                  <a:lnTo>
                    <a:pt x="15535" y="22377"/>
                  </a:lnTo>
                  <a:lnTo>
                    <a:pt x="15535" y="22489"/>
                  </a:lnTo>
                  <a:cubicBezTo>
                    <a:pt x="15524" y="22557"/>
                    <a:pt x="15524" y="22625"/>
                    <a:pt x="15524" y="22693"/>
                  </a:cubicBezTo>
                  <a:cubicBezTo>
                    <a:pt x="15513" y="22704"/>
                    <a:pt x="15513" y="22727"/>
                    <a:pt x="15513" y="22738"/>
                  </a:cubicBezTo>
                  <a:cubicBezTo>
                    <a:pt x="15502" y="22783"/>
                    <a:pt x="15490" y="22828"/>
                    <a:pt x="15479" y="22885"/>
                  </a:cubicBezTo>
                  <a:lnTo>
                    <a:pt x="15479" y="22896"/>
                  </a:lnTo>
                  <a:cubicBezTo>
                    <a:pt x="15457" y="22998"/>
                    <a:pt x="15434" y="23088"/>
                    <a:pt x="15411" y="23189"/>
                  </a:cubicBezTo>
                  <a:cubicBezTo>
                    <a:pt x="15400" y="23269"/>
                    <a:pt x="15377" y="23347"/>
                    <a:pt x="15366" y="23415"/>
                  </a:cubicBezTo>
                  <a:lnTo>
                    <a:pt x="15299" y="23686"/>
                  </a:lnTo>
                  <a:cubicBezTo>
                    <a:pt x="15287" y="23720"/>
                    <a:pt x="15276" y="23754"/>
                    <a:pt x="15264" y="23799"/>
                  </a:cubicBezTo>
                  <a:cubicBezTo>
                    <a:pt x="15253" y="23833"/>
                    <a:pt x="15242" y="23878"/>
                    <a:pt x="15219" y="23924"/>
                  </a:cubicBezTo>
                  <a:lnTo>
                    <a:pt x="15186" y="24025"/>
                  </a:lnTo>
                  <a:cubicBezTo>
                    <a:pt x="15163" y="24059"/>
                    <a:pt x="15151" y="24093"/>
                    <a:pt x="15141" y="24115"/>
                  </a:cubicBezTo>
                  <a:cubicBezTo>
                    <a:pt x="15106" y="24183"/>
                    <a:pt x="15061" y="24251"/>
                    <a:pt x="15028" y="24308"/>
                  </a:cubicBezTo>
                  <a:cubicBezTo>
                    <a:pt x="15005" y="24353"/>
                    <a:pt x="14982" y="24409"/>
                    <a:pt x="14948" y="24454"/>
                  </a:cubicBezTo>
                  <a:cubicBezTo>
                    <a:pt x="14892" y="24556"/>
                    <a:pt x="14835" y="24669"/>
                    <a:pt x="14790" y="24782"/>
                  </a:cubicBezTo>
                  <a:cubicBezTo>
                    <a:pt x="14734" y="24905"/>
                    <a:pt x="14677" y="25018"/>
                    <a:pt x="14644" y="25131"/>
                  </a:cubicBezTo>
                  <a:cubicBezTo>
                    <a:pt x="14599" y="25233"/>
                    <a:pt x="14564" y="25357"/>
                    <a:pt x="14519" y="25482"/>
                  </a:cubicBezTo>
                  <a:lnTo>
                    <a:pt x="14497" y="25549"/>
                  </a:lnTo>
                  <a:cubicBezTo>
                    <a:pt x="14463" y="25651"/>
                    <a:pt x="14429" y="25741"/>
                    <a:pt x="14406" y="25843"/>
                  </a:cubicBezTo>
                  <a:cubicBezTo>
                    <a:pt x="14395" y="25911"/>
                    <a:pt x="14373" y="25967"/>
                    <a:pt x="14361" y="26034"/>
                  </a:cubicBezTo>
                  <a:lnTo>
                    <a:pt x="14328" y="26204"/>
                  </a:lnTo>
                  <a:lnTo>
                    <a:pt x="14328" y="26215"/>
                  </a:lnTo>
                  <a:cubicBezTo>
                    <a:pt x="14305" y="26340"/>
                    <a:pt x="14293" y="26463"/>
                    <a:pt x="14283" y="26588"/>
                  </a:cubicBezTo>
                  <a:cubicBezTo>
                    <a:pt x="14271" y="26712"/>
                    <a:pt x="14260" y="26847"/>
                    <a:pt x="14260" y="26960"/>
                  </a:cubicBezTo>
                  <a:cubicBezTo>
                    <a:pt x="14260" y="27096"/>
                    <a:pt x="14260" y="27209"/>
                    <a:pt x="14248" y="27311"/>
                  </a:cubicBezTo>
                  <a:cubicBezTo>
                    <a:pt x="14248" y="27412"/>
                    <a:pt x="14237" y="27502"/>
                    <a:pt x="14226" y="27604"/>
                  </a:cubicBezTo>
                  <a:lnTo>
                    <a:pt x="14226" y="27672"/>
                  </a:lnTo>
                  <a:lnTo>
                    <a:pt x="14226" y="27683"/>
                  </a:lnTo>
                  <a:lnTo>
                    <a:pt x="14226" y="27694"/>
                  </a:lnTo>
                  <a:cubicBezTo>
                    <a:pt x="14215" y="27694"/>
                    <a:pt x="14215" y="27705"/>
                    <a:pt x="14215" y="27705"/>
                  </a:cubicBezTo>
                  <a:lnTo>
                    <a:pt x="14215" y="27717"/>
                  </a:lnTo>
                  <a:cubicBezTo>
                    <a:pt x="14203" y="27931"/>
                    <a:pt x="14170" y="28146"/>
                    <a:pt x="14135" y="28338"/>
                  </a:cubicBezTo>
                  <a:cubicBezTo>
                    <a:pt x="14124" y="28383"/>
                    <a:pt x="14113" y="28428"/>
                    <a:pt x="14090" y="28473"/>
                  </a:cubicBezTo>
                  <a:cubicBezTo>
                    <a:pt x="14079" y="28518"/>
                    <a:pt x="14068" y="28563"/>
                    <a:pt x="14057" y="28598"/>
                  </a:cubicBezTo>
                  <a:lnTo>
                    <a:pt x="14045" y="28631"/>
                  </a:lnTo>
                  <a:cubicBezTo>
                    <a:pt x="14022" y="28676"/>
                    <a:pt x="14000" y="28733"/>
                    <a:pt x="13989" y="28778"/>
                  </a:cubicBezTo>
                  <a:cubicBezTo>
                    <a:pt x="13955" y="28846"/>
                    <a:pt x="13932" y="28902"/>
                    <a:pt x="13899" y="28970"/>
                  </a:cubicBezTo>
                  <a:cubicBezTo>
                    <a:pt x="13887" y="28992"/>
                    <a:pt x="13876" y="29004"/>
                    <a:pt x="13876" y="29027"/>
                  </a:cubicBezTo>
                  <a:lnTo>
                    <a:pt x="13864" y="29037"/>
                  </a:lnTo>
                  <a:cubicBezTo>
                    <a:pt x="13864" y="29049"/>
                    <a:pt x="13853" y="29060"/>
                    <a:pt x="13842" y="29072"/>
                  </a:cubicBezTo>
                  <a:lnTo>
                    <a:pt x="13819" y="29117"/>
                  </a:lnTo>
                  <a:lnTo>
                    <a:pt x="13786" y="29162"/>
                  </a:lnTo>
                  <a:lnTo>
                    <a:pt x="13774" y="29185"/>
                  </a:lnTo>
                  <a:cubicBezTo>
                    <a:pt x="13751" y="29218"/>
                    <a:pt x="13718" y="29263"/>
                    <a:pt x="13684" y="29308"/>
                  </a:cubicBezTo>
                  <a:lnTo>
                    <a:pt x="13673" y="29320"/>
                  </a:lnTo>
                  <a:cubicBezTo>
                    <a:pt x="13661" y="29343"/>
                    <a:pt x="13650" y="29354"/>
                    <a:pt x="13639" y="29376"/>
                  </a:cubicBezTo>
                  <a:cubicBezTo>
                    <a:pt x="13616" y="29388"/>
                    <a:pt x="13605" y="29410"/>
                    <a:pt x="13583" y="29433"/>
                  </a:cubicBezTo>
                  <a:lnTo>
                    <a:pt x="13515" y="29501"/>
                  </a:lnTo>
                  <a:lnTo>
                    <a:pt x="13480" y="29534"/>
                  </a:lnTo>
                  <a:lnTo>
                    <a:pt x="13458" y="29557"/>
                  </a:lnTo>
                  <a:lnTo>
                    <a:pt x="13447" y="29557"/>
                  </a:lnTo>
                  <a:cubicBezTo>
                    <a:pt x="13435" y="29579"/>
                    <a:pt x="13413" y="29591"/>
                    <a:pt x="13390" y="29614"/>
                  </a:cubicBezTo>
                  <a:cubicBezTo>
                    <a:pt x="13368" y="29625"/>
                    <a:pt x="13345" y="29647"/>
                    <a:pt x="13322" y="29659"/>
                  </a:cubicBezTo>
                  <a:cubicBezTo>
                    <a:pt x="13266" y="29692"/>
                    <a:pt x="13221" y="29727"/>
                    <a:pt x="13176" y="29749"/>
                  </a:cubicBezTo>
                  <a:cubicBezTo>
                    <a:pt x="13154" y="29760"/>
                    <a:pt x="13119" y="29772"/>
                    <a:pt x="13097" y="29783"/>
                  </a:cubicBezTo>
                  <a:cubicBezTo>
                    <a:pt x="13086" y="29794"/>
                    <a:pt x="13063" y="29805"/>
                    <a:pt x="13051" y="29817"/>
                  </a:cubicBezTo>
                  <a:lnTo>
                    <a:pt x="13041" y="29817"/>
                  </a:lnTo>
                  <a:cubicBezTo>
                    <a:pt x="13051" y="29749"/>
                    <a:pt x="13063" y="29692"/>
                    <a:pt x="13074" y="29636"/>
                  </a:cubicBezTo>
                  <a:cubicBezTo>
                    <a:pt x="13097" y="29534"/>
                    <a:pt x="13119" y="29421"/>
                    <a:pt x="13142" y="29286"/>
                  </a:cubicBezTo>
                  <a:lnTo>
                    <a:pt x="13154" y="29230"/>
                  </a:lnTo>
                  <a:cubicBezTo>
                    <a:pt x="13176" y="29162"/>
                    <a:pt x="13187" y="29083"/>
                    <a:pt x="13210" y="29004"/>
                  </a:cubicBezTo>
                  <a:cubicBezTo>
                    <a:pt x="13244" y="28914"/>
                    <a:pt x="13266" y="28823"/>
                    <a:pt x="13300" y="28733"/>
                  </a:cubicBezTo>
                  <a:cubicBezTo>
                    <a:pt x="13368" y="28552"/>
                    <a:pt x="13424" y="28360"/>
                    <a:pt x="13480" y="28179"/>
                  </a:cubicBezTo>
                  <a:cubicBezTo>
                    <a:pt x="13503" y="28123"/>
                    <a:pt x="13515" y="28067"/>
                    <a:pt x="13526" y="28011"/>
                  </a:cubicBezTo>
                  <a:cubicBezTo>
                    <a:pt x="13548" y="27943"/>
                    <a:pt x="13571" y="27875"/>
                    <a:pt x="13593" y="27818"/>
                  </a:cubicBezTo>
                  <a:cubicBezTo>
                    <a:pt x="13605" y="27750"/>
                    <a:pt x="13628" y="27694"/>
                    <a:pt x="13639" y="27638"/>
                  </a:cubicBezTo>
                  <a:cubicBezTo>
                    <a:pt x="13661" y="27582"/>
                    <a:pt x="13684" y="27514"/>
                    <a:pt x="13695" y="27457"/>
                  </a:cubicBezTo>
                  <a:cubicBezTo>
                    <a:pt x="13729" y="27344"/>
                    <a:pt x="13763" y="27231"/>
                    <a:pt x="13786" y="27107"/>
                  </a:cubicBezTo>
                  <a:cubicBezTo>
                    <a:pt x="13797" y="27050"/>
                    <a:pt x="13808" y="26983"/>
                    <a:pt x="13819" y="26927"/>
                  </a:cubicBezTo>
                  <a:cubicBezTo>
                    <a:pt x="13887" y="26734"/>
                    <a:pt x="13944" y="26531"/>
                    <a:pt x="14000" y="26317"/>
                  </a:cubicBezTo>
                  <a:lnTo>
                    <a:pt x="14102" y="25978"/>
                  </a:lnTo>
                  <a:cubicBezTo>
                    <a:pt x="14113" y="25933"/>
                    <a:pt x="14124" y="25888"/>
                    <a:pt x="14135" y="25854"/>
                  </a:cubicBezTo>
                  <a:cubicBezTo>
                    <a:pt x="14135" y="25831"/>
                    <a:pt x="14147" y="25820"/>
                    <a:pt x="14147" y="25809"/>
                  </a:cubicBezTo>
                  <a:lnTo>
                    <a:pt x="14158" y="25775"/>
                  </a:lnTo>
                  <a:cubicBezTo>
                    <a:pt x="14170" y="25718"/>
                    <a:pt x="14192" y="25662"/>
                    <a:pt x="14203" y="25605"/>
                  </a:cubicBezTo>
                  <a:lnTo>
                    <a:pt x="14203" y="25595"/>
                  </a:lnTo>
                  <a:cubicBezTo>
                    <a:pt x="14215" y="25572"/>
                    <a:pt x="14215" y="25560"/>
                    <a:pt x="14215" y="25538"/>
                  </a:cubicBezTo>
                  <a:lnTo>
                    <a:pt x="14226" y="25504"/>
                  </a:lnTo>
                  <a:lnTo>
                    <a:pt x="14237" y="25482"/>
                  </a:lnTo>
                  <a:lnTo>
                    <a:pt x="14237" y="25425"/>
                  </a:lnTo>
                  <a:cubicBezTo>
                    <a:pt x="14260" y="25369"/>
                    <a:pt x="14271" y="25301"/>
                    <a:pt x="14283" y="25233"/>
                  </a:cubicBezTo>
                  <a:cubicBezTo>
                    <a:pt x="14293" y="25131"/>
                    <a:pt x="14305" y="25018"/>
                    <a:pt x="14316" y="24883"/>
                  </a:cubicBezTo>
                  <a:lnTo>
                    <a:pt x="14316" y="24872"/>
                  </a:lnTo>
                  <a:cubicBezTo>
                    <a:pt x="14328" y="24815"/>
                    <a:pt x="14328" y="24747"/>
                    <a:pt x="14328" y="24680"/>
                  </a:cubicBezTo>
                  <a:cubicBezTo>
                    <a:pt x="14339" y="24612"/>
                    <a:pt x="14339" y="24544"/>
                    <a:pt x="14339" y="24466"/>
                  </a:cubicBezTo>
                  <a:cubicBezTo>
                    <a:pt x="14350" y="24364"/>
                    <a:pt x="14339" y="24251"/>
                    <a:pt x="14339" y="24149"/>
                  </a:cubicBezTo>
                  <a:lnTo>
                    <a:pt x="14339" y="24138"/>
                  </a:lnTo>
                  <a:lnTo>
                    <a:pt x="14339" y="24115"/>
                  </a:lnTo>
                  <a:lnTo>
                    <a:pt x="14339" y="23946"/>
                  </a:lnTo>
                  <a:cubicBezTo>
                    <a:pt x="14328" y="23878"/>
                    <a:pt x="14328" y="23822"/>
                    <a:pt x="14328" y="23754"/>
                  </a:cubicBezTo>
                  <a:cubicBezTo>
                    <a:pt x="14328" y="23709"/>
                    <a:pt x="14316" y="23664"/>
                    <a:pt x="14316" y="23618"/>
                  </a:cubicBezTo>
                  <a:cubicBezTo>
                    <a:pt x="14316" y="23551"/>
                    <a:pt x="14305" y="23472"/>
                    <a:pt x="14305" y="23404"/>
                  </a:cubicBezTo>
                  <a:lnTo>
                    <a:pt x="14305" y="23393"/>
                  </a:lnTo>
                  <a:lnTo>
                    <a:pt x="14305" y="23359"/>
                  </a:lnTo>
                  <a:lnTo>
                    <a:pt x="14305" y="23347"/>
                  </a:lnTo>
                  <a:cubicBezTo>
                    <a:pt x="14293" y="23291"/>
                    <a:pt x="14293" y="23235"/>
                    <a:pt x="14293" y="23189"/>
                  </a:cubicBezTo>
                  <a:cubicBezTo>
                    <a:pt x="14283" y="23122"/>
                    <a:pt x="14283" y="23054"/>
                    <a:pt x="14271" y="22998"/>
                  </a:cubicBezTo>
                  <a:lnTo>
                    <a:pt x="14271" y="22964"/>
                  </a:lnTo>
                  <a:cubicBezTo>
                    <a:pt x="14260" y="22930"/>
                    <a:pt x="14260" y="22885"/>
                    <a:pt x="14248" y="22840"/>
                  </a:cubicBezTo>
                  <a:cubicBezTo>
                    <a:pt x="14248" y="22795"/>
                    <a:pt x="14237" y="22750"/>
                    <a:pt x="14237" y="22704"/>
                  </a:cubicBezTo>
                  <a:cubicBezTo>
                    <a:pt x="14226" y="22670"/>
                    <a:pt x="14226" y="22637"/>
                    <a:pt x="14215" y="22602"/>
                  </a:cubicBezTo>
                  <a:cubicBezTo>
                    <a:pt x="14203" y="22546"/>
                    <a:pt x="14158" y="22512"/>
                    <a:pt x="14102" y="22512"/>
                  </a:cubicBezTo>
                  <a:lnTo>
                    <a:pt x="14090" y="22512"/>
                  </a:lnTo>
                  <a:cubicBezTo>
                    <a:pt x="14034" y="22512"/>
                    <a:pt x="13989" y="22569"/>
                    <a:pt x="13989" y="22625"/>
                  </a:cubicBezTo>
                  <a:lnTo>
                    <a:pt x="13989" y="22682"/>
                  </a:lnTo>
                  <a:lnTo>
                    <a:pt x="14000" y="22715"/>
                  </a:lnTo>
                  <a:lnTo>
                    <a:pt x="14000" y="22772"/>
                  </a:lnTo>
                  <a:cubicBezTo>
                    <a:pt x="14012" y="22806"/>
                    <a:pt x="14012" y="22828"/>
                    <a:pt x="14012" y="22862"/>
                  </a:cubicBezTo>
                  <a:lnTo>
                    <a:pt x="14022" y="22896"/>
                  </a:lnTo>
                  <a:cubicBezTo>
                    <a:pt x="14022" y="22930"/>
                    <a:pt x="14034" y="22964"/>
                    <a:pt x="14034" y="22998"/>
                  </a:cubicBezTo>
                  <a:cubicBezTo>
                    <a:pt x="14045" y="23076"/>
                    <a:pt x="14045" y="23167"/>
                    <a:pt x="14057" y="23257"/>
                  </a:cubicBezTo>
                  <a:lnTo>
                    <a:pt x="14057" y="23325"/>
                  </a:lnTo>
                  <a:cubicBezTo>
                    <a:pt x="14079" y="23551"/>
                    <a:pt x="14090" y="23776"/>
                    <a:pt x="14102" y="24002"/>
                  </a:cubicBezTo>
                  <a:cubicBezTo>
                    <a:pt x="14113" y="24228"/>
                    <a:pt x="14113" y="24420"/>
                    <a:pt x="14113" y="24612"/>
                  </a:cubicBezTo>
                  <a:lnTo>
                    <a:pt x="14102" y="24669"/>
                  </a:lnTo>
                  <a:lnTo>
                    <a:pt x="14102" y="24905"/>
                  </a:lnTo>
                  <a:cubicBezTo>
                    <a:pt x="14102" y="24973"/>
                    <a:pt x="14102" y="25030"/>
                    <a:pt x="14090" y="25086"/>
                  </a:cubicBezTo>
                  <a:lnTo>
                    <a:pt x="14090" y="25188"/>
                  </a:lnTo>
                  <a:lnTo>
                    <a:pt x="14079" y="25222"/>
                  </a:lnTo>
                  <a:lnTo>
                    <a:pt x="14079" y="25267"/>
                  </a:lnTo>
                  <a:cubicBezTo>
                    <a:pt x="14068" y="25334"/>
                    <a:pt x="14057" y="25414"/>
                    <a:pt x="14045" y="25482"/>
                  </a:cubicBezTo>
                  <a:cubicBezTo>
                    <a:pt x="14045" y="25549"/>
                    <a:pt x="14022" y="25617"/>
                    <a:pt x="14012" y="25685"/>
                  </a:cubicBezTo>
                  <a:lnTo>
                    <a:pt x="14012" y="25718"/>
                  </a:lnTo>
                  <a:cubicBezTo>
                    <a:pt x="13977" y="25831"/>
                    <a:pt x="13955" y="25944"/>
                    <a:pt x="13921" y="26057"/>
                  </a:cubicBezTo>
                  <a:cubicBezTo>
                    <a:pt x="13909" y="26080"/>
                    <a:pt x="13909" y="26114"/>
                    <a:pt x="13899" y="26136"/>
                  </a:cubicBezTo>
                  <a:cubicBezTo>
                    <a:pt x="13876" y="26204"/>
                    <a:pt x="13853" y="26260"/>
                    <a:pt x="13842" y="26317"/>
                  </a:cubicBezTo>
                  <a:cubicBezTo>
                    <a:pt x="13808" y="26396"/>
                    <a:pt x="13786" y="26486"/>
                    <a:pt x="13763" y="26599"/>
                  </a:cubicBezTo>
                  <a:cubicBezTo>
                    <a:pt x="13751" y="26633"/>
                    <a:pt x="13751" y="26667"/>
                    <a:pt x="13741" y="26701"/>
                  </a:cubicBezTo>
                  <a:lnTo>
                    <a:pt x="13741" y="26712"/>
                  </a:lnTo>
                  <a:cubicBezTo>
                    <a:pt x="13706" y="26814"/>
                    <a:pt x="13673" y="26927"/>
                    <a:pt x="13639" y="27017"/>
                  </a:cubicBezTo>
                  <a:cubicBezTo>
                    <a:pt x="13605" y="27107"/>
                    <a:pt x="13571" y="27209"/>
                    <a:pt x="13537" y="27299"/>
                  </a:cubicBezTo>
                  <a:lnTo>
                    <a:pt x="13492" y="27389"/>
                  </a:lnTo>
                  <a:cubicBezTo>
                    <a:pt x="13470" y="27446"/>
                    <a:pt x="13447" y="27514"/>
                    <a:pt x="13424" y="27570"/>
                  </a:cubicBezTo>
                  <a:cubicBezTo>
                    <a:pt x="13390" y="27672"/>
                    <a:pt x="13345" y="27762"/>
                    <a:pt x="13312" y="27863"/>
                  </a:cubicBezTo>
                  <a:cubicBezTo>
                    <a:pt x="13289" y="27943"/>
                    <a:pt x="13255" y="28021"/>
                    <a:pt x="13232" y="28112"/>
                  </a:cubicBezTo>
                  <a:lnTo>
                    <a:pt x="13221" y="28123"/>
                  </a:lnTo>
                  <a:cubicBezTo>
                    <a:pt x="13142" y="28360"/>
                    <a:pt x="13063" y="28598"/>
                    <a:pt x="12995" y="28846"/>
                  </a:cubicBezTo>
                  <a:cubicBezTo>
                    <a:pt x="12973" y="28936"/>
                    <a:pt x="12961" y="29037"/>
                    <a:pt x="12939" y="29128"/>
                  </a:cubicBezTo>
                  <a:cubicBezTo>
                    <a:pt x="12916" y="29230"/>
                    <a:pt x="12905" y="29331"/>
                    <a:pt x="12883" y="29433"/>
                  </a:cubicBezTo>
                  <a:cubicBezTo>
                    <a:pt x="12883" y="29421"/>
                    <a:pt x="12883" y="29399"/>
                    <a:pt x="12871" y="29376"/>
                  </a:cubicBezTo>
                  <a:cubicBezTo>
                    <a:pt x="12860" y="29308"/>
                    <a:pt x="12848" y="29241"/>
                    <a:pt x="12848" y="29162"/>
                  </a:cubicBezTo>
                  <a:lnTo>
                    <a:pt x="12837" y="29117"/>
                  </a:lnTo>
                  <a:cubicBezTo>
                    <a:pt x="12826" y="29004"/>
                    <a:pt x="12803" y="28891"/>
                    <a:pt x="12792" y="28778"/>
                  </a:cubicBezTo>
                  <a:cubicBezTo>
                    <a:pt x="12781" y="28721"/>
                    <a:pt x="12770" y="28654"/>
                    <a:pt x="12758" y="28598"/>
                  </a:cubicBezTo>
                  <a:lnTo>
                    <a:pt x="12725" y="28394"/>
                  </a:lnTo>
                  <a:cubicBezTo>
                    <a:pt x="12679" y="28157"/>
                    <a:pt x="12634" y="27920"/>
                    <a:pt x="12589" y="27694"/>
                  </a:cubicBezTo>
                  <a:lnTo>
                    <a:pt x="12589" y="27672"/>
                  </a:lnTo>
                  <a:lnTo>
                    <a:pt x="12589" y="27649"/>
                  </a:lnTo>
                  <a:cubicBezTo>
                    <a:pt x="12566" y="27559"/>
                    <a:pt x="12555" y="27479"/>
                    <a:pt x="12544" y="27389"/>
                  </a:cubicBezTo>
                  <a:cubicBezTo>
                    <a:pt x="12532" y="27344"/>
                    <a:pt x="12532" y="27288"/>
                    <a:pt x="12532" y="27231"/>
                  </a:cubicBezTo>
                  <a:cubicBezTo>
                    <a:pt x="12521" y="27198"/>
                    <a:pt x="12521" y="27175"/>
                    <a:pt x="12521" y="27141"/>
                  </a:cubicBezTo>
                  <a:lnTo>
                    <a:pt x="12521" y="27107"/>
                  </a:lnTo>
                  <a:lnTo>
                    <a:pt x="12521" y="26915"/>
                  </a:lnTo>
                  <a:lnTo>
                    <a:pt x="12521" y="26734"/>
                  </a:lnTo>
                  <a:lnTo>
                    <a:pt x="12521" y="26724"/>
                  </a:lnTo>
                  <a:lnTo>
                    <a:pt x="12521" y="26712"/>
                  </a:lnTo>
                  <a:cubicBezTo>
                    <a:pt x="12532" y="26667"/>
                    <a:pt x="12532" y="26621"/>
                    <a:pt x="12544" y="26576"/>
                  </a:cubicBezTo>
                  <a:cubicBezTo>
                    <a:pt x="12544" y="26531"/>
                    <a:pt x="12555" y="26486"/>
                    <a:pt x="12566" y="26441"/>
                  </a:cubicBezTo>
                  <a:lnTo>
                    <a:pt x="12566" y="26430"/>
                  </a:lnTo>
                  <a:lnTo>
                    <a:pt x="12566" y="26418"/>
                  </a:lnTo>
                  <a:cubicBezTo>
                    <a:pt x="12566" y="26418"/>
                    <a:pt x="12577" y="26407"/>
                    <a:pt x="12577" y="26396"/>
                  </a:cubicBezTo>
                  <a:lnTo>
                    <a:pt x="12577" y="26385"/>
                  </a:lnTo>
                  <a:lnTo>
                    <a:pt x="12577" y="26373"/>
                  </a:lnTo>
                  <a:lnTo>
                    <a:pt x="12577" y="26362"/>
                  </a:lnTo>
                  <a:lnTo>
                    <a:pt x="12589" y="26351"/>
                  </a:lnTo>
                  <a:lnTo>
                    <a:pt x="12589" y="26340"/>
                  </a:lnTo>
                  <a:lnTo>
                    <a:pt x="12589" y="26328"/>
                  </a:lnTo>
                  <a:lnTo>
                    <a:pt x="12690" y="25956"/>
                  </a:lnTo>
                  <a:lnTo>
                    <a:pt x="12690" y="25944"/>
                  </a:lnTo>
                  <a:lnTo>
                    <a:pt x="12713" y="25866"/>
                  </a:lnTo>
                  <a:cubicBezTo>
                    <a:pt x="12735" y="25763"/>
                    <a:pt x="12770" y="25673"/>
                    <a:pt x="12792" y="25572"/>
                  </a:cubicBezTo>
                  <a:cubicBezTo>
                    <a:pt x="12803" y="25527"/>
                    <a:pt x="12815" y="25492"/>
                    <a:pt x="12826" y="25459"/>
                  </a:cubicBezTo>
                  <a:cubicBezTo>
                    <a:pt x="12837" y="25380"/>
                    <a:pt x="12860" y="25301"/>
                    <a:pt x="12883" y="25222"/>
                  </a:cubicBezTo>
                  <a:cubicBezTo>
                    <a:pt x="12905" y="25131"/>
                    <a:pt x="12939" y="25041"/>
                    <a:pt x="12961" y="24951"/>
                  </a:cubicBezTo>
                  <a:lnTo>
                    <a:pt x="12995" y="24849"/>
                  </a:lnTo>
                  <a:cubicBezTo>
                    <a:pt x="13029" y="24725"/>
                    <a:pt x="13063" y="24601"/>
                    <a:pt x="13086" y="24499"/>
                  </a:cubicBezTo>
                  <a:cubicBezTo>
                    <a:pt x="13108" y="24409"/>
                    <a:pt x="13119" y="24318"/>
                    <a:pt x="13131" y="24228"/>
                  </a:cubicBezTo>
                  <a:lnTo>
                    <a:pt x="13142" y="24172"/>
                  </a:lnTo>
                  <a:cubicBezTo>
                    <a:pt x="13164" y="24070"/>
                    <a:pt x="13187" y="23957"/>
                    <a:pt x="13199" y="23856"/>
                  </a:cubicBezTo>
                  <a:cubicBezTo>
                    <a:pt x="13210" y="23799"/>
                    <a:pt x="13221" y="23754"/>
                    <a:pt x="13232" y="23709"/>
                  </a:cubicBezTo>
                  <a:lnTo>
                    <a:pt x="13266" y="23505"/>
                  </a:lnTo>
                  <a:cubicBezTo>
                    <a:pt x="13289" y="23382"/>
                    <a:pt x="13312" y="23257"/>
                    <a:pt x="13334" y="23144"/>
                  </a:cubicBezTo>
                  <a:cubicBezTo>
                    <a:pt x="13357" y="23031"/>
                    <a:pt x="13379" y="22930"/>
                    <a:pt x="13402" y="22817"/>
                  </a:cubicBezTo>
                  <a:lnTo>
                    <a:pt x="13470" y="22411"/>
                  </a:lnTo>
                  <a:lnTo>
                    <a:pt x="13503" y="22264"/>
                  </a:lnTo>
                  <a:cubicBezTo>
                    <a:pt x="13537" y="22060"/>
                    <a:pt x="13571" y="21857"/>
                    <a:pt x="13593" y="21654"/>
                  </a:cubicBezTo>
                  <a:cubicBezTo>
                    <a:pt x="13605" y="21518"/>
                    <a:pt x="13616" y="21395"/>
                    <a:pt x="13616" y="21270"/>
                  </a:cubicBezTo>
                  <a:lnTo>
                    <a:pt x="13628" y="21214"/>
                  </a:lnTo>
                  <a:lnTo>
                    <a:pt x="13628" y="21089"/>
                  </a:lnTo>
                  <a:cubicBezTo>
                    <a:pt x="13628" y="21033"/>
                    <a:pt x="13639" y="20966"/>
                    <a:pt x="13639" y="20909"/>
                  </a:cubicBezTo>
                  <a:lnTo>
                    <a:pt x="13639" y="20886"/>
                  </a:lnTo>
                  <a:cubicBezTo>
                    <a:pt x="13650" y="20819"/>
                    <a:pt x="13661" y="20763"/>
                    <a:pt x="13661" y="20706"/>
                  </a:cubicBezTo>
                  <a:lnTo>
                    <a:pt x="13673" y="20604"/>
                  </a:lnTo>
                  <a:cubicBezTo>
                    <a:pt x="13684" y="20570"/>
                    <a:pt x="13695" y="20525"/>
                    <a:pt x="13695" y="20480"/>
                  </a:cubicBezTo>
                  <a:lnTo>
                    <a:pt x="13695" y="20469"/>
                  </a:lnTo>
                  <a:lnTo>
                    <a:pt x="13729" y="20266"/>
                  </a:lnTo>
                  <a:cubicBezTo>
                    <a:pt x="13729" y="20198"/>
                    <a:pt x="13741" y="20130"/>
                    <a:pt x="13741" y="20063"/>
                  </a:cubicBezTo>
                  <a:cubicBezTo>
                    <a:pt x="13751" y="19938"/>
                    <a:pt x="13751" y="19814"/>
                    <a:pt x="13751" y="19690"/>
                  </a:cubicBezTo>
                  <a:lnTo>
                    <a:pt x="13751" y="19554"/>
                  </a:lnTo>
                  <a:lnTo>
                    <a:pt x="13751" y="19317"/>
                  </a:lnTo>
                  <a:cubicBezTo>
                    <a:pt x="13751" y="19227"/>
                    <a:pt x="13741" y="19114"/>
                    <a:pt x="13741" y="19024"/>
                  </a:cubicBezTo>
                  <a:lnTo>
                    <a:pt x="13729" y="18979"/>
                  </a:lnTo>
                  <a:cubicBezTo>
                    <a:pt x="13729" y="18854"/>
                    <a:pt x="13718" y="18719"/>
                    <a:pt x="13718" y="18595"/>
                  </a:cubicBezTo>
                  <a:cubicBezTo>
                    <a:pt x="13706" y="18538"/>
                    <a:pt x="13706" y="18493"/>
                    <a:pt x="13718" y="18437"/>
                  </a:cubicBezTo>
                  <a:lnTo>
                    <a:pt x="13718" y="18425"/>
                  </a:lnTo>
                  <a:close/>
                  <a:moveTo>
                    <a:pt x="13071" y="29989"/>
                  </a:moveTo>
                  <a:lnTo>
                    <a:pt x="13071" y="29989"/>
                  </a:lnTo>
                  <a:cubicBezTo>
                    <a:pt x="13050" y="30009"/>
                    <a:pt x="13028" y="30021"/>
                    <a:pt x="13006" y="30031"/>
                  </a:cubicBezTo>
                  <a:cubicBezTo>
                    <a:pt x="13006" y="30020"/>
                    <a:pt x="13006" y="30020"/>
                    <a:pt x="13018" y="30008"/>
                  </a:cubicBezTo>
                  <a:lnTo>
                    <a:pt x="13018" y="29998"/>
                  </a:lnTo>
                  <a:lnTo>
                    <a:pt x="13029" y="29998"/>
                  </a:lnTo>
                  <a:cubicBezTo>
                    <a:pt x="13049" y="29998"/>
                    <a:pt x="13061" y="29998"/>
                    <a:pt x="13071" y="29989"/>
                  </a:cubicBezTo>
                  <a:close/>
                  <a:moveTo>
                    <a:pt x="10839" y="27638"/>
                  </a:moveTo>
                  <a:cubicBezTo>
                    <a:pt x="10861" y="27638"/>
                    <a:pt x="10896" y="27638"/>
                    <a:pt x="10929" y="27649"/>
                  </a:cubicBezTo>
                  <a:cubicBezTo>
                    <a:pt x="10952" y="27649"/>
                    <a:pt x="10963" y="27660"/>
                    <a:pt x="10986" y="27660"/>
                  </a:cubicBezTo>
                  <a:lnTo>
                    <a:pt x="11054" y="27694"/>
                  </a:lnTo>
                  <a:cubicBezTo>
                    <a:pt x="11099" y="27717"/>
                    <a:pt x="11144" y="27750"/>
                    <a:pt x="11200" y="27785"/>
                  </a:cubicBezTo>
                  <a:lnTo>
                    <a:pt x="11189" y="27773"/>
                  </a:lnTo>
                  <a:lnTo>
                    <a:pt x="11189" y="27773"/>
                  </a:lnTo>
                  <a:cubicBezTo>
                    <a:pt x="11200" y="27785"/>
                    <a:pt x="11223" y="27796"/>
                    <a:pt x="11234" y="27807"/>
                  </a:cubicBezTo>
                  <a:cubicBezTo>
                    <a:pt x="11245" y="27818"/>
                    <a:pt x="11257" y="27818"/>
                    <a:pt x="11268" y="27830"/>
                  </a:cubicBezTo>
                  <a:cubicBezTo>
                    <a:pt x="11279" y="27841"/>
                    <a:pt x="11290" y="27841"/>
                    <a:pt x="11290" y="27853"/>
                  </a:cubicBezTo>
                  <a:cubicBezTo>
                    <a:pt x="11325" y="27875"/>
                    <a:pt x="11347" y="27886"/>
                    <a:pt x="11370" y="27908"/>
                  </a:cubicBezTo>
                  <a:cubicBezTo>
                    <a:pt x="11426" y="27954"/>
                    <a:pt x="11483" y="27999"/>
                    <a:pt x="11550" y="28044"/>
                  </a:cubicBezTo>
                  <a:cubicBezTo>
                    <a:pt x="11596" y="28089"/>
                    <a:pt x="11641" y="28134"/>
                    <a:pt x="11674" y="28179"/>
                  </a:cubicBezTo>
                  <a:cubicBezTo>
                    <a:pt x="11742" y="28247"/>
                    <a:pt x="11799" y="28327"/>
                    <a:pt x="11844" y="28394"/>
                  </a:cubicBezTo>
                  <a:lnTo>
                    <a:pt x="11889" y="28450"/>
                  </a:lnTo>
                  <a:cubicBezTo>
                    <a:pt x="11979" y="28552"/>
                    <a:pt x="12035" y="28643"/>
                    <a:pt x="12103" y="28721"/>
                  </a:cubicBezTo>
                  <a:cubicBezTo>
                    <a:pt x="12115" y="28744"/>
                    <a:pt x="12137" y="28778"/>
                    <a:pt x="12148" y="28801"/>
                  </a:cubicBezTo>
                  <a:lnTo>
                    <a:pt x="12183" y="28869"/>
                  </a:lnTo>
                  <a:lnTo>
                    <a:pt x="12193" y="28879"/>
                  </a:lnTo>
                  <a:cubicBezTo>
                    <a:pt x="12205" y="28914"/>
                    <a:pt x="12216" y="28947"/>
                    <a:pt x="12239" y="28981"/>
                  </a:cubicBezTo>
                  <a:cubicBezTo>
                    <a:pt x="12239" y="29015"/>
                    <a:pt x="12250" y="29037"/>
                    <a:pt x="12261" y="29072"/>
                  </a:cubicBezTo>
                  <a:cubicBezTo>
                    <a:pt x="12261" y="29117"/>
                    <a:pt x="12273" y="29173"/>
                    <a:pt x="12273" y="29218"/>
                  </a:cubicBezTo>
                  <a:lnTo>
                    <a:pt x="12273" y="29286"/>
                  </a:lnTo>
                  <a:cubicBezTo>
                    <a:pt x="12273" y="29298"/>
                    <a:pt x="12273" y="29320"/>
                    <a:pt x="12261" y="29331"/>
                  </a:cubicBezTo>
                  <a:cubicBezTo>
                    <a:pt x="12261" y="29354"/>
                    <a:pt x="12261" y="29365"/>
                    <a:pt x="12250" y="29376"/>
                  </a:cubicBezTo>
                  <a:cubicBezTo>
                    <a:pt x="12239" y="29410"/>
                    <a:pt x="12228" y="29444"/>
                    <a:pt x="12216" y="29466"/>
                  </a:cubicBezTo>
                  <a:cubicBezTo>
                    <a:pt x="12205" y="29489"/>
                    <a:pt x="12193" y="29512"/>
                    <a:pt x="12171" y="29534"/>
                  </a:cubicBezTo>
                  <a:cubicBezTo>
                    <a:pt x="12148" y="29569"/>
                    <a:pt x="12126" y="29602"/>
                    <a:pt x="12092" y="29636"/>
                  </a:cubicBezTo>
                  <a:cubicBezTo>
                    <a:pt x="12035" y="29704"/>
                    <a:pt x="11968" y="29772"/>
                    <a:pt x="11900" y="29840"/>
                  </a:cubicBezTo>
                  <a:cubicBezTo>
                    <a:pt x="11867" y="29862"/>
                    <a:pt x="11832" y="29895"/>
                    <a:pt x="11799" y="29930"/>
                  </a:cubicBezTo>
                  <a:cubicBezTo>
                    <a:pt x="11731" y="29998"/>
                    <a:pt x="11674" y="30076"/>
                    <a:pt x="11606" y="30144"/>
                  </a:cubicBezTo>
                  <a:cubicBezTo>
                    <a:pt x="11573" y="30178"/>
                    <a:pt x="11539" y="30223"/>
                    <a:pt x="11505" y="30257"/>
                  </a:cubicBezTo>
                  <a:lnTo>
                    <a:pt x="11155" y="30607"/>
                  </a:lnTo>
                  <a:lnTo>
                    <a:pt x="11076" y="30686"/>
                  </a:lnTo>
                  <a:lnTo>
                    <a:pt x="10805" y="30957"/>
                  </a:lnTo>
                  <a:cubicBezTo>
                    <a:pt x="10748" y="31014"/>
                    <a:pt x="10692" y="31081"/>
                    <a:pt x="10635" y="31149"/>
                  </a:cubicBezTo>
                  <a:cubicBezTo>
                    <a:pt x="10568" y="31217"/>
                    <a:pt x="10512" y="31285"/>
                    <a:pt x="10467" y="31352"/>
                  </a:cubicBezTo>
                  <a:lnTo>
                    <a:pt x="10229" y="31691"/>
                  </a:lnTo>
                  <a:lnTo>
                    <a:pt x="10173" y="31770"/>
                  </a:lnTo>
                  <a:lnTo>
                    <a:pt x="10184" y="31770"/>
                  </a:lnTo>
                  <a:lnTo>
                    <a:pt x="10173" y="31781"/>
                  </a:lnTo>
                  <a:lnTo>
                    <a:pt x="10161" y="31792"/>
                  </a:lnTo>
                  <a:lnTo>
                    <a:pt x="10150" y="31804"/>
                  </a:lnTo>
                  <a:lnTo>
                    <a:pt x="10116" y="31860"/>
                  </a:lnTo>
                  <a:lnTo>
                    <a:pt x="10105" y="31872"/>
                  </a:lnTo>
                  <a:cubicBezTo>
                    <a:pt x="10060" y="31950"/>
                    <a:pt x="10003" y="32018"/>
                    <a:pt x="9958" y="32075"/>
                  </a:cubicBezTo>
                  <a:cubicBezTo>
                    <a:pt x="9936" y="32108"/>
                    <a:pt x="9902" y="32143"/>
                    <a:pt x="9880" y="32188"/>
                  </a:cubicBezTo>
                  <a:lnTo>
                    <a:pt x="9812" y="32256"/>
                  </a:lnTo>
                  <a:cubicBezTo>
                    <a:pt x="9767" y="32312"/>
                    <a:pt x="9710" y="32391"/>
                    <a:pt x="9665" y="32459"/>
                  </a:cubicBezTo>
                  <a:cubicBezTo>
                    <a:pt x="9619" y="32526"/>
                    <a:pt x="9574" y="32605"/>
                    <a:pt x="9541" y="32673"/>
                  </a:cubicBezTo>
                  <a:cubicBezTo>
                    <a:pt x="9518" y="32707"/>
                    <a:pt x="9496" y="32741"/>
                    <a:pt x="9484" y="32786"/>
                  </a:cubicBezTo>
                  <a:lnTo>
                    <a:pt x="9473" y="32786"/>
                  </a:lnTo>
                  <a:cubicBezTo>
                    <a:pt x="9439" y="32853"/>
                    <a:pt x="9416" y="32910"/>
                    <a:pt x="9371" y="32966"/>
                  </a:cubicBezTo>
                  <a:cubicBezTo>
                    <a:pt x="9360" y="32989"/>
                    <a:pt x="9348" y="33001"/>
                    <a:pt x="9326" y="33023"/>
                  </a:cubicBezTo>
                  <a:cubicBezTo>
                    <a:pt x="9326" y="33023"/>
                    <a:pt x="9326" y="33034"/>
                    <a:pt x="9315" y="33034"/>
                  </a:cubicBezTo>
                  <a:lnTo>
                    <a:pt x="9303" y="33034"/>
                  </a:lnTo>
                  <a:lnTo>
                    <a:pt x="9303" y="33046"/>
                  </a:lnTo>
                  <a:lnTo>
                    <a:pt x="9281" y="33046"/>
                  </a:lnTo>
                  <a:lnTo>
                    <a:pt x="9281" y="33057"/>
                  </a:lnTo>
                  <a:lnTo>
                    <a:pt x="9270" y="33057"/>
                  </a:lnTo>
                  <a:lnTo>
                    <a:pt x="9258" y="33046"/>
                  </a:lnTo>
                  <a:lnTo>
                    <a:pt x="9247" y="33046"/>
                  </a:lnTo>
                  <a:cubicBezTo>
                    <a:pt x="9247" y="33034"/>
                    <a:pt x="9247" y="33034"/>
                    <a:pt x="9236" y="33034"/>
                  </a:cubicBezTo>
                  <a:cubicBezTo>
                    <a:pt x="9225" y="33023"/>
                    <a:pt x="9225" y="33001"/>
                    <a:pt x="9213" y="32989"/>
                  </a:cubicBezTo>
                  <a:cubicBezTo>
                    <a:pt x="9190" y="32955"/>
                    <a:pt x="9168" y="32933"/>
                    <a:pt x="9157" y="32899"/>
                  </a:cubicBezTo>
                  <a:cubicBezTo>
                    <a:pt x="9134" y="32843"/>
                    <a:pt x="9112" y="32797"/>
                    <a:pt x="9100" y="32763"/>
                  </a:cubicBezTo>
                  <a:cubicBezTo>
                    <a:pt x="9077" y="32718"/>
                    <a:pt x="9067" y="32673"/>
                    <a:pt x="9055" y="32628"/>
                  </a:cubicBezTo>
                  <a:cubicBezTo>
                    <a:pt x="9032" y="32560"/>
                    <a:pt x="9010" y="32492"/>
                    <a:pt x="8999" y="32424"/>
                  </a:cubicBezTo>
                  <a:cubicBezTo>
                    <a:pt x="8987" y="32368"/>
                    <a:pt x="8976" y="32323"/>
                    <a:pt x="8965" y="32266"/>
                  </a:cubicBezTo>
                  <a:lnTo>
                    <a:pt x="8954" y="32233"/>
                  </a:lnTo>
                  <a:lnTo>
                    <a:pt x="8954" y="32221"/>
                  </a:lnTo>
                  <a:lnTo>
                    <a:pt x="8954" y="32210"/>
                  </a:lnTo>
                  <a:lnTo>
                    <a:pt x="8942" y="32176"/>
                  </a:lnTo>
                  <a:lnTo>
                    <a:pt x="8942" y="32131"/>
                  </a:lnTo>
                  <a:lnTo>
                    <a:pt x="8909" y="31995"/>
                  </a:lnTo>
                  <a:cubicBezTo>
                    <a:pt x="8886" y="31827"/>
                    <a:pt x="8863" y="31646"/>
                    <a:pt x="8841" y="31465"/>
                  </a:cubicBezTo>
                  <a:cubicBezTo>
                    <a:pt x="8818" y="31318"/>
                    <a:pt x="8807" y="31160"/>
                    <a:pt x="8796" y="30979"/>
                  </a:cubicBezTo>
                  <a:lnTo>
                    <a:pt x="8796" y="30663"/>
                  </a:lnTo>
                  <a:lnTo>
                    <a:pt x="8796" y="30607"/>
                  </a:lnTo>
                  <a:cubicBezTo>
                    <a:pt x="8796" y="30573"/>
                    <a:pt x="8807" y="30539"/>
                    <a:pt x="8807" y="30505"/>
                  </a:cubicBezTo>
                  <a:lnTo>
                    <a:pt x="8807" y="30460"/>
                  </a:lnTo>
                  <a:cubicBezTo>
                    <a:pt x="8807" y="30415"/>
                    <a:pt x="8818" y="30381"/>
                    <a:pt x="8818" y="30336"/>
                  </a:cubicBezTo>
                  <a:cubicBezTo>
                    <a:pt x="8818" y="30279"/>
                    <a:pt x="8829" y="30223"/>
                    <a:pt x="8829" y="30178"/>
                  </a:cubicBezTo>
                  <a:cubicBezTo>
                    <a:pt x="8841" y="30144"/>
                    <a:pt x="8841" y="30110"/>
                    <a:pt x="8852" y="30076"/>
                  </a:cubicBezTo>
                  <a:lnTo>
                    <a:pt x="8852" y="30054"/>
                  </a:lnTo>
                  <a:cubicBezTo>
                    <a:pt x="8863" y="29963"/>
                    <a:pt x="8886" y="29873"/>
                    <a:pt x="8897" y="29783"/>
                  </a:cubicBezTo>
                  <a:cubicBezTo>
                    <a:pt x="8931" y="29659"/>
                    <a:pt x="8965" y="29546"/>
                    <a:pt x="8987" y="29433"/>
                  </a:cubicBezTo>
                  <a:lnTo>
                    <a:pt x="9021" y="29331"/>
                  </a:lnTo>
                  <a:lnTo>
                    <a:pt x="9032" y="29275"/>
                  </a:lnTo>
                  <a:lnTo>
                    <a:pt x="9044" y="29230"/>
                  </a:lnTo>
                  <a:lnTo>
                    <a:pt x="9067" y="29173"/>
                  </a:lnTo>
                  <a:lnTo>
                    <a:pt x="9077" y="29140"/>
                  </a:lnTo>
                  <a:cubicBezTo>
                    <a:pt x="9077" y="29105"/>
                    <a:pt x="9089" y="29072"/>
                    <a:pt x="9100" y="29037"/>
                  </a:cubicBezTo>
                  <a:cubicBezTo>
                    <a:pt x="9112" y="29027"/>
                    <a:pt x="9112" y="29004"/>
                    <a:pt x="9123" y="28992"/>
                  </a:cubicBezTo>
                  <a:cubicBezTo>
                    <a:pt x="9134" y="28970"/>
                    <a:pt x="9145" y="28947"/>
                    <a:pt x="9157" y="28936"/>
                  </a:cubicBezTo>
                  <a:cubicBezTo>
                    <a:pt x="9168" y="28925"/>
                    <a:pt x="9180" y="28902"/>
                    <a:pt x="9180" y="28891"/>
                  </a:cubicBezTo>
                  <a:lnTo>
                    <a:pt x="9202" y="28869"/>
                  </a:lnTo>
                  <a:lnTo>
                    <a:pt x="9225" y="28834"/>
                  </a:lnTo>
                  <a:lnTo>
                    <a:pt x="9236" y="28812"/>
                  </a:lnTo>
                  <a:lnTo>
                    <a:pt x="9281" y="28744"/>
                  </a:lnTo>
                  <a:lnTo>
                    <a:pt x="9315" y="28688"/>
                  </a:lnTo>
                  <a:cubicBezTo>
                    <a:pt x="9360" y="28620"/>
                    <a:pt x="9405" y="28541"/>
                    <a:pt x="9450" y="28473"/>
                  </a:cubicBezTo>
                  <a:lnTo>
                    <a:pt x="9552" y="28338"/>
                  </a:lnTo>
                  <a:cubicBezTo>
                    <a:pt x="9586" y="28292"/>
                    <a:pt x="9619" y="28247"/>
                    <a:pt x="9654" y="28214"/>
                  </a:cubicBezTo>
                  <a:cubicBezTo>
                    <a:pt x="9699" y="28157"/>
                    <a:pt x="9755" y="28101"/>
                    <a:pt x="9812" y="28044"/>
                  </a:cubicBezTo>
                  <a:lnTo>
                    <a:pt x="9880" y="28011"/>
                  </a:lnTo>
                  <a:cubicBezTo>
                    <a:pt x="9913" y="27999"/>
                    <a:pt x="9936" y="27988"/>
                    <a:pt x="9970" y="27965"/>
                  </a:cubicBezTo>
                  <a:cubicBezTo>
                    <a:pt x="10003" y="27954"/>
                    <a:pt x="10038" y="27931"/>
                    <a:pt x="10071" y="27908"/>
                  </a:cubicBezTo>
                  <a:cubicBezTo>
                    <a:pt x="10094" y="27886"/>
                    <a:pt x="10116" y="27875"/>
                    <a:pt x="10139" y="27863"/>
                  </a:cubicBezTo>
                  <a:lnTo>
                    <a:pt x="10173" y="27830"/>
                  </a:lnTo>
                  <a:cubicBezTo>
                    <a:pt x="10206" y="27818"/>
                    <a:pt x="10229" y="27796"/>
                    <a:pt x="10252" y="27785"/>
                  </a:cubicBezTo>
                  <a:cubicBezTo>
                    <a:pt x="10286" y="27762"/>
                    <a:pt x="10309" y="27750"/>
                    <a:pt x="10331" y="27740"/>
                  </a:cubicBezTo>
                  <a:cubicBezTo>
                    <a:pt x="10387" y="27717"/>
                    <a:pt x="10432" y="27694"/>
                    <a:pt x="10477" y="27683"/>
                  </a:cubicBezTo>
                  <a:cubicBezTo>
                    <a:pt x="10500" y="27672"/>
                    <a:pt x="10523" y="27672"/>
                    <a:pt x="10545" y="27660"/>
                  </a:cubicBezTo>
                  <a:lnTo>
                    <a:pt x="10545" y="27672"/>
                  </a:lnTo>
                  <a:lnTo>
                    <a:pt x="10534" y="27683"/>
                  </a:lnTo>
                  <a:lnTo>
                    <a:pt x="10467" y="27750"/>
                  </a:lnTo>
                  <a:cubicBezTo>
                    <a:pt x="10421" y="27807"/>
                    <a:pt x="10376" y="27853"/>
                    <a:pt x="10331" y="27920"/>
                  </a:cubicBezTo>
                  <a:cubicBezTo>
                    <a:pt x="10297" y="27965"/>
                    <a:pt x="10252" y="28021"/>
                    <a:pt x="10218" y="28078"/>
                  </a:cubicBezTo>
                  <a:lnTo>
                    <a:pt x="10206" y="28089"/>
                  </a:lnTo>
                  <a:cubicBezTo>
                    <a:pt x="10196" y="28112"/>
                    <a:pt x="10184" y="28134"/>
                    <a:pt x="10161" y="28157"/>
                  </a:cubicBezTo>
                  <a:lnTo>
                    <a:pt x="10139" y="28202"/>
                  </a:lnTo>
                  <a:lnTo>
                    <a:pt x="10128" y="28225"/>
                  </a:lnTo>
                  <a:lnTo>
                    <a:pt x="10116" y="28236"/>
                  </a:lnTo>
                  <a:cubicBezTo>
                    <a:pt x="10116" y="28236"/>
                    <a:pt x="10116" y="28247"/>
                    <a:pt x="10105" y="28259"/>
                  </a:cubicBezTo>
                  <a:lnTo>
                    <a:pt x="10094" y="28292"/>
                  </a:lnTo>
                  <a:lnTo>
                    <a:pt x="10071" y="28327"/>
                  </a:lnTo>
                  <a:lnTo>
                    <a:pt x="10060" y="28349"/>
                  </a:lnTo>
                  <a:cubicBezTo>
                    <a:pt x="10060" y="28360"/>
                    <a:pt x="10048" y="28372"/>
                    <a:pt x="10038" y="28383"/>
                  </a:cubicBezTo>
                  <a:lnTo>
                    <a:pt x="10026" y="28428"/>
                  </a:lnTo>
                  <a:lnTo>
                    <a:pt x="10003" y="28473"/>
                  </a:lnTo>
                  <a:lnTo>
                    <a:pt x="9992" y="28485"/>
                  </a:lnTo>
                  <a:cubicBezTo>
                    <a:pt x="9992" y="28507"/>
                    <a:pt x="9981" y="28518"/>
                    <a:pt x="9981" y="28530"/>
                  </a:cubicBezTo>
                  <a:lnTo>
                    <a:pt x="9958" y="28575"/>
                  </a:lnTo>
                  <a:cubicBezTo>
                    <a:pt x="9947" y="28620"/>
                    <a:pt x="9925" y="28665"/>
                    <a:pt x="9913" y="28721"/>
                  </a:cubicBezTo>
                  <a:cubicBezTo>
                    <a:pt x="9880" y="28789"/>
                    <a:pt x="9857" y="28857"/>
                    <a:pt x="9834" y="28925"/>
                  </a:cubicBezTo>
                  <a:lnTo>
                    <a:pt x="9812" y="28992"/>
                  </a:lnTo>
                  <a:cubicBezTo>
                    <a:pt x="9777" y="29094"/>
                    <a:pt x="9744" y="29207"/>
                    <a:pt x="9710" y="29308"/>
                  </a:cubicBezTo>
                  <a:lnTo>
                    <a:pt x="9687" y="29365"/>
                  </a:lnTo>
                  <a:lnTo>
                    <a:pt x="9654" y="29466"/>
                  </a:lnTo>
                  <a:lnTo>
                    <a:pt x="9654" y="29478"/>
                  </a:lnTo>
                  <a:cubicBezTo>
                    <a:pt x="9631" y="29523"/>
                    <a:pt x="9619" y="29557"/>
                    <a:pt x="9609" y="29602"/>
                  </a:cubicBezTo>
                  <a:cubicBezTo>
                    <a:pt x="9586" y="29670"/>
                    <a:pt x="9563" y="29727"/>
                    <a:pt x="9541" y="29783"/>
                  </a:cubicBezTo>
                  <a:lnTo>
                    <a:pt x="9529" y="29817"/>
                  </a:lnTo>
                  <a:cubicBezTo>
                    <a:pt x="9529" y="29840"/>
                    <a:pt x="9518" y="29862"/>
                    <a:pt x="9518" y="29885"/>
                  </a:cubicBezTo>
                  <a:cubicBezTo>
                    <a:pt x="9506" y="29918"/>
                    <a:pt x="9496" y="29963"/>
                    <a:pt x="9484" y="29998"/>
                  </a:cubicBezTo>
                  <a:cubicBezTo>
                    <a:pt x="9473" y="30020"/>
                    <a:pt x="9473" y="30054"/>
                    <a:pt x="9461" y="30076"/>
                  </a:cubicBezTo>
                  <a:lnTo>
                    <a:pt x="9461" y="30110"/>
                  </a:lnTo>
                  <a:lnTo>
                    <a:pt x="9450" y="30144"/>
                  </a:lnTo>
                  <a:lnTo>
                    <a:pt x="9450" y="30156"/>
                  </a:lnTo>
                  <a:cubicBezTo>
                    <a:pt x="9450" y="30166"/>
                    <a:pt x="9450" y="30178"/>
                    <a:pt x="9439" y="30178"/>
                  </a:cubicBezTo>
                  <a:lnTo>
                    <a:pt x="9439" y="30223"/>
                  </a:lnTo>
                  <a:cubicBezTo>
                    <a:pt x="9428" y="30269"/>
                    <a:pt x="9428" y="30314"/>
                    <a:pt x="9416" y="30370"/>
                  </a:cubicBezTo>
                  <a:lnTo>
                    <a:pt x="9416" y="30449"/>
                  </a:lnTo>
                  <a:lnTo>
                    <a:pt x="9405" y="30460"/>
                  </a:lnTo>
                  <a:lnTo>
                    <a:pt x="9405" y="30483"/>
                  </a:lnTo>
                  <a:lnTo>
                    <a:pt x="9405" y="30595"/>
                  </a:lnTo>
                  <a:cubicBezTo>
                    <a:pt x="9394" y="30652"/>
                    <a:pt x="9394" y="30720"/>
                    <a:pt x="9394" y="30788"/>
                  </a:cubicBezTo>
                  <a:lnTo>
                    <a:pt x="9394" y="31002"/>
                  </a:lnTo>
                  <a:cubicBezTo>
                    <a:pt x="9394" y="31036"/>
                    <a:pt x="9394" y="31070"/>
                    <a:pt x="9405" y="31104"/>
                  </a:cubicBezTo>
                  <a:lnTo>
                    <a:pt x="9405" y="31205"/>
                  </a:lnTo>
                  <a:lnTo>
                    <a:pt x="9405" y="31239"/>
                  </a:lnTo>
                  <a:cubicBezTo>
                    <a:pt x="9405" y="31183"/>
                    <a:pt x="9405" y="31127"/>
                    <a:pt x="9416" y="31081"/>
                  </a:cubicBezTo>
                  <a:lnTo>
                    <a:pt x="9416" y="31002"/>
                  </a:lnTo>
                  <a:lnTo>
                    <a:pt x="9416" y="30968"/>
                  </a:lnTo>
                  <a:cubicBezTo>
                    <a:pt x="9428" y="30923"/>
                    <a:pt x="9428" y="30866"/>
                    <a:pt x="9439" y="30821"/>
                  </a:cubicBezTo>
                  <a:cubicBezTo>
                    <a:pt x="9439" y="30765"/>
                    <a:pt x="9450" y="30708"/>
                    <a:pt x="9461" y="30652"/>
                  </a:cubicBezTo>
                  <a:cubicBezTo>
                    <a:pt x="9473" y="30539"/>
                    <a:pt x="9496" y="30437"/>
                    <a:pt x="9506" y="30347"/>
                  </a:cubicBezTo>
                  <a:lnTo>
                    <a:pt x="9518" y="30302"/>
                  </a:lnTo>
                  <a:cubicBezTo>
                    <a:pt x="9529" y="30279"/>
                    <a:pt x="9541" y="30246"/>
                    <a:pt x="9541" y="30223"/>
                  </a:cubicBezTo>
                  <a:cubicBezTo>
                    <a:pt x="9552" y="30201"/>
                    <a:pt x="9552" y="30178"/>
                    <a:pt x="9563" y="30156"/>
                  </a:cubicBezTo>
                  <a:lnTo>
                    <a:pt x="9574" y="30133"/>
                  </a:lnTo>
                  <a:lnTo>
                    <a:pt x="9574" y="30121"/>
                  </a:lnTo>
                  <a:cubicBezTo>
                    <a:pt x="9586" y="30088"/>
                    <a:pt x="9586" y="30065"/>
                    <a:pt x="9597" y="30031"/>
                  </a:cubicBezTo>
                  <a:lnTo>
                    <a:pt x="9619" y="29975"/>
                  </a:lnTo>
                  <a:lnTo>
                    <a:pt x="9642" y="29918"/>
                  </a:lnTo>
                  <a:lnTo>
                    <a:pt x="9687" y="29783"/>
                  </a:lnTo>
                  <a:lnTo>
                    <a:pt x="9687" y="29772"/>
                  </a:lnTo>
                  <a:lnTo>
                    <a:pt x="9789" y="29501"/>
                  </a:lnTo>
                  <a:lnTo>
                    <a:pt x="9789" y="29512"/>
                  </a:lnTo>
                  <a:cubicBezTo>
                    <a:pt x="9789" y="29489"/>
                    <a:pt x="9800" y="29478"/>
                    <a:pt x="9800" y="29466"/>
                  </a:cubicBezTo>
                  <a:cubicBezTo>
                    <a:pt x="9823" y="29410"/>
                    <a:pt x="9834" y="29365"/>
                    <a:pt x="9857" y="29320"/>
                  </a:cubicBezTo>
                  <a:cubicBezTo>
                    <a:pt x="9880" y="29241"/>
                    <a:pt x="9902" y="29173"/>
                    <a:pt x="9925" y="29105"/>
                  </a:cubicBezTo>
                  <a:lnTo>
                    <a:pt x="9992" y="28902"/>
                  </a:lnTo>
                  <a:lnTo>
                    <a:pt x="10015" y="28823"/>
                  </a:lnTo>
                  <a:lnTo>
                    <a:pt x="10026" y="28789"/>
                  </a:lnTo>
                  <a:cubicBezTo>
                    <a:pt x="10026" y="28767"/>
                    <a:pt x="10038" y="28744"/>
                    <a:pt x="10048" y="28721"/>
                  </a:cubicBezTo>
                  <a:lnTo>
                    <a:pt x="10048" y="28711"/>
                  </a:lnTo>
                  <a:cubicBezTo>
                    <a:pt x="10071" y="28665"/>
                    <a:pt x="10083" y="28620"/>
                    <a:pt x="10094" y="28575"/>
                  </a:cubicBezTo>
                  <a:lnTo>
                    <a:pt x="10128" y="28496"/>
                  </a:lnTo>
                  <a:lnTo>
                    <a:pt x="10161" y="28440"/>
                  </a:lnTo>
                  <a:cubicBezTo>
                    <a:pt x="10161" y="28417"/>
                    <a:pt x="10173" y="28405"/>
                    <a:pt x="10173" y="28394"/>
                  </a:cubicBezTo>
                  <a:lnTo>
                    <a:pt x="10184" y="28372"/>
                  </a:lnTo>
                  <a:lnTo>
                    <a:pt x="10196" y="28349"/>
                  </a:lnTo>
                  <a:lnTo>
                    <a:pt x="10218" y="28304"/>
                  </a:lnTo>
                  <a:lnTo>
                    <a:pt x="10241" y="28270"/>
                  </a:lnTo>
                  <a:lnTo>
                    <a:pt x="10274" y="28202"/>
                  </a:lnTo>
                  <a:cubicBezTo>
                    <a:pt x="10286" y="28179"/>
                    <a:pt x="10309" y="28157"/>
                    <a:pt x="10319" y="28134"/>
                  </a:cubicBezTo>
                  <a:lnTo>
                    <a:pt x="10342" y="28089"/>
                  </a:lnTo>
                  <a:cubicBezTo>
                    <a:pt x="10354" y="28067"/>
                    <a:pt x="10365" y="28044"/>
                    <a:pt x="10376" y="28033"/>
                  </a:cubicBezTo>
                  <a:lnTo>
                    <a:pt x="10399" y="27999"/>
                  </a:lnTo>
                  <a:cubicBezTo>
                    <a:pt x="10410" y="27976"/>
                    <a:pt x="10432" y="27943"/>
                    <a:pt x="10444" y="27920"/>
                  </a:cubicBezTo>
                  <a:lnTo>
                    <a:pt x="10455" y="27908"/>
                  </a:lnTo>
                  <a:lnTo>
                    <a:pt x="10467" y="27886"/>
                  </a:lnTo>
                  <a:cubicBezTo>
                    <a:pt x="10500" y="27853"/>
                    <a:pt x="10523" y="27818"/>
                    <a:pt x="10545" y="27773"/>
                  </a:cubicBezTo>
                  <a:cubicBezTo>
                    <a:pt x="10579" y="27728"/>
                    <a:pt x="10613" y="27683"/>
                    <a:pt x="10647" y="27649"/>
                  </a:cubicBezTo>
                  <a:lnTo>
                    <a:pt x="10658" y="27638"/>
                  </a:lnTo>
                  <a:close/>
                  <a:moveTo>
                    <a:pt x="8378" y="0"/>
                  </a:moveTo>
                  <a:cubicBezTo>
                    <a:pt x="8152" y="0"/>
                    <a:pt x="7971" y="181"/>
                    <a:pt x="7960" y="396"/>
                  </a:cubicBezTo>
                  <a:cubicBezTo>
                    <a:pt x="7960" y="565"/>
                    <a:pt x="8073" y="723"/>
                    <a:pt x="8231" y="790"/>
                  </a:cubicBezTo>
                  <a:lnTo>
                    <a:pt x="8219" y="790"/>
                  </a:lnTo>
                  <a:lnTo>
                    <a:pt x="8219" y="881"/>
                  </a:lnTo>
                  <a:lnTo>
                    <a:pt x="8219" y="971"/>
                  </a:lnTo>
                  <a:lnTo>
                    <a:pt x="8219" y="1367"/>
                  </a:lnTo>
                  <a:cubicBezTo>
                    <a:pt x="8219" y="1378"/>
                    <a:pt x="8219" y="1389"/>
                    <a:pt x="8231" y="1389"/>
                  </a:cubicBezTo>
                  <a:lnTo>
                    <a:pt x="8231" y="1468"/>
                  </a:lnTo>
                  <a:lnTo>
                    <a:pt x="8231" y="1660"/>
                  </a:lnTo>
                  <a:cubicBezTo>
                    <a:pt x="8231" y="1716"/>
                    <a:pt x="8219" y="1773"/>
                    <a:pt x="8219" y="1829"/>
                  </a:cubicBezTo>
                  <a:lnTo>
                    <a:pt x="8219" y="2021"/>
                  </a:lnTo>
                  <a:lnTo>
                    <a:pt x="8219" y="2032"/>
                  </a:lnTo>
                  <a:cubicBezTo>
                    <a:pt x="8219" y="2055"/>
                    <a:pt x="8219" y="2077"/>
                    <a:pt x="8209" y="2112"/>
                  </a:cubicBezTo>
                  <a:cubicBezTo>
                    <a:pt x="8197" y="2225"/>
                    <a:pt x="8186" y="2338"/>
                    <a:pt x="8174" y="2461"/>
                  </a:cubicBezTo>
                  <a:cubicBezTo>
                    <a:pt x="8163" y="2586"/>
                    <a:pt x="8152" y="2710"/>
                    <a:pt x="8141" y="2823"/>
                  </a:cubicBezTo>
                  <a:cubicBezTo>
                    <a:pt x="8129" y="2947"/>
                    <a:pt x="8118" y="3071"/>
                    <a:pt x="8096" y="3196"/>
                  </a:cubicBezTo>
                  <a:cubicBezTo>
                    <a:pt x="8084" y="3128"/>
                    <a:pt x="8084" y="3048"/>
                    <a:pt x="8061" y="2981"/>
                  </a:cubicBezTo>
                  <a:lnTo>
                    <a:pt x="8061" y="2958"/>
                  </a:lnTo>
                  <a:lnTo>
                    <a:pt x="8061" y="2936"/>
                  </a:lnTo>
                  <a:cubicBezTo>
                    <a:pt x="8051" y="2880"/>
                    <a:pt x="8028" y="2812"/>
                    <a:pt x="8016" y="2755"/>
                  </a:cubicBezTo>
                  <a:cubicBezTo>
                    <a:pt x="8016" y="2744"/>
                    <a:pt x="8028" y="2744"/>
                    <a:pt x="8028" y="2732"/>
                  </a:cubicBezTo>
                  <a:cubicBezTo>
                    <a:pt x="8051" y="2699"/>
                    <a:pt x="8039" y="2665"/>
                    <a:pt x="8005" y="2654"/>
                  </a:cubicBezTo>
                  <a:cubicBezTo>
                    <a:pt x="8005" y="2642"/>
                    <a:pt x="7994" y="2642"/>
                    <a:pt x="7983" y="2631"/>
                  </a:cubicBezTo>
                  <a:lnTo>
                    <a:pt x="7971" y="2619"/>
                  </a:lnTo>
                  <a:cubicBezTo>
                    <a:pt x="7960" y="2597"/>
                    <a:pt x="7949" y="2574"/>
                    <a:pt x="7938" y="2541"/>
                  </a:cubicBezTo>
                  <a:cubicBezTo>
                    <a:pt x="7915" y="2484"/>
                    <a:pt x="7893" y="2416"/>
                    <a:pt x="7870" y="2360"/>
                  </a:cubicBezTo>
                  <a:cubicBezTo>
                    <a:pt x="7858" y="2315"/>
                    <a:pt x="7836" y="2281"/>
                    <a:pt x="7825" y="2247"/>
                  </a:cubicBezTo>
                  <a:lnTo>
                    <a:pt x="7825" y="2236"/>
                  </a:lnTo>
                  <a:lnTo>
                    <a:pt x="7825" y="2225"/>
                  </a:lnTo>
                  <a:cubicBezTo>
                    <a:pt x="7813" y="2190"/>
                    <a:pt x="7813" y="2168"/>
                    <a:pt x="7813" y="2145"/>
                  </a:cubicBezTo>
                  <a:cubicBezTo>
                    <a:pt x="7813" y="2123"/>
                    <a:pt x="7802" y="2112"/>
                    <a:pt x="7802" y="2089"/>
                  </a:cubicBezTo>
                  <a:lnTo>
                    <a:pt x="7802" y="2032"/>
                  </a:lnTo>
                  <a:cubicBezTo>
                    <a:pt x="7790" y="2010"/>
                    <a:pt x="7790" y="1987"/>
                    <a:pt x="7790" y="1976"/>
                  </a:cubicBezTo>
                  <a:lnTo>
                    <a:pt x="7790" y="1919"/>
                  </a:lnTo>
                  <a:lnTo>
                    <a:pt x="7790" y="1874"/>
                  </a:lnTo>
                  <a:cubicBezTo>
                    <a:pt x="7790" y="1841"/>
                    <a:pt x="7802" y="1807"/>
                    <a:pt x="7802" y="1773"/>
                  </a:cubicBezTo>
                  <a:lnTo>
                    <a:pt x="7802" y="1784"/>
                  </a:lnTo>
                  <a:cubicBezTo>
                    <a:pt x="7802" y="1728"/>
                    <a:pt x="7813" y="1671"/>
                    <a:pt x="7813" y="1603"/>
                  </a:cubicBezTo>
                  <a:cubicBezTo>
                    <a:pt x="7836" y="1615"/>
                    <a:pt x="7847" y="1615"/>
                    <a:pt x="7870" y="1615"/>
                  </a:cubicBezTo>
                  <a:cubicBezTo>
                    <a:pt x="7893" y="1615"/>
                    <a:pt x="7915" y="1615"/>
                    <a:pt x="7949" y="1603"/>
                  </a:cubicBezTo>
                  <a:cubicBezTo>
                    <a:pt x="8141" y="1558"/>
                    <a:pt x="8254" y="1355"/>
                    <a:pt x="8209" y="1174"/>
                  </a:cubicBezTo>
                  <a:cubicBezTo>
                    <a:pt x="8209" y="1152"/>
                    <a:pt x="8197" y="1129"/>
                    <a:pt x="8197" y="1118"/>
                  </a:cubicBezTo>
                  <a:cubicBezTo>
                    <a:pt x="8166" y="962"/>
                    <a:pt x="8011" y="845"/>
                    <a:pt x="7854" y="845"/>
                  </a:cubicBezTo>
                  <a:cubicBezTo>
                    <a:pt x="7840" y="845"/>
                    <a:pt x="7826" y="846"/>
                    <a:pt x="7813" y="847"/>
                  </a:cubicBezTo>
                  <a:cubicBezTo>
                    <a:pt x="7644" y="870"/>
                    <a:pt x="7509" y="1016"/>
                    <a:pt x="7509" y="1197"/>
                  </a:cubicBezTo>
                  <a:cubicBezTo>
                    <a:pt x="7497" y="1231"/>
                    <a:pt x="7509" y="1265"/>
                    <a:pt x="7509" y="1299"/>
                  </a:cubicBezTo>
                  <a:cubicBezTo>
                    <a:pt x="7509" y="1322"/>
                    <a:pt x="7519" y="1355"/>
                    <a:pt x="7531" y="1378"/>
                  </a:cubicBezTo>
                  <a:cubicBezTo>
                    <a:pt x="7519" y="1490"/>
                    <a:pt x="7531" y="1603"/>
                    <a:pt x="7565" y="1705"/>
                  </a:cubicBezTo>
                  <a:lnTo>
                    <a:pt x="7599" y="1874"/>
                  </a:lnTo>
                  <a:cubicBezTo>
                    <a:pt x="7610" y="1919"/>
                    <a:pt x="7622" y="1976"/>
                    <a:pt x="7644" y="2032"/>
                  </a:cubicBezTo>
                  <a:cubicBezTo>
                    <a:pt x="7655" y="2100"/>
                    <a:pt x="7678" y="2157"/>
                    <a:pt x="7689" y="2225"/>
                  </a:cubicBezTo>
                  <a:lnTo>
                    <a:pt x="7757" y="2428"/>
                  </a:lnTo>
                  <a:cubicBezTo>
                    <a:pt x="7757" y="2451"/>
                    <a:pt x="7768" y="2484"/>
                    <a:pt x="7780" y="2507"/>
                  </a:cubicBezTo>
                  <a:cubicBezTo>
                    <a:pt x="7734" y="2473"/>
                    <a:pt x="7678" y="2451"/>
                    <a:pt x="7632" y="2416"/>
                  </a:cubicBezTo>
                  <a:cubicBezTo>
                    <a:pt x="7576" y="2394"/>
                    <a:pt x="7519" y="2360"/>
                    <a:pt x="7463" y="2326"/>
                  </a:cubicBezTo>
                  <a:cubicBezTo>
                    <a:pt x="7542" y="2258"/>
                    <a:pt x="7587" y="2157"/>
                    <a:pt x="7587" y="2055"/>
                  </a:cubicBezTo>
                  <a:cubicBezTo>
                    <a:pt x="7587" y="1841"/>
                    <a:pt x="7418" y="1648"/>
                    <a:pt x="7203" y="1648"/>
                  </a:cubicBezTo>
                  <a:cubicBezTo>
                    <a:pt x="6978" y="1648"/>
                    <a:pt x="6797" y="1818"/>
                    <a:pt x="6797" y="2032"/>
                  </a:cubicBezTo>
                  <a:cubicBezTo>
                    <a:pt x="6786" y="2247"/>
                    <a:pt x="6967" y="2439"/>
                    <a:pt x="7181" y="2439"/>
                  </a:cubicBezTo>
                  <a:cubicBezTo>
                    <a:pt x="7249" y="2439"/>
                    <a:pt x="7316" y="2416"/>
                    <a:pt x="7384" y="2383"/>
                  </a:cubicBezTo>
                  <a:cubicBezTo>
                    <a:pt x="7396" y="2405"/>
                    <a:pt x="7418" y="2416"/>
                    <a:pt x="7441" y="2428"/>
                  </a:cubicBezTo>
                  <a:cubicBezTo>
                    <a:pt x="7474" y="2451"/>
                    <a:pt x="7497" y="2473"/>
                    <a:pt x="7531" y="2484"/>
                  </a:cubicBezTo>
                  <a:lnTo>
                    <a:pt x="7836" y="2687"/>
                  </a:lnTo>
                  <a:cubicBezTo>
                    <a:pt x="7858" y="2721"/>
                    <a:pt x="7870" y="2767"/>
                    <a:pt x="7881" y="2812"/>
                  </a:cubicBezTo>
                  <a:cubicBezTo>
                    <a:pt x="7915" y="2902"/>
                    <a:pt x="7938" y="2992"/>
                    <a:pt x="7960" y="3083"/>
                  </a:cubicBezTo>
                  <a:cubicBezTo>
                    <a:pt x="7971" y="3128"/>
                    <a:pt x="7983" y="3184"/>
                    <a:pt x="7994" y="3229"/>
                  </a:cubicBezTo>
                  <a:cubicBezTo>
                    <a:pt x="8005" y="3274"/>
                    <a:pt x="8005" y="3319"/>
                    <a:pt x="8016" y="3354"/>
                  </a:cubicBezTo>
                  <a:cubicBezTo>
                    <a:pt x="8028" y="3387"/>
                    <a:pt x="8028" y="3410"/>
                    <a:pt x="8028" y="3432"/>
                  </a:cubicBezTo>
                  <a:lnTo>
                    <a:pt x="8028" y="3523"/>
                  </a:lnTo>
                  <a:lnTo>
                    <a:pt x="8028" y="3545"/>
                  </a:lnTo>
                  <a:lnTo>
                    <a:pt x="8016" y="3545"/>
                  </a:lnTo>
                  <a:cubicBezTo>
                    <a:pt x="8016" y="3568"/>
                    <a:pt x="8016" y="3579"/>
                    <a:pt x="8028" y="3590"/>
                  </a:cubicBezTo>
                  <a:cubicBezTo>
                    <a:pt x="8005" y="3703"/>
                    <a:pt x="7983" y="3828"/>
                    <a:pt x="7971" y="3952"/>
                  </a:cubicBezTo>
                  <a:cubicBezTo>
                    <a:pt x="7949" y="4087"/>
                    <a:pt x="7938" y="4212"/>
                    <a:pt x="7926" y="4347"/>
                  </a:cubicBezTo>
                  <a:cubicBezTo>
                    <a:pt x="7915" y="4313"/>
                    <a:pt x="7915" y="4290"/>
                    <a:pt x="7903" y="4268"/>
                  </a:cubicBezTo>
                  <a:cubicBezTo>
                    <a:pt x="7870" y="4189"/>
                    <a:pt x="7847" y="4099"/>
                    <a:pt x="7813" y="4019"/>
                  </a:cubicBezTo>
                  <a:cubicBezTo>
                    <a:pt x="7768" y="3884"/>
                    <a:pt x="7723" y="3760"/>
                    <a:pt x="7678" y="3625"/>
                  </a:cubicBezTo>
                  <a:cubicBezTo>
                    <a:pt x="7667" y="3602"/>
                    <a:pt x="7655" y="3568"/>
                    <a:pt x="7644" y="3534"/>
                  </a:cubicBezTo>
                  <a:cubicBezTo>
                    <a:pt x="7622" y="3500"/>
                    <a:pt x="7610" y="3467"/>
                    <a:pt x="7599" y="3432"/>
                  </a:cubicBezTo>
                  <a:cubicBezTo>
                    <a:pt x="7587" y="3410"/>
                    <a:pt x="7576" y="3387"/>
                    <a:pt x="7576" y="3376"/>
                  </a:cubicBezTo>
                  <a:cubicBezTo>
                    <a:pt x="7565" y="3365"/>
                    <a:pt x="7565" y="3354"/>
                    <a:pt x="7565" y="3342"/>
                  </a:cubicBezTo>
                  <a:lnTo>
                    <a:pt x="7554" y="3331"/>
                  </a:lnTo>
                  <a:lnTo>
                    <a:pt x="7587" y="3297"/>
                  </a:lnTo>
                  <a:lnTo>
                    <a:pt x="7587" y="3252"/>
                  </a:lnTo>
                  <a:cubicBezTo>
                    <a:pt x="7587" y="3241"/>
                    <a:pt x="7599" y="3241"/>
                    <a:pt x="7599" y="3229"/>
                  </a:cubicBezTo>
                  <a:lnTo>
                    <a:pt x="7599" y="3206"/>
                  </a:lnTo>
                  <a:lnTo>
                    <a:pt x="7599" y="3184"/>
                  </a:lnTo>
                  <a:cubicBezTo>
                    <a:pt x="7599" y="3161"/>
                    <a:pt x="7587" y="3150"/>
                    <a:pt x="7587" y="3128"/>
                  </a:cubicBezTo>
                  <a:cubicBezTo>
                    <a:pt x="7576" y="3116"/>
                    <a:pt x="7565" y="3105"/>
                    <a:pt x="7542" y="3105"/>
                  </a:cubicBezTo>
                  <a:cubicBezTo>
                    <a:pt x="7537" y="3099"/>
                    <a:pt x="7525" y="3097"/>
                    <a:pt x="7513" y="3097"/>
                  </a:cubicBezTo>
                  <a:cubicBezTo>
                    <a:pt x="7500" y="3097"/>
                    <a:pt x="7486" y="3099"/>
                    <a:pt x="7474" y="3105"/>
                  </a:cubicBezTo>
                  <a:cubicBezTo>
                    <a:pt x="7441" y="3116"/>
                    <a:pt x="7418" y="3139"/>
                    <a:pt x="7407" y="3173"/>
                  </a:cubicBezTo>
                  <a:cubicBezTo>
                    <a:pt x="7396" y="3206"/>
                    <a:pt x="7396" y="3241"/>
                    <a:pt x="7396" y="3274"/>
                  </a:cubicBezTo>
                  <a:cubicBezTo>
                    <a:pt x="7407" y="3297"/>
                    <a:pt x="7407" y="3309"/>
                    <a:pt x="7418" y="3319"/>
                  </a:cubicBezTo>
                  <a:lnTo>
                    <a:pt x="7441" y="3342"/>
                  </a:lnTo>
                  <a:cubicBezTo>
                    <a:pt x="7441" y="3342"/>
                    <a:pt x="7452" y="3342"/>
                    <a:pt x="7463" y="3354"/>
                  </a:cubicBezTo>
                  <a:lnTo>
                    <a:pt x="7509" y="3354"/>
                  </a:lnTo>
                  <a:cubicBezTo>
                    <a:pt x="7509" y="3354"/>
                    <a:pt x="7519" y="3354"/>
                    <a:pt x="7531" y="3342"/>
                  </a:cubicBezTo>
                  <a:lnTo>
                    <a:pt x="7531" y="3354"/>
                  </a:lnTo>
                  <a:cubicBezTo>
                    <a:pt x="7542" y="3387"/>
                    <a:pt x="7554" y="3421"/>
                    <a:pt x="7554" y="3455"/>
                  </a:cubicBezTo>
                  <a:cubicBezTo>
                    <a:pt x="7565" y="3489"/>
                    <a:pt x="7576" y="3523"/>
                    <a:pt x="7587" y="3545"/>
                  </a:cubicBezTo>
                  <a:cubicBezTo>
                    <a:pt x="7610" y="3602"/>
                    <a:pt x="7622" y="3658"/>
                    <a:pt x="7644" y="3715"/>
                  </a:cubicBezTo>
                  <a:cubicBezTo>
                    <a:pt x="7655" y="3771"/>
                    <a:pt x="7678" y="3839"/>
                    <a:pt x="7689" y="3896"/>
                  </a:cubicBezTo>
                  <a:cubicBezTo>
                    <a:pt x="7712" y="3952"/>
                    <a:pt x="7734" y="4019"/>
                    <a:pt x="7757" y="4076"/>
                  </a:cubicBezTo>
                  <a:cubicBezTo>
                    <a:pt x="7780" y="4167"/>
                    <a:pt x="7802" y="4245"/>
                    <a:pt x="7836" y="4325"/>
                  </a:cubicBezTo>
                  <a:cubicBezTo>
                    <a:pt x="7847" y="4370"/>
                    <a:pt x="7870" y="4403"/>
                    <a:pt x="7881" y="4438"/>
                  </a:cubicBezTo>
                  <a:cubicBezTo>
                    <a:pt x="7881" y="4460"/>
                    <a:pt x="7893" y="4483"/>
                    <a:pt x="7903" y="4494"/>
                  </a:cubicBezTo>
                  <a:lnTo>
                    <a:pt x="7903" y="4516"/>
                  </a:lnTo>
                  <a:cubicBezTo>
                    <a:pt x="7881" y="4719"/>
                    <a:pt x="7858" y="4934"/>
                    <a:pt x="7836" y="5137"/>
                  </a:cubicBezTo>
                  <a:cubicBezTo>
                    <a:pt x="7825" y="5284"/>
                    <a:pt x="7813" y="5419"/>
                    <a:pt x="7802" y="5555"/>
                  </a:cubicBezTo>
                  <a:cubicBezTo>
                    <a:pt x="7802" y="5690"/>
                    <a:pt x="7802" y="5826"/>
                    <a:pt x="7790" y="5961"/>
                  </a:cubicBezTo>
                  <a:cubicBezTo>
                    <a:pt x="7790" y="6097"/>
                    <a:pt x="7780" y="6221"/>
                    <a:pt x="7780" y="6357"/>
                  </a:cubicBezTo>
                  <a:cubicBezTo>
                    <a:pt x="7780" y="6492"/>
                    <a:pt x="7790" y="6628"/>
                    <a:pt x="7802" y="6763"/>
                  </a:cubicBezTo>
                  <a:lnTo>
                    <a:pt x="7802" y="6910"/>
                  </a:lnTo>
                  <a:cubicBezTo>
                    <a:pt x="7780" y="6854"/>
                    <a:pt x="7768" y="6786"/>
                    <a:pt x="7745" y="6718"/>
                  </a:cubicBezTo>
                  <a:cubicBezTo>
                    <a:pt x="7734" y="6650"/>
                    <a:pt x="7712" y="6583"/>
                    <a:pt x="7689" y="6515"/>
                  </a:cubicBezTo>
                  <a:cubicBezTo>
                    <a:pt x="7667" y="6447"/>
                    <a:pt x="7644" y="6379"/>
                    <a:pt x="7622" y="6322"/>
                  </a:cubicBezTo>
                  <a:cubicBezTo>
                    <a:pt x="7622" y="6312"/>
                    <a:pt x="7622" y="6300"/>
                    <a:pt x="7610" y="6289"/>
                  </a:cubicBezTo>
                  <a:cubicBezTo>
                    <a:pt x="7610" y="6232"/>
                    <a:pt x="7610" y="6176"/>
                    <a:pt x="7599" y="6119"/>
                  </a:cubicBezTo>
                  <a:cubicBezTo>
                    <a:pt x="7599" y="6063"/>
                    <a:pt x="7587" y="5995"/>
                    <a:pt x="7587" y="5928"/>
                  </a:cubicBezTo>
                  <a:cubicBezTo>
                    <a:pt x="7576" y="5792"/>
                    <a:pt x="7554" y="5657"/>
                    <a:pt x="7554" y="5521"/>
                  </a:cubicBezTo>
                  <a:lnTo>
                    <a:pt x="7554" y="5510"/>
                  </a:lnTo>
                  <a:cubicBezTo>
                    <a:pt x="7554" y="5499"/>
                    <a:pt x="7542" y="5499"/>
                    <a:pt x="7531" y="5499"/>
                  </a:cubicBezTo>
                  <a:cubicBezTo>
                    <a:pt x="7528" y="5495"/>
                    <a:pt x="7524" y="5494"/>
                    <a:pt x="7521" y="5494"/>
                  </a:cubicBezTo>
                  <a:cubicBezTo>
                    <a:pt x="7514" y="5494"/>
                    <a:pt x="7509" y="5502"/>
                    <a:pt x="7509" y="5510"/>
                  </a:cubicBezTo>
                  <a:lnTo>
                    <a:pt x="7509" y="5521"/>
                  </a:lnTo>
                  <a:lnTo>
                    <a:pt x="7509" y="5532"/>
                  </a:lnTo>
                  <a:lnTo>
                    <a:pt x="7509" y="5735"/>
                  </a:lnTo>
                  <a:lnTo>
                    <a:pt x="7509" y="5826"/>
                  </a:lnTo>
                  <a:lnTo>
                    <a:pt x="7509" y="5939"/>
                  </a:lnTo>
                  <a:cubicBezTo>
                    <a:pt x="7509" y="5973"/>
                    <a:pt x="7509" y="6006"/>
                    <a:pt x="7519" y="6029"/>
                  </a:cubicBezTo>
                  <a:cubicBezTo>
                    <a:pt x="7497" y="6006"/>
                    <a:pt x="7486" y="5973"/>
                    <a:pt x="7474" y="5939"/>
                  </a:cubicBezTo>
                  <a:cubicBezTo>
                    <a:pt x="7441" y="5871"/>
                    <a:pt x="7418" y="5815"/>
                    <a:pt x="7384" y="5758"/>
                  </a:cubicBezTo>
                  <a:cubicBezTo>
                    <a:pt x="7373" y="5713"/>
                    <a:pt x="7351" y="5668"/>
                    <a:pt x="7328" y="5622"/>
                  </a:cubicBezTo>
                  <a:cubicBezTo>
                    <a:pt x="7328" y="5589"/>
                    <a:pt x="7328" y="5555"/>
                    <a:pt x="7316" y="5532"/>
                  </a:cubicBezTo>
                  <a:lnTo>
                    <a:pt x="7316" y="5476"/>
                  </a:lnTo>
                  <a:cubicBezTo>
                    <a:pt x="7316" y="5454"/>
                    <a:pt x="7316" y="5431"/>
                    <a:pt x="7305" y="5419"/>
                  </a:cubicBezTo>
                  <a:cubicBezTo>
                    <a:pt x="7305" y="5386"/>
                    <a:pt x="7316" y="5363"/>
                    <a:pt x="7316" y="5329"/>
                  </a:cubicBezTo>
                  <a:lnTo>
                    <a:pt x="7316" y="5273"/>
                  </a:lnTo>
                  <a:cubicBezTo>
                    <a:pt x="7316" y="5239"/>
                    <a:pt x="7328" y="5205"/>
                    <a:pt x="7328" y="5183"/>
                  </a:cubicBezTo>
                  <a:cubicBezTo>
                    <a:pt x="7328" y="5115"/>
                    <a:pt x="7339" y="5058"/>
                    <a:pt x="7339" y="4990"/>
                  </a:cubicBezTo>
                  <a:cubicBezTo>
                    <a:pt x="7351" y="4934"/>
                    <a:pt x="7361" y="4867"/>
                    <a:pt x="7361" y="4799"/>
                  </a:cubicBezTo>
                  <a:cubicBezTo>
                    <a:pt x="7373" y="4754"/>
                    <a:pt x="7373" y="4719"/>
                    <a:pt x="7373" y="4674"/>
                  </a:cubicBezTo>
                  <a:lnTo>
                    <a:pt x="7418" y="4674"/>
                  </a:lnTo>
                  <a:cubicBezTo>
                    <a:pt x="7587" y="4674"/>
                    <a:pt x="7734" y="4539"/>
                    <a:pt x="7734" y="4370"/>
                  </a:cubicBezTo>
                  <a:cubicBezTo>
                    <a:pt x="7745" y="4200"/>
                    <a:pt x="7599" y="4042"/>
                    <a:pt x="7429" y="4042"/>
                  </a:cubicBezTo>
                  <a:cubicBezTo>
                    <a:pt x="7339" y="4042"/>
                    <a:pt x="7260" y="4087"/>
                    <a:pt x="7203" y="4144"/>
                  </a:cubicBezTo>
                  <a:lnTo>
                    <a:pt x="7203" y="4087"/>
                  </a:lnTo>
                  <a:cubicBezTo>
                    <a:pt x="7215" y="3906"/>
                    <a:pt x="7057" y="3738"/>
                    <a:pt x="6865" y="3738"/>
                  </a:cubicBezTo>
                  <a:cubicBezTo>
                    <a:pt x="6673" y="3738"/>
                    <a:pt x="6503" y="3884"/>
                    <a:pt x="6503" y="4076"/>
                  </a:cubicBezTo>
                  <a:cubicBezTo>
                    <a:pt x="6503" y="4268"/>
                    <a:pt x="6661" y="4438"/>
                    <a:pt x="6854" y="4438"/>
                  </a:cubicBezTo>
                  <a:cubicBezTo>
                    <a:pt x="6876" y="4438"/>
                    <a:pt x="6899" y="4438"/>
                    <a:pt x="6922" y="4426"/>
                  </a:cubicBezTo>
                  <a:cubicBezTo>
                    <a:pt x="6932" y="4516"/>
                    <a:pt x="6932" y="4596"/>
                    <a:pt x="6955" y="4686"/>
                  </a:cubicBezTo>
                  <a:cubicBezTo>
                    <a:pt x="6967" y="4754"/>
                    <a:pt x="6978" y="4810"/>
                    <a:pt x="6989" y="4877"/>
                  </a:cubicBezTo>
                  <a:cubicBezTo>
                    <a:pt x="7000" y="4912"/>
                    <a:pt x="7012" y="4934"/>
                    <a:pt x="7012" y="4957"/>
                  </a:cubicBezTo>
                  <a:lnTo>
                    <a:pt x="6978" y="4923"/>
                  </a:lnTo>
                  <a:cubicBezTo>
                    <a:pt x="6955" y="4900"/>
                    <a:pt x="6922" y="4867"/>
                    <a:pt x="6887" y="4844"/>
                  </a:cubicBezTo>
                  <a:lnTo>
                    <a:pt x="6876" y="4832"/>
                  </a:lnTo>
                  <a:lnTo>
                    <a:pt x="6876" y="4832"/>
                  </a:lnTo>
                  <a:cubicBezTo>
                    <a:pt x="6876" y="4833"/>
                    <a:pt x="6876" y="4833"/>
                    <a:pt x="6876" y="4833"/>
                  </a:cubicBezTo>
                  <a:lnTo>
                    <a:pt x="6876" y="4833"/>
                  </a:lnTo>
                  <a:cubicBezTo>
                    <a:pt x="6861" y="4817"/>
                    <a:pt x="6850" y="4808"/>
                    <a:pt x="6831" y="4799"/>
                  </a:cubicBezTo>
                  <a:cubicBezTo>
                    <a:pt x="6831" y="4799"/>
                    <a:pt x="6831" y="4787"/>
                    <a:pt x="6820" y="4787"/>
                  </a:cubicBezTo>
                  <a:lnTo>
                    <a:pt x="6820" y="4776"/>
                  </a:lnTo>
                  <a:cubicBezTo>
                    <a:pt x="6797" y="4764"/>
                    <a:pt x="6786" y="4754"/>
                    <a:pt x="6774" y="4731"/>
                  </a:cubicBezTo>
                  <a:cubicBezTo>
                    <a:pt x="6752" y="4719"/>
                    <a:pt x="6741" y="4708"/>
                    <a:pt x="6729" y="4686"/>
                  </a:cubicBezTo>
                  <a:cubicBezTo>
                    <a:pt x="6718" y="4686"/>
                    <a:pt x="6718" y="4674"/>
                    <a:pt x="6707" y="4663"/>
                  </a:cubicBezTo>
                  <a:lnTo>
                    <a:pt x="6707" y="4641"/>
                  </a:lnTo>
                  <a:cubicBezTo>
                    <a:pt x="6701" y="4635"/>
                    <a:pt x="6693" y="4632"/>
                    <a:pt x="6684" y="4632"/>
                  </a:cubicBezTo>
                  <a:cubicBezTo>
                    <a:pt x="6676" y="4632"/>
                    <a:pt x="6667" y="4635"/>
                    <a:pt x="6661" y="4641"/>
                  </a:cubicBezTo>
                  <a:cubicBezTo>
                    <a:pt x="6661" y="4652"/>
                    <a:pt x="6661" y="4674"/>
                    <a:pt x="6673" y="4686"/>
                  </a:cubicBezTo>
                  <a:cubicBezTo>
                    <a:pt x="6684" y="4697"/>
                    <a:pt x="6684" y="4708"/>
                    <a:pt x="6696" y="4719"/>
                  </a:cubicBezTo>
                  <a:cubicBezTo>
                    <a:pt x="6707" y="4719"/>
                    <a:pt x="6707" y="4731"/>
                    <a:pt x="6718" y="4742"/>
                  </a:cubicBezTo>
                  <a:cubicBezTo>
                    <a:pt x="6729" y="4754"/>
                    <a:pt x="6741" y="4776"/>
                    <a:pt x="6764" y="4799"/>
                  </a:cubicBezTo>
                  <a:cubicBezTo>
                    <a:pt x="6786" y="4821"/>
                    <a:pt x="6820" y="4855"/>
                    <a:pt x="6842" y="4889"/>
                  </a:cubicBezTo>
                  <a:lnTo>
                    <a:pt x="6932" y="4979"/>
                  </a:lnTo>
                  <a:lnTo>
                    <a:pt x="6967" y="5013"/>
                  </a:lnTo>
                  <a:cubicBezTo>
                    <a:pt x="6978" y="5035"/>
                    <a:pt x="7000" y="5047"/>
                    <a:pt x="7012" y="5058"/>
                  </a:cubicBezTo>
                  <a:cubicBezTo>
                    <a:pt x="7023" y="5081"/>
                    <a:pt x="7034" y="5092"/>
                    <a:pt x="7045" y="5115"/>
                  </a:cubicBezTo>
                  <a:cubicBezTo>
                    <a:pt x="7057" y="5160"/>
                    <a:pt x="7080" y="5216"/>
                    <a:pt x="7090" y="5273"/>
                  </a:cubicBezTo>
                  <a:cubicBezTo>
                    <a:pt x="7102" y="5329"/>
                    <a:pt x="7113" y="5397"/>
                    <a:pt x="7136" y="5454"/>
                  </a:cubicBezTo>
                  <a:cubicBezTo>
                    <a:pt x="7147" y="5521"/>
                    <a:pt x="7170" y="5589"/>
                    <a:pt x="7193" y="5657"/>
                  </a:cubicBezTo>
                  <a:lnTo>
                    <a:pt x="7193" y="5668"/>
                  </a:lnTo>
                  <a:cubicBezTo>
                    <a:pt x="7203" y="5679"/>
                    <a:pt x="7203" y="5690"/>
                    <a:pt x="7203" y="5702"/>
                  </a:cubicBezTo>
                  <a:cubicBezTo>
                    <a:pt x="7249" y="5826"/>
                    <a:pt x="7294" y="5950"/>
                    <a:pt x="7351" y="6074"/>
                  </a:cubicBezTo>
                  <a:lnTo>
                    <a:pt x="7418" y="6244"/>
                  </a:lnTo>
                  <a:cubicBezTo>
                    <a:pt x="7441" y="6312"/>
                    <a:pt x="7463" y="6379"/>
                    <a:pt x="7497" y="6447"/>
                  </a:cubicBezTo>
                  <a:cubicBezTo>
                    <a:pt x="7542" y="6571"/>
                    <a:pt x="7599" y="6695"/>
                    <a:pt x="7655" y="6819"/>
                  </a:cubicBezTo>
                  <a:cubicBezTo>
                    <a:pt x="7689" y="6887"/>
                    <a:pt x="7712" y="6944"/>
                    <a:pt x="7757" y="7012"/>
                  </a:cubicBezTo>
                  <a:cubicBezTo>
                    <a:pt x="7768" y="7045"/>
                    <a:pt x="7780" y="7068"/>
                    <a:pt x="7802" y="7102"/>
                  </a:cubicBezTo>
                  <a:lnTo>
                    <a:pt x="7802" y="7158"/>
                  </a:lnTo>
                  <a:cubicBezTo>
                    <a:pt x="7802" y="7170"/>
                    <a:pt x="7790" y="7180"/>
                    <a:pt x="7802" y="7192"/>
                  </a:cubicBezTo>
                  <a:lnTo>
                    <a:pt x="7802" y="7339"/>
                  </a:lnTo>
                  <a:cubicBezTo>
                    <a:pt x="7813" y="7508"/>
                    <a:pt x="7813" y="7666"/>
                    <a:pt x="7825" y="7824"/>
                  </a:cubicBezTo>
                  <a:lnTo>
                    <a:pt x="7825" y="7858"/>
                  </a:lnTo>
                  <a:cubicBezTo>
                    <a:pt x="7813" y="7926"/>
                    <a:pt x="7802" y="7993"/>
                    <a:pt x="7802" y="8073"/>
                  </a:cubicBezTo>
                  <a:cubicBezTo>
                    <a:pt x="7790" y="8118"/>
                    <a:pt x="7790" y="8163"/>
                    <a:pt x="7790" y="8197"/>
                  </a:cubicBezTo>
                  <a:cubicBezTo>
                    <a:pt x="7745" y="8129"/>
                    <a:pt x="7712" y="8050"/>
                    <a:pt x="7667" y="7971"/>
                  </a:cubicBezTo>
                  <a:cubicBezTo>
                    <a:pt x="7610" y="7847"/>
                    <a:pt x="7542" y="7722"/>
                    <a:pt x="7486" y="7599"/>
                  </a:cubicBezTo>
                  <a:cubicBezTo>
                    <a:pt x="7441" y="7531"/>
                    <a:pt x="7407" y="7463"/>
                    <a:pt x="7373" y="7406"/>
                  </a:cubicBezTo>
                  <a:lnTo>
                    <a:pt x="7271" y="7237"/>
                  </a:lnTo>
                  <a:cubicBezTo>
                    <a:pt x="7193" y="7113"/>
                    <a:pt x="7125" y="6989"/>
                    <a:pt x="7045" y="6876"/>
                  </a:cubicBezTo>
                  <a:lnTo>
                    <a:pt x="7034" y="6876"/>
                  </a:lnTo>
                  <a:cubicBezTo>
                    <a:pt x="7034" y="6854"/>
                    <a:pt x="7034" y="6842"/>
                    <a:pt x="7023" y="6819"/>
                  </a:cubicBezTo>
                  <a:cubicBezTo>
                    <a:pt x="7012" y="6763"/>
                    <a:pt x="7012" y="6718"/>
                    <a:pt x="7000" y="6661"/>
                  </a:cubicBezTo>
                  <a:lnTo>
                    <a:pt x="7000" y="6673"/>
                  </a:lnTo>
                  <a:cubicBezTo>
                    <a:pt x="6989" y="6639"/>
                    <a:pt x="6989" y="6616"/>
                    <a:pt x="6989" y="6593"/>
                  </a:cubicBezTo>
                  <a:cubicBezTo>
                    <a:pt x="6978" y="6548"/>
                    <a:pt x="6967" y="6515"/>
                    <a:pt x="6967" y="6470"/>
                  </a:cubicBezTo>
                  <a:cubicBezTo>
                    <a:pt x="6955" y="6435"/>
                    <a:pt x="6955" y="6390"/>
                    <a:pt x="6944" y="6357"/>
                  </a:cubicBezTo>
                  <a:cubicBezTo>
                    <a:pt x="6932" y="6300"/>
                    <a:pt x="6922" y="6232"/>
                    <a:pt x="6910" y="6176"/>
                  </a:cubicBezTo>
                  <a:lnTo>
                    <a:pt x="6910" y="6164"/>
                  </a:lnTo>
                  <a:lnTo>
                    <a:pt x="6910" y="6154"/>
                  </a:lnTo>
                  <a:lnTo>
                    <a:pt x="6910" y="6142"/>
                  </a:lnTo>
                  <a:cubicBezTo>
                    <a:pt x="6899" y="6131"/>
                    <a:pt x="6899" y="6119"/>
                    <a:pt x="6899" y="6108"/>
                  </a:cubicBezTo>
                  <a:lnTo>
                    <a:pt x="6865" y="5939"/>
                  </a:lnTo>
                  <a:cubicBezTo>
                    <a:pt x="6854" y="5883"/>
                    <a:pt x="6831" y="5837"/>
                    <a:pt x="6809" y="5781"/>
                  </a:cubicBezTo>
                  <a:cubicBezTo>
                    <a:pt x="6876" y="5758"/>
                    <a:pt x="6922" y="5713"/>
                    <a:pt x="6922" y="5645"/>
                  </a:cubicBezTo>
                  <a:cubicBezTo>
                    <a:pt x="6932" y="5566"/>
                    <a:pt x="6865" y="5487"/>
                    <a:pt x="6786" y="5487"/>
                  </a:cubicBezTo>
                  <a:cubicBezTo>
                    <a:pt x="6764" y="5487"/>
                    <a:pt x="6741" y="5499"/>
                    <a:pt x="6718" y="5499"/>
                  </a:cubicBezTo>
                  <a:cubicBezTo>
                    <a:pt x="6673" y="5521"/>
                    <a:pt x="6628" y="5577"/>
                    <a:pt x="6628" y="5634"/>
                  </a:cubicBezTo>
                  <a:cubicBezTo>
                    <a:pt x="6628" y="5702"/>
                    <a:pt x="6684" y="5770"/>
                    <a:pt x="6752" y="5781"/>
                  </a:cubicBezTo>
                  <a:lnTo>
                    <a:pt x="6752" y="5837"/>
                  </a:lnTo>
                  <a:cubicBezTo>
                    <a:pt x="6774" y="5950"/>
                    <a:pt x="6797" y="6063"/>
                    <a:pt x="6831" y="6187"/>
                  </a:cubicBezTo>
                  <a:cubicBezTo>
                    <a:pt x="6842" y="6244"/>
                    <a:pt x="6854" y="6312"/>
                    <a:pt x="6865" y="6379"/>
                  </a:cubicBezTo>
                  <a:cubicBezTo>
                    <a:pt x="6876" y="6447"/>
                    <a:pt x="6899" y="6515"/>
                    <a:pt x="6910" y="6583"/>
                  </a:cubicBezTo>
                  <a:lnTo>
                    <a:pt x="6943" y="6745"/>
                  </a:lnTo>
                  <a:lnTo>
                    <a:pt x="6943" y="6745"/>
                  </a:lnTo>
                  <a:cubicBezTo>
                    <a:pt x="6939" y="6736"/>
                    <a:pt x="6930" y="6727"/>
                    <a:pt x="6922" y="6718"/>
                  </a:cubicBezTo>
                  <a:cubicBezTo>
                    <a:pt x="6876" y="6661"/>
                    <a:pt x="6842" y="6605"/>
                    <a:pt x="6797" y="6548"/>
                  </a:cubicBezTo>
                  <a:cubicBezTo>
                    <a:pt x="6752" y="6492"/>
                    <a:pt x="6707" y="6447"/>
                    <a:pt x="6661" y="6390"/>
                  </a:cubicBezTo>
                  <a:cubicBezTo>
                    <a:pt x="6628" y="6334"/>
                    <a:pt x="6583" y="6277"/>
                    <a:pt x="6549" y="6221"/>
                  </a:cubicBezTo>
                  <a:cubicBezTo>
                    <a:pt x="6526" y="6187"/>
                    <a:pt x="6503" y="6164"/>
                    <a:pt x="6493" y="6131"/>
                  </a:cubicBezTo>
                  <a:cubicBezTo>
                    <a:pt x="6470" y="6097"/>
                    <a:pt x="6447" y="6074"/>
                    <a:pt x="6436" y="6041"/>
                  </a:cubicBezTo>
                  <a:cubicBezTo>
                    <a:pt x="6402" y="5973"/>
                    <a:pt x="6380" y="5916"/>
                    <a:pt x="6345" y="5860"/>
                  </a:cubicBezTo>
                  <a:cubicBezTo>
                    <a:pt x="6312" y="5792"/>
                    <a:pt x="6289" y="5735"/>
                    <a:pt x="6255" y="5679"/>
                  </a:cubicBezTo>
                  <a:cubicBezTo>
                    <a:pt x="6232" y="5622"/>
                    <a:pt x="6199" y="5555"/>
                    <a:pt x="6165" y="5499"/>
                  </a:cubicBezTo>
                  <a:cubicBezTo>
                    <a:pt x="6154" y="5487"/>
                    <a:pt x="6142" y="5464"/>
                    <a:pt x="6131" y="5442"/>
                  </a:cubicBezTo>
                  <a:cubicBezTo>
                    <a:pt x="6176" y="5419"/>
                    <a:pt x="6210" y="5363"/>
                    <a:pt x="6210" y="5306"/>
                  </a:cubicBezTo>
                  <a:cubicBezTo>
                    <a:pt x="6222" y="5205"/>
                    <a:pt x="6131" y="5115"/>
                    <a:pt x="6041" y="5115"/>
                  </a:cubicBezTo>
                  <a:cubicBezTo>
                    <a:pt x="5939" y="5115"/>
                    <a:pt x="5849" y="5193"/>
                    <a:pt x="5849" y="5296"/>
                  </a:cubicBezTo>
                  <a:cubicBezTo>
                    <a:pt x="5849" y="5397"/>
                    <a:pt x="5928" y="5476"/>
                    <a:pt x="6029" y="5476"/>
                  </a:cubicBezTo>
                  <a:cubicBezTo>
                    <a:pt x="6052" y="5476"/>
                    <a:pt x="6074" y="5476"/>
                    <a:pt x="6086" y="5464"/>
                  </a:cubicBezTo>
                  <a:cubicBezTo>
                    <a:pt x="6097" y="5476"/>
                    <a:pt x="6097" y="5487"/>
                    <a:pt x="6097" y="5499"/>
                  </a:cubicBezTo>
                  <a:cubicBezTo>
                    <a:pt x="6120" y="5566"/>
                    <a:pt x="6142" y="5622"/>
                    <a:pt x="6176" y="5690"/>
                  </a:cubicBezTo>
                  <a:cubicBezTo>
                    <a:pt x="6210" y="5747"/>
                    <a:pt x="6244" y="5803"/>
                    <a:pt x="6278" y="5871"/>
                  </a:cubicBezTo>
                  <a:cubicBezTo>
                    <a:pt x="6335" y="5984"/>
                    <a:pt x="6391" y="6108"/>
                    <a:pt x="6470" y="6221"/>
                  </a:cubicBezTo>
                  <a:cubicBezTo>
                    <a:pt x="6503" y="6277"/>
                    <a:pt x="6549" y="6334"/>
                    <a:pt x="6583" y="6390"/>
                  </a:cubicBezTo>
                  <a:cubicBezTo>
                    <a:pt x="6628" y="6447"/>
                    <a:pt x="6673" y="6492"/>
                    <a:pt x="6707" y="6548"/>
                  </a:cubicBezTo>
                  <a:cubicBezTo>
                    <a:pt x="6752" y="6605"/>
                    <a:pt x="6786" y="6650"/>
                    <a:pt x="6831" y="6706"/>
                  </a:cubicBezTo>
                  <a:cubicBezTo>
                    <a:pt x="6820" y="6695"/>
                    <a:pt x="6809" y="6695"/>
                    <a:pt x="6797" y="6684"/>
                  </a:cubicBezTo>
                  <a:cubicBezTo>
                    <a:pt x="6774" y="6673"/>
                    <a:pt x="6764" y="6661"/>
                    <a:pt x="6752" y="6661"/>
                  </a:cubicBezTo>
                  <a:cubicBezTo>
                    <a:pt x="6729" y="6650"/>
                    <a:pt x="6718" y="6650"/>
                    <a:pt x="6707" y="6639"/>
                  </a:cubicBezTo>
                  <a:cubicBezTo>
                    <a:pt x="6673" y="6628"/>
                    <a:pt x="6639" y="6616"/>
                    <a:pt x="6616" y="6605"/>
                  </a:cubicBezTo>
                  <a:lnTo>
                    <a:pt x="6515" y="6571"/>
                  </a:lnTo>
                  <a:cubicBezTo>
                    <a:pt x="6493" y="6548"/>
                    <a:pt x="6458" y="6537"/>
                    <a:pt x="6425" y="6526"/>
                  </a:cubicBezTo>
                  <a:cubicBezTo>
                    <a:pt x="6357" y="6503"/>
                    <a:pt x="6289" y="6481"/>
                    <a:pt x="6232" y="6458"/>
                  </a:cubicBezTo>
                  <a:cubicBezTo>
                    <a:pt x="6210" y="6447"/>
                    <a:pt x="6187" y="6447"/>
                    <a:pt x="6176" y="6435"/>
                  </a:cubicBezTo>
                  <a:cubicBezTo>
                    <a:pt x="6165" y="6435"/>
                    <a:pt x="6142" y="6425"/>
                    <a:pt x="6131" y="6425"/>
                  </a:cubicBezTo>
                  <a:lnTo>
                    <a:pt x="6029" y="6390"/>
                  </a:lnTo>
                  <a:cubicBezTo>
                    <a:pt x="5996" y="6379"/>
                    <a:pt x="5951" y="6368"/>
                    <a:pt x="5916" y="6345"/>
                  </a:cubicBezTo>
                  <a:cubicBezTo>
                    <a:pt x="5928" y="6322"/>
                    <a:pt x="5939" y="6289"/>
                    <a:pt x="5939" y="6255"/>
                  </a:cubicBezTo>
                  <a:cubicBezTo>
                    <a:pt x="5939" y="6142"/>
                    <a:pt x="5849" y="6051"/>
                    <a:pt x="5736" y="6051"/>
                  </a:cubicBezTo>
                  <a:cubicBezTo>
                    <a:pt x="5623" y="6051"/>
                    <a:pt x="5522" y="6131"/>
                    <a:pt x="5522" y="6255"/>
                  </a:cubicBezTo>
                  <a:cubicBezTo>
                    <a:pt x="5522" y="6357"/>
                    <a:pt x="5612" y="6458"/>
                    <a:pt x="5725" y="6458"/>
                  </a:cubicBezTo>
                  <a:cubicBezTo>
                    <a:pt x="5793" y="6458"/>
                    <a:pt x="5849" y="6425"/>
                    <a:pt x="5894" y="6379"/>
                  </a:cubicBezTo>
                  <a:cubicBezTo>
                    <a:pt x="5951" y="6390"/>
                    <a:pt x="6007" y="6413"/>
                    <a:pt x="6052" y="6435"/>
                  </a:cubicBezTo>
                  <a:cubicBezTo>
                    <a:pt x="6086" y="6447"/>
                    <a:pt x="6120" y="6458"/>
                    <a:pt x="6142" y="6458"/>
                  </a:cubicBezTo>
                  <a:cubicBezTo>
                    <a:pt x="6165" y="6470"/>
                    <a:pt x="6199" y="6481"/>
                    <a:pt x="6222" y="6492"/>
                  </a:cubicBezTo>
                  <a:cubicBezTo>
                    <a:pt x="6267" y="6503"/>
                    <a:pt x="6300" y="6515"/>
                    <a:pt x="6345" y="6537"/>
                  </a:cubicBezTo>
                  <a:cubicBezTo>
                    <a:pt x="6391" y="6548"/>
                    <a:pt x="6436" y="6571"/>
                    <a:pt x="6481" y="6583"/>
                  </a:cubicBezTo>
                  <a:cubicBezTo>
                    <a:pt x="6526" y="6605"/>
                    <a:pt x="6571" y="6616"/>
                    <a:pt x="6616" y="6639"/>
                  </a:cubicBezTo>
                  <a:cubicBezTo>
                    <a:pt x="6639" y="6639"/>
                    <a:pt x="6661" y="6650"/>
                    <a:pt x="6684" y="6661"/>
                  </a:cubicBezTo>
                  <a:cubicBezTo>
                    <a:pt x="6696" y="6673"/>
                    <a:pt x="6718" y="6684"/>
                    <a:pt x="6741" y="6684"/>
                  </a:cubicBezTo>
                  <a:cubicBezTo>
                    <a:pt x="6752" y="6695"/>
                    <a:pt x="6764" y="6706"/>
                    <a:pt x="6774" y="6706"/>
                  </a:cubicBezTo>
                  <a:cubicBezTo>
                    <a:pt x="6786" y="6718"/>
                    <a:pt x="6797" y="6718"/>
                    <a:pt x="6809" y="6729"/>
                  </a:cubicBezTo>
                  <a:cubicBezTo>
                    <a:pt x="6831" y="6741"/>
                    <a:pt x="6854" y="6751"/>
                    <a:pt x="6876" y="6774"/>
                  </a:cubicBezTo>
                  <a:cubicBezTo>
                    <a:pt x="6887" y="6786"/>
                    <a:pt x="6899" y="6797"/>
                    <a:pt x="6899" y="6808"/>
                  </a:cubicBezTo>
                  <a:cubicBezTo>
                    <a:pt x="6922" y="6831"/>
                    <a:pt x="6932" y="6854"/>
                    <a:pt x="6955" y="6887"/>
                  </a:cubicBezTo>
                  <a:cubicBezTo>
                    <a:pt x="6967" y="6899"/>
                    <a:pt x="6978" y="6921"/>
                    <a:pt x="6989" y="6932"/>
                  </a:cubicBezTo>
                  <a:cubicBezTo>
                    <a:pt x="6989" y="6944"/>
                    <a:pt x="6989" y="6966"/>
                    <a:pt x="7000" y="6977"/>
                  </a:cubicBezTo>
                  <a:cubicBezTo>
                    <a:pt x="7000" y="6989"/>
                    <a:pt x="7012" y="7000"/>
                    <a:pt x="7023" y="7000"/>
                  </a:cubicBezTo>
                  <a:lnTo>
                    <a:pt x="7034" y="7000"/>
                  </a:lnTo>
                  <a:cubicBezTo>
                    <a:pt x="7090" y="7102"/>
                    <a:pt x="7147" y="7203"/>
                    <a:pt x="7215" y="7305"/>
                  </a:cubicBezTo>
                  <a:cubicBezTo>
                    <a:pt x="7249" y="7361"/>
                    <a:pt x="7283" y="7429"/>
                    <a:pt x="7328" y="7497"/>
                  </a:cubicBezTo>
                  <a:cubicBezTo>
                    <a:pt x="7339" y="7519"/>
                    <a:pt x="7351" y="7553"/>
                    <a:pt x="7373" y="7576"/>
                  </a:cubicBezTo>
                  <a:cubicBezTo>
                    <a:pt x="7384" y="7609"/>
                    <a:pt x="7396" y="7632"/>
                    <a:pt x="7418" y="7655"/>
                  </a:cubicBezTo>
                  <a:cubicBezTo>
                    <a:pt x="7429" y="7689"/>
                    <a:pt x="7441" y="7722"/>
                    <a:pt x="7463" y="7745"/>
                  </a:cubicBezTo>
                  <a:lnTo>
                    <a:pt x="7361" y="7677"/>
                  </a:lnTo>
                  <a:cubicBezTo>
                    <a:pt x="7328" y="7655"/>
                    <a:pt x="7305" y="7632"/>
                    <a:pt x="7271" y="7621"/>
                  </a:cubicBezTo>
                  <a:cubicBezTo>
                    <a:pt x="7249" y="7599"/>
                    <a:pt x="7215" y="7587"/>
                    <a:pt x="7193" y="7576"/>
                  </a:cubicBezTo>
                  <a:cubicBezTo>
                    <a:pt x="7158" y="7553"/>
                    <a:pt x="7136" y="7542"/>
                    <a:pt x="7102" y="7531"/>
                  </a:cubicBezTo>
                  <a:cubicBezTo>
                    <a:pt x="7090" y="7519"/>
                    <a:pt x="7068" y="7508"/>
                    <a:pt x="7045" y="7497"/>
                  </a:cubicBezTo>
                  <a:cubicBezTo>
                    <a:pt x="7034" y="7486"/>
                    <a:pt x="7023" y="7486"/>
                    <a:pt x="7000" y="7474"/>
                  </a:cubicBezTo>
                  <a:cubicBezTo>
                    <a:pt x="6989" y="7463"/>
                    <a:pt x="6978" y="7463"/>
                    <a:pt x="6955" y="7451"/>
                  </a:cubicBezTo>
                  <a:cubicBezTo>
                    <a:pt x="6944" y="7451"/>
                    <a:pt x="6932" y="7441"/>
                    <a:pt x="6922" y="7441"/>
                  </a:cubicBezTo>
                  <a:cubicBezTo>
                    <a:pt x="6887" y="7429"/>
                    <a:pt x="6842" y="7418"/>
                    <a:pt x="6809" y="7406"/>
                  </a:cubicBezTo>
                  <a:cubicBezTo>
                    <a:pt x="6774" y="7395"/>
                    <a:pt x="6752" y="7373"/>
                    <a:pt x="6718" y="7361"/>
                  </a:cubicBezTo>
                  <a:cubicBezTo>
                    <a:pt x="6696" y="7361"/>
                    <a:pt x="6684" y="7350"/>
                    <a:pt x="6661" y="7350"/>
                  </a:cubicBezTo>
                  <a:cubicBezTo>
                    <a:pt x="6639" y="7339"/>
                    <a:pt x="6628" y="7328"/>
                    <a:pt x="6605" y="7328"/>
                  </a:cubicBezTo>
                  <a:cubicBezTo>
                    <a:pt x="6616" y="7305"/>
                    <a:pt x="6628" y="7271"/>
                    <a:pt x="6628" y="7248"/>
                  </a:cubicBezTo>
                  <a:cubicBezTo>
                    <a:pt x="6628" y="7135"/>
                    <a:pt x="6538" y="7034"/>
                    <a:pt x="6413" y="7034"/>
                  </a:cubicBezTo>
                  <a:cubicBezTo>
                    <a:pt x="6300" y="7034"/>
                    <a:pt x="6210" y="7124"/>
                    <a:pt x="6210" y="7237"/>
                  </a:cubicBezTo>
                  <a:cubicBezTo>
                    <a:pt x="6199" y="7350"/>
                    <a:pt x="6300" y="7451"/>
                    <a:pt x="6413" y="7451"/>
                  </a:cubicBezTo>
                  <a:cubicBezTo>
                    <a:pt x="6470" y="7451"/>
                    <a:pt x="6526" y="7418"/>
                    <a:pt x="6571" y="7373"/>
                  </a:cubicBezTo>
                  <a:cubicBezTo>
                    <a:pt x="6571" y="7384"/>
                    <a:pt x="6571" y="7384"/>
                    <a:pt x="6583" y="7384"/>
                  </a:cubicBezTo>
                  <a:cubicBezTo>
                    <a:pt x="6583" y="7384"/>
                    <a:pt x="6594" y="7384"/>
                    <a:pt x="6605" y="7373"/>
                  </a:cubicBezTo>
                  <a:cubicBezTo>
                    <a:pt x="6605" y="7373"/>
                    <a:pt x="6605" y="7361"/>
                    <a:pt x="6594" y="7361"/>
                  </a:cubicBezTo>
                  <a:lnTo>
                    <a:pt x="6594" y="7350"/>
                  </a:lnTo>
                  <a:cubicBezTo>
                    <a:pt x="6605" y="7361"/>
                    <a:pt x="6616" y="7361"/>
                    <a:pt x="6628" y="7373"/>
                  </a:cubicBezTo>
                  <a:cubicBezTo>
                    <a:pt x="6684" y="7406"/>
                    <a:pt x="6741" y="7429"/>
                    <a:pt x="6797" y="7463"/>
                  </a:cubicBezTo>
                  <a:cubicBezTo>
                    <a:pt x="6820" y="7474"/>
                    <a:pt x="6854" y="7486"/>
                    <a:pt x="6887" y="7508"/>
                  </a:cubicBezTo>
                  <a:lnTo>
                    <a:pt x="6955" y="7542"/>
                  </a:lnTo>
                  <a:cubicBezTo>
                    <a:pt x="6989" y="7553"/>
                    <a:pt x="7012" y="7576"/>
                    <a:pt x="7045" y="7587"/>
                  </a:cubicBezTo>
                  <a:cubicBezTo>
                    <a:pt x="7068" y="7599"/>
                    <a:pt x="7102" y="7621"/>
                    <a:pt x="7125" y="7632"/>
                  </a:cubicBezTo>
                  <a:cubicBezTo>
                    <a:pt x="7158" y="7655"/>
                    <a:pt x="7181" y="7666"/>
                    <a:pt x="7215" y="7689"/>
                  </a:cubicBezTo>
                  <a:cubicBezTo>
                    <a:pt x="7238" y="7700"/>
                    <a:pt x="7260" y="7712"/>
                    <a:pt x="7294" y="7734"/>
                  </a:cubicBezTo>
                  <a:cubicBezTo>
                    <a:pt x="7351" y="7779"/>
                    <a:pt x="7418" y="7824"/>
                    <a:pt x="7474" y="7870"/>
                  </a:cubicBezTo>
                  <a:lnTo>
                    <a:pt x="7554" y="7948"/>
                  </a:lnTo>
                  <a:cubicBezTo>
                    <a:pt x="7554" y="7960"/>
                    <a:pt x="7565" y="7960"/>
                    <a:pt x="7565" y="7960"/>
                  </a:cubicBezTo>
                  <a:lnTo>
                    <a:pt x="7554" y="7960"/>
                  </a:lnTo>
                  <a:cubicBezTo>
                    <a:pt x="7565" y="7960"/>
                    <a:pt x="7576" y="7971"/>
                    <a:pt x="7576" y="7982"/>
                  </a:cubicBezTo>
                  <a:cubicBezTo>
                    <a:pt x="7587" y="8005"/>
                    <a:pt x="7610" y="8028"/>
                    <a:pt x="7622" y="8050"/>
                  </a:cubicBezTo>
                  <a:cubicBezTo>
                    <a:pt x="7644" y="8118"/>
                    <a:pt x="7678" y="8174"/>
                    <a:pt x="7712" y="8231"/>
                  </a:cubicBezTo>
                  <a:cubicBezTo>
                    <a:pt x="7734" y="8276"/>
                    <a:pt x="7757" y="8309"/>
                    <a:pt x="7780" y="8355"/>
                  </a:cubicBezTo>
                  <a:lnTo>
                    <a:pt x="7780" y="8660"/>
                  </a:lnTo>
                  <a:cubicBezTo>
                    <a:pt x="7768" y="8784"/>
                    <a:pt x="7768" y="8919"/>
                    <a:pt x="7768" y="9055"/>
                  </a:cubicBezTo>
                  <a:lnTo>
                    <a:pt x="7768" y="9224"/>
                  </a:lnTo>
                  <a:lnTo>
                    <a:pt x="7768" y="9438"/>
                  </a:lnTo>
                  <a:cubicBezTo>
                    <a:pt x="7780" y="9506"/>
                    <a:pt x="7780" y="9563"/>
                    <a:pt x="7790" y="9631"/>
                  </a:cubicBezTo>
                  <a:cubicBezTo>
                    <a:pt x="7790" y="9699"/>
                    <a:pt x="7802" y="9766"/>
                    <a:pt x="7802" y="9834"/>
                  </a:cubicBezTo>
                  <a:cubicBezTo>
                    <a:pt x="7813" y="10025"/>
                    <a:pt x="7813" y="10229"/>
                    <a:pt x="7825" y="10421"/>
                  </a:cubicBezTo>
                  <a:cubicBezTo>
                    <a:pt x="7825" y="10624"/>
                    <a:pt x="7836" y="10828"/>
                    <a:pt x="7847" y="11031"/>
                  </a:cubicBezTo>
                  <a:cubicBezTo>
                    <a:pt x="7847" y="11166"/>
                    <a:pt x="7858" y="11313"/>
                    <a:pt x="7870" y="11448"/>
                  </a:cubicBezTo>
                  <a:cubicBezTo>
                    <a:pt x="7880" y="11567"/>
                    <a:pt x="7881" y="11675"/>
                    <a:pt x="7891" y="11783"/>
                  </a:cubicBezTo>
                  <a:lnTo>
                    <a:pt x="7891" y="11783"/>
                  </a:lnTo>
                  <a:cubicBezTo>
                    <a:pt x="7858" y="11706"/>
                    <a:pt x="7835" y="11639"/>
                    <a:pt x="7802" y="11573"/>
                  </a:cubicBezTo>
                  <a:cubicBezTo>
                    <a:pt x="7768" y="11482"/>
                    <a:pt x="7745" y="11403"/>
                    <a:pt x="7712" y="11324"/>
                  </a:cubicBezTo>
                  <a:cubicBezTo>
                    <a:pt x="7644" y="11166"/>
                    <a:pt x="7576" y="11019"/>
                    <a:pt x="7509" y="10873"/>
                  </a:cubicBezTo>
                  <a:lnTo>
                    <a:pt x="7509" y="10861"/>
                  </a:lnTo>
                  <a:lnTo>
                    <a:pt x="7509" y="10838"/>
                  </a:lnTo>
                  <a:cubicBezTo>
                    <a:pt x="7497" y="10828"/>
                    <a:pt x="7497" y="10816"/>
                    <a:pt x="7497" y="10805"/>
                  </a:cubicBezTo>
                  <a:lnTo>
                    <a:pt x="7486" y="10793"/>
                  </a:lnTo>
                  <a:cubicBezTo>
                    <a:pt x="7474" y="10715"/>
                    <a:pt x="7452" y="10635"/>
                    <a:pt x="7441" y="10557"/>
                  </a:cubicBezTo>
                  <a:lnTo>
                    <a:pt x="7441" y="10534"/>
                  </a:lnTo>
                  <a:cubicBezTo>
                    <a:pt x="7429" y="10455"/>
                    <a:pt x="7407" y="10364"/>
                    <a:pt x="7396" y="10286"/>
                  </a:cubicBezTo>
                  <a:lnTo>
                    <a:pt x="7361" y="10015"/>
                  </a:lnTo>
                  <a:lnTo>
                    <a:pt x="7328" y="9506"/>
                  </a:lnTo>
                  <a:cubicBezTo>
                    <a:pt x="7328" y="9348"/>
                    <a:pt x="7339" y="9190"/>
                    <a:pt x="7339" y="9032"/>
                  </a:cubicBezTo>
                  <a:lnTo>
                    <a:pt x="7339" y="8580"/>
                  </a:lnTo>
                  <a:cubicBezTo>
                    <a:pt x="7339" y="8490"/>
                    <a:pt x="7351" y="8412"/>
                    <a:pt x="7339" y="8321"/>
                  </a:cubicBezTo>
                  <a:cubicBezTo>
                    <a:pt x="7339" y="8231"/>
                    <a:pt x="7316" y="8106"/>
                    <a:pt x="7226" y="8050"/>
                  </a:cubicBezTo>
                  <a:cubicBezTo>
                    <a:pt x="7201" y="8040"/>
                    <a:pt x="7175" y="8034"/>
                    <a:pt x="7151" y="8034"/>
                  </a:cubicBezTo>
                  <a:cubicBezTo>
                    <a:pt x="7121" y="8034"/>
                    <a:pt x="7093" y="8043"/>
                    <a:pt x="7068" y="8061"/>
                  </a:cubicBezTo>
                  <a:cubicBezTo>
                    <a:pt x="7034" y="8084"/>
                    <a:pt x="7012" y="8118"/>
                    <a:pt x="7000" y="8163"/>
                  </a:cubicBezTo>
                  <a:cubicBezTo>
                    <a:pt x="6978" y="8242"/>
                    <a:pt x="6989" y="8309"/>
                    <a:pt x="7012" y="8377"/>
                  </a:cubicBezTo>
                  <a:cubicBezTo>
                    <a:pt x="7012" y="8422"/>
                    <a:pt x="7023" y="8468"/>
                    <a:pt x="7045" y="8502"/>
                  </a:cubicBezTo>
                  <a:cubicBezTo>
                    <a:pt x="7057" y="8535"/>
                    <a:pt x="7068" y="8570"/>
                    <a:pt x="7090" y="8603"/>
                  </a:cubicBezTo>
                  <a:lnTo>
                    <a:pt x="7090" y="8693"/>
                  </a:lnTo>
                  <a:cubicBezTo>
                    <a:pt x="7090" y="8761"/>
                    <a:pt x="7090" y="8829"/>
                    <a:pt x="7102" y="8908"/>
                  </a:cubicBezTo>
                  <a:cubicBezTo>
                    <a:pt x="7113" y="8953"/>
                    <a:pt x="7113" y="8999"/>
                    <a:pt x="7125" y="9044"/>
                  </a:cubicBezTo>
                  <a:lnTo>
                    <a:pt x="7125" y="9134"/>
                  </a:lnTo>
                  <a:cubicBezTo>
                    <a:pt x="7125" y="9258"/>
                    <a:pt x="7147" y="9371"/>
                    <a:pt x="7158" y="9484"/>
                  </a:cubicBezTo>
                  <a:cubicBezTo>
                    <a:pt x="7170" y="9540"/>
                    <a:pt x="7170" y="9596"/>
                    <a:pt x="7181" y="9653"/>
                  </a:cubicBezTo>
                  <a:cubicBezTo>
                    <a:pt x="7193" y="9709"/>
                    <a:pt x="7203" y="9766"/>
                    <a:pt x="7203" y="9811"/>
                  </a:cubicBezTo>
                  <a:lnTo>
                    <a:pt x="7203" y="9822"/>
                  </a:lnTo>
                  <a:cubicBezTo>
                    <a:pt x="7215" y="9822"/>
                    <a:pt x="7215" y="9834"/>
                    <a:pt x="7215" y="9845"/>
                  </a:cubicBezTo>
                  <a:lnTo>
                    <a:pt x="7215" y="9879"/>
                  </a:lnTo>
                  <a:cubicBezTo>
                    <a:pt x="7226" y="9890"/>
                    <a:pt x="7226" y="9902"/>
                    <a:pt x="7226" y="9913"/>
                  </a:cubicBezTo>
                  <a:cubicBezTo>
                    <a:pt x="7238" y="9980"/>
                    <a:pt x="7249" y="10060"/>
                    <a:pt x="7260" y="10138"/>
                  </a:cubicBezTo>
                  <a:cubicBezTo>
                    <a:pt x="7283" y="10263"/>
                    <a:pt x="7316" y="10387"/>
                    <a:pt x="7339" y="10511"/>
                  </a:cubicBezTo>
                  <a:cubicBezTo>
                    <a:pt x="7328" y="10489"/>
                    <a:pt x="7316" y="10455"/>
                    <a:pt x="7305" y="10432"/>
                  </a:cubicBezTo>
                  <a:cubicBezTo>
                    <a:pt x="7238" y="10263"/>
                    <a:pt x="7158" y="10093"/>
                    <a:pt x="7068" y="9924"/>
                  </a:cubicBezTo>
                  <a:cubicBezTo>
                    <a:pt x="7034" y="9867"/>
                    <a:pt x="7012" y="9811"/>
                    <a:pt x="6978" y="9755"/>
                  </a:cubicBezTo>
                  <a:cubicBezTo>
                    <a:pt x="6967" y="9755"/>
                    <a:pt x="6967" y="9744"/>
                    <a:pt x="6967" y="9732"/>
                  </a:cubicBezTo>
                  <a:lnTo>
                    <a:pt x="6899" y="9563"/>
                  </a:lnTo>
                  <a:lnTo>
                    <a:pt x="6831" y="9393"/>
                  </a:lnTo>
                  <a:cubicBezTo>
                    <a:pt x="6809" y="9360"/>
                    <a:pt x="6797" y="9315"/>
                    <a:pt x="6786" y="9280"/>
                  </a:cubicBezTo>
                  <a:cubicBezTo>
                    <a:pt x="6797" y="9270"/>
                    <a:pt x="6797" y="9247"/>
                    <a:pt x="6786" y="9235"/>
                  </a:cubicBezTo>
                  <a:cubicBezTo>
                    <a:pt x="6774" y="9213"/>
                    <a:pt x="6764" y="9202"/>
                    <a:pt x="6741" y="9190"/>
                  </a:cubicBezTo>
                  <a:lnTo>
                    <a:pt x="6741" y="9179"/>
                  </a:lnTo>
                  <a:cubicBezTo>
                    <a:pt x="6718" y="9134"/>
                    <a:pt x="6707" y="9089"/>
                    <a:pt x="6684" y="9032"/>
                  </a:cubicBezTo>
                  <a:cubicBezTo>
                    <a:pt x="6639" y="8919"/>
                    <a:pt x="6594" y="8795"/>
                    <a:pt x="6549" y="8671"/>
                  </a:cubicBezTo>
                  <a:cubicBezTo>
                    <a:pt x="6526" y="8592"/>
                    <a:pt x="6503" y="8524"/>
                    <a:pt x="6481" y="8445"/>
                  </a:cubicBezTo>
                  <a:cubicBezTo>
                    <a:pt x="6481" y="8412"/>
                    <a:pt x="6470" y="8377"/>
                    <a:pt x="6458" y="8355"/>
                  </a:cubicBezTo>
                  <a:lnTo>
                    <a:pt x="6458" y="8309"/>
                  </a:lnTo>
                  <a:cubicBezTo>
                    <a:pt x="6526" y="8299"/>
                    <a:pt x="6594" y="8242"/>
                    <a:pt x="6594" y="8163"/>
                  </a:cubicBezTo>
                  <a:cubicBezTo>
                    <a:pt x="6594" y="8084"/>
                    <a:pt x="6526" y="8016"/>
                    <a:pt x="6447" y="8016"/>
                  </a:cubicBezTo>
                  <a:cubicBezTo>
                    <a:pt x="6357" y="8016"/>
                    <a:pt x="6289" y="8073"/>
                    <a:pt x="6289" y="8163"/>
                  </a:cubicBezTo>
                  <a:cubicBezTo>
                    <a:pt x="6289" y="8186"/>
                    <a:pt x="6289" y="8208"/>
                    <a:pt x="6300" y="8219"/>
                  </a:cubicBezTo>
                  <a:lnTo>
                    <a:pt x="6300" y="8231"/>
                  </a:lnTo>
                  <a:cubicBezTo>
                    <a:pt x="6289" y="8253"/>
                    <a:pt x="6289" y="8287"/>
                    <a:pt x="6300" y="8309"/>
                  </a:cubicBezTo>
                  <a:cubicBezTo>
                    <a:pt x="6312" y="8355"/>
                    <a:pt x="6323" y="8412"/>
                    <a:pt x="6335" y="8457"/>
                  </a:cubicBezTo>
                  <a:cubicBezTo>
                    <a:pt x="6357" y="8513"/>
                    <a:pt x="6368" y="8570"/>
                    <a:pt x="6380" y="8626"/>
                  </a:cubicBezTo>
                  <a:cubicBezTo>
                    <a:pt x="6402" y="8693"/>
                    <a:pt x="6425" y="8750"/>
                    <a:pt x="6447" y="8818"/>
                  </a:cubicBezTo>
                  <a:cubicBezTo>
                    <a:pt x="6413" y="8773"/>
                    <a:pt x="6380" y="8728"/>
                    <a:pt x="6345" y="8693"/>
                  </a:cubicBezTo>
                  <a:cubicBezTo>
                    <a:pt x="6312" y="8637"/>
                    <a:pt x="6267" y="8592"/>
                    <a:pt x="6222" y="8547"/>
                  </a:cubicBezTo>
                  <a:cubicBezTo>
                    <a:pt x="6222" y="8535"/>
                    <a:pt x="6210" y="8524"/>
                    <a:pt x="6199" y="8524"/>
                  </a:cubicBezTo>
                  <a:cubicBezTo>
                    <a:pt x="6199" y="8513"/>
                    <a:pt x="6187" y="8513"/>
                    <a:pt x="6187" y="8502"/>
                  </a:cubicBezTo>
                  <a:cubicBezTo>
                    <a:pt x="6165" y="8479"/>
                    <a:pt x="6131" y="8445"/>
                    <a:pt x="6109" y="8412"/>
                  </a:cubicBezTo>
                  <a:lnTo>
                    <a:pt x="6041" y="8309"/>
                  </a:lnTo>
                  <a:cubicBezTo>
                    <a:pt x="5984" y="8231"/>
                    <a:pt x="5928" y="8141"/>
                    <a:pt x="5883" y="8050"/>
                  </a:cubicBezTo>
                  <a:cubicBezTo>
                    <a:pt x="5871" y="8028"/>
                    <a:pt x="5871" y="8016"/>
                    <a:pt x="5860" y="8005"/>
                  </a:cubicBezTo>
                  <a:cubicBezTo>
                    <a:pt x="5962" y="7960"/>
                    <a:pt x="6041" y="7870"/>
                    <a:pt x="6041" y="7757"/>
                  </a:cubicBezTo>
                  <a:cubicBezTo>
                    <a:pt x="6052" y="7609"/>
                    <a:pt x="5928" y="7474"/>
                    <a:pt x="5781" y="7474"/>
                  </a:cubicBezTo>
                  <a:cubicBezTo>
                    <a:pt x="5635" y="7474"/>
                    <a:pt x="5510" y="7587"/>
                    <a:pt x="5499" y="7745"/>
                  </a:cubicBezTo>
                  <a:cubicBezTo>
                    <a:pt x="5499" y="7892"/>
                    <a:pt x="5623" y="8016"/>
                    <a:pt x="5770" y="8016"/>
                  </a:cubicBezTo>
                  <a:cubicBezTo>
                    <a:pt x="5793" y="8073"/>
                    <a:pt x="5815" y="8129"/>
                    <a:pt x="5849" y="8174"/>
                  </a:cubicBezTo>
                  <a:cubicBezTo>
                    <a:pt x="5860" y="8208"/>
                    <a:pt x="5883" y="8242"/>
                    <a:pt x="5894" y="8264"/>
                  </a:cubicBezTo>
                  <a:cubicBezTo>
                    <a:pt x="5916" y="8299"/>
                    <a:pt x="5939" y="8332"/>
                    <a:pt x="5951" y="8366"/>
                  </a:cubicBezTo>
                  <a:cubicBezTo>
                    <a:pt x="5973" y="8389"/>
                    <a:pt x="5996" y="8422"/>
                    <a:pt x="6007" y="8445"/>
                  </a:cubicBezTo>
                  <a:cubicBezTo>
                    <a:pt x="6029" y="8468"/>
                    <a:pt x="6052" y="8502"/>
                    <a:pt x="6074" y="8524"/>
                  </a:cubicBezTo>
                  <a:cubicBezTo>
                    <a:pt x="6120" y="8570"/>
                    <a:pt x="6165" y="8626"/>
                    <a:pt x="6210" y="8671"/>
                  </a:cubicBezTo>
                  <a:cubicBezTo>
                    <a:pt x="6255" y="8716"/>
                    <a:pt x="6300" y="8773"/>
                    <a:pt x="6335" y="8818"/>
                  </a:cubicBezTo>
                  <a:cubicBezTo>
                    <a:pt x="6368" y="8851"/>
                    <a:pt x="6402" y="8897"/>
                    <a:pt x="6436" y="8942"/>
                  </a:cubicBezTo>
                  <a:cubicBezTo>
                    <a:pt x="6458" y="8953"/>
                    <a:pt x="6470" y="8976"/>
                    <a:pt x="6481" y="8987"/>
                  </a:cubicBezTo>
                  <a:cubicBezTo>
                    <a:pt x="6503" y="9009"/>
                    <a:pt x="6515" y="9021"/>
                    <a:pt x="6526" y="9044"/>
                  </a:cubicBezTo>
                  <a:cubicBezTo>
                    <a:pt x="6549" y="9089"/>
                    <a:pt x="6560" y="9134"/>
                    <a:pt x="6583" y="9179"/>
                  </a:cubicBezTo>
                  <a:cubicBezTo>
                    <a:pt x="6605" y="9235"/>
                    <a:pt x="6639" y="9303"/>
                    <a:pt x="6673" y="9360"/>
                  </a:cubicBezTo>
                  <a:cubicBezTo>
                    <a:pt x="6707" y="9438"/>
                    <a:pt x="6741" y="9518"/>
                    <a:pt x="6774" y="9586"/>
                  </a:cubicBezTo>
                  <a:lnTo>
                    <a:pt x="6876" y="9789"/>
                  </a:lnTo>
                  <a:cubicBezTo>
                    <a:pt x="6899" y="9867"/>
                    <a:pt x="6922" y="9947"/>
                    <a:pt x="6955" y="10025"/>
                  </a:cubicBezTo>
                  <a:cubicBezTo>
                    <a:pt x="6989" y="10116"/>
                    <a:pt x="7023" y="10195"/>
                    <a:pt x="7057" y="10274"/>
                  </a:cubicBezTo>
                  <a:cubicBezTo>
                    <a:pt x="7090" y="10364"/>
                    <a:pt x="7125" y="10455"/>
                    <a:pt x="7158" y="10534"/>
                  </a:cubicBezTo>
                  <a:cubicBezTo>
                    <a:pt x="7215" y="10703"/>
                    <a:pt x="7271" y="10873"/>
                    <a:pt x="7339" y="11031"/>
                  </a:cubicBezTo>
                  <a:cubicBezTo>
                    <a:pt x="7305" y="10996"/>
                    <a:pt x="7271" y="10951"/>
                    <a:pt x="7238" y="10918"/>
                  </a:cubicBezTo>
                  <a:cubicBezTo>
                    <a:pt x="7238" y="10906"/>
                    <a:pt x="7226" y="10895"/>
                    <a:pt x="7215" y="10884"/>
                  </a:cubicBezTo>
                  <a:cubicBezTo>
                    <a:pt x="7193" y="10850"/>
                    <a:pt x="7181" y="10828"/>
                    <a:pt x="7158" y="10793"/>
                  </a:cubicBezTo>
                  <a:cubicBezTo>
                    <a:pt x="7136" y="10760"/>
                    <a:pt x="7113" y="10725"/>
                    <a:pt x="7080" y="10692"/>
                  </a:cubicBezTo>
                  <a:cubicBezTo>
                    <a:pt x="7057" y="10658"/>
                    <a:pt x="7034" y="10613"/>
                    <a:pt x="7000" y="10579"/>
                  </a:cubicBezTo>
                  <a:cubicBezTo>
                    <a:pt x="6967" y="10522"/>
                    <a:pt x="6932" y="10466"/>
                    <a:pt x="6887" y="10409"/>
                  </a:cubicBezTo>
                  <a:cubicBezTo>
                    <a:pt x="6854" y="10353"/>
                    <a:pt x="6809" y="10296"/>
                    <a:pt x="6764" y="10240"/>
                  </a:cubicBezTo>
                  <a:lnTo>
                    <a:pt x="6707" y="10184"/>
                  </a:lnTo>
                  <a:cubicBezTo>
                    <a:pt x="6684" y="10150"/>
                    <a:pt x="6661" y="10116"/>
                    <a:pt x="6628" y="10082"/>
                  </a:cubicBezTo>
                  <a:cubicBezTo>
                    <a:pt x="6583" y="10003"/>
                    <a:pt x="6549" y="9924"/>
                    <a:pt x="6503" y="9857"/>
                  </a:cubicBezTo>
                  <a:cubicBezTo>
                    <a:pt x="6470" y="9789"/>
                    <a:pt x="6425" y="9721"/>
                    <a:pt x="6391" y="9664"/>
                  </a:cubicBezTo>
                  <a:lnTo>
                    <a:pt x="6255" y="9461"/>
                  </a:lnTo>
                  <a:cubicBezTo>
                    <a:pt x="6210" y="9405"/>
                    <a:pt x="6176" y="9348"/>
                    <a:pt x="6131" y="9292"/>
                  </a:cubicBezTo>
                  <a:cubicBezTo>
                    <a:pt x="6089" y="9229"/>
                    <a:pt x="6047" y="9175"/>
                    <a:pt x="6004" y="9122"/>
                  </a:cubicBezTo>
                  <a:lnTo>
                    <a:pt x="6004" y="9122"/>
                  </a:lnTo>
                  <a:cubicBezTo>
                    <a:pt x="6006" y="9122"/>
                    <a:pt x="6007" y="9122"/>
                    <a:pt x="6007" y="9122"/>
                  </a:cubicBezTo>
                  <a:cubicBezTo>
                    <a:pt x="5962" y="9077"/>
                    <a:pt x="5916" y="9021"/>
                    <a:pt x="5883" y="8964"/>
                  </a:cubicBezTo>
                  <a:cubicBezTo>
                    <a:pt x="5871" y="8953"/>
                    <a:pt x="5860" y="8942"/>
                    <a:pt x="5860" y="8919"/>
                  </a:cubicBezTo>
                  <a:cubicBezTo>
                    <a:pt x="5849" y="8908"/>
                    <a:pt x="5849" y="8897"/>
                    <a:pt x="5838" y="8886"/>
                  </a:cubicBezTo>
                  <a:cubicBezTo>
                    <a:pt x="5826" y="8829"/>
                    <a:pt x="5815" y="8773"/>
                    <a:pt x="5793" y="8728"/>
                  </a:cubicBezTo>
                  <a:cubicBezTo>
                    <a:pt x="5781" y="8660"/>
                    <a:pt x="5758" y="8592"/>
                    <a:pt x="5725" y="8535"/>
                  </a:cubicBezTo>
                  <a:cubicBezTo>
                    <a:pt x="5702" y="8490"/>
                    <a:pt x="5668" y="8457"/>
                    <a:pt x="5623" y="8422"/>
                  </a:cubicBezTo>
                  <a:cubicBezTo>
                    <a:pt x="5645" y="8389"/>
                    <a:pt x="5657" y="8344"/>
                    <a:pt x="5623" y="8309"/>
                  </a:cubicBezTo>
                  <a:cubicBezTo>
                    <a:pt x="5623" y="8299"/>
                    <a:pt x="5612" y="8299"/>
                    <a:pt x="5612" y="8287"/>
                  </a:cubicBezTo>
                  <a:cubicBezTo>
                    <a:pt x="5589" y="8264"/>
                    <a:pt x="5555" y="8264"/>
                    <a:pt x="5532" y="8253"/>
                  </a:cubicBezTo>
                  <a:cubicBezTo>
                    <a:pt x="5510" y="8242"/>
                    <a:pt x="5477" y="8231"/>
                    <a:pt x="5454" y="8231"/>
                  </a:cubicBezTo>
                  <a:cubicBezTo>
                    <a:pt x="5448" y="8230"/>
                    <a:pt x="5442" y="8229"/>
                    <a:pt x="5435" y="8229"/>
                  </a:cubicBezTo>
                  <a:cubicBezTo>
                    <a:pt x="5383" y="8229"/>
                    <a:pt x="5329" y="8270"/>
                    <a:pt x="5329" y="8321"/>
                  </a:cubicBezTo>
                  <a:cubicBezTo>
                    <a:pt x="5318" y="8366"/>
                    <a:pt x="5341" y="8400"/>
                    <a:pt x="5364" y="8422"/>
                  </a:cubicBezTo>
                  <a:cubicBezTo>
                    <a:pt x="5364" y="8445"/>
                    <a:pt x="5364" y="8479"/>
                    <a:pt x="5374" y="8502"/>
                  </a:cubicBezTo>
                  <a:cubicBezTo>
                    <a:pt x="5374" y="8513"/>
                    <a:pt x="5386" y="8535"/>
                    <a:pt x="5386" y="8547"/>
                  </a:cubicBezTo>
                  <a:cubicBezTo>
                    <a:pt x="5420" y="8615"/>
                    <a:pt x="5454" y="8671"/>
                    <a:pt x="5499" y="8738"/>
                  </a:cubicBezTo>
                  <a:cubicBezTo>
                    <a:pt x="5510" y="8773"/>
                    <a:pt x="5532" y="8795"/>
                    <a:pt x="5555" y="8829"/>
                  </a:cubicBezTo>
                  <a:lnTo>
                    <a:pt x="5589" y="8897"/>
                  </a:lnTo>
                  <a:cubicBezTo>
                    <a:pt x="5600" y="8908"/>
                    <a:pt x="5600" y="8919"/>
                    <a:pt x="5600" y="8931"/>
                  </a:cubicBezTo>
                  <a:cubicBezTo>
                    <a:pt x="5612" y="8999"/>
                    <a:pt x="5645" y="9066"/>
                    <a:pt x="5691" y="9122"/>
                  </a:cubicBezTo>
                  <a:cubicBezTo>
                    <a:pt x="5736" y="9179"/>
                    <a:pt x="5781" y="9235"/>
                    <a:pt x="5826" y="9280"/>
                  </a:cubicBezTo>
                  <a:lnTo>
                    <a:pt x="5954" y="9408"/>
                  </a:lnTo>
                  <a:lnTo>
                    <a:pt x="5951" y="9405"/>
                  </a:lnTo>
                  <a:lnTo>
                    <a:pt x="5973" y="9428"/>
                  </a:lnTo>
                  <a:lnTo>
                    <a:pt x="5973" y="9438"/>
                  </a:lnTo>
                  <a:cubicBezTo>
                    <a:pt x="5984" y="9450"/>
                    <a:pt x="5984" y="9461"/>
                    <a:pt x="5996" y="9461"/>
                  </a:cubicBezTo>
                  <a:cubicBezTo>
                    <a:pt x="5996" y="9461"/>
                    <a:pt x="5996" y="9473"/>
                    <a:pt x="6007" y="9473"/>
                  </a:cubicBezTo>
                  <a:lnTo>
                    <a:pt x="5996" y="9473"/>
                  </a:lnTo>
                  <a:cubicBezTo>
                    <a:pt x="6007" y="9473"/>
                    <a:pt x="6007" y="9473"/>
                    <a:pt x="6007" y="9484"/>
                  </a:cubicBezTo>
                  <a:cubicBezTo>
                    <a:pt x="6007" y="9495"/>
                    <a:pt x="6018" y="9495"/>
                    <a:pt x="6018" y="9495"/>
                  </a:cubicBezTo>
                  <a:cubicBezTo>
                    <a:pt x="6029" y="9518"/>
                    <a:pt x="6041" y="9540"/>
                    <a:pt x="6052" y="9551"/>
                  </a:cubicBezTo>
                  <a:lnTo>
                    <a:pt x="6052" y="9563"/>
                  </a:lnTo>
                  <a:lnTo>
                    <a:pt x="6064" y="9563"/>
                  </a:lnTo>
                  <a:cubicBezTo>
                    <a:pt x="6074" y="9586"/>
                    <a:pt x="6086" y="9608"/>
                    <a:pt x="6097" y="9619"/>
                  </a:cubicBezTo>
                  <a:lnTo>
                    <a:pt x="6109" y="9631"/>
                  </a:lnTo>
                  <a:cubicBezTo>
                    <a:pt x="6120" y="9664"/>
                    <a:pt x="6142" y="9687"/>
                    <a:pt x="6165" y="9721"/>
                  </a:cubicBezTo>
                  <a:cubicBezTo>
                    <a:pt x="6199" y="9777"/>
                    <a:pt x="6244" y="9834"/>
                    <a:pt x="6278" y="9890"/>
                  </a:cubicBezTo>
                  <a:cubicBezTo>
                    <a:pt x="6323" y="9947"/>
                    <a:pt x="6357" y="10003"/>
                    <a:pt x="6402" y="10060"/>
                  </a:cubicBezTo>
                  <a:cubicBezTo>
                    <a:pt x="6425" y="10082"/>
                    <a:pt x="6447" y="10105"/>
                    <a:pt x="6458" y="10128"/>
                  </a:cubicBezTo>
                  <a:cubicBezTo>
                    <a:pt x="6493" y="10161"/>
                    <a:pt x="6515" y="10195"/>
                    <a:pt x="6538" y="10218"/>
                  </a:cubicBezTo>
                  <a:cubicBezTo>
                    <a:pt x="6583" y="10274"/>
                    <a:pt x="6628" y="10319"/>
                    <a:pt x="6673" y="10364"/>
                  </a:cubicBezTo>
                  <a:cubicBezTo>
                    <a:pt x="6729" y="10421"/>
                    <a:pt x="6774" y="10489"/>
                    <a:pt x="6820" y="10557"/>
                  </a:cubicBezTo>
                  <a:cubicBezTo>
                    <a:pt x="6831" y="10567"/>
                    <a:pt x="6854" y="10590"/>
                    <a:pt x="6865" y="10613"/>
                  </a:cubicBezTo>
                  <a:cubicBezTo>
                    <a:pt x="6854" y="10602"/>
                    <a:pt x="6842" y="10590"/>
                    <a:pt x="6820" y="10590"/>
                  </a:cubicBezTo>
                  <a:lnTo>
                    <a:pt x="6684" y="10489"/>
                  </a:lnTo>
                  <a:cubicBezTo>
                    <a:pt x="6661" y="10466"/>
                    <a:pt x="6639" y="10455"/>
                    <a:pt x="6616" y="10432"/>
                  </a:cubicBezTo>
                  <a:cubicBezTo>
                    <a:pt x="6605" y="10421"/>
                    <a:pt x="6583" y="10409"/>
                    <a:pt x="6571" y="10399"/>
                  </a:cubicBezTo>
                  <a:cubicBezTo>
                    <a:pt x="6560" y="10387"/>
                    <a:pt x="6538" y="10376"/>
                    <a:pt x="6526" y="10364"/>
                  </a:cubicBezTo>
                  <a:cubicBezTo>
                    <a:pt x="6515" y="10353"/>
                    <a:pt x="6503" y="10342"/>
                    <a:pt x="6493" y="10342"/>
                  </a:cubicBezTo>
                  <a:cubicBezTo>
                    <a:pt x="6481" y="10331"/>
                    <a:pt x="6470" y="10319"/>
                    <a:pt x="6447" y="10308"/>
                  </a:cubicBezTo>
                  <a:cubicBezTo>
                    <a:pt x="6436" y="10308"/>
                    <a:pt x="6413" y="10296"/>
                    <a:pt x="6402" y="10286"/>
                  </a:cubicBezTo>
                  <a:cubicBezTo>
                    <a:pt x="6380" y="10274"/>
                    <a:pt x="6368" y="10263"/>
                    <a:pt x="6345" y="10251"/>
                  </a:cubicBezTo>
                  <a:cubicBezTo>
                    <a:pt x="6289" y="10218"/>
                    <a:pt x="6232" y="10195"/>
                    <a:pt x="6165" y="10161"/>
                  </a:cubicBezTo>
                  <a:cubicBezTo>
                    <a:pt x="6109" y="10128"/>
                    <a:pt x="6052" y="10105"/>
                    <a:pt x="5984" y="10071"/>
                  </a:cubicBezTo>
                  <a:cubicBezTo>
                    <a:pt x="5973" y="10060"/>
                    <a:pt x="5951" y="10048"/>
                    <a:pt x="5939" y="10048"/>
                  </a:cubicBezTo>
                  <a:lnTo>
                    <a:pt x="5928" y="10037"/>
                  </a:lnTo>
                  <a:cubicBezTo>
                    <a:pt x="5951" y="10025"/>
                    <a:pt x="5973" y="9992"/>
                    <a:pt x="5973" y="9958"/>
                  </a:cubicBezTo>
                  <a:cubicBezTo>
                    <a:pt x="5973" y="9913"/>
                    <a:pt x="5928" y="9857"/>
                    <a:pt x="5871" y="9857"/>
                  </a:cubicBezTo>
                  <a:cubicBezTo>
                    <a:pt x="5815" y="9857"/>
                    <a:pt x="5770" y="9902"/>
                    <a:pt x="5770" y="9958"/>
                  </a:cubicBezTo>
                  <a:cubicBezTo>
                    <a:pt x="5770" y="10015"/>
                    <a:pt x="5815" y="10060"/>
                    <a:pt x="5860" y="10060"/>
                  </a:cubicBezTo>
                  <a:lnTo>
                    <a:pt x="5871" y="10071"/>
                  </a:lnTo>
                  <a:cubicBezTo>
                    <a:pt x="5894" y="10082"/>
                    <a:pt x="5928" y="10105"/>
                    <a:pt x="5962" y="10116"/>
                  </a:cubicBezTo>
                  <a:cubicBezTo>
                    <a:pt x="5984" y="10138"/>
                    <a:pt x="6007" y="10150"/>
                    <a:pt x="6041" y="10161"/>
                  </a:cubicBezTo>
                  <a:cubicBezTo>
                    <a:pt x="6086" y="10195"/>
                    <a:pt x="6142" y="10229"/>
                    <a:pt x="6199" y="10263"/>
                  </a:cubicBezTo>
                  <a:cubicBezTo>
                    <a:pt x="6222" y="10274"/>
                    <a:pt x="6255" y="10296"/>
                    <a:pt x="6289" y="10308"/>
                  </a:cubicBezTo>
                  <a:cubicBezTo>
                    <a:pt x="6312" y="10331"/>
                    <a:pt x="6335" y="10342"/>
                    <a:pt x="6368" y="10353"/>
                  </a:cubicBezTo>
                  <a:cubicBezTo>
                    <a:pt x="6380" y="10364"/>
                    <a:pt x="6402" y="10376"/>
                    <a:pt x="6413" y="10387"/>
                  </a:cubicBezTo>
                  <a:cubicBezTo>
                    <a:pt x="6436" y="10387"/>
                    <a:pt x="6447" y="10399"/>
                    <a:pt x="6458" y="10409"/>
                  </a:cubicBezTo>
                  <a:cubicBezTo>
                    <a:pt x="6481" y="10421"/>
                    <a:pt x="6503" y="10432"/>
                    <a:pt x="6526" y="10455"/>
                  </a:cubicBezTo>
                  <a:cubicBezTo>
                    <a:pt x="6571" y="10477"/>
                    <a:pt x="6605" y="10500"/>
                    <a:pt x="6639" y="10522"/>
                  </a:cubicBezTo>
                  <a:cubicBezTo>
                    <a:pt x="6673" y="10545"/>
                    <a:pt x="6707" y="10567"/>
                    <a:pt x="6752" y="10590"/>
                  </a:cubicBezTo>
                  <a:cubicBezTo>
                    <a:pt x="6774" y="10613"/>
                    <a:pt x="6809" y="10635"/>
                    <a:pt x="6842" y="10658"/>
                  </a:cubicBezTo>
                  <a:lnTo>
                    <a:pt x="6910" y="10692"/>
                  </a:lnTo>
                  <a:lnTo>
                    <a:pt x="6932" y="10715"/>
                  </a:lnTo>
                  <a:cubicBezTo>
                    <a:pt x="6978" y="10771"/>
                    <a:pt x="7023" y="10828"/>
                    <a:pt x="7057" y="10884"/>
                  </a:cubicBezTo>
                  <a:cubicBezTo>
                    <a:pt x="7102" y="10940"/>
                    <a:pt x="7136" y="10996"/>
                    <a:pt x="7181" y="11042"/>
                  </a:cubicBezTo>
                  <a:cubicBezTo>
                    <a:pt x="7226" y="11098"/>
                    <a:pt x="7271" y="11144"/>
                    <a:pt x="7316" y="11200"/>
                  </a:cubicBezTo>
                  <a:cubicBezTo>
                    <a:pt x="7361" y="11245"/>
                    <a:pt x="7396" y="11290"/>
                    <a:pt x="7441" y="11335"/>
                  </a:cubicBezTo>
                  <a:cubicBezTo>
                    <a:pt x="7452" y="11369"/>
                    <a:pt x="7474" y="11392"/>
                    <a:pt x="7486" y="11415"/>
                  </a:cubicBezTo>
                  <a:cubicBezTo>
                    <a:pt x="7509" y="11460"/>
                    <a:pt x="7531" y="11505"/>
                    <a:pt x="7542" y="11561"/>
                  </a:cubicBezTo>
                  <a:cubicBezTo>
                    <a:pt x="7622" y="11731"/>
                    <a:pt x="7689" y="11900"/>
                    <a:pt x="7768" y="12080"/>
                  </a:cubicBezTo>
                  <a:cubicBezTo>
                    <a:pt x="7802" y="12160"/>
                    <a:pt x="7836" y="12250"/>
                    <a:pt x="7870" y="12340"/>
                  </a:cubicBezTo>
                  <a:cubicBezTo>
                    <a:pt x="7881" y="12386"/>
                    <a:pt x="7893" y="12431"/>
                    <a:pt x="7915" y="12476"/>
                  </a:cubicBezTo>
                  <a:cubicBezTo>
                    <a:pt x="7915" y="12498"/>
                    <a:pt x="7926" y="12521"/>
                    <a:pt x="7938" y="12544"/>
                  </a:cubicBezTo>
                  <a:cubicBezTo>
                    <a:pt x="7949" y="12566"/>
                    <a:pt x="7949" y="12589"/>
                    <a:pt x="7960" y="12622"/>
                  </a:cubicBezTo>
                  <a:lnTo>
                    <a:pt x="7960" y="12645"/>
                  </a:lnTo>
                  <a:cubicBezTo>
                    <a:pt x="7960" y="12702"/>
                    <a:pt x="7949" y="12758"/>
                    <a:pt x="7949" y="12815"/>
                  </a:cubicBezTo>
                  <a:cubicBezTo>
                    <a:pt x="7960" y="12837"/>
                    <a:pt x="7960" y="12871"/>
                    <a:pt x="7960" y="12893"/>
                  </a:cubicBezTo>
                  <a:lnTo>
                    <a:pt x="7960" y="13063"/>
                  </a:lnTo>
                  <a:cubicBezTo>
                    <a:pt x="7971" y="13379"/>
                    <a:pt x="7994" y="13683"/>
                    <a:pt x="8028" y="13989"/>
                  </a:cubicBezTo>
                  <a:cubicBezTo>
                    <a:pt x="8051" y="14282"/>
                    <a:pt x="8073" y="14576"/>
                    <a:pt x="8107" y="14858"/>
                  </a:cubicBezTo>
                  <a:cubicBezTo>
                    <a:pt x="8163" y="15490"/>
                    <a:pt x="8254" y="16111"/>
                    <a:pt x="8355" y="16732"/>
                  </a:cubicBezTo>
                  <a:cubicBezTo>
                    <a:pt x="8445" y="17319"/>
                    <a:pt x="8536" y="17906"/>
                    <a:pt x="8615" y="18493"/>
                  </a:cubicBezTo>
                  <a:cubicBezTo>
                    <a:pt x="8626" y="18538"/>
                    <a:pt x="8626" y="18572"/>
                    <a:pt x="8638" y="18617"/>
                  </a:cubicBezTo>
                  <a:cubicBezTo>
                    <a:pt x="8626" y="18606"/>
                    <a:pt x="8626" y="18595"/>
                    <a:pt x="8615" y="18595"/>
                  </a:cubicBezTo>
                  <a:lnTo>
                    <a:pt x="8547" y="18493"/>
                  </a:lnTo>
                  <a:cubicBezTo>
                    <a:pt x="8525" y="18448"/>
                    <a:pt x="8490" y="18414"/>
                    <a:pt x="8468" y="18369"/>
                  </a:cubicBezTo>
                  <a:cubicBezTo>
                    <a:pt x="8445" y="18335"/>
                    <a:pt x="8434" y="18290"/>
                    <a:pt x="8412" y="18256"/>
                  </a:cubicBezTo>
                  <a:cubicBezTo>
                    <a:pt x="8400" y="18222"/>
                    <a:pt x="8389" y="18199"/>
                    <a:pt x="8367" y="18166"/>
                  </a:cubicBezTo>
                  <a:cubicBezTo>
                    <a:pt x="8355" y="18143"/>
                    <a:pt x="8355" y="18121"/>
                    <a:pt x="8344" y="18098"/>
                  </a:cubicBezTo>
                  <a:lnTo>
                    <a:pt x="8310" y="18030"/>
                  </a:lnTo>
                  <a:cubicBezTo>
                    <a:pt x="8310" y="18008"/>
                    <a:pt x="8299" y="17985"/>
                    <a:pt x="8287" y="17963"/>
                  </a:cubicBezTo>
                  <a:cubicBezTo>
                    <a:pt x="8276" y="17928"/>
                    <a:pt x="8276" y="17906"/>
                    <a:pt x="8265" y="17872"/>
                  </a:cubicBezTo>
                  <a:cubicBezTo>
                    <a:pt x="8265" y="17850"/>
                    <a:pt x="8254" y="17815"/>
                    <a:pt x="8254" y="17793"/>
                  </a:cubicBezTo>
                  <a:cubicBezTo>
                    <a:pt x="8231" y="17669"/>
                    <a:pt x="8209" y="17544"/>
                    <a:pt x="8197" y="17421"/>
                  </a:cubicBezTo>
                  <a:cubicBezTo>
                    <a:pt x="8197" y="17364"/>
                    <a:pt x="8186" y="17308"/>
                    <a:pt x="8186" y="17240"/>
                  </a:cubicBezTo>
                  <a:cubicBezTo>
                    <a:pt x="8174" y="17172"/>
                    <a:pt x="8174" y="17105"/>
                    <a:pt x="8163" y="17037"/>
                  </a:cubicBezTo>
                  <a:cubicBezTo>
                    <a:pt x="8152" y="17003"/>
                    <a:pt x="8141" y="16957"/>
                    <a:pt x="8141" y="16924"/>
                  </a:cubicBezTo>
                  <a:cubicBezTo>
                    <a:pt x="8129" y="16879"/>
                    <a:pt x="8118" y="16845"/>
                    <a:pt x="8107" y="16799"/>
                  </a:cubicBezTo>
                  <a:cubicBezTo>
                    <a:pt x="8096" y="16754"/>
                    <a:pt x="8084" y="16721"/>
                    <a:pt x="8061" y="16676"/>
                  </a:cubicBezTo>
                  <a:cubicBezTo>
                    <a:pt x="8051" y="16641"/>
                    <a:pt x="8039" y="16608"/>
                    <a:pt x="8016" y="16574"/>
                  </a:cubicBezTo>
                  <a:cubicBezTo>
                    <a:pt x="7994" y="16528"/>
                    <a:pt x="7971" y="16483"/>
                    <a:pt x="7949" y="16450"/>
                  </a:cubicBezTo>
                  <a:cubicBezTo>
                    <a:pt x="7915" y="16405"/>
                    <a:pt x="7881" y="16370"/>
                    <a:pt x="7836" y="16337"/>
                  </a:cubicBezTo>
                  <a:cubicBezTo>
                    <a:pt x="7813" y="16314"/>
                    <a:pt x="7768" y="16292"/>
                    <a:pt x="7723" y="16292"/>
                  </a:cubicBezTo>
                  <a:cubicBezTo>
                    <a:pt x="7689" y="16303"/>
                    <a:pt x="7655" y="16314"/>
                    <a:pt x="7644" y="16348"/>
                  </a:cubicBezTo>
                  <a:cubicBezTo>
                    <a:pt x="7632" y="16382"/>
                    <a:pt x="7622" y="16416"/>
                    <a:pt x="7622" y="16450"/>
                  </a:cubicBezTo>
                  <a:cubicBezTo>
                    <a:pt x="7622" y="16528"/>
                    <a:pt x="7632" y="16608"/>
                    <a:pt x="7644" y="16698"/>
                  </a:cubicBezTo>
                  <a:cubicBezTo>
                    <a:pt x="7655" y="16777"/>
                    <a:pt x="7678" y="16856"/>
                    <a:pt x="7689" y="16935"/>
                  </a:cubicBezTo>
                  <a:cubicBezTo>
                    <a:pt x="7712" y="17014"/>
                    <a:pt x="7723" y="17082"/>
                    <a:pt x="7745" y="17161"/>
                  </a:cubicBezTo>
                  <a:lnTo>
                    <a:pt x="7813" y="17398"/>
                  </a:lnTo>
                  <a:cubicBezTo>
                    <a:pt x="7813" y="17421"/>
                    <a:pt x="7825" y="17432"/>
                    <a:pt x="7825" y="17443"/>
                  </a:cubicBezTo>
                  <a:cubicBezTo>
                    <a:pt x="7802" y="17409"/>
                    <a:pt x="7768" y="17364"/>
                    <a:pt x="7745" y="17330"/>
                  </a:cubicBezTo>
                  <a:cubicBezTo>
                    <a:pt x="7712" y="17285"/>
                    <a:pt x="7678" y="17240"/>
                    <a:pt x="7644" y="17206"/>
                  </a:cubicBezTo>
                  <a:cubicBezTo>
                    <a:pt x="7610" y="17172"/>
                    <a:pt x="7576" y="17127"/>
                    <a:pt x="7531" y="17093"/>
                  </a:cubicBezTo>
                  <a:cubicBezTo>
                    <a:pt x="7519" y="17070"/>
                    <a:pt x="7497" y="17037"/>
                    <a:pt x="7474" y="17014"/>
                  </a:cubicBezTo>
                  <a:cubicBezTo>
                    <a:pt x="7463" y="16992"/>
                    <a:pt x="7441" y="16969"/>
                    <a:pt x="7429" y="16947"/>
                  </a:cubicBezTo>
                  <a:cubicBezTo>
                    <a:pt x="7407" y="16924"/>
                    <a:pt x="7396" y="16901"/>
                    <a:pt x="7384" y="16879"/>
                  </a:cubicBezTo>
                  <a:lnTo>
                    <a:pt x="7351" y="16811"/>
                  </a:lnTo>
                  <a:cubicBezTo>
                    <a:pt x="7316" y="16743"/>
                    <a:pt x="7294" y="16686"/>
                    <a:pt x="7271" y="16619"/>
                  </a:cubicBezTo>
                  <a:cubicBezTo>
                    <a:pt x="7260" y="16596"/>
                    <a:pt x="7249" y="16563"/>
                    <a:pt x="7249" y="16540"/>
                  </a:cubicBezTo>
                  <a:cubicBezTo>
                    <a:pt x="7238" y="16506"/>
                    <a:pt x="7238" y="16483"/>
                    <a:pt x="7238" y="16450"/>
                  </a:cubicBezTo>
                  <a:lnTo>
                    <a:pt x="7238" y="16314"/>
                  </a:lnTo>
                  <a:cubicBezTo>
                    <a:pt x="7238" y="16235"/>
                    <a:pt x="7238" y="16156"/>
                    <a:pt x="7226" y="16077"/>
                  </a:cubicBezTo>
                  <a:cubicBezTo>
                    <a:pt x="7226" y="15986"/>
                    <a:pt x="7226" y="15908"/>
                    <a:pt x="7215" y="15818"/>
                  </a:cubicBezTo>
                  <a:cubicBezTo>
                    <a:pt x="7203" y="15750"/>
                    <a:pt x="7203" y="15670"/>
                    <a:pt x="7193" y="15592"/>
                  </a:cubicBezTo>
                  <a:cubicBezTo>
                    <a:pt x="7181" y="15547"/>
                    <a:pt x="7170" y="15512"/>
                    <a:pt x="7170" y="15467"/>
                  </a:cubicBezTo>
                  <a:cubicBezTo>
                    <a:pt x="7147" y="15389"/>
                    <a:pt x="7125" y="15298"/>
                    <a:pt x="7090" y="15231"/>
                  </a:cubicBezTo>
                  <a:cubicBezTo>
                    <a:pt x="7057" y="15151"/>
                    <a:pt x="7012" y="15061"/>
                    <a:pt x="6910" y="15050"/>
                  </a:cubicBezTo>
                  <a:cubicBezTo>
                    <a:pt x="6900" y="15047"/>
                    <a:pt x="6891" y="15046"/>
                    <a:pt x="6882" y="15046"/>
                  </a:cubicBezTo>
                  <a:cubicBezTo>
                    <a:pt x="6805" y="15046"/>
                    <a:pt x="6748" y="15125"/>
                    <a:pt x="6718" y="15185"/>
                  </a:cubicBezTo>
                  <a:cubicBezTo>
                    <a:pt x="6696" y="15231"/>
                    <a:pt x="6684" y="15276"/>
                    <a:pt x="6673" y="15321"/>
                  </a:cubicBezTo>
                  <a:lnTo>
                    <a:pt x="6673" y="15479"/>
                  </a:lnTo>
                  <a:cubicBezTo>
                    <a:pt x="6673" y="15512"/>
                    <a:pt x="6673" y="15557"/>
                    <a:pt x="6684" y="15603"/>
                  </a:cubicBezTo>
                  <a:cubicBezTo>
                    <a:pt x="6684" y="15625"/>
                    <a:pt x="6696" y="15648"/>
                    <a:pt x="6696" y="15682"/>
                  </a:cubicBezTo>
                  <a:cubicBezTo>
                    <a:pt x="6707" y="15750"/>
                    <a:pt x="6729" y="15828"/>
                    <a:pt x="6752" y="15908"/>
                  </a:cubicBezTo>
                  <a:cubicBezTo>
                    <a:pt x="6764" y="15941"/>
                    <a:pt x="6764" y="15976"/>
                    <a:pt x="6774" y="16009"/>
                  </a:cubicBezTo>
                  <a:cubicBezTo>
                    <a:pt x="6786" y="16054"/>
                    <a:pt x="6797" y="16089"/>
                    <a:pt x="6809" y="16134"/>
                  </a:cubicBezTo>
                  <a:lnTo>
                    <a:pt x="6809" y="16122"/>
                  </a:lnTo>
                  <a:cubicBezTo>
                    <a:pt x="6820" y="16156"/>
                    <a:pt x="6831" y="16201"/>
                    <a:pt x="6842" y="16235"/>
                  </a:cubicBezTo>
                  <a:cubicBezTo>
                    <a:pt x="6853" y="16256"/>
                    <a:pt x="6863" y="16277"/>
                    <a:pt x="6865" y="16297"/>
                  </a:cubicBezTo>
                  <a:lnTo>
                    <a:pt x="6865" y="16297"/>
                  </a:lnTo>
                  <a:cubicBezTo>
                    <a:pt x="6853" y="16284"/>
                    <a:pt x="6839" y="16274"/>
                    <a:pt x="6831" y="16257"/>
                  </a:cubicBezTo>
                  <a:cubicBezTo>
                    <a:pt x="6809" y="16212"/>
                    <a:pt x="6774" y="16167"/>
                    <a:pt x="6752" y="16111"/>
                  </a:cubicBezTo>
                  <a:cubicBezTo>
                    <a:pt x="6718" y="16066"/>
                    <a:pt x="6696" y="16021"/>
                    <a:pt x="6673" y="15964"/>
                  </a:cubicBezTo>
                  <a:cubicBezTo>
                    <a:pt x="6651" y="15930"/>
                    <a:pt x="6628" y="15896"/>
                    <a:pt x="6616" y="15851"/>
                  </a:cubicBezTo>
                  <a:cubicBezTo>
                    <a:pt x="6583" y="15783"/>
                    <a:pt x="6560" y="15716"/>
                    <a:pt x="6526" y="15648"/>
                  </a:cubicBezTo>
                  <a:cubicBezTo>
                    <a:pt x="6503" y="15580"/>
                    <a:pt x="6470" y="15512"/>
                    <a:pt x="6447" y="15445"/>
                  </a:cubicBezTo>
                  <a:cubicBezTo>
                    <a:pt x="6425" y="15389"/>
                    <a:pt x="6391" y="15332"/>
                    <a:pt x="6368" y="15276"/>
                  </a:cubicBezTo>
                  <a:cubicBezTo>
                    <a:pt x="6368" y="15253"/>
                    <a:pt x="6357" y="15219"/>
                    <a:pt x="6357" y="15196"/>
                  </a:cubicBezTo>
                  <a:cubicBezTo>
                    <a:pt x="6345" y="15163"/>
                    <a:pt x="6335" y="15140"/>
                    <a:pt x="6335" y="15118"/>
                  </a:cubicBezTo>
                  <a:cubicBezTo>
                    <a:pt x="6345" y="15076"/>
                    <a:pt x="6365" y="15043"/>
                    <a:pt x="6385" y="15003"/>
                  </a:cubicBezTo>
                  <a:lnTo>
                    <a:pt x="6385" y="15003"/>
                  </a:lnTo>
                  <a:cubicBezTo>
                    <a:pt x="6383" y="15005"/>
                    <a:pt x="6380" y="15005"/>
                    <a:pt x="6380" y="15005"/>
                  </a:cubicBezTo>
                  <a:cubicBezTo>
                    <a:pt x="6436" y="14892"/>
                    <a:pt x="6503" y="14779"/>
                    <a:pt x="6538" y="14654"/>
                  </a:cubicBezTo>
                  <a:cubicBezTo>
                    <a:pt x="6583" y="14508"/>
                    <a:pt x="6605" y="14338"/>
                    <a:pt x="6583" y="14180"/>
                  </a:cubicBezTo>
                  <a:cubicBezTo>
                    <a:pt x="6583" y="14102"/>
                    <a:pt x="6560" y="14011"/>
                    <a:pt x="6538" y="13943"/>
                  </a:cubicBezTo>
                  <a:cubicBezTo>
                    <a:pt x="6515" y="13898"/>
                    <a:pt x="6503" y="13864"/>
                    <a:pt x="6481" y="13819"/>
                  </a:cubicBezTo>
                  <a:lnTo>
                    <a:pt x="6413" y="13718"/>
                  </a:lnTo>
                  <a:cubicBezTo>
                    <a:pt x="6380" y="13683"/>
                    <a:pt x="6335" y="13638"/>
                    <a:pt x="6289" y="13605"/>
                  </a:cubicBezTo>
                  <a:cubicBezTo>
                    <a:pt x="6255" y="13582"/>
                    <a:pt x="6210" y="13560"/>
                    <a:pt x="6176" y="13560"/>
                  </a:cubicBezTo>
                  <a:cubicBezTo>
                    <a:pt x="6142" y="13560"/>
                    <a:pt x="6097" y="13570"/>
                    <a:pt x="6074" y="13605"/>
                  </a:cubicBezTo>
                  <a:cubicBezTo>
                    <a:pt x="6052" y="13627"/>
                    <a:pt x="6029" y="13661"/>
                    <a:pt x="6029" y="13695"/>
                  </a:cubicBezTo>
                  <a:cubicBezTo>
                    <a:pt x="6018" y="13718"/>
                    <a:pt x="6018" y="13740"/>
                    <a:pt x="6018" y="13751"/>
                  </a:cubicBezTo>
                  <a:cubicBezTo>
                    <a:pt x="6018" y="13796"/>
                    <a:pt x="6007" y="13831"/>
                    <a:pt x="6007" y="13864"/>
                  </a:cubicBezTo>
                  <a:cubicBezTo>
                    <a:pt x="6007" y="13943"/>
                    <a:pt x="6018" y="14022"/>
                    <a:pt x="6029" y="14102"/>
                  </a:cubicBezTo>
                  <a:lnTo>
                    <a:pt x="6064" y="14373"/>
                  </a:lnTo>
                  <a:cubicBezTo>
                    <a:pt x="6097" y="14519"/>
                    <a:pt x="6120" y="14666"/>
                    <a:pt x="6154" y="14812"/>
                  </a:cubicBezTo>
                  <a:lnTo>
                    <a:pt x="6154" y="14824"/>
                  </a:lnTo>
                  <a:cubicBezTo>
                    <a:pt x="6120" y="14734"/>
                    <a:pt x="6074" y="14643"/>
                    <a:pt x="6029" y="14553"/>
                  </a:cubicBezTo>
                  <a:cubicBezTo>
                    <a:pt x="6007" y="14496"/>
                    <a:pt x="5984" y="14440"/>
                    <a:pt x="5951" y="14373"/>
                  </a:cubicBezTo>
                  <a:cubicBezTo>
                    <a:pt x="5928" y="14316"/>
                    <a:pt x="5894" y="14248"/>
                    <a:pt x="5860" y="14180"/>
                  </a:cubicBezTo>
                  <a:lnTo>
                    <a:pt x="5871" y="14180"/>
                  </a:lnTo>
                  <a:cubicBezTo>
                    <a:pt x="5849" y="14158"/>
                    <a:pt x="5838" y="14124"/>
                    <a:pt x="5826" y="14090"/>
                  </a:cubicBezTo>
                  <a:lnTo>
                    <a:pt x="5826" y="14102"/>
                  </a:lnTo>
                  <a:cubicBezTo>
                    <a:pt x="5803" y="14067"/>
                    <a:pt x="5793" y="14034"/>
                    <a:pt x="5781" y="13999"/>
                  </a:cubicBezTo>
                  <a:cubicBezTo>
                    <a:pt x="5758" y="13966"/>
                    <a:pt x="5747" y="13932"/>
                    <a:pt x="5725" y="13898"/>
                  </a:cubicBezTo>
                  <a:cubicBezTo>
                    <a:pt x="5668" y="13763"/>
                    <a:pt x="5589" y="13638"/>
                    <a:pt x="5522" y="13503"/>
                  </a:cubicBezTo>
                  <a:cubicBezTo>
                    <a:pt x="5499" y="13469"/>
                    <a:pt x="5477" y="13435"/>
                    <a:pt x="5454" y="13390"/>
                  </a:cubicBezTo>
                  <a:cubicBezTo>
                    <a:pt x="5442" y="13367"/>
                    <a:pt x="5420" y="13334"/>
                    <a:pt x="5409" y="13311"/>
                  </a:cubicBezTo>
                  <a:cubicBezTo>
                    <a:pt x="5386" y="13277"/>
                    <a:pt x="5352" y="13244"/>
                    <a:pt x="5329" y="13209"/>
                  </a:cubicBezTo>
                  <a:cubicBezTo>
                    <a:pt x="5307" y="13176"/>
                    <a:pt x="5273" y="13141"/>
                    <a:pt x="5251" y="13119"/>
                  </a:cubicBezTo>
                  <a:cubicBezTo>
                    <a:pt x="5216" y="13085"/>
                    <a:pt x="5183" y="13051"/>
                    <a:pt x="5138" y="13018"/>
                  </a:cubicBezTo>
                  <a:cubicBezTo>
                    <a:pt x="5103" y="13006"/>
                    <a:pt x="5070" y="12983"/>
                    <a:pt x="5036" y="12973"/>
                  </a:cubicBezTo>
                  <a:cubicBezTo>
                    <a:pt x="5004" y="12964"/>
                    <a:pt x="4978" y="12956"/>
                    <a:pt x="4949" y="12956"/>
                  </a:cubicBezTo>
                  <a:cubicBezTo>
                    <a:pt x="4937" y="12956"/>
                    <a:pt x="4925" y="12958"/>
                    <a:pt x="4912" y="12961"/>
                  </a:cubicBezTo>
                  <a:cubicBezTo>
                    <a:pt x="4889" y="12973"/>
                    <a:pt x="4855" y="12995"/>
                    <a:pt x="4844" y="13029"/>
                  </a:cubicBezTo>
                  <a:cubicBezTo>
                    <a:pt x="4810" y="13063"/>
                    <a:pt x="4810" y="13096"/>
                    <a:pt x="4799" y="13141"/>
                  </a:cubicBezTo>
                  <a:lnTo>
                    <a:pt x="4799" y="13266"/>
                  </a:lnTo>
                  <a:cubicBezTo>
                    <a:pt x="4810" y="13322"/>
                    <a:pt x="4822" y="13367"/>
                    <a:pt x="4844" y="13402"/>
                  </a:cubicBezTo>
                  <a:cubicBezTo>
                    <a:pt x="4867" y="13447"/>
                    <a:pt x="4889" y="13480"/>
                    <a:pt x="4923" y="13514"/>
                  </a:cubicBezTo>
                  <a:cubicBezTo>
                    <a:pt x="4980" y="13582"/>
                    <a:pt x="5058" y="13638"/>
                    <a:pt x="5138" y="13695"/>
                  </a:cubicBezTo>
                  <a:cubicBezTo>
                    <a:pt x="5194" y="13729"/>
                    <a:pt x="5251" y="13774"/>
                    <a:pt x="5307" y="13819"/>
                  </a:cubicBezTo>
                  <a:lnTo>
                    <a:pt x="5465" y="13977"/>
                  </a:lnTo>
                  <a:cubicBezTo>
                    <a:pt x="5487" y="14011"/>
                    <a:pt x="5510" y="14045"/>
                    <a:pt x="5544" y="14079"/>
                  </a:cubicBezTo>
                  <a:cubicBezTo>
                    <a:pt x="5578" y="14135"/>
                    <a:pt x="5612" y="14192"/>
                    <a:pt x="5645" y="14260"/>
                  </a:cubicBezTo>
                  <a:cubicBezTo>
                    <a:pt x="5668" y="14316"/>
                    <a:pt x="5702" y="14373"/>
                    <a:pt x="5736" y="14440"/>
                  </a:cubicBezTo>
                  <a:cubicBezTo>
                    <a:pt x="5770" y="14496"/>
                    <a:pt x="5803" y="14553"/>
                    <a:pt x="5838" y="14621"/>
                  </a:cubicBezTo>
                  <a:cubicBezTo>
                    <a:pt x="5849" y="14643"/>
                    <a:pt x="5860" y="14677"/>
                    <a:pt x="5871" y="14699"/>
                  </a:cubicBezTo>
                  <a:cubicBezTo>
                    <a:pt x="5894" y="14722"/>
                    <a:pt x="5906" y="14745"/>
                    <a:pt x="5916" y="14767"/>
                  </a:cubicBezTo>
                  <a:cubicBezTo>
                    <a:pt x="5916" y="14779"/>
                    <a:pt x="5928" y="14790"/>
                    <a:pt x="5928" y="14802"/>
                  </a:cubicBezTo>
                  <a:cubicBezTo>
                    <a:pt x="5939" y="14824"/>
                    <a:pt x="5951" y="14835"/>
                    <a:pt x="5951" y="14858"/>
                  </a:cubicBezTo>
                  <a:cubicBezTo>
                    <a:pt x="5973" y="14880"/>
                    <a:pt x="5984" y="14914"/>
                    <a:pt x="6007" y="14937"/>
                  </a:cubicBezTo>
                  <a:cubicBezTo>
                    <a:pt x="6029" y="14982"/>
                    <a:pt x="6064" y="15027"/>
                    <a:pt x="6086" y="15083"/>
                  </a:cubicBezTo>
                  <a:cubicBezTo>
                    <a:pt x="6074" y="15061"/>
                    <a:pt x="6064" y="15038"/>
                    <a:pt x="6052" y="15027"/>
                  </a:cubicBezTo>
                  <a:cubicBezTo>
                    <a:pt x="5996" y="14970"/>
                    <a:pt x="5939" y="14903"/>
                    <a:pt x="5883" y="14858"/>
                  </a:cubicBezTo>
                  <a:cubicBezTo>
                    <a:pt x="5849" y="14824"/>
                    <a:pt x="5815" y="14802"/>
                    <a:pt x="5781" y="14767"/>
                  </a:cubicBezTo>
                  <a:cubicBezTo>
                    <a:pt x="5747" y="14745"/>
                    <a:pt x="5725" y="14722"/>
                    <a:pt x="5691" y="14699"/>
                  </a:cubicBezTo>
                  <a:cubicBezTo>
                    <a:pt x="5657" y="14666"/>
                    <a:pt x="5612" y="14643"/>
                    <a:pt x="5578" y="14621"/>
                  </a:cubicBezTo>
                  <a:cubicBezTo>
                    <a:pt x="5487" y="14564"/>
                    <a:pt x="5397" y="14508"/>
                    <a:pt x="5296" y="14474"/>
                  </a:cubicBezTo>
                  <a:cubicBezTo>
                    <a:pt x="5251" y="14463"/>
                    <a:pt x="5206" y="14451"/>
                    <a:pt x="5149" y="14440"/>
                  </a:cubicBezTo>
                  <a:cubicBezTo>
                    <a:pt x="5126" y="14440"/>
                    <a:pt x="5093" y="14440"/>
                    <a:pt x="5058" y="14429"/>
                  </a:cubicBezTo>
                  <a:cubicBezTo>
                    <a:pt x="5025" y="14429"/>
                    <a:pt x="4980" y="14440"/>
                    <a:pt x="4945" y="14474"/>
                  </a:cubicBezTo>
                  <a:cubicBezTo>
                    <a:pt x="4912" y="14496"/>
                    <a:pt x="4900" y="14541"/>
                    <a:pt x="4889" y="14576"/>
                  </a:cubicBezTo>
                  <a:cubicBezTo>
                    <a:pt x="4878" y="14632"/>
                    <a:pt x="4889" y="14689"/>
                    <a:pt x="4889" y="14745"/>
                  </a:cubicBezTo>
                  <a:lnTo>
                    <a:pt x="4923" y="14880"/>
                  </a:lnTo>
                  <a:cubicBezTo>
                    <a:pt x="4945" y="14937"/>
                    <a:pt x="4968" y="14982"/>
                    <a:pt x="5002" y="15027"/>
                  </a:cubicBezTo>
                  <a:lnTo>
                    <a:pt x="5103" y="15128"/>
                  </a:lnTo>
                  <a:cubicBezTo>
                    <a:pt x="5183" y="15174"/>
                    <a:pt x="5262" y="15208"/>
                    <a:pt x="5341" y="15231"/>
                  </a:cubicBezTo>
                  <a:cubicBezTo>
                    <a:pt x="5352" y="15241"/>
                    <a:pt x="5374" y="15253"/>
                    <a:pt x="5397" y="15253"/>
                  </a:cubicBezTo>
                  <a:cubicBezTo>
                    <a:pt x="5420" y="15264"/>
                    <a:pt x="5442" y="15264"/>
                    <a:pt x="5465" y="15276"/>
                  </a:cubicBezTo>
                  <a:cubicBezTo>
                    <a:pt x="5544" y="15298"/>
                    <a:pt x="5623" y="15309"/>
                    <a:pt x="5691" y="15332"/>
                  </a:cubicBezTo>
                  <a:cubicBezTo>
                    <a:pt x="5770" y="15343"/>
                    <a:pt x="5838" y="15366"/>
                    <a:pt x="5916" y="15389"/>
                  </a:cubicBezTo>
                  <a:lnTo>
                    <a:pt x="5984" y="15422"/>
                  </a:lnTo>
                  <a:cubicBezTo>
                    <a:pt x="6018" y="15434"/>
                    <a:pt x="6041" y="15456"/>
                    <a:pt x="6064" y="15467"/>
                  </a:cubicBezTo>
                  <a:cubicBezTo>
                    <a:pt x="6097" y="15490"/>
                    <a:pt x="6131" y="15524"/>
                    <a:pt x="6165" y="15547"/>
                  </a:cubicBezTo>
                  <a:cubicBezTo>
                    <a:pt x="6187" y="15580"/>
                    <a:pt x="6222" y="15603"/>
                    <a:pt x="6244" y="15625"/>
                  </a:cubicBezTo>
                  <a:cubicBezTo>
                    <a:pt x="6255" y="15648"/>
                    <a:pt x="6267" y="15660"/>
                    <a:pt x="6278" y="15670"/>
                  </a:cubicBezTo>
                  <a:cubicBezTo>
                    <a:pt x="6289" y="15693"/>
                    <a:pt x="6300" y="15705"/>
                    <a:pt x="6312" y="15727"/>
                  </a:cubicBezTo>
                  <a:cubicBezTo>
                    <a:pt x="6335" y="15750"/>
                    <a:pt x="6345" y="15772"/>
                    <a:pt x="6368" y="15806"/>
                  </a:cubicBezTo>
                  <a:lnTo>
                    <a:pt x="6402" y="15874"/>
                  </a:lnTo>
                  <a:cubicBezTo>
                    <a:pt x="6413" y="15885"/>
                    <a:pt x="6413" y="15896"/>
                    <a:pt x="6425" y="15908"/>
                  </a:cubicBezTo>
                  <a:cubicBezTo>
                    <a:pt x="6436" y="15953"/>
                    <a:pt x="6447" y="15986"/>
                    <a:pt x="6470" y="16032"/>
                  </a:cubicBezTo>
                  <a:cubicBezTo>
                    <a:pt x="6357" y="15964"/>
                    <a:pt x="6232" y="15919"/>
                    <a:pt x="6109" y="15885"/>
                  </a:cubicBezTo>
                  <a:cubicBezTo>
                    <a:pt x="5973" y="15863"/>
                    <a:pt x="5849" y="15840"/>
                    <a:pt x="5713" y="15840"/>
                  </a:cubicBezTo>
                  <a:cubicBezTo>
                    <a:pt x="5691" y="15840"/>
                    <a:pt x="5668" y="15835"/>
                    <a:pt x="5646" y="15835"/>
                  </a:cubicBezTo>
                  <a:cubicBezTo>
                    <a:pt x="5634" y="15835"/>
                    <a:pt x="5623" y="15836"/>
                    <a:pt x="5612" y="15840"/>
                  </a:cubicBezTo>
                  <a:cubicBezTo>
                    <a:pt x="5589" y="15840"/>
                    <a:pt x="5567" y="15835"/>
                    <a:pt x="5544" y="15835"/>
                  </a:cubicBezTo>
                  <a:cubicBezTo>
                    <a:pt x="5533" y="15835"/>
                    <a:pt x="5521" y="15836"/>
                    <a:pt x="5510" y="15840"/>
                  </a:cubicBezTo>
                  <a:cubicBezTo>
                    <a:pt x="5499" y="15840"/>
                    <a:pt x="5477" y="15840"/>
                    <a:pt x="5465" y="15851"/>
                  </a:cubicBezTo>
                  <a:cubicBezTo>
                    <a:pt x="5442" y="15863"/>
                    <a:pt x="5431" y="15874"/>
                    <a:pt x="5420" y="15885"/>
                  </a:cubicBezTo>
                  <a:cubicBezTo>
                    <a:pt x="5397" y="15919"/>
                    <a:pt x="5397" y="15964"/>
                    <a:pt x="5409" y="15998"/>
                  </a:cubicBezTo>
                  <a:cubicBezTo>
                    <a:pt x="5420" y="16032"/>
                    <a:pt x="5454" y="16077"/>
                    <a:pt x="5477" y="16099"/>
                  </a:cubicBezTo>
                  <a:cubicBezTo>
                    <a:pt x="5555" y="16179"/>
                    <a:pt x="5645" y="16235"/>
                    <a:pt x="5736" y="16269"/>
                  </a:cubicBezTo>
                  <a:cubicBezTo>
                    <a:pt x="5838" y="16314"/>
                    <a:pt x="5939" y="16348"/>
                    <a:pt x="6052" y="16360"/>
                  </a:cubicBezTo>
                  <a:cubicBezTo>
                    <a:pt x="6097" y="16370"/>
                    <a:pt x="6131" y="16370"/>
                    <a:pt x="6165" y="16382"/>
                  </a:cubicBezTo>
                  <a:cubicBezTo>
                    <a:pt x="6244" y="16382"/>
                    <a:pt x="6323" y="16393"/>
                    <a:pt x="6402" y="16416"/>
                  </a:cubicBezTo>
                  <a:cubicBezTo>
                    <a:pt x="6425" y="16416"/>
                    <a:pt x="6447" y="16427"/>
                    <a:pt x="6458" y="16427"/>
                  </a:cubicBezTo>
                  <a:cubicBezTo>
                    <a:pt x="6481" y="16438"/>
                    <a:pt x="6503" y="16450"/>
                    <a:pt x="6515" y="16461"/>
                  </a:cubicBezTo>
                  <a:cubicBezTo>
                    <a:pt x="6549" y="16472"/>
                    <a:pt x="6583" y="16495"/>
                    <a:pt x="6605" y="16506"/>
                  </a:cubicBezTo>
                  <a:cubicBezTo>
                    <a:pt x="6628" y="16528"/>
                    <a:pt x="6661" y="16551"/>
                    <a:pt x="6684" y="16574"/>
                  </a:cubicBezTo>
                  <a:lnTo>
                    <a:pt x="6865" y="16754"/>
                  </a:lnTo>
                  <a:cubicBezTo>
                    <a:pt x="6932" y="16811"/>
                    <a:pt x="6989" y="16867"/>
                    <a:pt x="7057" y="16924"/>
                  </a:cubicBezTo>
                  <a:cubicBezTo>
                    <a:pt x="7080" y="16947"/>
                    <a:pt x="7102" y="16969"/>
                    <a:pt x="7125" y="16980"/>
                  </a:cubicBezTo>
                  <a:cubicBezTo>
                    <a:pt x="7136" y="16980"/>
                    <a:pt x="7136" y="16980"/>
                    <a:pt x="7136" y="16992"/>
                  </a:cubicBezTo>
                  <a:cubicBezTo>
                    <a:pt x="7226" y="17105"/>
                    <a:pt x="7316" y="17218"/>
                    <a:pt x="7418" y="17330"/>
                  </a:cubicBezTo>
                  <a:lnTo>
                    <a:pt x="7554" y="17466"/>
                  </a:lnTo>
                  <a:cubicBezTo>
                    <a:pt x="7542" y="17466"/>
                    <a:pt x="7531" y="17466"/>
                    <a:pt x="7519" y="17454"/>
                  </a:cubicBezTo>
                  <a:cubicBezTo>
                    <a:pt x="7396" y="17409"/>
                    <a:pt x="7260" y="17353"/>
                    <a:pt x="7136" y="17308"/>
                  </a:cubicBezTo>
                  <a:cubicBezTo>
                    <a:pt x="7090" y="17296"/>
                    <a:pt x="7057" y="17285"/>
                    <a:pt x="7023" y="17274"/>
                  </a:cubicBezTo>
                  <a:cubicBezTo>
                    <a:pt x="6978" y="17263"/>
                    <a:pt x="6944" y="17251"/>
                    <a:pt x="6899" y="17240"/>
                  </a:cubicBezTo>
                  <a:cubicBezTo>
                    <a:pt x="6820" y="17218"/>
                    <a:pt x="6741" y="17195"/>
                    <a:pt x="6661" y="17183"/>
                  </a:cubicBezTo>
                  <a:cubicBezTo>
                    <a:pt x="6616" y="17183"/>
                    <a:pt x="6583" y="17172"/>
                    <a:pt x="6538" y="17172"/>
                  </a:cubicBezTo>
                  <a:cubicBezTo>
                    <a:pt x="6521" y="17167"/>
                    <a:pt x="6504" y="17164"/>
                    <a:pt x="6487" y="17164"/>
                  </a:cubicBezTo>
                  <a:cubicBezTo>
                    <a:pt x="6470" y="17164"/>
                    <a:pt x="6453" y="17167"/>
                    <a:pt x="6436" y="17172"/>
                  </a:cubicBezTo>
                  <a:cubicBezTo>
                    <a:pt x="6413" y="17172"/>
                    <a:pt x="6391" y="17195"/>
                    <a:pt x="6380" y="17228"/>
                  </a:cubicBezTo>
                  <a:cubicBezTo>
                    <a:pt x="6345" y="17308"/>
                    <a:pt x="6413" y="17386"/>
                    <a:pt x="6470" y="17432"/>
                  </a:cubicBezTo>
                  <a:cubicBezTo>
                    <a:pt x="6538" y="17488"/>
                    <a:pt x="6628" y="17534"/>
                    <a:pt x="6707" y="17556"/>
                  </a:cubicBezTo>
                  <a:cubicBezTo>
                    <a:pt x="6741" y="17579"/>
                    <a:pt x="6774" y="17590"/>
                    <a:pt x="6809" y="17601"/>
                  </a:cubicBezTo>
                  <a:cubicBezTo>
                    <a:pt x="6809" y="17601"/>
                    <a:pt x="6809" y="17596"/>
                    <a:pt x="6806" y="17593"/>
                  </a:cubicBezTo>
                  <a:lnTo>
                    <a:pt x="6806" y="17593"/>
                  </a:lnTo>
                  <a:cubicBezTo>
                    <a:pt x="6858" y="17613"/>
                    <a:pt x="6902" y="17625"/>
                    <a:pt x="6955" y="17635"/>
                  </a:cubicBezTo>
                  <a:cubicBezTo>
                    <a:pt x="6978" y="17647"/>
                    <a:pt x="7000" y="17657"/>
                    <a:pt x="7034" y="17657"/>
                  </a:cubicBezTo>
                  <a:cubicBezTo>
                    <a:pt x="7057" y="17669"/>
                    <a:pt x="7080" y="17669"/>
                    <a:pt x="7113" y="17669"/>
                  </a:cubicBezTo>
                  <a:cubicBezTo>
                    <a:pt x="7170" y="17680"/>
                    <a:pt x="7226" y="17692"/>
                    <a:pt x="7283" y="17692"/>
                  </a:cubicBezTo>
                  <a:cubicBezTo>
                    <a:pt x="7305" y="17703"/>
                    <a:pt x="7339" y="17703"/>
                    <a:pt x="7361" y="17703"/>
                  </a:cubicBezTo>
                  <a:cubicBezTo>
                    <a:pt x="7384" y="17714"/>
                    <a:pt x="7418" y="17714"/>
                    <a:pt x="7441" y="17714"/>
                  </a:cubicBezTo>
                  <a:cubicBezTo>
                    <a:pt x="7497" y="17725"/>
                    <a:pt x="7542" y="17748"/>
                    <a:pt x="7599" y="17759"/>
                  </a:cubicBezTo>
                  <a:cubicBezTo>
                    <a:pt x="7632" y="17770"/>
                    <a:pt x="7667" y="17782"/>
                    <a:pt x="7700" y="17805"/>
                  </a:cubicBezTo>
                  <a:cubicBezTo>
                    <a:pt x="7723" y="17815"/>
                    <a:pt x="7757" y="17838"/>
                    <a:pt x="7790" y="17861"/>
                  </a:cubicBezTo>
                  <a:cubicBezTo>
                    <a:pt x="7836" y="17895"/>
                    <a:pt x="7870" y="17917"/>
                    <a:pt x="7915" y="17951"/>
                  </a:cubicBezTo>
                  <a:lnTo>
                    <a:pt x="7938" y="17973"/>
                  </a:lnTo>
                  <a:cubicBezTo>
                    <a:pt x="7971" y="18008"/>
                    <a:pt x="8005" y="18030"/>
                    <a:pt x="8028" y="18064"/>
                  </a:cubicBezTo>
                  <a:cubicBezTo>
                    <a:pt x="8039" y="18076"/>
                    <a:pt x="8051" y="18086"/>
                    <a:pt x="8061" y="18086"/>
                  </a:cubicBezTo>
                  <a:cubicBezTo>
                    <a:pt x="8061" y="18098"/>
                    <a:pt x="8061" y="18098"/>
                    <a:pt x="8073" y="18098"/>
                  </a:cubicBezTo>
                  <a:cubicBezTo>
                    <a:pt x="8096" y="18143"/>
                    <a:pt x="8129" y="18188"/>
                    <a:pt x="8163" y="18234"/>
                  </a:cubicBezTo>
                  <a:cubicBezTo>
                    <a:pt x="8186" y="18267"/>
                    <a:pt x="8209" y="18312"/>
                    <a:pt x="8231" y="18347"/>
                  </a:cubicBezTo>
                  <a:cubicBezTo>
                    <a:pt x="8254" y="18403"/>
                    <a:pt x="8287" y="18459"/>
                    <a:pt x="8322" y="18515"/>
                  </a:cubicBezTo>
                  <a:cubicBezTo>
                    <a:pt x="8332" y="18538"/>
                    <a:pt x="8355" y="18572"/>
                    <a:pt x="8367" y="18606"/>
                  </a:cubicBezTo>
                  <a:cubicBezTo>
                    <a:pt x="8355" y="18595"/>
                    <a:pt x="8344" y="18595"/>
                    <a:pt x="8332" y="18583"/>
                  </a:cubicBezTo>
                  <a:cubicBezTo>
                    <a:pt x="8287" y="18561"/>
                    <a:pt x="8242" y="18550"/>
                    <a:pt x="8197" y="18527"/>
                  </a:cubicBezTo>
                  <a:cubicBezTo>
                    <a:pt x="8152" y="18505"/>
                    <a:pt x="8096" y="18482"/>
                    <a:pt x="8051" y="18470"/>
                  </a:cubicBezTo>
                  <a:cubicBezTo>
                    <a:pt x="7994" y="18448"/>
                    <a:pt x="7949" y="18437"/>
                    <a:pt x="7893" y="18414"/>
                  </a:cubicBezTo>
                  <a:lnTo>
                    <a:pt x="7689" y="18347"/>
                  </a:lnTo>
                  <a:cubicBezTo>
                    <a:pt x="7622" y="18324"/>
                    <a:pt x="7554" y="18301"/>
                    <a:pt x="7474" y="18279"/>
                  </a:cubicBezTo>
                  <a:cubicBezTo>
                    <a:pt x="7407" y="18256"/>
                    <a:pt x="7328" y="18234"/>
                    <a:pt x="7260" y="18222"/>
                  </a:cubicBezTo>
                  <a:cubicBezTo>
                    <a:pt x="7215" y="18211"/>
                    <a:pt x="7170" y="18199"/>
                    <a:pt x="7125" y="18199"/>
                  </a:cubicBezTo>
                  <a:cubicBezTo>
                    <a:pt x="7113" y="18188"/>
                    <a:pt x="7090" y="18188"/>
                    <a:pt x="7080" y="18188"/>
                  </a:cubicBezTo>
                  <a:cubicBezTo>
                    <a:pt x="7065" y="18188"/>
                    <a:pt x="7054" y="18183"/>
                    <a:pt x="7043" y="18183"/>
                  </a:cubicBezTo>
                  <a:cubicBezTo>
                    <a:pt x="7037" y="18183"/>
                    <a:pt x="7030" y="18185"/>
                    <a:pt x="7023" y="18188"/>
                  </a:cubicBezTo>
                  <a:cubicBezTo>
                    <a:pt x="7012" y="18188"/>
                    <a:pt x="7000" y="18199"/>
                    <a:pt x="6978" y="18211"/>
                  </a:cubicBezTo>
                  <a:cubicBezTo>
                    <a:pt x="6978" y="18222"/>
                    <a:pt x="6967" y="18222"/>
                    <a:pt x="6955" y="18244"/>
                  </a:cubicBezTo>
                  <a:lnTo>
                    <a:pt x="6955" y="18290"/>
                  </a:lnTo>
                  <a:cubicBezTo>
                    <a:pt x="6967" y="18312"/>
                    <a:pt x="6978" y="18324"/>
                    <a:pt x="6989" y="18335"/>
                  </a:cubicBezTo>
                  <a:cubicBezTo>
                    <a:pt x="7012" y="18380"/>
                    <a:pt x="7045" y="18414"/>
                    <a:pt x="7080" y="18437"/>
                  </a:cubicBezTo>
                  <a:cubicBezTo>
                    <a:pt x="7136" y="18493"/>
                    <a:pt x="7181" y="18527"/>
                    <a:pt x="7238" y="18572"/>
                  </a:cubicBezTo>
                  <a:cubicBezTo>
                    <a:pt x="7294" y="18617"/>
                    <a:pt x="7339" y="18651"/>
                    <a:pt x="7396" y="18685"/>
                  </a:cubicBezTo>
                  <a:cubicBezTo>
                    <a:pt x="7486" y="18753"/>
                    <a:pt x="7587" y="18786"/>
                    <a:pt x="7689" y="18821"/>
                  </a:cubicBezTo>
                  <a:cubicBezTo>
                    <a:pt x="7790" y="18854"/>
                    <a:pt x="7893" y="18877"/>
                    <a:pt x="7994" y="18888"/>
                  </a:cubicBezTo>
                  <a:cubicBezTo>
                    <a:pt x="8061" y="18899"/>
                    <a:pt x="8141" y="18911"/>
                    <a:pt x="8209" y="18934"/>
                  </a:cubicBezTo>
                  <a:cubicBezTo>
                    <a:pt x="8242" y="18934"/>
                    <a:pt x="8276" y="18944"/>
                    <a:pt x="8310" y="18956"/>
                  </a:cubicBezTo>
                  <a:cubicBezTo>
                    <a:pt x="8332" y="18967"/>
                    <a:pt x="8355" y="18979"/>
                    <a:pt x="8378" y="18979"/>
                  </a:cubicBezTo>
                  <a:cubicBezTo>
                    <a:pt x="8389" y="18990"/>
                    <a:pt x="8412" y="19001"/>
                    <a:pt x="8434" y="19012"/>
                  </a:cubicBezTo>
                  <a:cubicBezTo>
                    <a:pt x="8468" y="19046"/>
                    <a:pt x="8502" y="19069"/>
                    <a:pt x="8547" y="19102"/>
                  </a:cubicBezTo>
                  <a:cubicBezTo>
                    <a:pt x="8603" y="19159"/>
                    <a:pt x="8648" y="19215"/>
                    <a:pt x="8705" y="19261"/>
                  </a:cubicBezTo>
                  <a:cubicBezTo>
                    <a:pt x="8716" y="19295"/>
                    <a:pt x="8728" y="19328"/>
                    <a:pt x="8728" y="19351"/>
                  </a:cubicBezTo>
                  <a:cubicBezTo>
                    <a:pt x="8739" y="19363"/>
                    <a:pt x="8739" y="19363"/>
                    <a:pt x="8739" y="19373"/>
                  </a:cubicBezTo>
                  <a:cubicBezTo>
                    <a:pt x="8739" y="19419"/>
                    <a:pt x="8751" y="19464"/>
                    <a:pt x="8751" y="19509"/>
                  </a:cubicBezTo>
                  <a:lnTo>
                    <a:pt x="8852" y="20322"/>
                  </a:lnTo>
                  <a:cubicBezTo>
                    <a:pt x="8886" y="20638"/>
                    <a:pt x="8919" y="20966"/>
                    <a:pt x="8965" y="21282"/>
                  </a:cubicBezTo>
                  <a:cubicBezTo>
                    <a:pt x="8999" y="21598"/>
                    <a:pt x="9044" y="21902"/>
                    <a:pt x="9089" y="22218"/>
                  </a:cubicBezTo>
                  <a:cubicBezTo>
                    <a:pt x="9123" y="22501"/>
                    <a:pt x="9180" y="22783"/>
                    <a:pt x="9225" y="23066"/>
                  </a:cubicBezTo>
                  <a:cubicBezTo>
                    <a:pt x="9281" y="23359"/>
                    <a:pt x="9326" y="23641"/>
                    <a:pt x="9394" y="23924"/>
                  </a:cubicBezTo>
                  <a:cubicBezTo>
                    <a:pt x="9428" y="24047"/>
                    <a:pt x="9450" y="24160"/>
                    <a:pt x="9484" y="24285"/>
                  </a:cubicBezTo>
                  <a:cubicBezTo>
                    <a:pt x="9461" y="24251"/>
                    <a:pt x="9439" y="24228"/>
                    <a:pt x="9416" y="24195"/>
                  </a:cubicBezTo>
                  <a:cubicBezTo>
                    <a:pt x="9360" y="24115"/>
                    <a:pt x="9315" y="24037"/>
                    <a:pt x="9258" y="23946"/>
                  </a:cubicBezTo>
                  <a:cubicBezTo>
                    <a:pt x="9213" y="23878"/>
                    <a:pt x="9180" y="23811"/>
                    <a:pt x="9134" y="23743"/>
                  </a:cubicBezTo>
                  <a:cubicBezTo>
                    <a:pt x="9089" y="23675"/>
                    <a:pt x="9055" y="23608"/>
                    <a:pt x="8999" y="23528"/>
                  </a:cubicBezTo>
                  <a:cubicBezTo>
                    <a:pt x="8909" y="23404"/>
                    <a:pt x="8796" y="23280"/>
                    <a:pt x="8705" y="23144"/>
                  </a:cubicBezTo>
                  <a:cubicBezTo>
                    <a:pt x="8626" y="23020"/>
                    <a:pt x="8547" y="22885"/>
                    <a:pt x="8480" y="22760"/>
                  </a:cubicBezTo>
                  <a:lnTo>
                    <a:pt x="8480" y="22760"/>
                  </a:lnTo>
                  <a:lnTo>
                    <a:pt x="8558" y="22840"/>
                  </a:lnTo>
                  <a:cubicBezTo>
                    <a:pt x="8490" y="22704"/>
                    <a:pt x="8412" y="22569"/>
                    <a:pt x="8310" y="22456"/>
                  </a:cubicBezTo>
                  <a:cubicBezTo>
                    <a:pt x="8197" y="22264"/>
                    <a:pt x="8084" y="22072"/>
                    <a:pt x="7949" y="21891"/>
                  </a:cubicBezTo>
                  <a:cubicBezTo>
                    <a:pt x="7938" y="21880"/>
                    <a:pt x="7926" y="21869"/>
                    <a:pt x="7915" y="21846"/>
                  </a:cubicBezTo>
                  <a:cubicBezTo>
                    <a:pt x="7903" y="21835"/>
                    <a:pt x="7903" y="21824"/>
                    <a:pt x="7903" y="21812"/>
                  </a:cubicBezTo>
                  <a:cubicBezTo>
                    <a:pt x="7881" y="21733"/>
                    <a:pt x="7870" y="21654"/>
                    <a:pt x="7847" y="21575"/>
                  </a:cubicBezTo>
                  <a:cubicBezTo>
                    <a:pt x="7847" y="21564"/>
                    <a:pt x="7847" y="21553"/>
                    <a:pt x="7836" y="21530"/>
                  </a:cubicBezTo>
                  <a:cubicBezTo>
                    <a:pt x="7836" y="21508"/>
                    <a:pt x="7825" y="21496"/>
                    <a:pt x="7813" y="21473"/>
                  </a:cubicBezTo>
                  <a:cubicBezTo>
                    <a:pt x="7813" y="21462"/>
                    <a:pt x="7802" y="21440"/>
                    <a:pt x="7790" y="21428"/>
                  </a:cubicBezTo>
                  <a:cubicBezTo>
                    <a:pt x="7780" y="21395"/>
                    <a:pt x="7768" y="21372"/>
                    <a:pt x="7757" y="21338"/>
                  </a:cubicBezTo>
                  <a:cubicBezTo>
                    <a:pt x="7723" y="21270"/>
                    <a:pt x="7700" y="21202"/>
                    <a:pt x="7667" y="21135"/>
                  </a:cubicBezTo>
                  <a:cubicBezTo>
                    <a:pt x="7632" y="21067"/>
                    <a:pt x="7599" y="20988"/>
                    <a:pt x="7565" y="20921"/>
                  </a:cubicBezTo>
                  <a:cubicBezTo>
                    <a:pt x="7531" y="20864"/>
                    <a:pt x="7497" y="20796"/>
                    <a:pt x="7463" y="20740"/>
                  </a:cubicBezTo>
                  <a:cubicBezTo>
                    <a:pt x="7396" y="20615"/>
                    <a:pt x="7305" y="20502"/>
                    <a:pt x="7215" y="20390"/>
                  </a:cubicBezTo>
                  <a:cubicBezTo>
                    <a:pt x="7136" y="20277"/>
                    <a:pt x="7057" y="20164"/>
                    <a:pt x="6967" y="20051"/>
                  </a:cubicBezTo>
                  <a:cubicBezTo>
                    <a:pt x="6887" y="19938"/>
                    <a:pt x="6797" y="19825"/>
                    <a:pt x="6718" y="19712"/>
                  </a:cubicBezTo>
                  <a:cubicBezTo>
                    <a:pt x="6628" y="19599"/>
                    <a:pt x="6549" y="19475"/>
                    <a:pt x="6447" y="19373"/>
                  </a:cubicBezTo>
                  <a:lnTo>
                    <a:pt x="6447" y="19363"/>
                  </a:lnTo>
                  <a:cubicBezTo>
                    <a:pt x="6380" y="19283"/>
                    <a:pt x="6312" y="19215"/>
                    <a:pt x="6244" y="19148"/>
                  </a:cubicBezTo>
                  <a:cubicBezTo>
                    <a:pt x="6187" y="19080"/>
                    <a:pt x="6120" y="19024"/>
                    <a:pt x="6052" y="18956"/>
                  </a:cubicBezTo>
                  <a:cubicBezTo>
                    <a:pt x="5928" y="18832"/>
                    <a:pt x="5826" y="18685"/>
                    <a:pt x="5691" y="18561"/>
                  </a:cubicBezTo>
                  <a:cubicBezTo>
                    <a:pt x="5589" y="18459"/>
                    <a:pt x="5487" y="18369"/>
                    <a:pt x="5374" y="18267"/>
                  </a:cubicBezTo>
                  <a:cubicBezTo>
                    <a:pt x="5262" y="18177"/>
                    <a:pt x="5149" y="18086"/>
                    <a:pt x="5025" y="17996"/>
                  </a:cubicBezTo>
                  <a:cubicBezTo>
                    <a:pt x="4799" y="17838"/>
                    <a:pt x="4562" y="17692"/>
                    <a:pt x="4325" y="17534"/>
                  </a:cubicBezTo>
                  <a:cubicBezTo>
                    <a:pt x="4212" y="17454"/>
                    <a:pt x="4110" y="17376"/>
                    <a:pt x="3997" y="17308"/>
                  </a:cubicBezTo>
                  <a:cubicBezTo>
                    <a:pt x="3896" y="17228"/>
                    <a:pt x="3806" y="17150"/>
                    <a:pt x="3715" y="17070"/>
                  </a:cubicBezTo>
                  <a:cubicBezTo>
                    <a:pt x="3670" y="17025"/>
                    <a:pt x="3625" y="16992"/>
                    <a:pt x="3580" y="16947"/>
                  </a:cubicBezTo>
                  <a:cubicBezTo>
                    <a:pt x="3523" y="16901"/>
                    <a:pt x="3478" y="16856"/>
                    <a:pt x="3410" y="16822"/>
                  </a:cubicBezTo>
                  <a:cubicBezTo>
                    <a:pt x="3354" y="16777"/>
                    <a:pt x="3286" y="16732"/>
                    <a:pt x="3219" y="16698"/>
                  </a:cubicBezTo>
                  <a:cubicBezTo>
                    <a:pt x="3151" y="16664"/>
                    <a:pt x="3071" y="16630"/>
                    <a:pt x="3004" y="16596"/>
                  </a:cubicBezTo>
                  <a:cubicBezTo>
                    <a:pt x="2936" y="16574"/>
                    <a:pt x="2880" y="16540"/>
                    <a:pt x="2812" y="16518"/>
                  </a:cubicBezTo>
                  <a:cubicBezTo>
                    <a:pt x="2733" y="16495"/>
                    <a:pt x="2654" y="16461"/>
                    <a:pt x="2564" y="16450"/>
                  </a:cubicBezTo>
                  <a:cubicBezTo>
                    <a:pt x="2484" y="16427"/>
                    <a:pt x="2406" y="16416"/>
                    <a:pt x="2326" y="16416"/>
                  </a:cubicBezTo>
                  <a:cubicBezTo>
                    <a:pt x="2180" y="16405"/>
                    <a:pt x="2044" y="16405"/>
                    <a:pt x="1909" y="16393"/>
                  </a:cubicBezTo>
                  <a:cubicBezTo>
                    <a:pt x="1841" y="16382"/>
                    <a:pt x="1773" y="16382"/>
                    <a:pt x="1717" y="16370"/>
                  </a:cubicBezTo>
                  <a:cubicBezTo>
                    <a:pt x="1593" y="16337"/>
                    <a:pt x="1480" y="16303"/>
                    <a:pt x="1367" y="16269"/>
                  </a:cubicBezTo>
                  <a:cubicBezTo>
                    <a:pt x="1242" y="16235"/>
                    <a:pt x="1119" y="16212"/>
                    <a:pt x="994" y="16167"/>
                  </a:cubicBezTo>
                  <a:cubicBezTo>
                    <a:pt x="881" y="16134"/>
                    <a:pt x="780" y="16089"/>
                    <a:pt x="667" y="16066"/>
                  </a:cubicBezTo>
                  <a:cubicBezTo>
                    <a:pt x="599" y="16043"/>
                    <a:pt x="520" y="16043"/>
                    <a:pt x="452" y="16032"/>
                  </a:cubicBezTo>
                  <a:cubicBezTo>
                    <a:pt x="384" y="16032"/>
                    <a:pt x="306" y="16043"/>
                    <a:pt x="238" y="16043"/>
                  </a:cubicBezTo>
                  <a:cubicBezTo>
                    <a:pt x="204" y="16043"/>
                    <a:pt x="181" y="16054"/>
                    <a:pt x="148" y="16054"/>
                  </a:cubicBezTo>
                  <a:cubicBezTo>
                    <a:pt x="113" y="16054"/>
                    <a:pt x="80" y="16077"/>
                    <a:pt x="57" y="16099"/>
                  </a:cubicBezTo>
                  <a:cubicBezTo>
                    <a:pt x="23" y="16122"/>
                    <a:pt x="23" y="16156"/>
                    <a:pt x="12" y="16190"/>
                  </a:cubicBezTo>
                  <a:cubicBezTo>
                    <a:pt x="1" y="16235"/>
                    <a:pt x="12" y="16280"/>
                    <a:pt x="35" y="16314"/>
                  </a:cubicBezTo>
                  <a:cubicBezTo>
                    <a:pt x="46" y="16348"/>
                    <a:pt x="68" y="16382"/>
                    <a:pt x="91" y="16416"/>
                  </a:cubicBezTo>
                  <a:cubicBezTo>
                    <a:pt x="113" y="16472"/>
                    <a:pt x="148" y="16518"/>
                    <a:pt x="193" y="16563"/>
                  </a:cubicBezTo>
                  <a:cubicBezTo>
                    <a:pt x="283" y="16686"/>
                    <a:pt x="374" y="16799"/>
                    <a:pt x="475" y="16912"/>
                  </a:cubicBezTo>
                  <a:cubicBezTo>
                    <a:pt x="554" y="17025"/>
                    <a:pt x="644" y="17138"/>
                    <a:pt x="723" y="17251"/>
                  </a:cubicBezTo>
                  <a:cubicBezTo>
                    <a:pt x="904" y="17499"/>
                    <a:pt x="1073" y="17759"/>
                    <a:pt x="1277" y="17973"/>
                  </a:cubicBezTo>
                  <a:cubicBezTo>
                    <a:pt x="1299" y="18008"/>
                    <a:pt x="1333" y="18030"/>
                    <a:pt x="1355" y="18064"/>
                  </a:cubicBezTo>
                  <a:cubicBezTo>
                    <a:pt x="1390" y="18086"/>
                    <a:pt x="1412" y="18121"/>
                    <a:pt x="1446" y="18143"/>
                  </a:cubicBezTo>
                  <a:cubicBezTo>
                    <a:pt x="1503" y="18188"/>
                    <a:pt x="1559" y="18244"/>
                    <a:pt x="1615" y="18290"/>
                  </a:cubicBezTo>
                  <a:cubicBezTo>
                    <a:pt x="1717" y="18380"/>
                    <a:pt x="1829" y="18470"/>
                    <a:pt x="1932" y="18561"/>
                  </a:cubicBezTo>
                  <a:cubicBezTo>
                    <a:pt x="2033" y="18651"/>
                    <a:pt x="2123" y="18741"/>
                    <a:pt x="2225" y="18832"/>
                  </a:cubicBezTo>
                  <a:cubicBezTo>
                    <a:pt x="2338" y="18934"/>
                    <a:pt x="2451" y="19035"/>
                    <a:pt x="2552" y="19137"/>
                  </a:cubicBezTo>
                  <a:cubicBezTo>
                    <a:pt x="2654" y="19238"/>
                    <a:pt x="2744" y="19340"/>
                    <a:pt x="2846" y="19441"/>
                  </a:cubicBezTo>
                  <a:cubicBezTo>
                    <a:pt x="2902" y="19509"/>
                    <a:pt x="2958" y="19566"/>
                    <a:pt x="3015" y="19622"/>
                  </a:cubicBezTo>
                  <a:cubicBezTo>
                    <a:pt x="3071" y="19667"/>
                    <a:pt x="3128" y="19724"/>
                    <a:pt x="3184" y="19769"/>
                  </a:cubicBezTo>
                  <a:cubicBezTo>
                    <a:pt x="3297" y="19870"/>
                    <a:pt x="3422" y="19950"/>
                    <a:pt x="3535" y="20040"/>
                  </a:cubicBezTo>
                  <a:cubicBezTo>
                    <a:pt x="3602" y="20085"/>
                    <a:pt x="3658" y="20119"/>
                    <a:pt x="3715" y="20164"/>
                  </a:cubicBezTo>
                  <a:cubicBezTo>
                    <a:pt x="3771" y="20198"/>
                    <a:pt x="3828" y="20231"/>
                    <a:pt x="3896" y="20266"/>
                  </a:cubicBezTo>
                  <a:cubicBezTo>
                    <a:pt x="4009" y="20344"/>
                    <a:pt x="4133" y="20412"/>
                    <a:pt x="4257" y="20480"/>
                  </a:cubicBezTo>
                  <a:cubicBezTo>
                    <a:pt x="4393" y="20559"/>
                    <a:pt x="4516" y="20627"/>
                    <a:pt x="4652" y="20717"/>
                  </a:cubicBezTo>
                  <a:cubicBezTo>
                    <a:pt x="4765" y="20796"/>
                    <a:pt x="4889" y="20875"/>
                    <a:pt x="5013" y="20954"/>
                  </a:cubicBezTo>
                  <a:cubicBezTo>
                    <a:pt x="5138" y="21033"/>
                    <a:pt x="5273" y="21101"/>
                    <a:pt x="5409" y="21169"/>
                  </a:cubicBezTo>
                  <a:lnTo>
                    <a:pt x="5815" y="21338"/>
                  </a:lnTo>
                  <a:cubicBezTo>
                    <a:pt x="5951" y="21395"/>
                    <a:pt x="6086" y="21462"/>
                    <a:pt x="6222" y="21518"/>
                  </a:cubicBezTo>
                  <a:cubicBezTo>
                    <a:pt x="6357" y="21564"/>
                    <a:pt x="6493" y="21609"/>
                    <a:pt x="6616" y="21654"/>
                  </a:cubicBezTo>
                  <a:cubicBezTo>
                    <a:pt x="6651" y="21666"/>
                    <a:pt x="6684" y="21677"/>
                    <a:pt x="6707" y="21688"/>
                  </a:cubicBezTo>
                  <a:cubicBezTo>
                    <a:pt x="6774" y="21711"/>
                    <a:pt x="6831" y="21744"/>
                    <a:pt x="6899" y="21767"/>
                  </a:cubicBezTo>
                  <a:lnTo>
                    <a:pt x="7068" y="21869"/>
                  </a:lnTo>
                  <a:cubicBezTo>
                    <a:pt x="7090" y="21891"/>
                    <a:pt x="7113" y="21902"/>
                    <a:pt x="7136" y="21914"/>
                  </a:cubicBezTo>
                  <a:cubicBezTo>
                    <a:pt x="7249" y="21993"/>
                    <a:pt x="7351" y="22072"/>
                    <a:pt x="7474" y="22140"/>
                  </a:cubicBezTo>
                  <a:cubicBezTo>
                    <a:pt x="7576" y="22196"/>
                    <a:pt x="7689" y="22241"/>
                    <a:pt x="7802" y="22298"/>
                  </a:cubicBezTo>
                  <a:cubicBezTo>
                    <a:pt x="7802" y="22309"/>
                    <a:pt x="7813" y="22321"/>
                    <a:pt x="7825" y="22331"/>
                  </a:cubicBezTo>
                  <a:cubicBezTo>
                    <a:pt x="7903" y="22444"/>
                    <a:pt x="7971" y="22569"/>
                    <a:pt x="8051" y="22693"/>
                  </a:cubicBezTo>
                  <a:cubicBezTo>
                    <a:pt x="8152" y="22840"/>
                    <a:pt x="8254" y="22998"/>
                    <a:pt x="8355" y="23144"/>
                  </a:cubicBezTo>
                  <a:cubicBezTo>
                    <a:pt x="8412" y="23212"/>
                    <a:pt x="8457" y="23291"/>
                    <a:pt x="8513" y="23359"/>
                  </a:cubicBezTo>
                  <a:cubicBezTo>
                    <a:pt x="8570" y="23427"/>
                    <a:pt x="8638" y="23505"/>
                    <a:pt x="8694" y="23573"/>
                  </a:cubicBezTo>
                  <a:cubicBezTo>
                    <a:pt x="8751" y="23641"/>
                    <a:pt x="8807" y="23709"/>
                    <a:pt x="8852" y="23788"/>
                  </a:cubicBezTo>
                  <a:cubicBezTo>
                    <a:pt x="8897" y="23856"/>
                    <a:pt x="8942" y="23912"/>
                    <a:pt x="8976" y="23980"/>
                  </a:cubicBezTo>
                  <a:cubicBezTo>
                    <a:pt x="8999" y="24025"/>
                    <a:pt x="9021" y="24059"/>
                    <a:pt x="9044" y="24093"/>
                  </a:cubicBezTo>
                  <a:cubicBezTo>
                    <a:pt x="9067" y="24138"/>
                    <a:pt x="9100" y="24172"/>
                    <a:pt x="9123" y="24217"/>
                  </a:cubicBezTo>
                  <a:cubicBezTo>
                    <a:pt x="9213" y="24353"/>
                    <a:pt x="9315" y="24488"/>
                    <a:pt x="9405" y="24624"/>
                  </a:cubicBezTo>
                  <a:cubicBezTo>
                    <a:pt x="9496" y="24770"/>
                    <a:pt x="9586" y="24905"/>
                    <a:pt x="9665" y="25053"/>
                  </a:cubicBezTo>
                  <a:cubicBezTo>
                    <a:pt x="9732" y="25301"/>
                    <a:pt x="9789" y="25560"/>
                    <a:pt x="9857" y="25809"/>
                  </a:cubicBezTo>
                  <a:cubicBezTo>
                    <a:pt x="9925" y="26091"/>
                    <a:pt x="10003" y="26373"/>
                    <a:pt x="10083" y="26667"/>
                  </a:cubicBezTo>
                  <a:cubicBezTo>
                    <a:pt x="10116" y="26802"/>
                    <a:pt x="10150" y="26938"/>
                    <a:pt x="10184" y="27085"/>
                  </a:cubicBezTo>
                  <a:cubicBezTo>
                    <a:pt x="10229" y="27220"/>
                    <a:pt x="10263" y="27356"/>
                    <a:pt x="10309" y="27491"/>
                  </a:cubicBezTo>
                  <a:cubicBezTo>
                    <a:pt x="10309" y="27502"/>
                    <a:pt x="10319" y="27525"/>
                    <a:pt x="10319" y="27536"/>
                  </a:cubicBezTo>
                  <a:cubicBezTo>
                    <a:pt x="10297" y="27547"/>
                    <a:pt x="10263" y="27559"/>
                    <a:pt x="10241" y="27570"/>
                  </a:cubicBezTo>
                  <a:cubicBezTo>
                    <a:pt x="10218" y="27592"/>
                    <a:pt x="10184" y="27604"/>
                    <a:pt x="10150" y="27627"/>
                  </a:cubicBezTo>
                  <a:cubicBezTo>
                    <a:pt x="10128" y="27649"/>
                    <a:pt x="10094" y="27672"/>
                    <a:pt x="10071" y="27694"/>
                  </a:cubicBezTo>
                  <a:cubicBezTo>
                    <a:pt x="10015" y="27740"/>
                    <a:pt x="9958" y="27785"/>
                    <a:pt x="9913" y="27841"/>
                  </a:cubicBezTo>
                  <a:lnTo>
                    <a:pt x="9902" y="27841"/>
                  </a:lnTo>
                  <a:cubicBezTo>
                    <a:pt x="9880" y="27875"/>
                    <a:pt x="9845" y="27908"/>
                    <a:pt x="9812" y="27931"/>
                  </a:cubicBezTo>
                  <a:cubicBezTo>
                    <a:pt x="9777" y="27976"/>
                    <a:pt x="9744" y="28011"/>
                    <a:pt x="9710" y="28044"/>
                  </a:cubicBezTo>
                  <a:cubicBezTo>
                    <a:pt x="9687" y="28078"/>
                    <a:pt x="9654" y="28112"/>
                    <a:pt x="9619" y="28134"/>
                  </a:cubicBezTo>
                  <a:cubicBezTo>
                    <a:pt x="9563" y="28202"/>
                    <a:pt x="9506" y="28270"/>
                    <a:pt x="9461" y="28338"/>
                  </a:cubicBezTo>
                  <a:cubicBezTo>
                    <a:pt x="9383" y="28450"/>
                    <a:pt x="9303" y="28563"/>
                    <a:pt x="9236" y="28676"/>
                  </a:cubicBezTo>
                  <a:cubicBezTo>
                    <a:pt x="9190" y="28744"/>
                    <a:pt x="9145" y="28823"/>
                    <a:pt x="9100" y="28891"/>
                  </a:cubicBezTo>
                  <a:cubicBezTo>
                    <a:pt x="9089" y="28902"/>
                    <a:pt x="9077" y="28925"/>
                    <a:pt x="9067" y="28947"/>
                  </a:cubicBezTo>
                  <a:lnTo>
                    <a:pt x="9032" y="29015"/>
                  </a:lnTo>
                  <a:cubicBezTo>
                    <a:pt x="9021" y="29049"/>
                    <a:pt x="9010" y="29094"/>
                    <a:pt x="8999" y="29140"/>
                  </a:cubicBezTo>
                  <a:cubicBezTo>
                    <a:pt x="8987" y="29185"/>
                    <a:pt x="8976" y="29218"/>
                    <a:pt x="8965" y="29263"/>
                  </a:cubicBezTo>
                  <a:lnTo>
                    <a:pt x="8897" y="29501"/>
                  </a:lnTo>
                  <a:cubicBezTo>
                    <a:pt x="8874" y="29579"/>
                    <a:pt x="8852" y="29670"/>
                    <a:pt x="8829" y="29749"/>
                  </a:cubicBezTo>
                  <a:cubicBezTo>
                    <a:pt x="8818" y="29783"/>
                    <a:pt x="8818" y="29817"/>
                    <a:pt x="8807" y="29850"/>
                  </a:cubicBezTo>
                  <a:cubicBezTo>
                    <a:pt x="8796" y="29885"/>
                    <a:pt x="8796" y="29918"/>
                    <a:pt x="8784" y="29963"/>
                  </a:cubicBezTo>
                  <a:cubicBezTo>
                    <a:pt x="8773" y="30008"/>
                    <a:pt x="8773" y="30065"/>
                    <a:pt x="8761" y="30121"/>
                  </a:cubicBezTo>
                  <a:cubicBezTo>
                    <a:pt x="8751" y="30156"/>
                    <a:pt x="8751" y="30189"/>
                    <a:pt x="8751" y="30223"/>
                  </a:cubicBezTo>
                  <a:cubicBezTo>
                    <a:pt x="8739" y="30257"/>
                    <a:pt x="8739" y="30302"/>
                    <a:pt x="8739" y="30336"/>
                  </a:cubicBezTo>
                  <a:cubicBezTo>
                    <a:pt x="8728" y="30392"/>
                    <a:pt x="8728" y="30449"/>
                    <a:pt x="8716" y="30494"/>
                  </a:cubicBezTo>
                  <a:lnTo>
                    <a:pt x="8716" y="30720"/>
                  </a:lnTo>
                  <a:cubicBezTo>
                    <a:pt x="8705" y="30810"/>
                    <a:pt x="8705" y="30901"/>
                    <a:pt x="8716" y="30979"/>
                  </a:cubicBezTo>
                  <a:lnTo>
                    <a:pt x="8716" y="30991"/>
                  </a:lnTo>
                  <a:lnTo>
                    <a:pt x="8716" y="31115"/>
                  </a:lnTo>
                  <a:lnTo>
                    <a:pt x="8716" y="31127"/>
                  </a:lnTo>
                  <a:cubicBezTo>
                    <a:pt x="8716" y="31183"/>
                    <a:pt x="8728" y="31228"/>
                    <a:pt x="8728" y="31285"/>
                  </a:cubicBezTo>
                  <a:cubicBezTo>
                    <a:pt x="8739" y="31341"/>
                    <a:pt x="8739" y="31386"/>
                    <a:pt x="8751" y="31443"/>
                  </a:cubicBezTo>
                  <a:cubicBezTo>
                    <a:pt x="8761" y="31544"/>
                    <a:pt x="8773" y="31657"/>
                    <a:pt x="8796" y="31759"/>
                  </a:cubicBezTo>
                  <a:cubicBezTo>
                    <a:pt x="8807" y="31849"/>
                    <a:pt x="8818" y="31928"/>
                    <a:pt x="8829" y="32018"/>
                  </a:cubicBezTo>
                  <a:cubicBezTo>
                    <a:pt x="8852" y="32097"/>
                    <a:pt x="8863" y="32176"/>
                    <a:pt x="8874" y="32244"/>
                  </a:cubicBezTo>
                  <a:cubicBezTo>
                    <a:pt x="8897" y="32334"/>
                    <a:pt x="8909" y="32414"/>
                    <a:pt x="8942" y="32504"/>
                  </a:cubicBezTo>
                  <a:cubicBezTo>
                    <a:pt x="8965" y="32582"/>
                    <a:pt x="8987" y="32662"/>
                    <a:pt x="9021" y="32730"/>
                  </a:cubicBezTo>
                  <a:cubicBezTo>
                    <a:pt x="9044" y="32808"/>
                    <a:pt x="9077" y="32888"/>
                    <a:pt x="9123" y="32955"/>
                  </a:cubicBezTo>
                  <a:cubicBezTo>
                    <a:pt x="9145" y="33001"/>
                    <a:pt x="9168" y="33034"/>
                    <a:pt x="9190" y="33068"/>
                  </a:cubicBezTo>
                  <a:cubicBezTo>
                    <a:pt x="9213" y="33091"/>
                    <a:pt x="9236" y="33114"/>
                    <a:pt x="9270" y="33114"/>
                  </a:cubicBezTo>
                  <a:cubicBezTo>
                    <a:pt x="9303" y="33114"/>
                    <a:pt x="9338" y="33091"/>
                    <a:pt x="9360" y="33079"/>
                  </a:cubicBezTo>
                  <a:cubicBezTo>
                    <a:pt x="9394" y="33046"/>
                    <a:pt x="9416" y="33001"/>
                    <a:pt x="9450" y="32966"/>
                  </a:cubicBezTo>
                  <a:cubicBezTo>
                    <a:pt x="9461" y="32933"/>
                    <a:pt x="9484" y="32899"/>
                    <a:pt x="9496" y="32876"/>
                  </a:cubicBezTo>
                  <a:cubicBezTo>
                    <a:pt x="9518" y="32831"/>
                    <a:pt x="9541" y="32797"/>
                    <a:pt x="9563" y="32752"/>
                  </a:cubicBezTo>
                  <a:cubicBezTo>
                    <a:pt x="9586" y="32707"/>
                    <a:pt x="9609" y="32673"/>
                    <a:pt x="9631" y="32628"/>
                  </a:cubicBezTo>
                  <a:cubicBezTo>
                    <a:pt x="9654" y="32594"/>
                    <a:pt x="9665" y="32572"/>
                    <a:pt x="9687" y="32537"/>
                  </a:cubicBezTo>
                  <a:cubicBezTo>
                    <a:pt x="9721" y="32492"/>
                    <a:pt x="9744" y="32459"/>
                    <a:pt x="9777" y="32414"/>
                  </a:cubicBezTo>
                  <a:cubicBezTo>
                    <a:pt x="9812" y="32379"/>
                    <a:pt x="9845" y="32334"/>
                    <a:pt x="9880" y="32301"/>
                  </a:cubicBezTo>
                  <a:cubicBezTo>
                    <a:pt x="9902" y="32266"/>
                    <a:pt x="9925" y="32244"/>
                    <a:pt x="9947" y="32210"/>
                  </a:cubicBezTo>
                  <a:cubicBezTo>
                    <a:pt x="9970" y="32188"/>
                    <a:pt x="10003" y="32165"/>
                    <a:pt x="10026" y="32131"/>
                  </a:cubicBezTo>
                  <a:lnTo>
                    <a:pt x="10015" y="32131"/>
                  </a:lnTo>
                  <a:cubicBezTo>
                    <a:pt x="10071" y="32075"/>
                    <a:pt x="10128" y="32007"/>
                    <a:pt x="10184" y="31939"/>
                  </a:cubicBezTo>
                  <a:cubicBezTo>
                    <a:pt x="10229" y="31872"/>
                    <a:pt x="10274" y="31815"/>
                    <a:pt x="10331" y="31747"/>
                  </a:cubicBezTo>
                  <a:cubicBezTo>
                    <a:pt x="10376" y="31679"/>
                    <a:pt x="10421" y="31612"/>
                    <a:pt x="10477" y="31556"/>
                  </a:cubicBezTo>
                  <a:cubicBezTo>
                    <a:pt x="10523" y="31488"/>
                    <a:pt x="10579" y="31431"/>
                    <a:pt x="10625" y="31375"/>
                  </a:cubicBezTo>
                  <a:cubicBezTo>
                    <a:pt x="10738" y="31250"/>
                    <a:pt x="10839" y="31137"/>
                    <a:pt x="10952" y="31036"/>
                  </a:cubicBezTo>
                  <a:cubicBezTo>
                    <a:pt x="11076" y="30912"/>
                    <a:pt x="11200" y="30799"/>
                    <a:pt x="11335" y="30698"/>
                  </a:cubicBezTo>
                  <a:cubicBezTo>
                    <a:pt x="11358" y="30663"/>
                    <a:pt x="11392" y="30641"/>
                    <a:pt x="11415" y="30618"/>
                  </a:cubicBezTo>
                  <a:lnTo>
                    <a:pt x="11550" y="30957"/>
                  </a:lnTo>
                  <a:cubicBezTo>
                    <a:pt x="11618" y="31172"/>
                    <a:pt x="11686" y="31375"/>
                    <a:pt x="11754" y="31589"/>
                  </a:cubicBezTo>
                  <a:cubicBezTo>
                    <a:pt x="11832" y="31804"/>
                    <a:pt x="11912" y="32030"/>
                    <a:pt x="11968" y="32244"/>
                  </a:cubicBezTo>
                  <a:cubicBezTo>
                    <a:pt x="12103" y="32695"/>
                    <a:pt x="12228" y="33147"/>
                    <a:pt x="12374" y="33588"/>
                  </a:cubicBezTo>
                  <a:cubicBezTo>
                    <a:pt x="12419" y="33734"/>
                    <a:pt x="12476" y="33881"/>
                    <a:pt x="12532" y="34028"/>
                  </a:cubicBezTo>
                  <a:cubicBezTo>
                    <a:pt x="12577" y="34175"/>
                    <a:pt x="12634" y="34310"/>
                    <a:pt x="12679" y="34457"/>
                  </a:cubicBezTo>
                  <a:cubicBezTo>
                    <a:pt x="12781" y="34739"/>
                    <a:pt x="12893" y="35021"/>
                    <a:pt x="13041" y="35292"/>
                  </a:cubicBezTo>
                  <a:cubicBezTo>
                    <a:pt x="13108" y="35427"/>
                    <a:pt x="13187" y="35552"/>
                    <a:pt x="13266" y="35676"/>
                  </a:cubicBezTo>
                  <a:cubicBezTo>
                    <a:pt x="13357" y="35789"/>
                    <a:pt x="13435" y="35902"/>
                    <a:pt x="13537" y="36004"/>
                  </a:cubicBezTo>
                  <a:cubicBezTo>
                    <a:pt x="13616" y="36105"/>
                    <a:pt x="13695" y="36207"/>
                    <a:pt x="13774" y="36297"/>
                  </a:cubicBezTo>
                  <a:cubicBezTo>
                    <a:pt x="13831" y="36353"/>
                    <a:pt x="13876" y="36421"/>
                    <a:pt x="13932" y="36466"/>
                  </a:cubicBezTo>
                  <a:cubicBezTo>
                    <a:pt x="13966" y="36511"/>
                    <a:pt x="14000" y="36546"/>
                    <a:pt x="14034" y="36568"/>
                  </a:cubicBezTo>
                  <a:cubicBezTo>
                    <a:pt x="14090" y="36624"/>
                    <a:pt x="14158" y="36636"/>
                    <a:pt x="14237" y="36636"/>
                  </a:cubicBezTo>
                  <a:cubicBezTo>
                    <a:pt x="14305" y="36636"/>
                    <a:pt x="14373" y="36613"/>
                    <a:pt x="14418" y="36568"/>
                  </a:cubicBezTo>
                  <a:cubicBezTo>
                    <a:pt x="14463" y="36546"/>
                    <a:pt x="14486" y="36500"/>
                    <a:pt x="14508" y="36455"/>
                  </a:cubicBezTo>
                  <a:cubicBezTo>
                    <a:pt x="14587" y="36297"/>
                    <a:pt x="14508" y="36127"/>
                    <a:pt x="14418" y="35992"/>
                  </a:cubicBezTo>
                  <a:cubicBezTo>
                    <a:pt x="14373" y="35936"/>
                    <a:pt x="14328" y="35879"/>
                    <a:pt x="14271" y="35834"/>
                  </a:cubicBezTo>
                  <a:cubicBezTo>
                    <a:pt x="14248" y="35811"/>
                    <a:pt x="14215" y="35789"/>
                    <a:pt x="14192" y="35766"/>
                  </a:cubicBezTo>
                  <a:cubicBezTo>
                    <a:pt x="14147" y="35710"/>
                    <a:pt x="14102" y="35642"/>
                    <a:pt x="14045" y="35575"/>
                  </a:cubicBezTo>
                  <a:cubicBezTo>
                    <a:pt x="13944" y="35427"/>
                    <a:pt x="13831" y="35292"/>
                    <a:pt x="13718" y="35146"/>
                  </a:cubicBezTo>
                  <a:cubicBezTo>
                    <a:pt x="13639" y="35010"/>
                    <a:pt x="13571" y="34875"/>
                    <a:pt x="13492" y="34739"/>
                  </a:cubicBezTo>
                  <a:cubicBezTo>
                    <a:pt x="13424" y="34592"/>
                    <a:pt x="13357" y="34446"/>
                    <a:pt x="13300" y="34288"/>
                  </a:cubicBezTo>
                  <a:cubicBezTo>
                    <a:pt x="13244" y="34130"/>
                    <a:pt x="13176" y="33972"/>
                    <a:pt x="13119" y="33814"/>
                  </a:cubicBezTo>
                  <a:cubicBezTo>
                    <a:pt x="13063" y="33678"/>
                    <a:pt x="13006" y="33531"/>
                    <a:pt x="12950" y="33384"/>
                  </a:cubicBezTo>
                  <a:cubicBezTo>
                    <a:pt x="12928" y="33339"/>
                    <a:pt x="12916" y="33294"/>
                    <a:pt x="12893" y="33249"/>
                  </a:cubicBezTo>
                  <a:cubicBezTo>
                    <a:pt x="12893" y="33136"/>
                    <a:pt x="12893" y="33034"/>
                    <a:pt x="12905" y="32933"/>
                  </a:cubicBezTo>
                  <a:cubicBezTo>
                    <a:pt x="12905" y="32820"/>
                    <a:pt x="12905" y="32707"/>
                    <a:pt x="12893" y="32582"/>
                  </a:cubicBezTo>
                  <a:cubicBezTo>
                    <a:pt x="12893" y="32459"/>
                    <a:pt x="12883" y="32334"/>
                    <a:pt x="12883" y="32210"/>
                  </a:cubicBezTo>
                  <a:lnTo>
                    <a:pt x="12883" y="31837"/>
                  </a:lnTo>
                  <a:cubicBezTo>
                    <a:pt x="12893" y="31714"/>
                    <a:pt x="12893" y="31589"/>
                    <a:pt x="12905" y="31465"/>
                  </a:cubicBezTo>
                  <a:cubicBezTo>
                    <a:pt x="12916" y="31352"/>
                    <a:pt x="12928" y="31228"/>
                    <a:pt x="12928" y="31104"/>
                  </a:cubicBezTo>
                  <a:cubicBezTo>
                    <a:pt x="12950" y="30856"/>
                    <a:pt x="12961" y="30607"/>
                    <a:pt x="12984" y="30347"/>
                  </a:cubicBezTo>
                  <a:cubicBezTo>
                    <a:pt x="12984" y="30291"/>
                    <a:pt x="12995" y="30223"/>
                    <a:pt x="12995" y="30156"/>
                  </a:cubicBezTo>
                  <a:lnTo>
                    <a:pt x="13018" y="30156"/>
                  </a:lnTo>
                  <a:cubicBezTo>
                    <a:pt x="13029" y="30156"/>
                    <a:pt x="13041" y="30156"/>
                    <a:pt x="13051" y="30144"/>
                  </a:cubicBezTo>
                  <a:lnTo>
                    <a:pt x="13063" y="30133"/>
                  </a:lnTo>
                  <a:cubicBezTo>
                    <a:pt x="13097" y="30121"/>
                    <a:pt x="13119" y="30099"/>
                    <a:pt x="13142" y="30088"/>
                  </a:cubicBezTo>
                  <a:lnTo>
                    <a:pt x="13244" y="30020"/>
                  </a:lnTo>
                  <a:cubicBezTo>
                    <a:pt x="13322" y="29975"/>
                    <a:pt x="13390" y="29930"/>
                    <a:pt x="13470" y="29873"/>
                  </a:cubicBezTo>
                  <a:cubicBezTo>
                    <a:pt x="13537" y="29828"/>
                    <a:pt x="13605" y="29783"/>
                    <a:pt x="13673" y="29727"/>
                  </a:cubicBezTo>
                  <a:cubicBezTo>
                    <a:pt x="13706" y="29704"/>
                    <a:pt x="13741" y="29681"/>
                    <a:pt x="13774" y="29647"/>
                  </a:cubicBezTo>
                  <a:cubicBezTo>
                    <a:pt x="13797" y="29636"/>
                    <a:pt x="13808" y="29614"/>
                    <a:pt x="13831" y="29602"/>
                  </a:cubicBezTo>
                  <a:lnTo>
                    <a:pt x="13876" y="29557"/>
                  </a:lnTo>
                  <a:lnTo>
                    <a:pt x="14045" y="29354"/>
                  </a:lnTo>
                  <a:cubicBezTo>
                    <a:pt x="14090" y="29286"/>
                    <a:pt x="14147" y="29218"/>
                    <a:pt x="14203" y="29150"/>
                  </a:cubicBezTo>
                  <a:cubicBezTo>
                    <a:pt x="14260" y="29072"/>
                    <a:pt x="14305" y="29004"/>
                    <a:pt x="14361" y="28925"/>
                  </a:cubicBezTo>
                  <a:cubicBezTo>
                    <a:pt x="14406" y="28857"/>
                    <a:pt x="14463" y="28778"/>
                    <a:pt x="14508" y="28699"/>
                  </a:cubicBezTo>
                  <a:lnTo>
                    <a:pt x="14508" y="28711"/>
                  </a:lnTo>
                  <a:lnTo>
                    <a:pt x="14569" y="28619"/>
                  </a:lnTo>
                  <a:lnTo>
                    <a:pt x="14569" y="28619"/>
                  </a:lnTo>
                  <a:cubicBezTo>
                    <a:pt x="14566" y="28620"/>
                    <a:pt x="14564" y="28620"/>
                    <a:pt x="14564" y="28620"/>
                  </a:cubicBezTo>
                  <a:lnTo>
                    <a:pt x="14587" y="28598"/>
                  </a:lnTo>
                  <a:cubicBezTo>
                    <a:pt x="14621" y="28541"/>
                    <a:pt x="14655" y="28496"/>
                    <a:pt x="14689" y="28440"/>
                  </a:cubicBezTo>
                  <a:cubicBezTo>
                    <a:pt x="14722" y="28383"/>
                    <a:pt x="14745" y="28327"/>
                    <a:pt x="14768" y="28270"/>
                  </a:cubicBezTo>
                  <a:cubicBezTo>
                    <a:pt x="14802" y="28214"/>
                    <a:pt x="14813" y="28157"/>
                    <a:pt x="14835" y="28101"/>
                  </a:cubicBezTo>
                  <a:cubicBezTo>
                    <a:pt x="14858" y="28056"/>
                    <a:pt x="14880" y="27999"/>
                    <a:pt x="14892" y="27943"/>
                  </a:cubicBezTo>
                  <a:cubicBezTo>
                    <a:pt x="14948" y="27773"/>
                    <a:pt x="14993" y="27604"/>
                    <a:pt x="15038" y="27434"/>
                  </a:cubicBezTo>
                  <a:cubicBezTo>
                    <a:pt x="15061" y="27333"/>
                    <a:pt x="15084" y="27243"/>
                    <a:pt x="15095" y="27153"/>
                  </a:cubicBezTo>
                  <a:cubicBezTo>
                    <a:pt x="15118" y="27062"/>
                    <a:pt x="15129" y="26972"/>
                    <a:pt x="15151" y="26882"/>
                  </a:cubicBezTo>
                  <a:cubicBezTo>
                    <a:pt x="15174" y="26712"/>
                    <a:pt x="15197" y="26531"/>
                    <a:pt x="15219" y="26351"/>
                  </a:cubicBezTo>
                  <a:cubicBezTo>
                    <a:pt x="15231" y="26272"/>
                    <a:pt x="15253" y="26182"/>
                    <a:pt x="15264" y="26091"/>
                  </a:cubicBezTo>
                  <a:cubicBezTo>
                    <a:pt x="15276" y="26012"/>
                    <a:pt x="15299" y="25933"/>
                    <a:pt x="15309" y="25854"/>
                  </a:cubicBezTo>
                  <a:lnTo>
                    <a:pt x="15309" y="25843"/>
                  </a:lnTo>
                  <a:cubicBezTo>
                    <a:pt x="15321" y="25820"/>
                    <a:pt x="15321" y="25798"/>
                    <a:pt x="15332" y="25775"/>
                  </a:cubicBezTo>
                  <a:lnTo>
                    <a:pt x="15332" y="25763"/>
                  </a:lnTo>
                  <a:cubicBezTo>
                    <a:pt x="15332" y="25741"/>
                    <a:pt x="15344" y="25718"/>
                    <a:pt x="15344" y="25696"/>
                  </a:cubicBezTo>
                  <a:cubicBezTo>
                    <a:pt x="15355" y="25640"/>
                    <a:pt x="15366" y="25572"/>
                    <a:pt x="15377" y="25515"/>
                  </a:cubicBezTo>
                  <a:cubicBezTo>
                    <a:pt x="15389" y="25447"/>
                    <a:pt x="15400" y="25391"/>
                    <a:pt x="15411" y="25324"/>
                  </a:cubicBezTo>
                  <a:cubicBezTo>
                    <a:pt x="15434" y="25188"/>
                    <a:pt x="15445" y="25053"/>
                    <a:pt x="15457" y="24917"/>
                  </a:cubicBezTo>
                  <a:cubicBezTo>
                    <a:pt x="15467" y="24838"/>
                    <a:pt x="15467" y="24759"/>
                    <a:pt x="15479" y="24680"/>
                  </a:cubicBezTo>
                  <a:cubicBezTo>
                    <a:pt x="15502" y="24318"/>
                    <a:pt x="15524" y="23957"/>
                    <a:pt x="15558" y="23585"/>
                  </a:cubicBezTo>
                  <a:cubicBezTo>
                    <a:pt x="15558" y="23562"/>
                    <a:pt x="15558" y="23528"/>
                    <a:pt x="15570" y="23495"/>
                  </a:cubicBezTo>
                  <a:cubicBezTo>
                    <a:pt x="15580" y="23438"/>
                    <a:pt x="15592" y="23382"/>
                    <a:pt x="15603" y="23314"/>
                  </a:cubicBezTo>
                  <a:cubicBezTo>
                    <a:pt x="15637" y="23189"/>
                    <a:pt x="15671" y="23066"/>
                    <a:pt x="15693" y="22941"/>
                  </a:cubicBezTo>
                  <a:cubicBezTo>
                    <a:pt x="15728" y="22828"/>
                    <a:pt x="15750" y="22704"/>
                    <a:pt x="15750" y="22580"/>
                  </a:cubicBezTo>
                  <a:cubicBezTo>
                    <a:pt x="15761" y="22512"/>
                    <a:pt x="15761" y="22456"/>
                    <a:pt x="15761" y="22388"/>
                  </a:cubicBezTo>
                  <a:lnTo>
                    <a:pt x="15761" y="22208"/>
                  </a:lnTo>
                  <a:cubicBezTo>
                    <a:pt x="15761" y="22083"/>
                    <a:pt x="15750" y="21959"/>
                    <a:pt x="15728" y="21835"/>
                  </a:cubicBezTo>
                  <a:cubicBezTo>
                    <a:pt x="15728" y="21824"/>
                    <a:pt x="15728" y="21812"/>
                    <a:pt x="15716" y="21801"/>
                  </a:cubicBezTo>
                  <a:cubicBezTo>
                    <a:pt x="15705" y="21688"/>
                    <a:pt x="15671" y="21586"/>
                    <a:pt x="15637" y="21473"/>
                  </a:cubicBezTo>
                  <a:cubicBezTo>
                    <a:pt x="15603" y="21360"/>
                    <a:pt x="15558" y="21259"/>
                    <a:pt x="15524" y="21146"/>
                  </a:cubicBezTo>
                  <a:cubicBezTo>
                    <a:pt x="15434" y="20909"/>
                    <a:pt x="15355" y="20683"/>
                    <a:pt x="15253" y="20457"/>
                  </a:cubicBezTo>
                  <a:cubicBezTo>
                    <a:pt x="15208" y="20344"/>
                    <a:pt x="15163" y="20231"/>
                    <a:pt x="15106" y="20119"/>
                  </a:cubicBezTo>
                  <a:cubicBezTo>
                    <a:pt x="15061" y="20006"/>
                    <a:pt x="15005" y="19904"/>
                    <a:pt x="14948" y="19792"/>
                  </a:cubicBezTo>
                  <a:cubicBezTo>
                    <a:pt x="14903" y="19679"/>
                    <a:pt x="14847" y="19566"/>
                    <a:pt x="14779" y="19464"/>
                  </a:cubicBezTo>
                  <a:cubicBezTo>
                    <a:pt x="14722" y="19351"/>
                    <a:pt x="14655" y="19250"/>
                    <a:pt x="14576" y="19148"/>
                  </a:cubicBezTo>
                  <a:cubicBezTo>
                    <a:pt x="14429" y="18956"/>
                    <a:pt x="14271" y="18753"/>
                    <a:pt x="14102" y="18572"/>
                  </a:cubicBezTo>
                  <a:cubicBezTo>
                    <a:pt x="14057" y="18538"/>
                    <a:pt x="14012" y="18493"/>
                    <a:pt x="13966" y="18448"/>
                  </a:cubicBezTo>
                  <a:cubicBezTo>
                    <a:pt x="13921" y="18403"/>
                    <a:pt x="13864" y="18347"/>
                    <a:pt x="13808" y="18312"/>
                  </a:cubicBezTo>
                  <a:cubicBezTo>
                    <a:pt x="13771" y="18285"/>
                    <a:pt x="13726" y="18264"/>
                    <a:pt x="13685" y="18264"/>
                  </a:cubicBezTo>
                  <a:cubicBezTo>
                    <a:pt x="13677" y="18264"/>
                    <a:pt x="13669" y="18265"/>
                    <a:pt x="13661" y="18267"/>
                  </a:cubicBezTo>
                  <a:cubicBezTo>
                    <a:pt x="13616" y="18279"/>
                    <a:pt x="13583" y="18312"/>
                    <a:pt x="13583" y="18357"/>
                  </a:cubicBezTo>
                  <a:cubicBezTo>
                    <a:pt x="13560" y="18414"/>
                    <a:pt x="13571" y="18470"/>
                    <a:pt x="13571" y="18527"/>
                  </a:cubicBezTo>
                  <a:cubicBezTo>
                    <a:pt x="13583" y="18595"/>
                    <a:pt x="13593" y="18651"/>
                    <a:pt x="13593" y="18708"/>
                  </a:cubicBezTo>
                  <a:cubicBezTo>
                    <a:pt x="13605" y="18776"/>
                    <a:pt x="13616" y="18832"/>
                    <a:pt x="13616" y="18888"/>
                  </a:cubicBezTo>
                  <a:cubicBezTo>
                    <a:pt x="13628" y="19001"/>
                    <a:pt x="13650" y="19125"/>
                    <a:pt x="13650" y="19238"/>
                  </a:cubicBezTo>
                  <a:cubicBezTo>
                    <a:pt x="13661" y="19373"/>
                    <a:pt x="13661" y="19509"/>
                    <a:pt x="13661" y="19644"/>
                  </a:cubicBezTo>
                  <a:cubicBezTo>
                    <a:pt x="13661" y="19712"/>
                    <a:pt x="13661" y="19780"/>
                    <a:pt x="13650" y="19859"/>
                  </a:cubicBezTo>
                  <a:lnTo>
                    <a:pt x="13650" y="20051"/>
                  </a:lnTo>
                  <a:lnTo>
                    <a:pt x="13650" y="20063"/>
                  </a:lnTo>
                  <a:cubicBezTo>
                    <a:pt x="13639" y="20175"/>
                    <a:pt x="13616" y="20299"/>
                    <a:pt x="13605" y="20412"/>
                  </a:cubicBezTo>
                  <a:cubicBezTo>
                    <a:pt x="13583" y="20537"/>
                    <a:pt x="13560" y="20660"/>
                    <a:pt x="13537" y="20773"/>
                  </a:cubicBezTo>
                  <a:cubicBezTo>
                    <a:pt x="13526" y="20886"/>
                    <a:pt x="13515" y="21011"/>
                    <a:pt x="13515" y="21124"/>
                  </a:cubicBezTo>
                  <a:cubicBezTo>
                    <a:pt x="13503" y="21237"/>
                    <a:pt x="13503" y="21360"/>
                    <a:pt x="13492" y="21473"/>
                  </a:cubicBezTo>
                  <a:cubicBezTo>
                    <a:pt x="13480" y="21530"/>
                    <a:pt x="13480" y="21586"/>
                    <a:pt x="13470" y="21643"/>
                  </a:cubicBezTo>
                  <a:cubicBezTo>
                    <a:pt x="13458" y="21767"/>
                    <a:pt x="13435" y="21891"/>
                    <a:pt x="13413" y="22004"/>
                  </a:cubicBezTo>
                  <a:cubicBezTo>
                    <a:pt x="13390" y="22140"/>
                    <a:pt x="13368" y="22264"/>
                    <a:pt x="13345" y="22399"/>
                  </a:cubicBezTo>
                  <a:cubicBezTo>
                    <a:pt x="13300" y="22637"/>
                    <a:pt x="13244" y="22885"/>
                    <a:pt x="13199" y="23133"/>
                  </a:cubicBezTo>
                  <a:cubicBezTo>
                    <a:pt x="13176" y="23246"/>
                    <a:pt x="13154" y="23370"/>
                    <a:pt x="13131" y="23495"/>
                  </a:cubicBezTo>
                  <a:cubicBezTo>
                    <a:pt x="13108" y="23608"/>
                    <a:pt x="13074" y="23720"/>
                    <a:pt x="13051" y="23833"/>
                  </a:cubicBezTo>
                  <a:cubicBezTo>
                    <a:pt x="13006" y="24082"/>
                    <a:pt x="12973" y="24330"/>
                    <a:pt x="12928" y="24567"/>
                  </a:cubicBezTo>
                  <a:cubicBezTo>
                    <a:pt x="12905" y="24634"/>
                    <a:pt x="12893" y="24702"/>
                    <a:pt x="12871" y="24770"/>
                  </a:cubicBezTo>
                  <a:cubicBezTo>
                    <a:pt x="12860" y="24827"/>
                    <a:pt x="12837" y="24883"/>
                    <a:pt x="12826" y="24951"/>
                  </a:cubicBezTo>
                  <a:cubicBezTo>
                    <a:pt x="12792" y="25063"/>
                    <a:pt x="12747" y="25176"/>
                    <a:pt x="12725" y="25301"/>
                  </a:cubicBezTo>
                  <a:lnTo>
                    <a:pt x="12622" y="25673"/>
                  </a:lnTo>
                  <a:cubicBezTo>
                    <a:pt x="12589" y="25798"/>
                    <a:pt x="12555" y="25911"/>
                    <a:pt x="12532" y="26034"/>
                  </a:cubicBezTo>
                  <a:cubicBezTo>
                    <a:pt x="12499" y="26159"/>
                    <a:pt x="12464" y="26283"/>
                    <a:pt x="12442" y="26407"/>
                  </a:cubicBezTo>
                  <a:cubicBezTo>
                    <a:pt x="12431" y="26441"/>
                    <a:pt x="12431" y="26486"/>
                    <a:pt x="12419" y="26520"/>
                  </a:cubicBezTo>
                  <a:cubicBezTo>
                    <a:pt x="12408" y="26554"/>
                    <a:pt x="12408" y="26599"/>
                    <a:pt x="12408" y="26633"/>
                  </a:cubicBezTo>
                  <a:cubicBezTo>
                    <a:pt x="12397" y="26678"/>
                    <a:pt x="12397" y="26724"/>
                    <a:pt x="12386" y="26769"/>
                  </a:cubicBezTo>
                  <a:lnTo>
                    <a:pt x="12386" y="26904"/>
                  </a:lnTo>
                  <a:lnTo>
                    <a:pt x="12386" y="27130"/>
                  </a:lnTo>
                  <a:cubicBezTo>
                    <a:pt x="12397" y="27209"/>
                    <a:pt x="12397" y="27299"/>
                    <a:pt x="12408" y="27389"/>
                  </a:cubicBezTo>
                  <a:cubicBezTo>
                    <a:pt x="12419" y="27514"/>
                    <a:pt x="12442" y="27638"/>
                    <a:pt x="12464" y="27762"/>
                  </a:cubicBezTo>
                  <a:cubicBezTo>
                    <a:pt x="12487" y="27886"/>
                    <a:pt x="12521" y="28021"/>
                    <a:pt x="12544" y="28146"/>
                  </a:cubicBezTo>
                  <a:lnTo>
                    <a:pt x="12679" y="28857"/>
                  </a:lnTo>
                  <a:cubicBezTo>
                    <a:pt x="12690" y="28947"/>
                    <a:pt x="12713" y="29037"/>
                    <a:pt x="12725" y="29117"/>
                  </a:cubicBezTo>
                  <a:cubicBezTo>
                    <a:pt x="12735" y="29207"/>
                    <a:pt x="12758" y="29286"/>
                    <a:pt x="12770" y="29365"/>
                  </a:cubicBezTo>
                  <a:cubicBezTo>
                    <a:pt x="12792" y="29444"/>
                    <a:pt x="12803" y="29523"/>
                    <a:pt x="12826" y="29602"/>
                  </a:cubicBezTo>
                  <a:cubicBezTo>
                    <a:pt x="12826" y="29625"/>
                    <a:pt x="12837" y="29659"/>
                    <a:pt x="12837" y="29681"/>
                  </a:cubicBezTo>
                  <a:cubicBezTo>
                    <a:pt x="12837" y="29681"/>
                    <a:pt x="12848" y="29692"/>
                    <a:pt x="12848" y="29704"/>
                  </a:cubicBezTo>
                  <a:lnTo>
                    <a:pt x="12815" y="29975"/>
                  </a:lnTo>
                  <a:cubicBezTo>
                    <a:pt x="12803" y="30088"/>
                    <a:pt x="12781" y="30212"/>
                    <a:pt x="12770" y="30336"/>
                  </a:cubicBezTo>
                  <a:cubicBezTo>
                    <a:pt x="12747" y="30595"/>
                    <a:pt x="12735" y="30856"/>
                    <a:pt x="12713" y="31115"/>
                  </a:cubicBezTo>
                  <a:lnTo>
                    <a:pt x="12713" y="31104"/>
                  </a:lnTo>
                  <a:cubicBezTo>
                    <a:pt x="12713" y="31127"/>
                    <a:pt x="12702" y="31160"/>
                    <a:pt x="12702" y="31183"/>
                  </a:cubicBezTo>
                  <a:cubicBezTo>
                    <a:pt x="12690" y="31307"/>
                    <a:pt x="12679" y="31443"/>
                    <a:pt x="12668" y="31566"/>
                  </a:cubicBezTo>
                  <a:cubicBezTo>
                    <a:pt x="12657" y="31691"/>
                    <a:pt x="12645" y="31815"/>
                    <a:pt x="12645" y="31939"/>
                  </a:cubicBezTo>
                  <a:cubicBezTo>
                    <a:pt x="12634" y="32120"/>
                    <a:pt x="12634" y="32301"/>
                    <a:pt x="12634" y="32470"/>
                  </a:cubicBezTo>
                  <a:cubicBezTo>
                    <a:pt x="12600" y="32368"/>
                    <a:pt x="12577" y="32266"/>
                    <a:pt x="12544" y="32176"/>
                  </a:cubicBezTo>
                  <a:cubicBezTo>
                    <a:pt x="12464" y="31917"/>
                    <a:pt x="12374" y="31657"/>
                    <a:pt x="12284" y="31408"/>
                  </a:cubicBezTo>
                  <a:cubicBezTo>
                    <a:pt x="12250" y="31295"/>
                    <a:pt x="12205" y="31194"/>
                    <a:pt x="12171" y="31092"/>
                  </a:cubicBezTo>
                  <a:cubicBezTo>
                    <a:pt x="12070" y="30799"/>
                    <a:pt x="11968" y="30505"/>
                    <a:pt x="11844" y="30212"/>
                  </a:cubicBezTo>
                  <a:lnTo>
                    <a:pt x="11912" y="30144"/>
                  </a:lnTo>
                  <a:lnTo>
                    <a:pt x="12081" y="29975"/>
                  </a:lnTo>
                  <a:cubicBezTo>
                    <a:pt x="12137" y="29918"/>
                    <a:pt x="12205" y="29862"/>
                    <a:pt x="12250" y="29794"/>
                  </a:cubicBezTo>
                  <a:cubicBezTo>
                    <a:pt x="12284" y="29760"/>
                    <a:pt x="12318" y="29727"/>
                    <a:pt x="12341" y="29692"/>
                  </a:cubicBezTo>
                  <a:cubicBezTo>
                    <a:pt x="12363" y="29659"/>
                    <a:pt x="12386" y="29625"/>
                    <a:pt x="12408" y="29579"/>
                  </a:cubicBezTo>
                  <a:cubicBezTo>
                    <a:pt x="12431" y="29546"/>
                    <a:pt x="12442" y="29501"/>
                    <a:pt x="12454" y="29466"/>
                  </a:cubicBezTo>
                  <a:cubicBezTo>
                    <a:pt x="12487" y="29376"/>
                    <a:pt x="12499" y="29286"/>
                    <a:pt x="12487" y="29196"/>
                  </a:cubicBezTo>
                  <a:cubicBezTo>
                    <a:pt x="12487" y="29117"/>
                    <a:pt x="12476" y="29027"/>
                    <a:pt x="12454" y="28947"/>
                  </a:cubicBezTo>
                  <a:cubicBezTo>
                    <a:pt x="12397" y="28778"/>
                    <a:pt x="12306" y="28620"/>
                    <a:pt x="12205" y="28473"/>
                  </a:cubicBezTo>
                  <a:cubicBezTo>
                    <a:pt x="12115" y="28338"/>
                    <a:pt x="12013" y="28202"/>
                    <a:pt x="11912" y="28067"/>
                  </a:cubicBezTo>
                  <a:cubicBezTo>
                    <a:pt x="11855" y="27999"/>
                    <a:pt x="11799" y="27943"/>
                    <a:pt x="11731" y="27875"/>
                  </a:cubicBezTo>
                  <a:cubicBezTo>
                    <a:pt x="11674" y="27818"/>
                    <a:pt x="11606" y="27773"/>
                    <a:pt x="11539" y="27717"/>
                  </a:cubicBezTo>
                  <a:cubicBezTo>
                    <a:pt x="11392" y="27627"/>
                    <a:pt x="11245" y="27525"/>
                    <a:pt x="11087" y="27469"/>
                  </a:cubicBezTo>
                  <a:cubicBezTo>
                    <a:pt x="11054" y="27457"/>
                    <a:pt x="11008" y="27446"/>
                    <a:pt x="10974" y="27434"/>
                  </a:cubicBezTo>
                  <a:cubicBezTo>
                    <a:pt x="10929" y="27434"/>
                    <a:pt x="10884" y="27423"/>
                    <a:pt x="10839" y="27423"/>
                  </a:cubicBezTo>
                  <a:lnTo>
                    <a:pt x="10816" y="27423"/>
                  </a:lnTo>
                  <a:lnTo>
                    <a:pt x="10788" y="27339"/>
                  </a:lnTo>
                  <a:lnTo>
                    <a:pt x="10783" y="27333"/>
                  </a:lnTo>
                  <a:cubicBezTo>
                    <a:pt x="10726" y="27175"/>
                    <a:pt x="10681" y="27005"/>
                    <a:pt x="10635" y="26847"/>
                  </a:cubicBezTo>
                  <a:cubicBezTo>
                    <a:pt x="10579" y="26644"/>
                    <a:pt x="10523" y="26453"/>
                    <a:pt x="10467" y="26249"/>
                  </a:cubicBezTo>
                  <a:cubicBezTo>
                    <a:pt x="10376" y="25956"/>
                    <a:pt x="10286" y="25662"/>
                    <a:pt x="10206" y="25369"/>
                  </a:cubicBezTo>
                  <a:cubicBezTo>
                    <a:pt x="10116" y="25075"/>
                    <a:pt x="10048" y="24782"/>
                    <a:pt x="9970" y="24488"/>
                  </a:cubicBezTo>
                  <a:cubicBezTo>
                    <a:pt x="9890" y="24217"/>
                    <a:pt x="9823" y="23934"/>
                    <a:pt x="9755" y="23653"/>
                  </a:cubicBezTo>
                  <a:cubicBezTo>
                    <a:pt x="9721" y="23517"/>
                    <a:pt x="9676" y="23370"/>
                    <a:pt x="9642" y="23224"/>
                  </a:cubicBezTo>
                  <a:cubicBezTo>
                    <a:pt x="9609" y="23054"/>
                    <a:pt x="9574" y="22896"/>
                    <a:pt x="9541" y="22738"/>
                  </a:cubicBezTo>
                  <a:cubicBezTo>
                    <a:pt x="9529" y="22670"/>
                    <a:pt x="9518" y="22614"/>
                    <a:pt x="9506" y="22546"/>
                  </a:cubicBezTo>
                  <a:lnTo>
                    <a:pt x="9506" y="22467"/>
                  </a:lnTo>
                  <a:cubicBezTo>
                    <a:pt x="9518" y="22354"/>
                    <a:pt x="9529" y="22230"/>
                    <a:pt x="9552" y="22106"/>
                  </a:cubicBezTo>
                  <a:cubicBezTo>
                    <a:pt x="9563" y="21982"/>
                    <a:pt x="9586" y="21857"/>
                    <a:pt x="9609" y="21744"/>
                  </a:cubicBezTo>
                  <a:cubicBezTo>
                    <a:pt x="9665" y="21496"/>
                    <a:pt x="9732" y="21259"/>
                    <a:pt x="9812" y="21022"/>
                  </a:cubicBezTo>
                  <a:cubicBezTo>
                    <a:pt x="9857" y="20909"/>
                    <a:pt x="9890" y="20808"/>
                    <a:pt x="9936" y="20706"/>
                  </a:cubicBezTo>
                  <a:cubicBezTo>
                    <a:pt x="9958" y="20638"/>
                    <a:pt x="9992" y="20559"/>
                    <a:pt x="10026" y="20480"/>
                  </a:cubicBezTo>
                  <a:cubicBezTo>
                    <a:pt x="10060" y="20390"/>
                    <a:pt x="10094" y="20311"/>
                    <a:pt x="10139" y="20221"/>
                  </a:cubicBezTo>
                  <a:lnTo>
                    <a:pt x="10241" y="19983"/>
                  </a:lnTo>
                  <a:cubicBezTo>
                    <a:pt x="10274" y="19915"/>
                    <a:pt x="10309" y="19848"/>
                    <a:pt x="10331" y="19780"/>
                  </a:cubicBezTo>
                  <a:lnTo>
                    <a:pt x="10342" y="19780"/>
                  </a:lnTo>
                  <a:cubicBezTo>
                    <a:pt x="10354" y="19780"/>
                    <a:pt x="10365" y="19792"/>
                    <a:pt x="10376" y="19792"/>
                  </a:cubicBezTo>
                  <a:cubicBezTo>
                    <a:pt x="10387" y="19792"/>
                    <a:pt x="10410" y="19802"/>
                    <a:pt x="10421" y="19802"/>
                  </a:cubicBezTo>
                  <a:lnTo>
                    <a:pt x="10432" y="19792"/>
                  </a:lnTo>
                  <a:cubicBezTo>
                    <a:pt x="10489" y="19792"/>
                    <a:pt x="10545" y="19757"/>
                    <a:pt x="10590" y="19724"/>
                  </a:cubicBezTo>
                  <a:cubicBezTo>
                    <a:pt x="10692" y="19667"/>
                    <a:pt x="10783" y="19588"/>
                    <a:pt x="10861" y="19498"/>
                  </a:cubicBezTo>
                  <a:cubicBezTo>
                    <a:pt x="10906" y="19441"/>
                    <a:pt x="10952" y="19385"/>
                    <a:pt x="10997" y="19317"/>
                  </a:cubicBezTo>
                  <a:cubicBezTo>
                    <a:pt x="11099" y="19170"/>
                    <a:pt x="11200" y="19024"/>
                    <a:pt x="11290" y="18866"/>
                  </a:cubicBezTo>
                  <a:cubicBezTo>
                    <a:pt x="11347" y="18776"/>
                    <a:pt x="11403" y="18696"/>
                    <a:pt x="11448" y="18595"/>
                  </a:cubicBezTo>
                  <a:cubicBezTo>
                    <a:pt x="11483" y="18550"/>
                    <a:pt x="11516" y="18493"/>
                    <a:pt x="11539" y="18437"/>
                  </a:cubicBezTo>
                  <a:cubicBezTo>
                    <a:pt x="11573" y="18380"/>
                    <a:pt x="11596" y="18324"/>
                    <a:pt x="11618" y="18267"/>
                  </a:cubicBezTo>
                  <a:cubicBezTo>
                    <a:pt x="11663" y="18177"/>
                    <a:pt x="11708" y="18086"/>
                    <a:pt x="11742" y="17985"/>
                  </a:cubicBezTo>
                  <a:cubicBezTo>
                    <a:pt x="11787" y="17883"/>
                    <a:pt x="11832" y="17793"/>
                    <a:pt x="11867" y="17680"/>
                  </a:cubicBezTo>
                  <a:cubicBezTo>
                    <a:pt x="11912" y="17567"/>
                    <a:pt x="11957" y="17454"/>
                    <a:pt x="11990" y="17341"/>
                  </a:cubicBezTo>
                  <a:lnTo>
                    <a:pt x="12092" y="17037"/>
                  </a:lnTo>
                  <a:cubicBezTo>
                    <a:pt x="12160" y="16834"/>
                    <a:pt x="12239" y="16619"/>
                    <a:pt x="12296" y="16416"/>
                  </a:cubicBezTo>
                  <a:cubicBezTo>
                    <a:pt x="12363" y="16201"/>
                    <a:pt x="12419" y="15998"/>
                    <a:pt x="12476" y="15783"/>
                  </a:cubicBezTo>
                  <a:cubicBezTo>
                    <a:pt x="12544" y="15580"/>
                    <a:pt x="12612" y="15366"/>
                    <a:pt x="12690" y="15151"/>
                  </a:cubicBezTo>
                  <a:cubicBezTo>
                    <a:pt x="12747" y="15005"/>
                    <a:pt x="12803" y="14847"/>
                    <a:pt x="12860" y="14689"/>
                  </a:cubicBezTo>
                  <a:cubicBezTo>
                    <a:pt x="12916" y="14531"/>
                    <a:pt x="12973" y="14373"/>
                    <a:pt x="13018" y="14214"/>
                  </a:cubicBezTo>
                  <a:cubicBezTo>
                    <a:pt x="13097" y="13999"/>
                    <a:pt x="13164" y="13785"/>
                    <a:pt x="13221" y="13570"/>
                  </a:cubicBezTo>
                  <a:cubicBezTo>
                    <a:pt x="13255" y="13458"/>
                    <a:pt x="13277" y="13345"/>
                    <a:pt x="13300" y="13232"/>
                  </a:cubicBezTo>
                  <a:lnTo>
                    <a:pt x="13334" y="13063"/>
                  </a:lnTo>
                  <a:cubicBezTo>
                    <a:pt x="13334" y="13018"/>
                    <a:pt x="13345" y="12973"/>
                    <a:pt x="13345" y="12916"/>
                  </a:cubicBezTo>
                  <a:cubicBezTo>
                    <a:pt x="13357" y="12803"/>
                    <a:pt x="13368" y="12702"/>
                    <a:pt x="13368" y="12589"/>
                  </a:cubicBezTo>
                  <a:cubicBezTo>
                    <a:pt x="13379" y="12521"/>
                    <a:pt x="13379" y="12464"/>
                    <a:pt x="13379" y="12408"/>
                  </a:cubicBezTo>
                  <a:cubicBezTo>
                    <a:pt x="13379" y="12351"/>
                    <a:pt x="13379" y="12295"/>
                    <a:pt x="13368" y="12250"/>
                  </a:cubicBezTo>
                  <a:cubicBezTo>
                    <a:pt x="13368" y="12193"/>
                    <a:pt x="13368" y="12137"/>
                    <a:pt x="13357" y="12092"/>
                  </a:cubicBezTo>
                  <a:lnTo>
                    <a:pt x="13322" y="11922"/>
                  </a:lnTo>
                  <a:cubicBezTo>
                    <a:pt x="13312" y="11866"/>
                    <a:pt x="13300" y="11821"/>
                    <a:pt x="13289" y="11764"/>
                  </a:cubicBezTo>
                  <a:cubicBezTo>
                    <a:pt x="13277" y="11708"/>
                    <a:pt x="13266" y="11640"/>
                    <a:pt x="13244" y="11583"/>
                  </a:cubicBezTo>
                  <a:cubicBezTo>
                    <a:pt x="13221" y="11482"/>
                    <a:pt x="13199" y="11380"/>
                    <a:pt x="13176" y="11290"/>
                  </a:cubicBezTo>
                  <a:cubicBezTo>
                    <a:pt x="13142" y="11177"/>
                    <a:pt x="13119" y="11076"/>
                    <a:pt x="13086" y="10963"/>
                  </a:cubicBezTo>
                  <a:cubicBezTo>
                    <a:pt x="13051" y="10873"/>
                    <a:pt x="13029" y="10771"/>
                    <a:pt x="12995" y="10669"/>
                  </a:cubicBezTo>
                  <a:cubicBezTo>
                    <a:pt x="12961" y="10567"/>
                    <a:pt x="12916" y="10455"/>
                    <a:pt x="12883" y="10353"/>
                  </a:cubicBezTo>
                  <a:lnTo>
                    <a:pt x="12883" y="10364"/>
                  </a:lnTo>
                  <a:cubicBezTo>
                    <a:pt x="12837" y="10229"/>
                    <a:pt x="12792" y="10082"/>
                    <a:pt x="12758" y="9947"/>
                  </a:cubicBezTo>
                  <a:cubicBezTo>
                    <a:pt x="12735" y="9879"/>
                    <a:pt x="12725" y="9800"/>
                    <a:pt x="12702" y="9732"/>
                  </a:cubicBezTo>
                  <a:cubicBezTo>
                    <a:pt x="12690" y="9699"/>
                    <a:pt x="12690" y="9664"/>
                    <a:pt x="12679" y="9619"/>
                  </a:cubicBezTo>
                  <a:cubicBezTo>
                    <a:pt x="12668" y="9574"/>
                    <a:pt x="12634" y="9529"/>
                    <a:pt x="12589" y="9518"/>
                  </a:cubicBezTo>
                  <a:cubicBezTo>
                    <a:pt x="12566" y="9518"/>
                    <a:pt x="12544" y="9518"/>
                    <a:pt x="12532" y="9529"/>
                  </a:cubicBezTo>
                  <a:cubicBezTo>
                    <a:pt x="12521" y="9506"/>
                    <a:pt x="12510" y="9495"/>
                    <a:pt x="12499" y="9484"/>
                  </a:cubicBezTo>
                  <a:cubicBezTo>
                    <a:pt x="12488" y="9481"/>
                    <a:pt x="12478" y="9480"/>
                    <a:pt x="12467" y="9480"/>
                  </a:cubicBezTo>
                  <a:cubicBezTo>
                    <a:pt x="12434" y="9480"/>
                    <a:pt x="12406" y="9494"/>
                    <a:pt x="12397" y="9529"/>
                  </a:cubicBezTo>
                  <a:cubicBezTo>
                    <a:pt x="12386" y="9540"/>
                    <a:pt x="12386" y="9563"/>
                    <a:pt x="12374" y="9574"/>
                  </a:cubicBezTo>
                  <a:cubicBezTo>
                    <a:pt x="12374" y="9586"/>
                    <a:pt x="12363" y="9608"/>
                    <a:pt x="12363" y="9619"/>
                  </a:cubicBezTo>
                  <a:lnTo>
                    <a:pt x="12329" y="9721"/>
                  </a:lnTo>
                  <a:cubicBezTo>
                    <a:pt x="12329" y="9755"/>
                    <a:pt x="12318" y="9789"/>
                    <a:pt x="12306" y="9822"/>
                  </a:cubicBezTo>
                  <a:cubicBezTo>
                    <a:pt x="12296" y="9867"/>
                    <a:pt x="12284" y="9924"/>
                    <a:pt x="12261" y="9969"/>
                  </a:cubicBezTo>
                  <a:lnTo>
                    <a:pt x="12228" y="10138"/>
                  </a:lnTo>
                  <a:cubicBezTo>
                    <a:pt x="12216" y="10206"/>
                    <a:pt x="12205" y="10263"/>
                    <a:pt x="12193" y="10331"/>
                  </a:cubicBezTo>
                  <a:lnTo>
                    <a:pt x="12193" y="10319"/>
                  </a:lnTo>
                  <a:cubicBezTo>
                    <a:pt x="12171" y="10455"/>
                    <a:pt x="12148" y="10602"/>
                    <a:pt x="12115" y="10737"/>
                  </a:cubicBezTo>
                  <a:lnTo>
                    <a:pt x="12115" y="10748"/>
                  </a:lnTo>
                  <a:cubicBezTo>
                    <a:pt x="12103" y="10782"/>
                    <a:pt x="12103" y="10816"/>
                    <a:pt x="12092" y="10850"/>
                  </a:cubicBezTo>
                  <a:lnTo>
                    <a:pt x="11990" y="11324"/>
                  </a:lnTo>
                  <a:cubicBezTo>
                    <a:pt x="11957" y="11415"/>
                    <a:pt x="11934" y="11505"/>
                    <a:pt x="11912" y="11595"/>
                  </a:cubicBezTo>
                  <a:cubicBezTo>
                    <a:pt x="11889" y="11663"/>
                    <a:pt x="11867" y="11742"/>
                    <a:pt x="11844" y="11809"/>
                  </a:cubicBezTo>
                  <a:cubicBezTo>
                    <a:pt x="11799" y="11934"/>
                    <a:pt x="11754" y="12047"/>
                    <a:pt x="11708" y="12171"/>
                  </a:cubicBezTo>
                  <a:cubicBezTo>
                    <a:pt x="11663" y="12273"/>
                    <a:pt x="11618" y="12386"/>
                    <a:pt x="11584" y="12487"/>
                  </a:cubicBezTo>
                  <a:cubicBezTo>
                    <a:pt x="11539" y="12600"/>
                    <a:pt x="11505" y="12712"/>
                    <a:pt x="11460" y="12825"/>
                  </a:cubicBezTo>
                  <a:cubicBezTo>
                    <a:pt x="11392" y="13029"/>
                    <a:pt x="11335" y="13232"/>
                    <a:pt x="11257" y="13447"/>
                  </a:cubicBezTo>
                  <a:cubicBezTo>
                    <a:pt x="11257" y="13469"/>
                    <a:pt x="11245" y="13492"/>
                    <a:pt x="11234" y="13525"/>
                  </a:cubicBezTo>
                  <a:cubicBezTo>
                    <a:pt x="11155" y="13729"/>
                    <a:pt x="11076" y="13932"/>
                    <a:pt x="10986" y="14135"/>
                  </a:cubicBezTo>
                  <a:cubicBezTo>
                    <a:pt x="10906" y="14338"/>
                    <a:pt x="10816" y="14541"/>
                    <a:pt x="10738" y="14756"/>
                  </a:cubicBezTo>
                  <a:cubicBezTo>
                    <a:pt x="10726" y="14812"/>
                    <a:pt x="10703" y="14858"/>
                    <a:pt x="10692" y="14914"/>
                  </a:cubicBezTo>
                  <a:cubicBezTo>
                    <a:pt x="10681" y="14970"/>
                    <a:pt x="10658" y="15038"/>
                    <a:pt x="10635" y="15095"/>
                  </a:cubicBezTo>
                  <a:lnTo>
                    <a:pt x="10602" y="15264"/>
                  </a:lnTo>
                  <a:cubicBezTo>
                    <a:pt x="10590" y="15309"/>
                    <a:pt x="10579" y="15354"/>
                    <a:pt x="10579" y="15399"/>
                  </a:cubicBezTo>
                  <a:cubicBezTo>
                    <a:pt x="10557" y="15467"/>
                    <a:pt x="10545" y="15524"/>
                    <a:pt x="10534" y="15592"/>
                  </a:cubicBezTo>
                  <a:cubicBezTo>
                    <a:pt x="10523" y="15648"/>
                    <a:pt x="10523" y="15705"/>
                    <a:pt x="10512" y="15772"/>
                  </a:cubicBezTo>
                  <a:cubicBezTo>
                    <a:pt x="10489" y="15874"/>
                    <a:pt x="10477" y="15976"/>
                    <a:pt x="10467" y="16089"/>
                  </a:cubicBezTo>
                  <a:cubicBezTo>
                    <a:pt x="10432" y="16303"/>
                    <a:pt x="10421" y="16518"/>
                    <a:pt x="10399" y="16732"/>
                  </a:cubicBezTo>
                  <a:cubicBezTo>
                    <a:pt x="10376" y="16957"/>
                    <a:pt x="10354" y="17183"/>
                    <a:pt x="10319" y="17409"/>
                  </a:cubicBezTo>
                  <a:cubicBezTo>
                    <a:pt x="10297" y="17635"/>
                    <a:pt x="10263" y="17850"/>
                    <a:pt x="10229" y="18076"/>
                  </a:cubicBezTo>
                  <a:cubicBezTo>
                    <a:pt x="10196" y="18290"/>
                    <a:pt x="10173" y="18505"/>
                    <a:pt x="10161" y="18730"/>
                  </a:cubicBezTo>
                  <a:cubicBezTo>
                    <a:pt x="10150" y="18877"/>
                    <a:pt x="10139" y="19012"/>
                    <a:pt x="10139" y="19159"/>
                  </a:cubicBezTo>
                  <a:cubicBezTo>
                    <a:pt x="10150" y="19227"/>
                    <a:pt x="10150" y="19295"/>
                    <a:pt x="10161" y="19351"/>
                  </a:cubicBezTo>
                  <a:lnTo>
                    <a:pt x="9992" y="19757"/>
                  </a:lnTo>
                  <a:cubicBezTo>
                    <a:pt x="9947" y="19870"/>
                    <a:pt x="9902" y="19995"/>
                    <a:pt x="9857" y="20108"/>
                  </a:cubicBezTo>
                  <a:cubicBezTo>
                    <a:pt x="9812" y="20243"/>
                    <a:pt x="9767" y="20379"/>
                    <a:pt x="9721" y="20502"/>
                  </a:cubicBezTo>
                  <a:cubicBezTo>
                    <a:pt x="9687" y="20604"/>
                    <a:pt x="9654" y="20695"/>
                    <a:pt x="9619" y="20785"/>
                  </a:cubicBezTo>
                  <a:cubicBezTo>
                    <a:pt x="9586" y="20898"/>
                    <a:pt x="9552" y="21022"/>
                    <a:pt x="9518" y="21135"/>
                  </a:cubicBezTo>
                  <a:cubicBezTo>
                    <a:pt x="9473" y="21327"/>
                    <a:pt x="9428" y="21530"/>
                    <a:pt x="9405" y="21733"/>
                  </a:cubicBezTo>
                  <a:cubicBezTo>
                    <a:pt x="9394" y="21779"/>
                    <a:pt x="9394" y="21835"/>
                    <a:pt x="9383" y="21880"/>
                  </a:cubicBezTo>
                  <a:cubicBezTo>
                    <a:pt x="9371" y="21835"/>
                    <a:pt x="9360" y="21779"/>
                    <a:pt x="9360" y="21733"/>
                  </a:cubicBezTo>
                  <a:cubicBezTo>
                    <a:pt x="9338" y="21609"/>
                    <a:pt x="9315" y="21485"/>
                    <a:pt x="9303" y="21360"/>
                  </a:cubicBezTo>
                  <a:cubicBezTo>
                    <a:pt x="9236" y="20943"/>
                    <a:pt x="9190" y="20514"/>
                    <a:pt x="9134" y="20096"/>
                  </a:cubicBezTo>
                  <a:cubicBezTo>
                    <a:pt x="9067" y="19486"/>
                    <a:pt x="8999" y="18877"/>
                    <a:pt x="8909" y="18279"/>
                  </a:cubicBezTo>
                  <a:cubicBezTo>
                    <a:pt x="8829" y="17657"/>
                    <a:pt x="8739" y="17037"/>
                    <a:pt x="8648" y="16416"/>
                  </a:cubicBezTo>
                  <a:cubicBezTo>
                    <a:pt x="8615" y="16111"/>
                    <a:pt x="8570" y="15806"/>
                    <a:pt x="8525" y="15501"/>
                  </a:cubicBezTo>
                  <a:cubicBezTo>
                    <a:pt x="8490" y="15208"/>
                    <a:pt x="8445" y="14925"/>
                    <a:pt x="8412" y="14632"/>
                  </a:cubicBezTo>
                  <a:cubicBezTo>
                    <a:pt x="8378" y="14305"/>
                    <a:pt x="8344" y="13966"/>
                    <a:pt x="8322" y="13627"/>
                  </a:cubicBezTo>
                  <a:cubicBezTo>
                    <a:pt x="8287" y="13367"/>
                    <a:pt x="8265" y="13119"/>
                    <a:pt x="8242" y="12860"/>
                  </a:cubicBezTo>
                  <a:lnTo>
                    <a:pt x="8254" y="12860"/>
                  </a:lnTo>
                  <a:cubicBezTo>
                    <a:pt x="8276" y="12848"/>
                    <a:pt x="8287" y="12815"/>
                    <a:pt x="8287" y="12792"/>
                  </a:cubicBezTo>
                  <a:cubicBezTo>
                    <a:pt x="8287" y="12780"/>
                    <a:pt x="8287" y="12780"/>
                    <a:pt x="8276" y="12780"/>
                  </a:cubicBezTo>
                  <a:lnTo>
                    <a:pt x="8276" y="12712"/>
                  </a:lnTo>
                  <a:lnTo>
                    <a:pt x="8276" y="12419"/>
                  </a:lnTo>
                  <a:cubicBezTo>
                    <a:pt x="8276" y="12374"/>
                    <a:pt x="8276" y="12329"/>
                    <a:pt x="8287" y="12273"/>
                  </a:cubicBezTo>
                  <a:lnTo>
                    <a:pt x="8287" y="12171"/>
                  </a:lnTo>
                  <a:lnTo>
                    <a:pt x="8287" y="12058"/>
                  </a:lnTo>
                  <a:cubicBezTo>
                    <a:pt x="8287" y="12047"/>
                    <a:pt x="8299" y="12024"/>
                    <a:pt x="8299" y="12012"/>
                  </a:cubicBezTo>
                  <a:cubicBezTo>
                    <a:pt x="8299" y="11990"/>
                    <a:pt x="8310" y="11967"/>
                    <a:pt x="8310" y="11945"/>
                  </a:cubicBezTo>
                  <a:cubicBezTo>
                    <a:pt x="8332" y="11877"/>
                    <a:pt x="8344" y="11821"/>
                    <a:pt x="8367" y="11753"/>
                  </a:cubicBezTo>
                  <a:cubicBezTo>
                    <a:pt x="8378" y="11719"/>
                    <a:pt x="8389" y="11686"/>
                    <a:pt x="8400" y="11640"/>
                  </a:cubicBezTo>
                  <a:cubicBezTo>
                    <a:pt x="8423" y="11606"/>
                    <a:pt x="8445" y="11573"/>
                    <a:pt x="8480" y="11527"/>
                  </a:cubicBezTo>
                  <a:cubicBezTo>
                    <a:pt x="8525" y="11482"/>
                    <a:pt x="8558" y="11425"/>
                    <a:pt x="8603" y="11380"/>
                  </a:cubicBezTo>
                  <a:cubicBezTo>
                    <a:pt x="8603" y="11369"/>
                    <a:pt x="8615" y="11369"/>
                    <a:pt x="8615" y="11358"/>
                  </a:cubicBezTo>
                  <a:cubicBezTo>
                    <a:pt x="8626" y="11358"/>
                    <a:pt x="8626" y="11347"/>
                    <a:pt x="8638" y="11335"/>
                  </a:cubicBezTo>
                  <a:cubicBezTo>
                    <a:pt x="8648" y="11324"/>
                    <a:pt x="8648" y="11313"/>
                    <a:pt x="8660" y="11302"/>
                  </a:cubicBezTo>
                  <a:cubicBezTo>
                    <a:pt x="8683" y="11267"/>
                    <a:pt x="8694" y="11245"/>
                    <a:pt x="8716" y="11211"/>
                  </a:cubicBezTo>
                  <a:cubicBezTo>
                    <a:pt x="8751" y="11154"/>
                    <a:pt x="8784" y="11098"/>
                    <a:pt x="8829" y="11053"/>
                  </a:cubicBezTo>
                  <a:lnTo>
                    <a:pt x="8818" y="11053"/>
                  </a:lnTo>
                  <a:cubicBezTo>
                    <a:pt x="8852" y="11008"/>
                    <a:pt x="8886" y="10963"/>
                    <a:pt x="8931" y="10918"/>
                  </a:cubicBezTo>
                  <a:cubicBezTo>
                    <a:pt x="8942" y="10895"/>
                    <a:pt x="8954" y="10884"/>
                    <a:pt x="8965" y="10873"/>
                  </a:cubicBezTo>
                  <a:cubicBezTo>
                    <a:pt x="9021" y="10838"/>
                    <a:pt x="9067" y="10805"/>
                    <a:pt x="9112" y="10771"/>
                  </a:cubicBezTo>
                  <a:cubicBezTo>
                    <a:pt x="9157" y="10737"/>
                    <a:pt x="9190" y="10703"/>
                    <a:pt x="9236" y="10669"/>
                  </a:cubicBezTo>
                  <a:lnTo>
                    <a:pt x="9371" y="10567"/>
                  </a:lnTo>
                  <a:cubicBezTo>
                    <a:pt x="9439" y="10511"/>
                    <a:pt x="9506" y="10444"/>
                    <a:pt x="9586" y="10387"/>
                  </a:cubicBezTo>
                  <a:cubicBezTo>
                    <a:pt x="9631" y="10342"/>
                    <a:pt x="9676" y="10296"/>
                    <a:pt x="9732" y="10251"/>
                  </a:cubicBezTo>
                  <a:cubicBezTo>
                    <a:pt x="9744" y="10240"/>
                    <a:pt x="9755" y="10240"/>
                    <a:pt x="9767" y="10229"/>
                  </a:cubicBezTo>
                  <a:lnTo>
                    <a:pt x="9767" y="10218"/>
                  </a:lnTo>
                  <a:cubicBezTo>
                    <a:pt x="9823" y="10296"/>
                    <a:pt x="9913" y="10353"/>
                    <a:pt x="10015" y="10353"/>
                  </a:cubicBezTo>
                  <a:cubicBezTo>
                    <a:pt x="10196" y="10353"/>
                    <a:pt x="10342" y="10218"/>
                    <a:pt x="10342" y="10048"/>
                  </a:cubicBezTo>
                  <a:cubicBezTo>
                    <a:pt x="10342" y="9924"/>
                    <a:pt x="10263" y="9811"/>
                    <a:pt x="10161" y="9755"/>
                  </a:cubicBezTo>
                  <a:cubicBezTo>
                    <a:pt x="10116" y="9732"/>
                    <a:pt x="10071" y="9721"/>
                    <a:pt x="10026" y="9721"/>
                  </a:cubicBezTo>
                  <a:cubicBezTo>
                    <a:pt x="9857" y="9721"/>
                    <a:pt x="9710" y="9857"/>
                    <a:pt x="9710" y="10037"/>
                  </a:cubicBezTo>
                  <a:cubicBezTo>
                    <a:pt x="9710" y="10071"/>
                    <a:pt x="9710" y="10116"/>
                    <a:pt x="9732" y="10150"/>
                  </a:cubicBezTo>
                  <a:cubicBezTo>
                    <a:pt x="9721" y="10150"/>
                    <a:pt x="9721" y="10161"/>
                    <a:pt x="9710" y="10161"/>
                  </a:cubicBezTo>
                  <a:cubicBezTo>
                    <a:pt x="9665" y="10206"/>
                    <a:pt x="9609" y="10251"/>
                    <a:pt x="9563" y="10296"/>
                  </a:cubicBezTo>
                  <a:cubicBezTo>
                    <a:pt x="9496" y="10342"/>
                    <a:pt x="9439" y="10399"/>
                    <a:pt x="9383" y="10444"/>
                  </a:cubicBezTo>
                  <a:cubicBezTo>
                    <a:pt x="9348" y="10466"/>
                    <a:pt x="9326" y="10489"/>
                    <a:pt x="9303" y="10511"/>
                  </a:cubicBezTo>
                  <a:cubicBezTo>
                    <a:pt x="9281" y="10522"/>
                    <a:pt x="9270" y="10534"/>
                    <a:pt x="9258" y="10545"/>
                  </a:cubicBezTo>
                  <a:cubicBezTo>
                    <a:pt x="9190" y="10602"/>
                    <a:pt x="9123" y="10658"/>
                    <a:pt x="9044" y="10703"/>
                  </a:cubicBezTo>
                  <a:cubicBezTo>
                    <a:pt x="9021" y="10725"/>
                    <a:pt x="8999" y="10737"/>
                    <a:pt x="8976" y="10760"/>
                  </a:cubicBezTo>
                  <a:cubicBezTo>
                    <a:pt x="8942" y="10782"/>
                    <a:pt x="8909" y="10805"/>
                    <a:pt x="8874" y="10838"/>
                  </a:cubicBezTo>
                  <a:cubicBezTo>
                    <a:pt x="8852" y="10861"/>
                    <a:pt x="8841" y="10884"/>
                    <a:pt x="8818" y="10906"/>
                  </a:cubicBezTo>
                  <a:cubicBezTo>
                    <a:pt x="8807" y="10918"/>
                    <a:pt x="8796" y="10929"/>
                    <a:pt x="8796" y="10940"/>
                  </a:cubicBezTo>
                  <a:cubicBezTo>
                    <a:pt x="8784" y="10940"/>
                    <a:pt x="8784" y="10951"/>
                    <a:pt x="8784" y="10951"/>
                  </a:cubicBezTo>
                  <a:cubicBezTo>
                    <a:pt x="8773" y="10963"/>
                    <a:pt x="8761" y="10986"/>
                    <a:pt x="8751" y="10996"/>
                  </a:cubicBezTo>
                  <a:lnTo>
                    <a:pt x="8648" y="11166"/>
                  </a:lnTo>
                  <a:cubicBezTo>
                    <a:pt x="8615" y="11222"/>
                    <a:pt x="8581" y="11279"/>
                    <a:pt x="8547" y="11324"/>
                  </a:cubicBezTo>
                  <a:lnTo>
                    <a:pt x="8480" y="11425"/>
                  </a:lnTo>
                  <a:lnTo>
                    <a:pt x="8445" y="11460"/>
                  </a:lnTo>
                  <a:cubicBezTo>
                    <a:pt x="8468" y="11369"/>
                    <a:pt x="8490" y="11279"/>
                    <a:pt x="8525" y="11189"/>
                  </a:cubicBezTo>
                  <a:cubicBezTo>
                    <a:pt x="8570" y="11042"/>
                    <a:pt x="8615" y="10906"/>
                    <a:pt x="8660" y="10760"/>
                  </a:cubicBezTo>
                  <a:lnTo>
                    <a:pt x="8728" y="10522"/>
                  </a:lnTo>
                  <a:lnTo>
                    <a:pt x="8728" y="10511"/>
                  </a:lnTo>
                  <a:cubicBezTo>
                    <a:pt x="8739" y="10511"/>
                    <a:pt x="8751" y="10511"/>
                    <a:pt x="8751" y="10500"/>
                  </a:cubicBezTo>
                  <a:cubicBezTo>
                    <a:pt x="8761" y="10489"/>
                    <a:pt x="8773" y="10477"/>
                    <a:pt x="8773" y="10466"/>
                  </a:cubicBezTo>
                  <a:cubicBezTo>
                    <a:pt x="8784" y="10455"/>
                    <a:pt x="8784" y="10455"/>
                    <a:pt x="8784" y="10444"/>
                  </a:cubicBezTo>
                  <a:cubicBezTo>
                    <a:pt x="8784" y="10432"/>
                    <a:pt x="8796" y="10421"/>
                    <a:pt x="8807" y="10409"/>
                  </a:cubicBezTo>
                  <a:cubicBezTo>
                    <a:pt x="8807" y="10409"/>
                    <a:pt x="8818" y="10399"/>
                    <a:pt x="8818" y="10387"/>
                  </a:cubicBezTo>
                  <a:lnTo>
                    <a:pt x="8841" y="10364"/>
                  </a:lnTo>
                  <a:cubicBezTo>
                    <a:pt x="8863" y="10331"/>
                    <a:pt x="8886" y="10296"/>
                    <a:pt x="8909" y="10251"/>
                  </a:cubicBezTo>
                  <a:cubicBezTo>
                    <a:pt x="8931" y="10218"/>
                    <a:pt x="8965" y="10173"/>
                    <a:pt x="8987" y="10138"/>
                  </a:cubicBezTo>
                  <a:cubicBezTo>
                    <a:pt x="8987" y="10128"/>
                    <a:pt x="8999" y="10116"/>
                    <a:pt x="9010" y="10105"/>
                  </a:cubicBezTo>
                  <a:cubicBezTo>
                    <a:pt x="9010" y="10093"/>
                    <a:pt x="9021" y="10082"/>
                    <a:pt x="9032" y="10082"/>
                  </a:cubicBezTo>
                  <a:cubicBezTo>
                    <a:pt x="9032" y="10071"/>
                    <a:pt x="9044" y="10060"/>
                    <a:pt x="9055" y="10048"/>
                  </a:cubicBezTo>
                  <a:cubicBezTo>
                    <a:pt x="9055" y="10037"/>
                    <a:pt x="9067" y="10025"/>
                    <a:pt x="9077" y="10015"/>
                  </a:cubicBezTo>
                  <a:cubicBezTo>
                    <a:pt x="9089" y="9992"/>
                    <a:pt x="9112" y="9980"/>
                    <a:pt x="9123" y="9958"/>
                  </a:cubicBezTo>
                  <a:cubicBezTo>
                    <a:pt x="9145" y="9935"/>
                    <a:pt x="9157" y="9913"/>
                    <a:pt x="9180" y="9902"/>
                  </a:cubicBezTo>
                  <a:cubicBezTo>
                    <a:pt x="9270" y="9789"/>
                    <a:pt x="9360" y="9699"/>
                    <a:pt x="9450" y="9596"/>
                  </a:cubicBezTo>
                  <a:cubicBezTo>
                    <a:pt x="9496" y="9540"/>
                    <a:pt x="9541" y="9495"/>
                    <a:pt x="9586" y="9450"/>
                  </a:cubicBezTo>
                  <a:cubicBezTo>
                    <a:pt x="9609" y="9416"/>
                    <a:pt x="9631" y="9393"/>
                    <a:pt x="9654" y="9371"/>
                  </a:cubicBezTo>
                  <a:lnTo>
                    <a:pt x="9732" y="9292"/>
                  </a:lnTo>
                  <a:cubicBezTo>
                    <a:pt x="9755" y="9303"/>
                    <a:pt x="9777" y="9315"/>
                    <a:pt x="9800" y="9315"/>
                  </a:cubicBezTo>
                  <a:cubicBezTo>
                    <a:pt x="9880" y="9315"/>
                    <a:pt x="9958" y="9247"/>
                    <a:pt x="9958" y="9167"/>
                  </a:cubicBezTo>
                  <a:cubicBezTo>
                    <a:pt x="9958" y="9089"/>
                    <a:pt x="9890" y="9009"/>
                    <a:pt x="9812" y="9009"/>
                  </a:cubicBezTo>
                  <a:cubicBezTo>
                    <a:pt x="9732" y="9009"/>
                    <a:pt x="9665" y="9077"/>
                    <a:pt x="9654" y="9157"/>
                  </a:cubicBezTo>
                  <a:cubicBezTo>
                    <a:pt x="9654" y="9202"/>
                    <a:pt x="9676" y="9235"/>
                    <a:pt x="9699" y="9270"/>
                  </a:cubicBezTo>
                  <a:lnTo>
                    <a:pt x="9597" y="9371"/>
                  </a:lnTo>
                  <a:cubicBezTo>
                    <a:pt x="9518" y="9450"/>
                    <a:pt x="9450" y="9518"/>
                    <a:pt x="9383" y="9596"/>
                  </a:cubicBezTo>
                  <a:lnTo>
                    <a:pt x="9247" y="9732"/>
                  </a:lnTo>
                  <a:cubicBezTo>
                    <a:pt x="9190" y="9789"/>
                    <a:pt x="9145" y="9845"/>
                    <a:pt x="9089" y="9902"/>
                  </a:cubicBezTo>
                  <a:cubicBezTo>
                    <a:pt x="9067" y="9924"/>
                    <a:pt x="9044" y="9947"/>
                    <a:pt x="9021" y="9980"/>
                  </a:cubicBezTo>
                  <a:lnTo>
                    <a:pt x="8987" y="10015"/>
                  </a:lnTo>
                  <a:cubicBezTo>
                    <a:pt x="8987" y="10025"/>
                    <a:pt x="8976" y="10037"/>
                    <a:pt x="8965" y="10048"/>
                  </a:cubicBezTo>
                  <a:cubicBezTo>
                    <a:pt x="8942" y="10082"/>
                    <a:pt x="8931" y="10116"/>
                    <a:pt x="8909" y="10138"/>
                  </a:cubicBezTo>
                  <a:cubicBezTo>
                    <a:pt x="8886" y="10173"/>
                    <a:pt x="8874" y="10195"/>
                    <a:pt x="8852" y="10229"/>
                  </a:cubicBezTo>
                  <a:cubicBezTo>
                    <a:pt x="8829" y="10251"/>
                    <a:pt x="8818" y="10274"/>
                    <a:pt x="8796" y="10296"/>
                  </a:cubicBezTo>
                  <a:lnTo>
                    <a:pt x="8863" y="10128"/>
                  </a:lnTo>
                  <a:cubicBezTo>
                    <a:pt x="8874" y="10093"/>
                    <a:pt x="8886" y="10060"/>
                    <a:pt x="8909" y="10025"/>
                  </a:cubicBezTo>
                  <a:cubicBezTo>
                    <a:pt x="8919" y="10003"/>
                    <a:pt x="8931" y="9969"/>
                    <a:pt x="8954" y="9935"/>
                  </a:cubicBezTo>
                  <a:cubicBezTo>
                    <a:pt x="8987" y="9867"/>
                    <a:pt x="9021" y="9811"/>
                    <a:pt x="9044" y="9744"/>
                  </a:cubicBezTo>
                  <a:cubicBezTo>
                    <a:pt x="9089" y="9676"/>
                    <a:pt x="9123" y="9596"/>
                    <a:pt x="9157" y="9529"/>
                  </a:cubicBezTo>
                  <a:cubicBezTo>
                    <a:pt x="9180" y="9473"/>
                    <a:pt x="9202" y="9428"/>
                    <a:pt x="9236" y="9371"/>
                  </a:cubicBezTo>
                  <a:cubicBezTo>
                    <a:pt x="9247" y="9371"/>
                    <a:pt x="9247" y="9371"/>
                    <a:pt x="9247" y="9360"/>
                  </a:cubicBezTo>
                  <a:cubicBezTo>
                    <a:pt x="9247" y="9348"/>
                    <a:pt x="9247" y="9326"/>
                    <a:pt x="9258" y="9315"/>
                  </a:cubicBezTo>
                  <a:cubicBezTo>
                    <a:pt x="9270" y="9280"/>
                    <a:pt x="9292" y="9235"/>
                    <a:pt x="9315" y="9202"/>
                  </a:cubicBezTo>
                  <a:cubicBezTo>
                    <a:pt x="9338" y="9134"/>
                    <a:pt x="9371" y="9066"/>
                    <a:pt x="9405" y="9009"/>
                  </a:cubicBezTo>
                  <a:lnTo>
                    <a:pt x="9405" y="8999"/>
                  </a:lnTo>
                  <a:cubicBezTo>
                    <a:pt x="9416" y="8987"/>
                    <a:pt x="9428" y="8964"/>
                    <a:pt x="9439" y="8942"/>
                  </a:cubicBezTo>
                  <a:cubicBezTo>
                    <a:pt x="9450" y="8919"/>
                    <a:pt x="9461" y="8897"/>
                    <a:pt x="9484" y="8886"/>
                  </a:cubicBezTo>
                  <a:lnTo>
                    <a:pt x="9473" y="8886"/>
                  </a:lnTo>
                  <a:cubicBezTo>
                    <a:pt x="9518" y="8829"/>
                    <a:pt x="9563" y="8773"/>
                    <a:pt x="9597" y="8728"/>
                  </a:cubicBezTo>
                  <a:cubicBezTo>
                    <a:pt x="9631" y="8693"/>
                    <a:pt x="9665" y="8660"/>
                    <a:pt x="9699" y="8615"/>
                  </a:cubicBezTo>
                  <a:cubicBezTo>
                    <a:pt x="9721" y="8592"/>
                    <a:pt x="9755" y="8570"/>
                    <a:pt x="9777" y="8547"/>
                  </a:cubicBezTo>
                  <a:lnTo>
                    <a:pt x="9845" y="8479"/>
                  </a:lnTo>
                  <a:cubicBezTo>
                    <a:pt x="9890" y="8445"/>
                    <a:pt x="9925" y="8400"/>
                    <a:pt x="9958" y="8377"/>
                  </a:cubicBezTo>
                  <a:cubicBezTo>
                    <a:pt x="9992" y="8344"/>
                    <a:pt x="10015" y="8321"/>
                    <a:pt x="10048" y="8299"/>
                  </a:cubicBezTo>
                  <a:lnTo>
                    <a:pt x="10083" y="8299"/>
                  </a:lnTo>
                  <a:cubicBezTo>
                    <a:pt x="10094" y="8299"/>
                    <a:pt x="10105" y="8276"/>
                    <a:pt x="10094" y="8264"/>
                  </a:cubicBezTo>
                  <a:cubicBezTo>
                    <a:pt x="10090" y="8257"/>
                    <a:pt x="10085" y="8255"/>
                    <a:pt x="10078" y="8255"/>
                  </a:cubicBezTo>
                  <a:cubicBezTo>
                    <a:pt x="10063" y="8255"/>
                    <a:pt x="10041" y="8268"/>
                    <a:pt x="10026" y="8276"/>
                  </a:cubicBezTo>
                  <a:cubicBezTo>
                    <a:pt x="10003" y="8287"/>
                    <a:pt x="9981" y="8299"/>
                    <a:pt x="9958" y="8321"/>
                  </a:cubicBezTo>
                  <a:cubicBezTo>
                    <a:pt x="9947" y="8332"/>
                    <a:pt x="9925" y="8344"/>
                    <a:pt x="9902" y="8366"/>
                  </a:cubicBezTo>
                  <a:lnTo>
                    <a:pt x="9880" y="8389"/>
                  </a:lnTo>
                  <a:cubicBezTo>
                    <a:pt x="9845" y="8412"/>
                    <a:pt x="9823" y="8434"/>
                    <a:pt x="9789" y="8457"/>
                  </a:cubicBezTo>
                  <a:cubicBezTo>
                    <a:pt x="9767" y="8490"/>
                    <a:pt x="9732" y="8513"/>
                    <a:pt x="9699" y="8535"/>
                  </a:cubicBezTo>
                  <a:cubicBezTo>
                    <a:pt x="9699" y="8547"/>
                    <a:pt x="9687" y="8547"/>
                    <a:pt x="9676" y="8558"/>
                  </a:cubicBezTo>
                  <a:lnTo>
                    <a:pt x="9642" y="8592"/>
                  </a:lnTo>
                  <a:lnTo>
                    <a:pt x="9586" y="8648"/>
                  </a:lnTo>
                  <a:lnTo>
                    <a:pt x="9563" y="8671"/>
                  </a:lnTo>
                  <a:cubicBezTo>
                    <a:pt x="9597" y="8615"/>
                    <a:pt x="9631" y="8558"/>
                    <a:pt x="9654" y="8490"/>
                  </a:cubicBezTo>
                  <a:cubicBezTo>
                    <a:pt x="9676" y="8457"/>
                    <a:pt x="9687" y="8412"/>
                    <a:pt x="9699" y="8377"/>
                  </a:cubicBezTo>
                  <a:cubicBezTo>
                    <a:pt x="9721" y="8344"/>
                    <a:pt x="9732" y="8299"/>
                    <a:pt x="9744" y="8264"/>
                  </a:cubicBezTo>
                  <a:cubicBezTo>
                    <a:pt x="9755" y="8231"/>
                    <a:pt x="9767" y="8197"/>
                    <a:pt x="9777" y="8151"/>
                  </a:cubicBezTo>
                  <a:cubicBezTo>
                    <a:pt x="9777" y="8141"/>
                    <a:pt x="9789" y="8118"/>
                    <a:pt x="9789" y="8106"/>
                  </a:cubicBezTo>
                  <a:cubicBezTo>
                    <a:pt x="9913" y="8106"/>
                    <a:pt x="10015" y="8005"/>
                    <a:pt x="10026" y="7892"/>
                  </a:cubicBezTo>
                  <a:cubicBezTo>
                    <a:pt x="10026" y="7768"/>
                    <a:pt x="9925" y="7655"/>
                    <a:pt x="9800" y="7655"/>
                  </a:cubicBezTo>
                  <a:cubicBezTo>
                    <a:pt x="9687" y="7655"/>
                    <a:pt x="9574" y="7757"/>
                    <a:pt x="9574" y="7880"/>
                  </a:cubicBezTo>
                  <a:cubicBezTo>
                    <a:pt x="9574" y="7948"/>
                    <a:pt x="9619" y="8016"/>
                    <a:pt x="9676" y="8061"/>
                  </a:cubicBezTo>
                  <a:cubicBezTo>
                    <a:pt x="9665" y="8118"/>
                    <a:pt x="9642" y="8174"/>
                    <a:pt x="9631" y="8231"/>
                  </a:cubicBezTo>
                  <a:cubicBezTo>
                    <a:pt x="9619" y="8264"/>
                    <a:pt x="9597" y="8309"/>
                    <a:pt x="9586" y="8344"/>
                  </a:cubicBezTo>
                  <a:cubicBezTo>
                    <a:pt x="9563" y="8389"/>
                    <a:pt x="9552" y="8422"/>
                    <a:pt x="9529" y="8457"/>
                  </a:cubicBezTo>
                  <a:cubicBezTo>
                    <a:pt x="9496" y="8513"/>
                    <a:pt x="9473" y="8580"/>
                    <a:pt x="9439" y="8637"/>
                  </a:cubicBezTo>
                  <a:cubicBezTo>
                    <a:pt x="9405" y="8705"/>
                    <a:pt x="9360" y="8773"/>
                    <a:pt x="9326" y="8841"/>
                  </a:cubicBezTo>
                  <a:cubicBezTo>
                    <a:pt x="9315" y="8863"/>
                    <a:pt x="9303" y="8897"/>
                    <a:pt x="9281" y="8919"/>
                  </a:cubicBezTo>
                  <a:cubicBezTo>
                    <a:pt x="9281" y="8908"/>
                    <a:pt x="9292" y="8897"/>
                    <a:pt x="9292" y="8886"/>
                  </a:cubicBezTo>
                  <a:lnTo>
                    <a:pt x="9292" y="8829"/>
                  </a:lnTo>
                  <a:cubicBezTo>
                    <a:pt x="9292" y="8818"/>
                    <a:pt x="9303" y="8806"/>
                    <a:pt x="9303" y="8795"/>
                  </a:cubicBezTo>
                  <a:cubicBezTo>
                    <a:pt x="9303" y="8761"/>
                    <a:pt x="9303" y="8728"/>
                    <a:pt x="9315" y="8693"/>
                  </a:cubicBezTo>
                  <a:lnTo>
                    <a:pt x="9315" y="8626"/>
                  </a:lnTo>
                  <a:cubicBezTo>
                    <a:pt x="9315" y="8592"/>
                    <a:pt x="9315" y="8547"/>
                    <a:pt x="9326" y="8513"/>
                  </a:cubicBezTo>
                  <a:lnTo>
                    <a:pt x="9326" y="8445"/>
                  </a:lnTo>
                  <a:lnTo>
                    <a:pt x="9326" y="8377"/>
                  </a:lnTo>
                  <a:lnTo>
                    <a:pt x="9326" y="8355"/>
                  </a:lnTo>
                  <a:cubicBezTo>
                    <a:pt x="9348" y="8344"/>
                    <a:pt x="9348" y="8321"/>
                    <a:pt x="9338" y="8309"/>
                  </a:cubicBezTo>
                  <a:cubicBezTo>
                    <a:pt x="9338" y="8309"/>
                    <a:pt x="9338" y="8299"/>
                    <a:pt x="9326" y="8299"/>
                  </a:cubicBezTo>
                  <a:lnTo>
                    <a:pt x="9303" y="8299"/>
                  </a:lnTo>
                  <a:cubicBezTo>
                    <a:pt x="9292" y="8299"/>
                    <a:pt x="9292" y="8309"/>
                    <a:pt x="9292" y="8309"/>
                  </a:cubicBezTo>
                  <a:cubicBezTo>
                    <a:pt x="9292" y="8377"/>
                    <a:pt x="9281" y="8434"/>
                    <a:pt x="9281" y="8502"/>
                  </a:cubicBezTo>
                  <a:cubicBezTo>
                    <a:pt x="9270" y="8535"/>
                    <a:pt x="9270" y="8580"/>
                    <a:pt x="9270" y="8626"/>
                  </a:cubicBezTo>
                  <a:cubicBezTo>
                    <a:pt x="9258" y="8660"/>
                    <a:pt x="9258" y="8682"/>
                    <a:pt x="9258" y="8716"/>
                  </a:cubicBezTo>
                  <a:cubicBezTo>
                    <a:pt x="9247" y="8784"/>
                    <a:pt x="9236" y="8863"/>
                    <a:pt x="9225" y="8931"/>
                  </a:cubicBezTo>
                  <a:lnTo>
                    <a:pt x="9225" y="8964"/>
                  </a:lnTo>
                  <a:cubicBezTo>
                    <a:pt x="9225" y="8987"/>
                    <a:pt x="9213" y="9009"/>
                    <a:pt x="9213" y="9032"/>
                  </a:cubicBezTo>
                  <a:lnTo>
                    <a:pt x="9213" y="9066"/>
                  </a:lnTo>
                  <a:lnTo>
                    <a:pt x="9112" y="9270"/>
                  </a:lnTo>
                  <a:cubicBezTo>
                    <a:pt x="9089" y="9337"/>
                    <a:pt x="9055" y="9405"/>
                    <a:pt x="9021" y="9473"/>
                  </a:cubicBezTo>
                  <a:lnTo>
                    <a:pt x="9021" y="9461"/>
                  </a:lnTo>
                  <a:cubicBezTo>
                    <a:pt x="8976" y="9540"/>
                    <a:pt x="8931" y="9619"/>
                    <a:pt x="8886" y="9709"/>
                  </a:cubicBezTo>
                  <a:cubicBezTo>
                    <a:pt x="8864" y="9743"/>
                    <a:pt x="8841" y="9788"/>
                    <a:pt x="8819" y="9833"/>
                  </a:cubicBezTo>
                  <a:lnTo>
                    <a:pt x="8819" y="9833"/>
                  </a:lnTo>
                  <a:cubicBezTo>
                    <a:pt x="8830" y="9623"/>
                    <a:pt x="8841" y="9412"/>
                    <a:pt x="8852" y="9190"/>
                  </a:cubicBezTo>
                  <a:cubicBezTo>
                    <a:pt x="8863" y="9157"/>
                    <a:pt x="8874" y="9134"/>
                    <a:pt x="8886" y="9100"/>
                  </a:cubicBezTo>
                  <a:lnTo>
                    <a:pt x="8886" y="9077"/>
                  </a:lnTo>
                  <a:cubicBezTo>
                    <a:pt x="8897" y="9077"/>
                    <a:pt x="8897" y="9066"/>
                    <a:pt x="8909" y="9055"/>
                  </a:cubicBezTo>
                  <a:cubicBezTo>
                    <a:pt x="8919" y="9021"/>
                    <a:pt x="8931" y="8999"/>
                    <a:pt x="8942" y="8976"/>
                  </a:cubicBezTo>
                  <a:cubicBezTo>
                    <a:pt x="8942" y="8964"/>
                    <a:pt x="8942" y="8953"/>
                    <a:pt x="8954" y="8953"/>
                  </a:cubicBezTo>
                  <a:cubicBezTo>
                    <a:pt x="8954" y="8931"/>
                    <a:pt x="8965" y="8919"/>
                    <a:pt x="8976" y="8897"/>
                  </a:cubicBezTo>
                  <a:cubicBezTo>
                    <a:pt x="8976" y="8886"/>
                    <a:pt x="8987" y="8863"/>
                    <a:pt x="8999" y="8841"/>
                  </a:cubicBezTo>
                  <a:cubicBezTo>
                    <a:pt x="8999" y="8829"/>
                    <a:pt x="9010" y="8818"/>
                    <a:pt x="9021" y="8795"/>
                  </a:cubicBezTo>
                  <a:lnTo>
                    <a:pt x="9021" y="8773"/>
                  </a:lnTo>
                  <a:cubicBezTo>
                    <a:pt x="9032" y="8761"/>
                    <a:pt x="9032" y="8750"/>
                    <a:pt x="9044" y="8738"/>
                  </a:cubicBezTo>
                  <a:cubicBezTo>
                    <a:pt x="9044" y="8728"/>
                    <a:pt x="9055" y="8716"/>
                    <a:pt x="9055" y="8705"/>
                  </a:cubicBezTo>
                  <a:cubicBezTo>
                    <a:pt x="9067" y="8682"/>
                    <a:pt x="9077" y="8648"/>
                    <a:pt x="9077" y="8626"/>
                  </a:cubicBezTo>
                  <a:lnTo>
                    <a:pt x="9089" y="8626"/>
                  </a:lnTo>
                  <a:lnTo>
                    <a:pt x="9089" y="8603"/>
                  </a:lnTo>
                  <a:cubicBezTo>
                    <a:pt x="9089" y="8603"/>
                    <a:pt x="9089" y="8592"/>
                    <a:pt x="9077" y="8592"/>
                  </a:cubicBezTo>
                  <a:cubicBezTo>
                    <a:pt x="9077" y="8588"/>
                    <a:pt x="9076" y="8587"/>
                    <a:pt x="9075" y="8587"/>
                  </a:cubicBezTo>
                  <a:cubicBezTo>
                    <a:pt x="9071" y="8587"/>
                    <a:pt x="9067" y="8592"/>
                    <a:pt x="9067" y="8592"/>
                  </a:cubicBezTo>
                  <a:cubicBezTo>
                    <a:pt x="9055" y="8603"/>
                    <a:pt x="9055" y="8615"/>
                    <a:pt x="9044" y="8626"/>
                  </a:cubicBezTo>
                  <a:cubicBezTo>
                    <a:pt x="9044" y="8637"/>
                    <a:pt x="9032" y="8660"/>
                    <a:pt x="9021" y="8671"/>
                  </a:cubicBezTo>
                  <a:cubicBezTo>
                    <a:pt x="9021" y="8682"/>
                    <a:pt x="9021" y="8693"/>
                    <a:pt x="9010" y="8693"/>
                  </a:cubicBezTo>
                  <a:cubicBezTo>
                    <a:pt x="9010" y="8716"/>
                    <a:pt x="8999" y="8738"/>
                    <a:pt x="8987" y="8761"/>
                  </a:cubicBezTo>
                  <a:cubicBezTo>
                    <a:pt x="8987" y="8773"/>
                    <a:pt x="8976" y="8784"/>
                    <a:pt x="8976" y="8795"/>
                  </a:cubicBezTo>
                  <a:cubicBezTo>
                    <a:pt x="8954" y="8829"/>
                    <a:pt x="8942" y="8863"/>
                    <a:pt x="8931" y="8886"/>
                  </a:cubicBezTo>
                  <a:lnTo>
                    <a:pt x="8897" y="8953"/>
                  </a:lnTo>
                  <a:cubicBezTo>
                    <a:pt x="8897" y="8964"/>
                    <a:pt x="8886" y="8964"/>
                    <a:pt x="8886" y="8976"/>
                  </a:cubicBezTo>
                  <a:lnTo>
                    <a:pt x="8852" y="9044"/>
                  </a:lnTo>
                  <a:cubicBezTo>
                    <a:pt x="8863" y="8919"/>
                    <a:pt x="8863" y="8795"/>
                    <a:pt x="8863" y="8660"/>
                  </a:cubicBezTo>
                  <a:cubicBezTo>
                    <a:pt x="8863" y="8592"/>
                    <a:pt x="8863" y="8513"/>
                    <a:pt x="8874" y="8434"/>
                  </a:cubicBezTo>
                  <a:lnTo>
                    <a:pt x="8874" y="8377"/>
                  </a:lnTo>
                  <a:cubicBezTo>
                    <a:pt x="8942" y="8377"/>
                    <a:pt x="8987" y="8321"/>
                    <a:pt x="8999" y="8253"/>
                  </a:cubicBezTo>
                  <a:cubicBezTo>
                    <a:pt x="8999" y="8186"/>
                    <a:pt x="8942" y="8118"/>
                    <a:pt x="8863" y="8118"/>
                  </a:cubicBezTo>
                  <a:cubicBezTo>
                    <a:pt x="8796" y="8118"/>
                    <a:pt x="8739" y="8174"/>
                    <a:pt x="8728" y="8242"/>
                  </a:cubicBezTo>
                  <a:cubicBezTo>
                    <a:pt x="8728" y="8309"/>
                    <a:pt x="8784" y="8366"/>
                    <a:pt x="8841" y="8377"/>
                  </a:cubicBezTo>
                  <a:cubicBezTo>
                    <a:pt x="8841" y="8389"/>
                    <a:pt x="8841" y="8412"/>
                    <a:pt x="8829" y="8434"/>
                  </a:cubicBezTo>
                  <a:cubicBezTo>
                    <a:pt x="8818" y="8513"/>
                    <a:pt x="8807" y="8603"/>
                    <a:pt x="8796" y="8693"/>
                  </a:cubicBezTo>
                  <a:cubicBezTo>
                    <a:pt x="8784" y="8818"/>
                    <a:pt x="8761" y="8953"/>
                    <a:pt x="8751" y="9077"/>
                  </a:cubicBezTo>
                  <a:cubicBezTo>
                    <a:pt x="8739" y="9235"/>
                    <a:pt x="8716" y="9382"/>
                    <a:pt x="8705" y="9529"/>
                  </a:cubicBezTo>
                  <a:lnTo>
                    <a:pt x="8705" y="9586"/>
                  </a:lnTo>
                  <a:cubicBezTo>
                    <a:pt x="8694" y="9676"/>
                    <a:pt x="8694" y="9766"/>
                    <a:pt x="8683" y="9857"/>
                  </a:cubicBezTo>
                  <a:cubicBezTo>
                    <a:pt x="8683" y="9924"/>
                    <a:pt x="8671" y="9992"/>
                    <a:pt x="8671" y="10060"/>
                  </a:cubicBezTo>
                  <a:lnTo>
                    <a:pt x="8671" y="10173"/>
                  </a:lnTo>
                  <a:cubicBezTo>
                    <a:pt x="8638" y="10240"/>
                    <a:pt x="8615" y="10308"/>
                    <a:pt x="8592" y="10387"/>
                  </a:cubicBezTo>
                  <a:cubicBezTo>
                    <a:pt x="8570" y="10466"/>
                    <a:pt x="8536" y="10545"/>
                    <a:pt x="8513" y="10624"/>
                  </a:cubicBezTo>
                  <a:cubicBezTo>
                    <a:pt x="8525" y="10557"/>
                    <a:pt x="8525" y="10489"/>
                    <a:pt x="8525" y="10421"/>
                  </a:cubicBezTo>
                  <a:lnTo>
                    <a:pt x="8525" y="10331"/>
                  </a:lnTo>
                  <a:lnTo>
                    <a:pt x="8525" y="10274"/>
                  </a:lnTo>
                  <a:lnTo>
                    <a:pt x="8525" y="10218"/>
                  </a:lnTo>
                  <a:cubicBezTo>
                    <a:pt x="8525" y="10195"/>
                    <a:pt x="8513" y="10161"/>
                    <a:pt x="8513" y="10128"/>
                  </a:cubicBezTo>
                  <a:cubicBezTo>
                    <a:pt x="8513" y="10093"/>
                    <a:pt x="8502" y="10060"/>
                    <a:pt x="8502" y="10015"/>
                  </a:cubicBezTo>
                  <a:cubicBezTo>
                    <a:pt x="8490" y="9947"/>
                    <a:pt x="8480" y="9890"/>
                    <a:pt x="8468" y="9822"/>
                  </a:cubicBezTo>
                  <a:cubicBezTo>
                    <a:pt x="8457" y="9755"/>
                    <a:pt x="8445" y="9676"/>
                    <a:pt x="8434" y="9608"/>
                  </a:cubicBezTo>
                  <a:cubicBezTo>
                    <a:pt x="8423" y="9574"/>
                    <a:pt x="8423" y="9529"/>
                    <a:pt x="8412" y="9495"/>
                  </a:cubicBezTo>
                  <a:cubicBezTo>
                    <a:pt x="8513" y="9484"/>
                    <a:pt x="8592" y="9405"/>
                    <a:pt x="8603" y="9303"/>
                  </a:cubicBezTo>
                  <a:cubicBezTo>
                    <a:pt x="8603" y="9202"/>
                    <a:pt x="8513" y="9111"/>
                    <a:pt x="8412" y="9111"/>
                  </a:cubicBezTo>
                  <a:cubicBezTo>
                    <a:pt x="8299" y="9111"/>
                    <a:pt x="8209" y="9190"/>
                    <a:pt x="8209" y="9292"/>
                  </a:cubicBezTo>
                  <a:cubicBezTo>
                    <a:pt x="8209" y="9393"/>
                    <a:pt x="8287" y="9473"/>
                    <a:pt x="8378" y="9495"/>
                  </a:cubicBezTo>
                  <a:cubicBezTo>
                    <a:pt x="8389" y="9529"/>
                    <a:pt x="8389" y="9551"/>
                    <a:pt x="8389" y="9586"/>
                  </a:cubicBezTo>
                  <a:cubicBezTo>
                    <a:pt x="8400" y="9619"/>
                    <a:pt x="8400" y="9642"/>
                    <a:pt x="8400" y="9664"/>
                  </a:cubicBezTo>
                  <a:cubicBezTo>
                    <a:pt x="8412" y="9721"/>
                    <a:pt x="8423" y="9777"/>
                    <a:pt x="8423" y="9822"/>
                  </a:cubicBezTo>
                  <a:cubicBezTo>
                    <a:pt x="8434" y="9935"/>
                    <a:pt x="8445" y="10037"/>
                    <a:pt x="8445" y="10150"/>
                  </a:cubicBezTo>
                  <a:cubicBezTo>
                    <a:pt x="8457" y="10161"/>
                    <a:pt x="8457" y="10184"/>
                    <a:pt x="8457" y="10195"/>
                  </a:cubicBezTo>
                  <a:cubicBezTo>
                    <a:pt x="8457" y="10331"/>
                    <a:pt x="8445" y="10466"/>
                    <a:pt x="8445" y="10602"/>
                  </a:cubicBezTo>
                  <a:lnTo>
                    <a:pt x="8445" y="10805"/>
                  </a:lnTo>
                  <a:lnTo>
                    <a:pt x="8445" y="10816"/>
                  </a:lnTo>
                  <a:cubicBezTo>
                    <a:pt x="8445" y="10838"/>
                    <a:pt x="8434" y="10850"/>
                    <a:pt x="8434" y="10861"/>
                  </a:cubicBezTo>
                  <a:cubicBezTo>
                    <a:pt x="8423" y="10884"/>
                    <a:pt x="8423" y="10895"/>
                    <a:pt x="8423" y="10918"/>
                  </a:cubicBezTo>
                  <a:lnTo>
                    <a:pt x="8423" y="10929"/>
                  </a:lnTo>
                  <a:cubicBezTo>
                    <a:pt x="8389" y="11042"/>
                    <a:pt x="8355" y="11154"/>
                    <a:pt x="8332" y="11257"/>
                  </a:cubicBezTo>
                  <a:cubicBezTo>
                    <a:pt x="8287" y="11415"/>
                    <a:pt x="8254" y="11573"/>
                    <a:pt x="8219" y="11719"/>
                  </a:cubicBezTo>
                  <a:cubicBezTo>
                    <a:pt x="8197" y="11798"/>
                    <a:pt x="8186" y="11866"/>
                    <a:pt x="8186" y="11945"/>
                  </a:cubicBezTo>
                  <a:cubicBezTo>
                    <a:pt x="8174" y="11979"/>
                    <a:pt x="8174" y="12002"/>
                    <a:pt x="8174" y="12035"/>
                  </a:cubicBezTo>
                  <a:lnTo>
                    <a:pt x="8174" y="12115"/>
                  </a:lnTo>
                  <a:cubicBezTo>
                    <a:pt x="8163" y="12058"/>
                    <a:pt x="8163" y="12012"/>
                    <a:pt x="8163" y="11967"/>
                  </a:cubicBezTo>
                  <a:lnTo>
                    <a:pt x="8163" y="11956"/>
                  </a:lnTo>
                  <a:cubicBezTo>
                    <a:pt x="8129" y="11471"/>
                    <a:pt x="8107" y="10986"/>
                    <a:pt x="8073" y="10500"/>
                  </a:cubicBezTo>
                  <a:cubicBezTo>
                    <a:pt x="8073" y="10353"/>
                    <a:pt x="8061" y="10195"/>
                    <a:pt x="8051" y="10048"/>
                  </a:cubicBezTo>
                  <a:lnTo>
                    <a:pt x="8051" y="9935"/>
                  </a:lnTo>
                  <a:lnTo>
                    <a:pt x="8051" y="9709"/>
                  </a:lnTo>
                  <a:cubicBezTo>
                    <a:pt x="8039" y="9642"/>
                    <a:pt x="8039" y="9586"/>
                    <a:pt x="8028" y="9518"/>
                  </a:cubicBezTo>
                  <a:cubicBezTo>
                    <a:pt x="8028" y="9473"/>
                    <a:pt x="8016" y="9428"/>
                    <a:pt x="8016" y="9382"/>
                  </a:cubicBezTo>
                  <a:cubicBezTo>
                    <a:pt x="8016" y="9326"/>
                    <a:pt x="8005" y="9270"/>
                    <a:pt x="8005" y="9213"/>
                  </a:cubicBezTo>
                  <a:cubicBezTo>
                    <a:pt x="8005" y="9145"/>
                    <a:pt x="7994" y="9077"/>
                    <a:pt x="7994" y="9021"/>
                  </a:cubicBezTo>
                  <a:lnTo>
                    <a:pt x="7994" y="8784"/>
                  </a:lnTo>
                  <a:cubicBezTo>
                    <a:pt x="7994" y="8750"/>
                    <a:pt x="7983" y="8705"/>
                    <a:pt x="7983" y="8671"/>
                  </a:cubicBezTo>
                  <a:lnTo>
                    <a:pt x="7983" y="8547"/>
                  </a:lnTo>
                  <a:lnTo>
                    <a:pt x="7983" y="8422"/>
                  </a:lnTo>
                  <a:lnTo>
                    <a:pt x="7983" y="8344"/>
                  </a:lnTo>
                  <a:cubicBezTo>
                    <a:pt x="7983" y="8321"/>
                    <a:pt x="7994" y="8299"/>
                    <a:pt x="8005" y="8276"/>
                  </a:cubicBezTo>
                  <a:cubicBezTo>
                    <a:pt x="8061" y="8095"/>
                    <a:pt x="8129" y="7926"/>
                    <a:pt x="8197" y="7757"/>
                  </a:cubicBezTo>
                  <a:cubicBezTo>
                    <a:pt x="8219" y="7712"/>
                    <a:pt x="8242" y="7666"/>
                    <a:pt x="8254" y="7621"/>
                  </a:cubicBezTo>
                  <a:lnTo>
                    <a:pt x="8265" y="7621"/>
                  </a:lnTo>
                  <a:cubicBezTo>
                    <a:pt x="8276" y="7621"/>
                    <a:pt x="8276" y="7609"/>
                    <a:pt x="8276" y="7599"/>
                  </a:cubicBezTo>
                  <a:lnTo>
                    <a:pt x="8276" y="7587"/>
                  </a:lnTo>
                  <a:lnTo>
                    <a:pt x="8299" y="7564"/>
                  </a:lnTo>
                  <a:lnTo>
                    <a:pt x="8299" y="7564"/>
                  </a:lnTo>
                  <a:cubicBezTo>
                    <a:pt x="8287" y="7576"/>
                    <a:pt x="8299" y="7587"/>
                    <a:pt x="8310" y="7587"/>
                  </a:cubicBezTo>
                  <a:lnTo>
                    <a:pt x="8332" y="7587"/>
                  </a:lnTo>
                  <a:cubicBezTo>
                    <a:pt x="8344" y="7587"/>
                    <a:pt x="8355" y="7576"/>
                    <a:pt x="8367" y="7576"/>
                  </a:cubicBezTo>
                  <a:cubicBezTo>
                    <a:pt x="8378" y="7576"/>
                    <a:pt x="8389" y="7564"/>
                    <a:pt x="8378" y="7553"/>
                  </a:cubicBezTo>
                  <a:lnTo>
                    <a:pt x="8367" y="7542"/>
                  </a:lnTo>
                  <a:cubicBezTo>
                    <a:pt x="8389" y="7531"/>
                    <a:pt x="8400" y="7519"/>
                    <a:pt x="8423" y="7508"/>
                  </a:cubicBezTo>
                  <a:cubicBezTo>
                    <a:pt x="8480" y="7463"/>
                    <a:pt x="8525" y="7418"/>
                    <a:pt x="8581" y="7373"/>
                  </a:cubicBezTo>
                  <a:cubicBezTo>
                    <a:pt x="8638" y="7339"/>
                    <a:pt x="8694" y="7293"/>
                    <a:pt x="8751" y="7248"/>
                  </a:cubicBezTo>
                  <a:cubicBezTo>
                    <a:pt x="8773" y="7237"/>
                    <a:pt x="8807" y="7215"/>
                    <a:pt x="8829" y="7192"/>
                  </a:cubicBezTo>
                  <a:lnTo>
                    <a:pt x="8897" y="7124"/>
                  </a:lnTo>
                  <a:cubicBezTo>
                    <a:pt x="8919" y="7102"/>
                    <a:pt x="8942" y="7068"/>
                    <a:pt x="8965" y="7045"/>
                  </a:cubicBezTo>
                  <a:cubicBezTo>
                    <a:pt x="9010" y="7079"/>
                    <a:pt x="9067" y="7113"/>
                    <a:pt x="9123" y="7113"/>
                  </a:cubicBezTo>
                  <a:cubicBezTo>
                    <a:pt x="9270" y="7113"/>
                    <a:pt x="9394" y="7000"/>
                    <a:pt x="9394" y="6854"/>
                  </a:cubicBezTo>
                  <a:cubicBezTo>
                    <a:pt x="9394" y="6718"/>
                    <a:pt x="9281" y="6593"/>
                    <a:pt x="9134" y="6593"/>
                  </a:cubicBezTo>
                  <a:cubicBezTo>
                    <a:pt x="8999" y="6593"/>
                    <a:pt x="8874" y="6706"/>
                    <a:pt x="8874" y="6842"/>
                  </a:cubicBezTo>
                  <a:cubicBezTo>
                    <a:pt x="8874" y="6899"/>
                    <a:pt x="8897" y="6955"/>
                    <a:pt x="8931" y="7000"/>
                  </a:cubicBezTo>
                  <a:lnTo>
                    <a:pt x="8863" y="7068"/>
                  </a:lnTo>
                  <a:lnTo>
                    <a:pt x="8863" y="7079"/>
                  </a:lnTo>
                  <a:cubicBezTo>
                    <a:pt x="8852" y="7079"/>
                    <a:pt x="8852" y="7079"/>
                    <a:pt x="8841" y="7090"/>
                  </a:cubicBezTo>
                  <a:cubicBezTo>
                    <a:pt x="8818" y="7102"/>
                    <a:pt x="8796" y="7124"/>
                    <a:pt x="8773" y="7135"/>
                  </a:cubicBezTo>
                  <a:cubicBezTo>
                    <a:pt x="8751" y="7147"/>
                    <a:pt x="8739" y="7158"/>
                    <a:pt x="8728" y="7170"/>
                  </a:cubicBezTo>
                  <a:cubicBezTo>
                    <a:pt x="8716" y="7180"/>
                    <a:pt x="8694" y="7192"/>
                    <a:pt x="8683" y="7203"/>
                  </a:cubicBezTo>
                  <a:cubicBezTo>
                    <a:pt x="8671" y="7215"/>
                    <a:pt x="8648" y="7226"/>
                    <a:pt x="8638" y="7237"/>
                  </a:cubicBezTo>
                  <a:cubicBezTo>
                    <a:pt x="8626" y="7248"/>
                    <a:pt x="8615" y="7260"/>
                    <a:pt x="8603" y="7260"/>
                  </a:cubicBezTo>
                  <a:lnTo>
                    <a:pt x="8570" y="7293"/>
                  </a:lnTo>
                  <a:cubicBezTo>
                    <a:pt x="8547" y="7305"/>
                    <a:pt x="8536" y="7316"/>
                    <a:pt x="8525" y="7328"/>
                  </a:cubicBezTo>
                  <a:lnTo>
                    <a:pt x="8457" y="7395"/>
                  </a:lnTo>
                  <a:cubicBezTo>
                    <a:pt x="8423" y="7418"/>
                    <a:pt x="8400" y="7441"/>
                    <a:pt x="8367" y="7463"/>
                  </a:cubicBezTo>
                  <a:lnTo>
                    <a:pt x="8378" y="7463"/>
                  </a:lnTo>
                  <a:cubicBezTo>
                    <a:pt x="8355" y="7474"/>
                    <a:pt x="8332" y="7497"/>
                    <a:pt x="8310" y="7508"/>
                  </a:cubicBezTo>
                  <a:cubicBezTo>
                    <a:pt x="8310" y="7519"/>
                    <a:pt x="8299" y="7519"/>
                    <a:pt x="8299" y="7519"/>
                  </a:cubicBezTo>
                  <a:cubicBezTo>
                    <a:pt x="8322" y="7474"/>
                    <a:pt x="8344" y="7418"/>
                    <a:pt x="8367" y="7361"/>
                  </a:cubicBezTo>
                  <a:cubicBezTo>
                    <a:pt x="8378" y="7350"/>
                    <a:pt x="8389" y="7328"/>
                    <a:pt x="8400" y="7305"/>
                  </a:cubicBezTo>
                  <a:cubicBezTo>
                    <a:pt x="8412" y="7271"/>
                    <a:pt x="8434" y="7237"/>
                    <a:pt x="8445" y="7215"/>
                  </a:cubicBezTo>
                  <a:lnTo>
                    <a:pt x="8513" y="7113"/>
                  </a:lnTo>
                  <a:cubicBezTo>
                    <a:pt x="8536" y="7079"/>
                    <a:pt x="8558" y="7045"/>
                    <a:pt x="8581" y="7000"/>
                  </a:cubicBezTo>
                  <a:cubicBezTo>
                    <a:pt x="8592" y="6989"/>
                    <a:pt x="8603" y="6966"/>
                    <a:pt x="8615" y="6955"/>
                  </a:cubicBezTo>
                  <a:lnTo>
                    <a:pt x="8716" y="6786"/>
                  </a:lnTo>
                  <a:lnTo>
                    <a:pt x="8716" y="6774"/>
                  </a:lnTo>
                  <a:cubicBezTo>
                    <a:pt x="8739" y="6741"/>
                    <a:pt x="8751" y="6706"/>
                    <a:pt x="8761" y="6673"/>
                  </a:cubicBezTo>
                  <a:cubicBezTo>
                    <a:pt x="8818" y="6583"/>
                    <a:pt x="8852" y="6481"/>
                    <a:pt x="8897" y="6379"/>
                  </a:cubicBezTo>
                  <a:lnTo>
                    <a:pt x="8919" y="6357"/>
                  </a:lnTo>
                  <a:cubicBezTo>
                    <a:pt x="8942" y="6345"/>
                    <a:pt x="8965" y="6322"/>
                    <a:pt x="8987" y="6300"/>
                  </a:cubicBezTo>
                  <a:lnTo>
                    <a:pt x="9055" y="6232"/>
                  </a:lnTo>
                  <a:cubicBezTo>
                    <a:pt x="9067" y="6232"/>
                    <a:pt x="9067" y="6221"/>
                    <a:pt x="9077" y="6221"/>
                  </a:cubicBezTo>
                  <a:cubicBezTo>
                    <a:pt x="9100" y="6210"/>
                    <a:pt x="9112" y="6199"/>
                    <a:pt x="9123" y="6187"/>
                  </a:cubicBezTo>
                  <a:cubicBezTo>
                    <a:pt x="9134" y="6176"/>
                    <a:pt x="9145" y="6176"/>
                    <a:pt x="9145" y="6164"/>
                  </a:cubicBezTo>
                  <a:cubicBezTo>
                    <a:pt x="9157" y="6154"/>
                    <a:pt x="9180" y="6142"/>
                    <a:pt x="9190" y="6142"/>
                  </a:cubicBezTo>
                  <a:cubicBezTo>
                    <a:pt x="9213" y="6119"/>
                    <a:pt x="9225" y="6108"/>
                    <a:pt x="9247" y="6097"/>
                  </a:cubicBezTo>
                  <a:cubicBezTo>
                    <a:pt x="9348" y="6029"/>
                    <a:pt x="9450" y="5950"/>
                    <a:pt x="9552" y="5893"/>
                  </a:cubicBezTo>
                  <a:cubicBezTo>
                    <a:pt x="9563" y="5893"/>
                    <a:pt x="9563" y="5905"/>
                    <a:pt x="9574" y="5905"/>
                  </a:cubicBezTo>
                  <a:cubicBezTo>
                    <a:pt x="9609" y="5905"/>
                    <a:pt x="9642" y="5871"/>
                    <a:pt x="9642" y="5837"/>
                  </a:cubicBezTo>
                  <a:cubicBezTo>
                    <a:pt x="9642" y="5803"/>
                    <a:pt x="9619" y="5770"/>
                    <a:pt x="9574" y="5770"/>
                  </a:cubicBezTo>
                  <a:cubicBezTo>
                    <a:pt x="9541" y="5770"/>
                    <a:pt x="9518" y="5803"/>
                    <a:pt x="9518" y="5837"/>
                  </a:cubicBezTo>
                  <a:cubicBezTo>
                    <a:pt x="9518" y="5848"/>
                    <a:pt x="9518" y="5860"/>
                    <a:pt x="9529" y="5860"/>
                  </a:cubicBezTo>
                  <a:cubicBezTo>
                    <a:pt x="9518" y="5871"/>
                    <a:pt x="9506" y="5871"/>
                    <a:pt x="9506" y="5883"/>
                  </a:cubicBezTo>
                  <a:cubicBezTo>
                    <a:pt x="9496" y="5883"/>
                    <a:pt x="9484" y="5893"/>
                    <a:pt x="9484" y="5893"/>
                  </a:cubicBezTo>
                  <a:cubicBezTo>
                    <a:pt x="9461" y="5905"/>
                    <a:pt x="9439" y="5928"/>
                    <a:pt x="9416" y="5939"/>
                  </a:cubicBezTo>
                  <a:lnTo>
                    <a:pt x="9315" y="6006"/>
                  </a:lnTo>
                  <a:lnTo>
                    <a:pt x="9216" y="6072"/>
                  </a:lnTo>
                  <a:lnTo>
                    <a:pt x="9216" y="6072"/>
                  </a:lnTo>
                  <a:lnTo>
                    <a:pt x="9202" y="6086"/>
                  </a:lnTo>
                  <a:cubicBezTo>
                    <a:pt x="9190" y="6086"/>
                    <a:pt x="9180" y="6097"/>
                    <a:pt x="9168" y="6108"/>
                  </a:cubicBezTo>
                  <a:cubicBezTo>
                    <a:pt x="9157" y="6119"/>
                    <a:pt x="9145" y="6119"/>
                    <a:pt x="9134" y="6131"/>
                  </a:cubicBezTo>
                  <a:cubicBezTo>
                    <a:pt x="9134" y="6131"/>
                    <a:pt x="9123" y="6131"/>
                    <a:pt x="9123" y="6142"/>
                  </a:cubicBezTo>
                  <a:cubicBezTo>
                    <a:pt x="9112" y="6142"/>
                    <a:pt x="9100" y="6154"/>
                    <a:pt x="9089" y="6164"/>
                  </a:cubicBezTo>
                  <a:cubicBezTo>
                    <a:pt x="9067" y="6176"/>
                    <a:pt x="9055" y="6187"/>
                    <a:pt x="9032" y="6210"/>
                  </a:cubicBezTo>
                  <a:lnTo>
                    <a:pt x="9021" y="6210"/>
                  </a:lnTo>
                  <a:cubicBezTo>
                    <a:pt x="9021" y="6221"/>
                    <a:pt x="9010" y="6232"/>
                    <a:pt x="8999" y="6232"/>
                  </a:cubicBezTo>
                  <a:cubicBezTo>
                    <a:pt x="8987" y="6244"/>
                    <a:pt x="8976" y="6255"/>
                    <a:pt x="8965" y="6277"/>
                  </a:cubicBezTo>
                  <a:cubicBezTo>
                    <a:pt x="8954" y="6277"/>
                    <a:pt x="8942" y="6289"/>
                    <a:pt x="8931" y="6300"/>
                  </a:cubicBezTo>
                  <a:cubicBezTo>
                    <a:pt x="8942" y="6277"/>
                    <a:pt x="8954" y="6255"/>
                    <a:pt x="8954" y="6232"/>
                  </a:cubicBezTo>
                  <a:cubicBezTo>
                    <a:pt x="9021" y="6086"/>
                    <a:pt x="9089" y="5939"/>
                    <a:pt x="9145" y="5781"/>
                  </a:cubicBezTo>
                  <a:cubicBezTo>
                    <a:pt x="9168" y="5725"/>
                    <a:pt x="9190" y="5657"/>
                    <a:pt x="9202" y="5600"/>
                  </a:cubicBezTo>
                  <a:lnTo>
                    <a:pt x="9202" y="5589"/>
                  </a:lnTo>
                  <a:cubicBezTo>
                    <a:pt x="9213" y="5577"/>
                    <a:pt x="9213" y="5566"/>
                    <a:pt x="9213" y="5555"/>
                  </a:cubicBezTo>
                  <a:cubicBezTo>
                    <a:pt x="9225" y="5544"/>
                    <a:pt x="9225" y="5532"/>
                    <a:pt x="9225" y="5510"/>
                  </a:cubicBezTo>
                  <a:cubicBezTo>
                    <a:pt x="9247" y="5464"/>
                    <a:pt x="9270" y="5419"/>
                    <a:pt x="9292" y="5386"/>
                  </a:cubicBezTo>
                  <a:cubicBezTo>
                    <a:pt x="9315" y="5352"/>
                    <a:pt x="9326" y="5329"/>
                    <a:pt x="9338" y="5306"/>
                  </a:cubicBezTo>
                  <a:cubicBezTo>
                    <a:pt x="9348" y="5296"/>
                    <a:pt x="9360" y="5273"/>
                    <a:pt x="9360" y="5261"/>
                  </a:cubicBezTo>
                  <a:cubicBezTo>
                    <a:pt x="9439" y="5137"/>
                    <a:pt x="9518" y="5025"/>
                    <a:pt x="9574" y="4900"/>
                  </a:cubicBezTo>
                  <a:cubicBezTo>
                    <a:pt x="9609" y="4832"/>
                    <a:pt x="9631" y="4776"/>
                    <a:pt x="9654" y="4708"/>
                  </a:cubicBezTo>
                  <a:cubicBezTo>
                    <a:pt x="9654" y="4708"/>
                    <a:pt x="9665" y="4708"/>
                    <a:pt x="9665" y="4697"/>
                  </a:cubicBezTo>
                  <a:cubicBezTo>
                    <a:pt x="9699" y="4719"/>
                    <a:pt x="9732" y="4742"/>
                    <a:pt x="9767" y="4742"/>
                  </a:cubicBezTo>
                  <a:cubicBezTo>
                    <a:pt x="9890" y="4742"/>
                    <a:pt x="9992" y="4641"/>
                    <a:pt x="9992" y="4516"/>
                  </a:cubicBezTo>
                  <a:cubicBezTo>
                    <a:pt x="9992" y="4438"/>
                    <a:pt x="9936" y="4347"/>
                    <a:pt x="9857" y="4313"/>
                  </a:cubicBezTo>
                  <a:cubicBezTo>
                    <a:pt x="9834" y="4302"/>
                    <a:pt x="9800" y="4302"/>
                    <a:pt x="9777" y="4302"/>
                  </a:cubicBezTo>
                  <a:cubicBezTo>
                    <a:pt x="9654" y="4302"/>
                    <a:pt x="9552" y="4392"/>
                    <a:pt x="9552" y="4516"/>
                  </a:cubicBezTo>
                  <a:cubicBezTo>
                    <a:pt x="9552" y="4550"/>
                    <a:pt x="9574" y="4596"/>
                    <a:pt x="9586" y="4629"/>
                  </a:cubicBezTo>
                  <a:cubicBezTo>
                    <a:pt x="9574" y="4663"/>
                    <a:pt x="9552" y="4697"/>
                    <a:pt x="9529" y="4731"/>
                  </a:cubicBezTo>
                  <a:cubicBezTo>
                    <a:pt x="9506" y="4776"/>
                    <a:pt x="9484" y="4821"/>
                    <a:pt x="9450" y="4877"/>
                  </a:cubicBezTo>
                  <a:cubicBezTo>
                    <a:pt x="9428" y="4923"/>
                    <a:pt x="9405" y="4979"/>
                    <a:pt x="9371" y="5025"/>
                  </a:cubicBezTo>
                  <a:cubicBezTo>
                    <a:pt x="9348" y="5081"/>
                    <a:pt x="9315" y="5126"/>
                    <a:pt x="9292" y="5183"/>
                  </a:cubicBezTo>
                  <a:cubicBezTo>
                    <a:pt x="9281" y="5193"/>
                    <a:pt x="9281" y="5205"/>
                    <a:pt x="9270" y="5205"/>
                  </a:cubicBezTo>
                  <a:cubicBezTo>
                    <a:pt x="9281" y="5171"/>
                    <a:pt x="9281" y="5137"/>
                    <a:pt x="9281" y="5103"/>
                  </a:cubicBezTo>
                  <a:cubicBezTo>
                    <a:pt x="9281" y="5035"/>
                    <a:pt x="9292" y="4968"/>
                    <a:pt x="9292" y="4889"/>
                  </a:cubicBezTo>
                  <a:cubicBezTo>
                    <a:pt x="9303" y="4776"/>
                    <a:pt x="9326" y="4652"/>
                    <a:pt x="9348" y="4528"/>
                  </a:cubicBezTo>
                  <a:cubicBezTo>
                    <a:pt x="9360" y="4505"/>
                    <a:pt x="9360" y="4471"/>
                    <a:pt x="9371" y="4438"/>
                  </a:cubicBezTo>
                  <a:lnTo>
                    <a:pt x="9371" y="4381"/>
                  </a:lnTo>
                  <a:cubicBezTo>
                    <a:pt x="9405" y="4358"/>
                    <a:pt x="9428" y="4325"/>
                    <a:pt x="9428" y="4290"/>
                  </a:cubicBezTo>
                  <a:cubicBezTo>
                    <a:pt x="9439" y="4245"/>
                    <a:pt x="9405" y="4200"/>
                    <a:pt x="9371" y="4177"/>
                  </a:cubicBezTo>
                  <a:lnTo>
                    <a:pt x="9360" y="4177"/>
                  </a:lnTo>
                  <a:cubicBezTo>
                    <a:pt x="9348" y="4167"/>
                    <a:pt x="9338" y="4167"/>
                    <a:pt x="9315" y="4167"/>
                  </a:cubicBezTo>
                  <a:cubicBezTo>
                    <a:pt x="9258" y="4167"/>
                    <a:pt x="9202" y="4212"/>
                    <a:pt x="9202" y="4279"/>
                  </a:cubicBezTo>
                  <a:cubicBezTo>
                    <a:pt x="9202" y="4325"/>
                    <a:pt x="9225" y="4370"/>
                    <a:pt x="9258" y="4381"/>
                  </a:cubicBezTo>
                  <a:cubicBezTo>
                    <a:pt x="9258" y="4392"/>
                    <a:pt x="9258" y="4415"/>
                    <a:pt x="9247" y="4426"/>
                  </a:cubicBezTo>
                  <a:cubicBezTo>
                    <a:pt x="9236" y="4505"/>
                    <a:pt x="9213" y="4573"/>
                    <a:pt x="9202" y="4652"/>
                  </a:cubicBezTo>
                  <a:cubicBezTo>
                    <a:pt x="9180" y="4731"/>
                    <a:pt x="9157" y="4810"/>
                    <a:pt x="9145" y="4877"/>
                  </a:cubicBezTo>
                  <a:cubicBezTo>
                    <a:pt x="9134" y="4957"/>
                    <a:pt x="9123" y="5025"/>
                    <a:pt x="9123" y="5092"/>
                  </a:cubicBezTo>
                  <a:cubicBezTo>
                    <a:pt x="9112" y="5171"/>
                    <a:pt x="9100" y="5239"/>
                    <a:pt x="9089" y="5306"/>
                  </a:cubicBezTo>
                  <a:cubicBezTo>
                    <a:pt x="9077" y="5363"/>
                    <a:pt x="9055" y="5419"/>
                    <a:pt x="9032" y="5476"/>
                  </a:cubicBezTo>
                  <a:cubicBezTo>
                    <a:pt x="9021" y="5532"/>
                    <a:pt x="8999" y="5589"/>
                    <a:pt x="8976" y="5645"/>
                  </a:cubicBezTo>
                  <a:lnTo>
                    <a:pt x="8976" y="5657"/>
                  </a:lnTo>
                  <a:lnTo>
                    <a:pt x="8976" y="5668"/>
                  </a:lnTo>
                  <a:lnTo>
                    <a:pt x="8965" y="5679"/>
                  </a:lnTo>
                  <a:lnTo>
                    <a:pt x="8965" y="5690"/>
                  </a:lnTo>
                  <a:cubicBezTo>
                    <a:pt x="8942" y="5758"/>
                    <a:pt x="8909" y="5837"/>
                    <a:pt x="8874" y="5905"/>
                  </a:cubicBezTo>
                  <a:cubicBezTo>
                    <a:pt x="8818" y="6051"/>
                    <a:pt x="8751" y="6199"/>
                    <a:pt x="8694" y="6345"/>
                  </a:cubicBezTo>
                  <a:lnTo>
                    <a:pt x="8660" y="6413"/>
                  </a:lnTo>
                  <a:cubicBezTo>
                    <a:pt x="8683" y="6322"/>
                    <a:pt x="8694" y="6232"/>
                    <a:pt x="8694" y="6142"/>
                  </a:cubicBezTo>
                  <a:cubicBezTo>
                    <a:pt x="8716" y="5995"/>
                    <a:pt x="8716" y="5848"/>
                    <a:pt x="8694" y="5702"/>
                  </a:cubicBezTo>
                  <a:cubicBezTo>
                    <a:pt x="8728" y="5690"/>
                    <a:pt x="8761" y="5668"/>
                    <a:pt x="8784" y="5634"/>
                  </a:cubicBezTo>
                  <a:cubicBezTo>
                    <a:pt x="8818" y="5589"/>
                    <a:pt x="8829" y="5532"/>
                    <a:pt x="8829" y="5476"/>
                  </a:cubicBezTo>
                  <a:cubicBezTo>
                    <a:pt x="8829" y="5431"/>
                    <a:pt x="8818" y="5386"/>
                    <a:pt x="8807" y="5352"/>
                  </a:cubicBezTo>
                  <a:cubicBezTo>
                    <a:pt x="8785" y="5257"/>
                    <a:pt x="8696" y="5181"/>
                    <a:pt x="8601" y="5181"/>
                  </a:cubicBezTo>
                  <a:cubicBezTo>
                    <a:pt x="8594" y="5181"/>
                    <a:pt x="8587" y="5182"/>
                    <a:pt x="8581" y="5183"/>
                  </a:cubicBezTo>
                  <a:cubicBezTo>
                    <a:pt x="8480" y="5193"/>
                    <a:pt x="8412" y="5273"/>
                    <a:pt x="8389" y="5374"/>
                  </a:cubicBezTo>
                  <a:cubicBezTo>
                    <a:pt x="8378" y="5408"/>
                    <a:pt x="8378" y="5454"/>
                    <a:pt x="8378" y="5499"/>
                  </a:cubicBezTo>
                  <a:cubicBezTo>
                    <a:pt x="8367" y="5612"/>
                    <a:pt x="8468" y="5713"/>
                    <a:pt x="8581" y="5725"/>
                  </a:cubicBezTo>
                  <a:cubicBezTo>
                    <a:pt x="8570" y="5826"/>
                    <a:pt x="8558" y="5939"/>
                    <a:pt x="8547" y="6041"/>
                  </a:cubicBezTo>
                  <a:cubicBezTo>
                    <a:pt x="8547" y="6131"/>
                    <a:pt x="8536" y="6210"/>
                    <a:pt x="8536" y="6300"/>
                  </a:cubicBezTo>
                  <a:cubicBezTo>
                    <a:pt x="8536" y="6379"/>
                    <a:pt x="8525" y="6470"/>
                    <a:pt x="8525" y="6548"/>
                  </a:cubicBezTo>
                  <a:lnTo>
                    <a:pt x="8525" y="6537"/>
                  </a:lnTo>
                  <a:cubicBezTo>
                    <a:pt x="8525" y="6560"/>
                    <a:pt x="8513" y="6593"/>
                    <a:pt x="8513" y="6616"/>
                  </a:cubicBezTo>
                  <a:lnTo>
                    <a:pt x="8513" y="6650"/>
                  </a:lnTo>
                  <a:cubicBezTo>
                    <a:pt x="8513" y="6695"/>
                    <a:pt x="8502" y="6729"/>
                    <a:pt x="8502" y="6774"/>
                  </a:cubicBezTo>
                  <a:lnTo>
                    <a:pt x="8502" y="6786"/>
                  </a:lnTo>
                  <a:cubicBezTo>
                    <a:pt x="8423" y="6921"/>
                    <a:pt x="8344" y="7057"/>
                    <a:pt x="8276" y="7203"/>
                  </a:cubicBezTo>
                  <a:cubicBezTo>
                    <a:pt x="8242" y="7271"/>
                    <a:pt x="8219" y="7350"/>
                    <a:pt x="8197" y="7429"/>
                  </a:cubicBezTo>
                  <a:lnTo>
                    <a:pt x="8129" y="7632"/>
                  </a:lnTo>
                  <a:lnTo>
                    <a:pt x="8129" y="7644"/>
                  </a:lnTo>
                  <a:lnTo>
                    <a:pt x="8118" y="7655"/>
                  </a:lnTo>
                  <a:cubicBezTo>
                    <a:pt x="8118" y="7677"/>
                    <a:pt x="8107" y="7700"/>
                    <a:pt x="8096" y="7712"/>
                  </a:cubicBezTo>
                  <a:lnTo>
                    <a:pt x="8107" y="7712"/>
                  </a:lnTo>
                  <a:cubicBezTo>
                    <a:pt x="8096" y="7712"/>
                    <a:pt x="8096" y="7722"/>
                    <a:pt x="8096" y="7734"/>
                  </a:cubicBezTo>
                  <a:lnTo>
                    <a:pt x="7994" y="8005"/>
                  </a:lnTo>
                  <a:cubicBezTo>
                    <a:pt x="7983" y="8028"/>
                    <a:pt x="7983" y="8050"/>
                    <a:pt x="7971" y="8073"/>
                  </a:cubicBezTo>
                  <a:lnTo>
                    <a:pt x="7971" y="8061"/>
                  </a:lnTo>
                  <a:cubicBezTo>
                    <a:pt x="7971" y="7937"/>
                    <a:pt x="7983" y="7824"/>
                    <a:pt x="7983" y="7700"/>
                  </a:cubicBezTo>
                  <a:cubicBezTo>
                    <a:pt x="7983" y="7632"/>
                    <a:pt x="7994" y="7553"/>
                    <a:pt x="7994" y="7474"/>
                  </a:cubicBezTo>
                  <a:cubicBezTo>
                    <a:pt x="7994" y="7406"/>
                    <a:pt x="7994" y="7328"/>
                    <a:pt x="8005" y="7248"/>
                  </a:cubicBezTo>
                  <a:lnTo>
                    <a:pt x="8005" y="7192"/>
                  </a:lnTo>
                  <a:cubicBezTo>
                    <a:pt x="8016" y="7170"/>
                    <a:pt x="8016" y="7135"/>
                    <a:pt x="8016" y="7102"/>
                  </a:cubicBezTo>
                  <a:lnTo>
                    <a:pt x="8016" y="7113"/>
                  </a:lnTo>
                  <a:cubicBezTo>
                    <a:pt x="8016" y="7090"/>
                    <a:pt x="8028" y="7057"/>
                    <a:pt x="8028" y="7022"/>
                  </a:cubicBezTo>
                  <a:lnTo>
                    <a:pt x="8028" y="6842"/>
                  </a:lnTo>
                  <a:lnTo>
                    <a:pt x="8028" y="6639"/>
                  </a:lnTo>
                  <a:cubicBezTo>
                    <a:pt x="8028" y="6503"/>
                    <a:pt x="8028" y="6368"/>
                    <a:pt x="8039" y="6232"/>
                  </a:cubicBezTo>
                  <a:cubicBezTo>
                    <a:pt x="8039" y="6108"/>
                    <a:pt x="8051" y="5973"/>
                    <a:pt x="8051" y="5848"/>
                  </a:cubicBezTo>
                  <a:cubicBezTo>
                    <a:pt x="8061" y="5713"/>
                    <a:pt x="8051" y="5577"/>
                    <a:pt x="8061" y="5454"/>
                  </a:cubicBezTo>
                  <a:cubicBezTo>
                    <a:pt x="8061" y="5374"/>
                    <a:pt x="8061" y="5296"/>
                    <a:pt x="8073" y="5216"/>
                  </a:cubicBezTo>
                  <a:cubicBezTo>
                    <a:pt x="8073" y="5193"/>
                    <a:pt x="8084" y="5160"/>
                    <a:pt x="8084" y="5137"/>
                  </a:cubicBezTo>
                  <a:cubicBezTo>
                    <a:pt x="8107" y="5081"/>
                    <a:pt x="8129" y="5025"/>
                    <a:pt x="8163" y="4968"/>
                  </a:cubicBezTo>
                  <a:cubicBezTo>
                    <a:pt x="8186" y="4912"/>
                    <a:pt x="8219" y="4867"/>
                    <a:pt x="8242" y="4810"/>
                  </a:cubicBezTo>
                  <a:cubicBezTo>
                    <a:pt x="8265" y="4776"/>
                    <a:pt x="8287" y="4742"/>
                    <a:pt x="8310" y="4697"/>
                  </a:cubicBezTo>
                  <a:cubicBezTo>
                    <a:pt x="8332" y="4641"/>
                    <a:pt x="8367" y="4584"/>
                    <a:pt x="8400" y="4528"/>
                  </a:cubicBezTo>
                  <a:cubicBezTo>
                    <a:pt x="8412" y="4528"/>
                    <a:pt x="8412" y="4516"/>
                    <a:pt x="8423" y="4516"/>
                  </a:cubicBezTo>
                  <a:lnTo>
                    <a:pt x="8423" y="4505"/>
                  </a:lnTo>
                  <a:lnTo>
                    <a:pt x="8434" y="4505"/>
                  </a:lnTo>
                  <a:cubicBezTo>
                    <a:pt x="8434" y="4494"/>
                    <a:pt x="8445" y="4483"/>
                    <a:pt x="8434" y="4471"/>
                  </a:cubicBezTo>
                  <a:cubicBezTo>
                    <a:pt x="8434" y="4471"/>
                    <a:pt x="8434" y="4460"/>
                    <a:pt x="8423" y="4460"/>
                  </a:cubicBezTo>
                  <a:cubicBezTo>
                    <a:pt x="8419" y="4456"/>
                    <a:pt x="8415" y="4455"/>
                    <a:pt x="8412" y="4455"/>
                  </a:cubicBezTo>
                  <a:cubicBezTo>
                    <a:pt x="8405" y="4455"/>
                    <a:pt x="8400" y="4460"/>
                    <a:pt x="8400" y="4460"/>
                  </a:cubicBezTo>
                  <a:lnTo>
                    <a:pt x="8389" y="4460"/>
                  </a:lnTo>
                  <a:lnTo>
                    <a:pt x="8389" y="4471"/>
                  </a:lnTo>
                  <a:lnTo>
                    <a:pt x="8378" y="4471"/>
                  </a:lnTo>
                  <a:cubicBezTo>
                    <a:pt x="8367" y="4483"/>
                    <a:pt x="8367" y="4494"/>
                    <a:pt x="8355" y="4505"/>
                  </a:cubicBezTo>
                  <a:cubicBezTo>
                    <a:pt x="8355" y="4516"/>
                    <a:pt x="8344" y="4528"/>
                    <a:pt x="8332" y="4550"/>
                  </a:cubicBezTo>
                  <a:cubicBezTo>
                    <a:pt x="8310" y="4584"/>
                    <a:pt x="8287" y="4629"/>
                    <a:pt x="8265" y="4663"/>
                  </a:cubicBezTo>
                  <a:cubicBezTo>
                    <a:pt x="8242" y="4697"/>
                    <a:pt x="8219" y="4731"/>
                    <a:pt x="8209" y="4764"/>
                  </a:cubicBezTo>
                  <a:cubicBezTo>
                    <a:pt x="8197" y="4799"/>
                    <a:pt x="8174" y="4821"/>
                    <a:pt x="8163" y="4844"/>
                  </a:cubicBezTo>
                  <a:lnTo>
                    <a:pt x="8129" y="4912"/>
                  </a:lnTo>
                  <a:cubicBezTo>
                    <a:pt x="8118" y="4923"/>
                    <a:pt x="8107" y="4934"/>
                    <a:pt x="8107" y="4957"/>
                  </a:cubicBezTo>
                  <a:cubicBezTo>
                    <a:pt x="8096" y="4968"/>
                    <a:pt x="8084" y="4990"/>
                    <a:pt x="8073" y="5002"/>
                  </a:cubicBezTo>
                  <a:cubicBezTo>
                    <a:pt x="8084" y="4889"/>
                    <a:pt x="8096" y="4764"/>
                    <a:pt x="8107" y="4641"/>
                  </a:cubicBezTo>
                  <a:cubicBezTo>
                    <a:pt x="8107" y="4561"/>
                    <a:pt x="8107" y="4483"/>
                    <a:pt x="8118" y="4403"/>
                  </a:cubicBezTo>
                  <a:cubicBezTo>
                    <a:pt x="8163" y="4279"/>
                    <a:pt x="8209" y="4167"/>
                    <a:pt x="8242" y="4054"/>
                  </a:cubicBezTo>
                  <a:cubicBezTo>
                    <a:pt x="8276" y="3986"/>
                    <a:pt x="8299" y="3918"/>
                    <a:pt x="8322" y="3850"/>
                  </a:cubicBezTo>
                  <a:cubicBezTo>
                    <a:pt x="8332" y="3839"/>
                    <a:pt x="8344" y="3816"/>
                    <a:pt x="8344" y="3805"/>
                  </a:cubicBezTo>
                  <a:cubicBezTo>
                    <a:pt x="8355" y="3816"/>
                    <a:pt x="8367" y="3828"/>
                    <a:pt x="8378" y="3828"/>
                  </a:cubicBezTo>
                  <a:cubicBezTo>
                    <a:pt x="8389" y="3828"/>
                    <a:pt x="8400" y="3816"/>
                    <a:pt x="8389" y="3805"/>
                  </a:cubicBezTo>
                  <a:cubicBezTo>
                    <a:pt x="8389" y="3805"/>
                    <a:pt x="8389" y="3794"/>
                    <a:pt x="8378" y="3794"/>
                  </a:cubicBezTo>
                  <a:lnTo>
                    <a:pt x="8378" y="3783"/>
                  </a:lnTo>
                  <a:lnTo>
                    <a:pt x="8389" y="3783"/>
                  </a:lnTo>
                  <a:lnTo>
                    <a:pt x="8400" y="3771"/>
                  </a:lnTo>
                  <a:lnTo>
                    <a:pt x="8423" y="3771"/>
                  </a:lnTo>
                  <a:cubicBezTo>
                    <a:pt x="8423" y="3760"/>
                    <a:pt x="8434" y="3760"/>
                    <a:pt x="8445" y="3760"/>
                  </a:cubicBezTo>
                  <a:cubicBezTo>
                    <a:pt x="8457" y="3873"/>
                    <a:pt x="8547" y="3963"/>
                    <a:pt x="8660" y="3963"/>
                  </a:cubicBezTo>
                  <a:cubicBezTo>
                    <a:pt x="8784" y="3963"/>
                    <a:pt x="8886" y="3873"/>
                    <a:pt x="8897" y="3748"/>
                  </a:cubicBezTo>
                  <a:cubicBezTo>
                    <a:pt x="8897" y="3625"/>
                    <a:pt x="8796" y="3512"/>
                    <a:pt x="8671" y="3512"/>
                  </a:cubicBezTo>
                  <a:cubicBezTo>
                    <a:pt x="8570" y="3512"/>
                    <a:pt x="8480" y="3590"/>
                    <a:pt x="8457" y="3681"/>
                  </a:cubicBezTo>
                  <a:cubicBezTo>
                    <a:pt x="8434" y="3692"/>
                    <a:pt x="8423" y="3703"/>
                    <a:pt x="8412" y="3703"/>
                  </a:cubicBezTo>
                  <a:lnTo>
                    <a:pt x="8378" y="3738"/>
                  </a:lnTo>
                  <a:cubicBezTo>
                    <a:pt x="8389" y="3715"/>
                    <a:pt x="8389" y="3703"/>
                    <a:pt x="8400" y="3692"/>
                  </a:cubicBezTo>
                  <a:lnTo>
                    <a:pt x="8468" y="3557"/>
                  </a:lnTo>
                  <a:cubicBezTo>
                    <a:pt x="8480" y="3534"/>
                    <a:pt x="8490" y="3523"/>
                    <a:pt x="8502" y="3500"/>
                  </a:cubicBezTo>
                  <a:cubicBezTo>
                    <a:pt x="8525" y="3477"/>
                    <a:pt x="8536" y="3455"/>
                    <a:pt x="8547" y="3432"/>
                  </a:cubicBezTo>
                  <a:cubicBezTo>
                    <a:pt x="8558" y="3421"/>
                    <a:pt x="8558" y="3421"/>
                    <a:pt x="8558" y="3410"/>
                  </a:cubicBezTo>
                  <a:cubicBezTo>
                    <a:pt x="8603" y="3365"/>
                    <a:pt x="8638" y="3309"/>
                    <a:pt x="8683" y="3252"/>
                  </a:cubicBezTo>
                  <a:cubicBezTo>
                    <a:pt x="8728" y="3196"/>
                    <a:pt x="8773" y="3139"/>
                    <a:pt x="8807" y="3083"/>
                  </a:cubicBezTo>
                  <a:cubicBezTo>
                    <a:pt x="8829" y="3048"/>
                    <a:pt x="8852" y="3026"/>
                    <a:pt x="8874" y="2992"/>
                  </a:cubicBezTo>
                  <a:cubicBezTo>
                    <a:pt x="8886" y="2970"/>
                    <a:pt x="8909" y="2936"/>
                    <a:pt x="8931" y="2902"/>
                  </a:cubicBezTo>
                  <a:cubicBezTo>
                    <a:pt x="8965" y="2845"/>
                    <a:pt x="9010" y="2789"/>
                    <a:pt x="9044" y="2732"/>
                  </a:cubicBezTo>
                  <a:cubicBezTo>
                    <a:pt x="9100" y="2654"/>
                    <a:pt x="9157" y="2563"/>
                    <a:pt x="9213" y="2484"/>
                  </a:cubicBezTo>
                  <a:cubicBezTo>
                    <a:pt x="9225" y="2541"/>
                    <a:pt x="9281" y="2574"/>
                    <a:pt x="9338" y="2574"/>
                  </a:cubicBezTo>
                  <a:cubicBezTo>
                    <a:pt x="9416" y="2574"/>
                    <a:pt x="9473" y="2518"/>
                    <a:pt x="9473" y="2451"/>
                  </a:cubicBezTo>
                  <a:cubicBezTo>
                    <a:pt x="9484" y="2371"/>
                    <a:pt x="9416" y="2303"/>
                    <a:pt x="9348" y="2303"/>
                  </a:cubicBezTo>
                  <a:lnTo>
                    <a:pt x="9338" y="2303"/>
                  </a:lnTo>
                  <a:cubicBezTo>
                    <a:pt x="9281" y="2303"/>
                    <a:pt x="9225" y="2348"/>
                    <a:pt x="9213" y="2405"/>
                  </a:cubicBezTo>
                  <a:lnTo>
                    <a:pt x="9112" y="2507"/>
                  </a:lnTo>
                  <a:cubicBezTo>
                    <a:pt x="9067" y="2552"/>
                    <a:pt x="9032" y="2586"/>
                    <a:pt x="9010" y="2631"/>
                  </a:cubicBezTo>
                  <a:lnTo>
                    <a:pt x="8909" y="2767"/>
                  </a:lnTo>
                  <a:cubicBezTo>
                    <a:pt x="8886" y="2812"/>
                    <a:pt x="8852" y="2857"/>
                    <a:pt x="8818" y="2902"/>
                  </a:cubicBezTo>
                  <a:cubicBezTo>
                    <a:pt x="8819" y="2902"/>
                    <a:pt x="8820" y="2902"/>
                    <a:pt x="8820" y="2902"/>
                  </a:cubicBezTo>
                  <a:lnTo>
                    <a:pt x="8820" y="2902"/>
                  </a:lnTo>
                  <a:lnTo>
                    <a:pt x="8728" y="3026"/>
                  </a:lnTo>
                  <a:cubicBezTo>
                    <a:pt x="8694" y="3083"/>
                    <a:pt x="8660" y="3128"/>
                    <a:pt x="8615" y="3184"/>
                  </a:cubicBezTo>
                  <a:cubicBezTo>
                    <a:pt x="8615" y="3184"/>
                    <a:pt x="8615" y="3196"/>
                    <a:pt x="8603" y="3196"/>
                  </a:cubicBezTo>
                  <a:lnTo>
                    <a:pt x="8603" y="3173"/>
                  </a:lnTo>
                  <a:cubicBezTo>
                    <a:pt x="8626" y="3116"/>
                    <a:pt x="8638" y="3071"/>
                    <a:pt x="8648" y="3015"/>
                  </a:cubicBezTo>
                  <a:cubicBezTo>
                    <a:pt x="8671" y="2970"/>
                    <a:pt x="8683" y="2913"/>
                    <a:pt x="8705" y="2857"/>
                  </a:cubicBezTo>
                  <a:cubicBezTo>
                    <a:pt x="8716" y="2789"/>
                    <a:pt x="8739" y="2721"/>
                    <a:pt x="8751" y="2654"/>
                  </a:cubicBezTo>
                  <a:cubicBezTo>
                    <a:pt x="8761" y="2619"/>
                    <a:pt x="8773" y="2574"/>
                    <a:pt x="8784" y="2529"/>
                  </a:cubicBezTo>
                  <a:cubicBezTo>
                    <a:pt x="8796" y="2541"/>
                    <a:pt x="8807" y="2541"/>
                    <a:pt x="8818" y="2541"/>
                  </a:cubicBezTo>
                  <a:cubicBezTo>
                    <a:pt x="8942" y="2541"/>
                    <a:pt x="9044" y="2451"/>
                    <a:pt x="9044" y="2326"/>
                  </a:cubicBezTo>
                  <a:cubicBezTo>
                    <a:pt x="9055" y="2202"/>
                    <a:pt x="8954" y="2100"/>
                    <a:pt x="8829" y="2100"/>
                  </a:cubicBezTo>
                  <a:cubicBezTo>
                    <a:pt x="8818" y="2100"/>
                    <a:pt x="8807" y="2100"/>
                    <a:pt x="8796" y="2112"/>
                  </a:cubicBezTo>
                  <a:cubicBezTo>
                    <a:pt x="8796" y="2089"/>
                    <a:pt x="8796" y="2077"/>
                    <a:pt x="8784" y="2067"/>
                  </a:cubicBezTo>
                  <a:lnTo>
                    <a:pt x="8784" y="2055"/>
                  </a:lnTo>
                  <a:cubicBezTo>
                    <a:pt x="8784" y="2044"/>
                    <a:pt x="8784" y="2021"/>
                    <a:pt x="8773" y="2010"/>
                  </a:cubicBezTo>
                  <a:lnTo>
                    <a:pt x="8773" y="2077"/>
                  </a:lnTo>
                  <a:lnTo>
                    <a:pt x="8773" y="2112"/>
                  </a:lnTo>
                  <a:cubicBezTo>
                    <a:pt x="8671" y="2134"/>
                    <a:pt x="8603" y="2213"/>
                    <a:pt x="8603" y="2315"/>
                  </a:cubicBezTo>
                  <a:cubicBezTo>
                    <a:pt x="8603" y="2383"/>
                    <a:pt x="8638" y="2451"/>
                    <a:pt x="8694" y="2496"/>
                  </a:cubicBezTo>
                  <a:cubicBezTo>
                    <a:pt x="8683" y="2507"/>
                    <a:pt x="8683" y="2529"/>
                    <a:pt x="8683" y="2552"/>
                  </a:cubicBezTo>
                  <a:lnTo>
                    <a:pt x="8683" y="2541"/>
                  </a:lnTo>
                  <a:cubicBezTo>
                    <a:pt x="8660" y="2609"/>
                    <a:pt x="8660" y="2665"/>
                    <a:pt x="8648" y="2732"/>
                  </a:cubicBezTo>
                  <a:cubicBezTo>
                    <a:pt x="8638" y="2789"/>
                    <a:pt x="8626" y="2845"/>
                    <a:pt x="8615" y="2913"/>
                  </a:cubicBezTo>
                  <a:cubicBezTo>
                    <a:pt x="8603" y="2970"/>
                    <a:pt x="8592" y="3038"/>
                    <a:pt x="8581" y="3105"/>
                  </a:cubicBezTo>
                  <a:cubicBezTo>
                    <a:pt x="8581" y="3128"/>
                    <a:pt x="8581" y="3161"/>
                    <a:pt x="8570" y="3184"/>
                  </a:cubicBezTo>
                  <a:cubicBezTo>
                    <a:pt x="8570" y="3206"/>
                    <a:pt x="8558" y="3229"/>
                    <a:pt x="8558" y="3252"/>
                  </a:cubicBezTo>
                  <a:cubicBezTo>
                    <a:pt x="8547" y="3286"/>
                    <a:pt x="8525" y="3309"/>
                    <a:pt x="8502" y="3342"/>
                  </a:cubicBezTo>
                  <a:cubicBezTo>
                    <a:pt x="8490" y="3354"/>
                    <a:pt x="8480" y="3365"/>
                    <a:pt x="8468" y="3387"/>
                  </a:cubicBezTo>
                  <a:cubicBezTo>
                    <a:pt x="8468" y="3399"/>
                    <a:pt x="8457" y="3410"/>
                    <a:pt x="8445" y="3421"/>
                  </a:cubicBezTo>
                  <a:cubicBezTo>
                    <a:pt x="8434" y="3444"/>
                    <a:pt x="8423" y="3455"/>
                    <a:pt x="8423" y="3467"/>
                  </a:cubicBezTo>
                  <a:cubicBezTo>
                    <a:pt x="8412" y="3489"/>
                    <a:pt x="8400" y="3500"/>
                    <a:pt x="8389" y="3512"/>
                  </a:cubicBezTo>
                  <a:cubicBezTo>
                    <a:pt x="8378" y="3545"/>
                    <a:pt x="8355" y="3579"/>
                    <a:pt x="8344" y="3613"/>
                  </a:cubicBezTo>
                  <a:cubicBezTo>
                    <a:pt x="8332" y="3625"/>
                    <a:pt x="8332" y="3635"/>
                    <a:pt x="8322" y="3658"/>
                  </a:cubicBezTo>
                  <a:cubicBezTo>
                    <a:pt x="8310" y="3670"/>
                    <a:pt x="8310" y="3692"/>
                    <a:pt x="8299" y="3703"/>
                  </a:cubicBezTo>
                  <a:cubicBezTo>
                    <a:pt x="8287" y="3738"/>
                    <a:pt x="8276" y="3771"/>
                    <a:pt x="8254" y="3805"/>
                  </a:cubicBezTo>
                  <a:cubicBezTo>
                    <a:pt x="8254" y="3816"/>
                    <a:pt x="8242" y="3839"/>
                    <a:pt x="8242" y="3850"/>
                  </a:cubicBezTo>
                  <a:cubicBezTo>
                    <a:pt x="8231" y="3861"/>
                    <a:pt x="8231" y="3884"/>
                    <a:pt x="8219" y="3896"/>
                  </a:cubicBezTo>
                  <a:lnTo>
                    <a:pt x="8231" y="3896"/>
                  </a:lnTo>
                  <a:cubicBezTo>
                    <a:pt x="8219" y="3896"/>
                    <a:pt x="8219" y="3906"/>
                    <a:pt x="8219" y="3906"/>
                  </a:cubicBezTo>
                  <a:lnTo>
                    <a:pt x="8219" y="3918"/>
                  </a:lnTo>
                  <a:cubicBezTo>
                    <a:pt x="8209" y="3929"/>
                    <a:pt x="8209" y="3941"/>
                    <a:pt x="8209" y="3952"/>
                  </a:cubicBezTo>
                  <a:cubicBezTo>
                    <a:pt x="8197" y="3963"/>
                    <a:pt x="8197" y="3963"/>
                    <a:pt x="8197" y="3974"/>
                  </a:cubicBezTo>
                  <a:cubicBezTo>
                    <a:pt x="8197" y="3986"/>
                    <a:pt x="8186" y="4008"/>
                    <a:pt x="8186" y="4019"/>
                  </a:cubicBezTo>
                  <a:lnTo>
                    <a:pt x="8174" y="4019"/>
                  </a:lnTo>
                  <a:lnTo>
                    <a:pt x="8174" y="4031"/>
                  </a:lnTo>
                  <a:cubicBezTo>
                    <a:pt x="8163" y="4064"/>
                    <a:pt x="8152" y="4110"/>
                    <a:pt x="8129" y="4155"/>
                  </a:cubicBezTo>
                  <a:cubicBezTo>
                    <a:pt x="8141" y="4054"/>
                    <a:pt x="8141" y="3963"/>
                    <a:pt x="8152" y="3861"/>
                  </a:cubicBezTo>
                  <a:cubicBezTo>
                    <a:pt x="8163" y="3726"/>
                    <a:pt x="8174" y="3602"/>
                    <a:pt x="8197" y="3467"/>
                  </a:cubicBezTo>
                  <a:lnTo>
                    <a:pt x="8231" y="3094"/>
                  </a:lnTo>
                  <a:cubicBezTo>
                    <a:pt x="8231" y="2958"/>
                    <a:pt x="8242" y="2823"/>
                    <a:pt x="8254" y="2699"/>
                  </a:cubicBezTo>
                  <a:lnTo>
                    <a:pt x="8254" y="2676"/>
                  </a:lnTo>
                  <a:lnTo>
                    <a:pt x="8254" y="2642"/>
                  </a:lnTo>
                  <a:cubicBezTo>
                    <a:pt x="8265" y="2619"/>
                    <a:pt x="8265" y="2586"/>
                    <a:pt x="8276" y="2563"/>
                  </a:cubicBezTo>
                  <a:cubicBezTo>
                    <a:pt x="8287" y="2529"/>
                    <a:pt x="8287" y="2496"/>
                    <a:pt x="8299" y="2461"/>
                  </a:cubicBezTo>
                  <a:cubicBezTo>
                    <a:pt x="8310" y="2439"/>
                    <a:pt x="8310" y="2405"/>
                    <a:pt x="8322" y="2383"/>
                  </a:cubicBezTo>
                  <a:lnTo>
                    <a:pt x="8355" y="2281"/>
                  </a:lnTo>
                  <a:cubicBezTo>
                    <a:pt x="8367" y="2258"/>
                    <a:pt x="8378" y="2236"/>
                    <a:pt x="8378" y="2213"/>
                  </a:cubicBezTo>
                  <a:cubicBezTo>
                    <a:pt x="8389" y="2190"/>
                    <a:pt x="8400" y="2168"/>
                    <a:pt x="8400" y="2145"/>
                  </a:cubicBezTo>
                  <a:lnTo>
                    <a:pt x="8434" y="2077"/>
                  </a:lnTo>
                  <a:cubicBezTo>
                    <a:pt x="8434" y="2055"/>
                    <a:pt x="8445" y="2032"/>
                    <a:pt x="8457" y="2010"/>
                  </a:cubicBezTo>
                  <a:cubicBezTo>
                    <a:pt x="8480" y="1954"/>
                    <a:pt x="8502" y="1886"/>
                    <a:pt x="8536" y="1829"/>
                  </a:cubicBezTo>
                  <a:cubicBezTo>
                    <a:pt x="8547" y="1807"/>
                    <a:pt x="8558" y="1784"/>
                    <a:pt x="8581" y="1761"/>
                  </a:cubicBezTo>
                  <a:cubicBezTo>
                    <a:pt x="8592" y="1751"/>
                    <a:pt x="8592" y="1728"/>
                    <a:pt x="8603" y="1716"/>
                  </a:cubicBezTo>
                  <a:lnTo>
                    <a:pt x="8626" y="1716"/>
                  </a:lnTo>
                  <a:cubicBezTo>
                    <a:pt x="8638" y="1716"/>
                    <a:pt x="8648" y="1705"/>
                    <a:pt x="8648" y="1694"/>
                  </a:cubicBezTo>
                  <a:cubicBezTo>
                    <a:pt x="8638" y="1683"/>
                    <a:pt x="8638" y="1671"/>
                    <a:pt x="8626" y="1671"/>
                  </a:cubicBezTo>
                  <a:lnTo>
                    <a:pt x="8603" y="1671"/>
                  </a:lnTo>
                  <a:cubicBezTo>
                    <a:pt x="8603" y="1683"/>
                    <a:pt x="8592" y="1683"/>
                    <a:pt x="8581" y="1694"/>
                  </a:cubicBezTo>
                  <a:cubicBezTo>
                    <a:pt x="8581" y="1705"/>
                    <a:pt x="8570" y="1705"/>
                    <a:pt x="8570" y="1716"/>
                  </a:cubicBezTo>
                  <a:cubicBezTo>
                    <a:pt x="8558" y="1716"/>
                    <a:pt x="8558" y="1728"/>
                    <a:pt x="8547" y="1739"/>
                  </a:cubicBezTo>
                  <a:cubicBezTo>
                    <a:pt x="8536" y="1751"/>
                    <a:pt x="8525" y="1761"/>
                    <a:pt x="8513" y="1784"/>
                  </a:cubicBezTo>
                  <a:cubicBezTo>
                    <a:pt x="8502" y="1796"/>
                    <a:pt x="8490" y="1818"/>
                    <a:pt x="8480" y="1841"/>
                  </a:cubicBezTo>
                  <a:cubicBezTo>
                    <a:pt x="8468" y="1852"/>
                    <a:pt x="8468" y="1863"/>
                    <a:pt x="8457" y="1874"/>
                  </a:cubicBezTo>
                  <a:cubicBezTo>
                    <a:pt x="8445" y="1909"/>
                    <a:pt x="8423" y="1954"/>
                    <a:pt x="8412" y="1987"/>
                  </a:cubicBezTo>
                  <a:cubicBezTo>
                    <a:pt x="8412" y="1999"/>
                    <a:pt x="8400" y="1999"/>
                    <a:pt x="8400" y="2010"/>
                  </a:cubicBezTo>
                  <a:cubicBezTo>
                    <a:pt x="8389" y="2032"/>
                    <a:pt x="8389" y="2055"/>
                    <a:pt x="8378" y="2077"/>
                  </a:cubicBezTo>
                  <a:cubicBezTo>
                    <a:pt x="8367" y="2089"/>
                    <a:pt x="8367" y="2112"/>
                    <a:pt x="8355" y="2123"/>
                  </a:cubicBezTo>
                  <a:cubicBezTo>
                    <a:pt x="8355" y="2134"/>
                    <a:pt x="8344" y="2145"/>
                    <a:pt x="8344" y="2157"/>
                  </a:cubicBezTo>
                  <a:cubicBezTo>
                    <a:pt x="8332" y="2180"/>
                    <a:pt x="8322" y="2202"/>
                    <a:pt x="8322" y="2225"/>
                  </a:cubicBezTo>
                  <a:cubicBezTo>
                    <a:pt x="8310" y="2236"/>
                    <a:pt x="8310" y="2247"/>
                    <a:pt x="8310" y="2258"/>
                  </a:cubicBezTo>
                  <a:cubicBezTo>
                    <a:pt x="8299" y="2303"/>
                    <a:pt x="8287" y="2338"/>
                    <a:pt x="8276" y="2383"/>
                  </a:cubicBezTo>
                  <a:lnTo>
                    <a:pt x="8276" y="2326"/>
                  </a:lnTo>
                  <a:lnTo>
                    <a:pt x="8276" y="2303"/>
                  </a:lnTo>
                  <a:cubicBezTo>
                    <a:pt x="8287" y="2225"/>
                    <a:pt x="8287" y="2157"/>
                    <a:pt x="8287" y="2077"/>
                  </a:cubicBezTo>
                  <a:cubicBezTo>
                    <a:pt x="8299" y="2021"/>
                    <a:pt x="8299" y="1976"/>
                    <a:pt x="8299" y="1919"/>
                  </a:cubicBezTo>
                  <a:lnTo>
                    <a:pt x="8299" y="1886"/>
                  </a:lnTo>
                  <a:cubicBezTo>
                    <a:pt x="8299" y="1874"/>
                    <a:pt x="8287" y="1863"/>
                    <a:pt x="8276" y="1863"/>
                  </a:cubicBezTo>
                  <a:lnTo>
                    <a:pt x="8276" y="1784"/>
                  </a:lnTo>
                  <a:cubicBezTo>
                    <a:pt x="8276" y="1761"/>
                    <a:pt x="8276" y="1728"/>
                    <a:pt x="8287" y="1694"/>
                  </a:cubicBezTo>
                  <a:lnTo>
                    <a:pt x="8287" y="1615"/>
                  </a:lnTo>
                  <a:cubicBezTo>
                    <a:pt x="8299" y="1547"/>
                    <a:pt x="8299" y="1490"/>
                    <a:pt x="8287" y="1434"/>
                  </a:cubicBezTo>
                  <a:lnTo>
                    <a:pt x="8287" y="1276"/>
                  </a:lnTo>
                  <a:cubicBezTo>
                    <a:pt x="8276" y="1219"/>
                    <a:pt x="8276" y="1163"/>
                    <a:pt x="8276" y="1118"/>
                  </a:cubicBezTo>
                  <a:lnTo>
                    <a:pt x="8276" y="825"/>
                  </a:lnTo>
                  <a:cubicBezTo>
                    <a:pt x="8276" y="813"/>
                    <a:pt x="8287" y="813"/>
                    <a:pt x="8287" y="802"/>
                  </a:cubicBezTo>
                  <a:cubicBezTo>
                    <a:pt x="8310" y="813"/>
                    <a:pt x="8332" y="813"/>
                    <a:pt x="8367" y="813"/>
                  </a:cubicBezTo>
                  <a:cubicBezTo>
                    <a:pt x="8581" y="813"/>
                    <a:pt x="8773" y="644"/>
                    <a:pt x="8773" y="418"/>
                  </a:cubicBezTo>
                  <a:cubicBezTo>
                    <a:pt x="8784" y="203"/>
                    <a:pt x="8603" y="0"/>
                    <a:pt x="837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03" name="Google Shape;1403;p33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1404" name="Google Shape;1404;p33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5" name="Google Shape;1405;p33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6" name="Google Shape;1406;p33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7" name="Google Shape;1407;p33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8" name="Google Shape;1408;p33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09" name="Google Shape;1409;p33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0" name="Google Shape;1410;p33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1" name="Google Shape;1411;p33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2" name="Google Shape;1412;p33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3" name="Google Shape;1413;p33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4" name="Google Shape;1414;p33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5" name="Google Shape;1415;p33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6" name="Google Shape;1416;p33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7" name="Google Shape;1417;p33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8" name="Google Shape;1418;p33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19" name="Google Shape;1419;p33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0" name="Google Shape;1420;p33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1" name="Google Shape;1421;p33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2" name="Google Shape;1422;p33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3" name="Google Shape;1423;p33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4" name="Google Shape;1424;p33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5" name="Google Shape;1425;p33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26" name="Google Shape;1426;p33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427" name="Google Shape;1427;p33"/>
            <p:cNvSpPr/>
            <p:nvPr/>
          </p:nvSpPr>
          <p:spPr>
            <a:xfrm rot="1595496">
              <a:off x="-1588451" y="4133629"/>
              <a:ext cx="2856821" cy="1407801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8" name="Google Shape;1428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>
                <a:solidFill>
                  <a:srgbClr val="1C4587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29" name="Google Shape;1429;p33"/>
          <p:cNvSpPr txBox="1">
            <a:spLocks noGrp="1"/>
          </p:cNvSpPr>
          <p:nvPr>
            <p:ph type="title" idx="2"/>
          </p:nvPr>
        </p:nvSpPr>
        <p:spPr>
          <a:xfrm>
            <a:off x="1176150" y="176222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0" name="Google Shape;1430;p33"/>
          <p:cNvSpPr txBox="1">
            <a:spLocks noGrp="1"/>
          </p:cNvSpPr>
          <p:nvPr>
            <p:ph type="subTitle" idx="1"/>
          </p:nvPr>
        </p:nvSpPr>
        <p:spPr>
          <a:xfrm>
            <a:off x="989550" y="21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1" name="Google Shape;1431;p33"/>
          <p:cNvSpPr txBox="1">
            <a:spLocks noGrp="1"/>
          </p:cNvSpPr>
          <p:nvPr>
            <p:ph type="title" idx="3"/>
          </p:nvPr>
        </p:nvSpPr>
        <p:spPr>
          <a:xfrm>
            <a:off x="3765595" y="176222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2" name="Google Shape;1432;p33"/>
          <p:cNvSpPr txBox="1">
            <a:spLocks noGrp="1"/>
          </p:cNvSpPr>
          <p:nvPr>
            <p:ph type="subTitle" idx="4"/>
          </p:nvPr>
        </p:nvSpPr>
        <p:spPr>
          <a:xfrm>
            <a:off x="3578995" y="21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3" name="Google Shape;1433;p33"/>
          <p:cNvSpPr txBox="1">
            <a:spLocks noGrp="1"/>
          </p:cNvSpPr>
          <p:nvPr>
            <p:ph type="title" idx="5"/>
          </p:nvPr>
        </p:nvSpPr>
        <p:spPr>
          <a:xfrm>
            <a:off x="1176150" y="336597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4" name="Google Shape;1434;p33"/>
          <p:cNvSpPr txBox="1">
            <a:spLocks noGrp="1"/>
          </p:cNvSpPr>
          <p:nvPr>
            <p:ph type="subTitle" idx="6"/>
          </p:nvPr>
        </p:nvSpPr>
        <p:spPr>
          <a:xfrm>
            <a:off x="989550" y="38001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5" name="Google Shape;1435;p33"/>
          <p:cNvSpPr txBox="1">
            <a:spLocks noGrp="1"/>
          </p:cNvSpPr>
          <p:nvPr>
            <p:ph type="title" idx="7"/>
          </p:nvPr>
        </p:nvSpPr>
        <p:spPr>
          <a:xfrm>
            <a:off x="3765595" y="336597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6" name="Google Shape;1436;p33"/>
          <p:cNvSpPr txBox="1">
            <a:spLocks noGrp="1"/>
          </p:cNvSpPr>
          <p:nvPr>
            <p:ph type="subTitle" idx="8"/>
          </p:nvPr>
        </p:nvSpPr>
        <p:spPr>
          <a:xfrm>
            <a:off x="3578995" y="38001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7" name="Google Shape;1437;p33"/>
          <p:cNvSpPr txBox="1">
            <a:spLocks noGrp="1"/>
          </p:cNvSpPr>
          <p:nvPr>
            <p:ph type="title" idx="9"/>
          </p:nvPr>
        </p:nvSpPr>
        <p:spPr>
          <a:xfrm>
            <a:off x="6355039" y="176222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38" name="Google Shape;1438;p33"/>
          <p:cNvSpPr txBox="1">
            <a:spLocks noGrp="1"/>
          </p:cNvSpPr>
          <p:nvPr>
            <p:ph type="subTitle" idx="13"/>
          </p:nvPr>
        </p:nvSpPr>
        <p:spPr>
          <a:xfrm>
            <a:off x="6168439" y="219635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9" name="Google Shape;1439;p33"/>
          <p:cNvSpPr txBox="1">
            <a:spLocks noGrp="1"/>
          </p:cNvSpPr>
          <p:nvPr>
            <p:ph type="title" idx="14"/>
          </p:nvPr>
        </p:nvSpPr>
        <p:spPr>
          <a:xfrm>
            <a:off x="6355039" y="3365975"/>
            <a:ext cx="1612800" cy="28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600">
                <a:solidFill>
                  <a:srgbClr val="1C4587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1440" name="Google Shape;1440;p33"/>
          <p:cNvSpPr txBox="1">
            <a:spLocks noGrp="1"/>
          </p:cNvSpPr>
          <p:nvPr>
            <p:ph type="subTitle" idx="15"/>
          </p:nvPr>
        </p:nvSpPr>
        <p:spPr>
          <a:xfrm>
            <a:off x="6168439" y="3800100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1C4587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4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9" name="Google Shape;1499;p37"/>
          <p:cNvSpPr/>
          <p:nvPr/>
        </p:nvSpPr>
        <p:spPr>
          <a:xfrm>
            <a:off x="50" y="4405645"/>
            <a:ext cx="9143971" cy="2529869"/>
          </a:xfrm>
          <a:custGeom>
            <a:avLst/>
            <a:gdLst/>
            <a:ahLst/>
            <a:cxnLst/>
            <a:rect l="l" t="t" r="r" b="b"/>
            <a:pathLst>
              <a:path w="52578" h="14547" extrusionOk="0">
                <a:moveTo>
                  <a:pt x="17628" y="1"/>
                </a:moveTo>
                <a:cubicBezTo>
                  <a:pt x="14658" y="1"/>
                  <a:pt x="11603" y="1110"/>
                  <a:pt x="9016" y="2677"/>
                </a:cubicBezTo>
                <a:cubicBezTo>
                  <a:pt x="8900" y="2757"/>
                  <a:pt x="8772" y="2827"/>
                  <a:pt x="8646" y="2908"/>
                </a:cubicBezTo>
                <a:cubicBezTo>
                  <a:pt x="7570" y="3589"/>
                  <a:pt x="6530" y="4341"/>
                  <a:pt x="5525" y="5115"/>
                </a:cubicBezTo>
                <a:cubicBezTo>
                  <a:pt x="4519" y="5901"/>
                  <a:pt x="3537" y="6722"/>
                  <a:pt x="2543" y="7531"/>
                </a:cubicBezTo>
                <a:cubicBezTo>
                  <a:pt x="1711" y="8213"/>
                  <a:pt x="867" y="8883"/>
                  <a:pt x="0" y="9530"/>
                </a:cubicBezTo>
                <a:lnTo>
                  <a:pt x="0" y="14546"/>
                </a:lnTo>
                <a:lnTo>
                  <a:pt x="52577" y="14546"/>
                </a:lnTo>
                <a:lnTo>
                  <a:pt x="52577" y="1706"/>
                </a:lnTo>
                <a:cubicBezTo>
                  <a:pt x="51203" y="1925"/>
                  <a:pt x="49862" y="2423"/>
                  <a:pt x="48567" y="2954"/>
                </a:cubicBezTo>
                <a:cubicBezTo>
                  <a:pt x="47139" y="3545"/>
                  <a:pt x="45619" y="4214"/>
                  <a:pt x="44118" y="4214"/>
                </a:cubicBezTo>
                <a:cubicBezTo>
                  <a:pt x="43711" y="4214"/>
                  <a:pt x="43306" y="4165"/>
                  <a:pt x="42904" y="4052"/>
                </a:cubicBezTo>
                <a:cubicBezTo>
                  <a:pt x="41019" y="3520"/>
                  <a:pt x="39725" y="1683"/>
                  <a:pt x="37853" y="1116"/>
                </a:cubicBezTo>
                <a:cubicBezTo>
                  <a:pt x="37408" y="981"/>
                  <a:pt x="36966" y="922"/>
                  <a:pt x="36524" y="922"/>
                </a:cubicBezTo>
                <a:cubicBezTo>
                  <a:pt x="33671" y="922"/>
                  <a:pt x="30853" y="3365"/>
                  <a:pt x="27890" y="3365"/>
                </a:cubicBezTo>
                <a:cubicBezTo>
                  <a:pt x="27705" y="3365"/>
                  <a:pt x="27520" y="3355"/>
                  <a:pt x="27335" y="3335"/>
                </a:cubicBezTo>
                <a:cubicBezTo>
                  <a:pt x="25312" y="3116"/>
                  <a:pt x="23659" y="1671"/>
                  <a:pt x="21810" y="851"/>
                </a:cubicBezTo>
                <a:cubicBezTo>
                  <a:pt x="20477" y="259"/>
                  <a:pt x="19063" y="1"/>
                  <a:pt x="1762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0" name="Google Shape;1500;p37"/>
          <p:cNvSpPr/>
          <p:nvPr/>
        </p:nvSpPr>
        <p:spPr>
          <a:xfrm rot="-8100000" flipH="1">
            <a:off x="7066627" y="-679503"/>
            <a:ext cx="3803775" cy="2708741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1" name="Google Shape;1501;p37"/>
          <p:cNvSpPr/>
          <p:nvPr/>
        </p:nvSpPr>
        <p:spPr>
          <a:xfrm rot="-4500010" flipH="1">
            <a:off x="-437583" y="-449612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2" name="Google Shape;1502;p37"/>
          <p:cNvSpPr/>
          <p:nvPr/>
        </p:nvSpPr>
        <p:spPr>
          <a:xfrm rot="-8224508" flipH="1">
            <a:off x="-297528" y="4388170"/>
            <a:ext cx="2868757" cy="1084932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3" name="Google Shape;1503;p37"/>
          <p:cNvGrpSpPr/>
          <p:nvPr/>
        </p:nvGrpSpPr>
        <p:grpSpPr>
          <a:xfrm>
            <a:off x="8256149" y="2977373"/>
            <a:ext cx="964062" cy="1545385"/>
            <a:chOff x="8131305" y="2068599"/>
            <a:chExt cx="1208098" cy="1936572"/>
          </a:xfrm>
        </p:grpSpPr>
        <p:sp>
          <p:nvSpPr>
            <p:cNvPr id="1504" name="Google Shape;1504;p37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37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06" name="Google Shape;1506;p37"/>
          <p:cNvSpPr/>
          <p:nvPr/>
        </p:nvSpPr>
        <p:spPr>
          <a:xfrm rot="-8100000" flipH="1">
            <a:off x="7653281" y="194726"/>
            <a:ext cx="1543941" cy="2359024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07" name="Google Shape;1507;p37"/>
          <p:cNvGrpSpPr/>
          <p:nvPr/>
        </p:nvGrpSpPr>
        <p:grpSpPr>
          <a:xfrm rot="1470548" flipH="1">
            <a:off x="-57972" y="2199662"/>
            <a:ext cx="617828" cy="1715342"/>
            <a:chOff x="3888625" y="3682675"/>
            <a:chExt cx="696085" cy="1932815"/>
          </a:xfrm>
        </p:grpSpPr>
        <p:sp>
          <p:nvSpPr>
            <p:cNvPr id="1508" name="Google Shape;1508;p3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3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3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3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3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3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3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3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3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3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3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3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3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3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3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3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3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3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3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3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3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3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3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3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2" name="Google Shape;1532;p37"/>
          <p:cNvGrpSpPr/>
          <p:nvPr/>
        </p:nvGrpSpPr>
        <p:grpSpPr>
          <a:xfrm rot="5400000">
            <a:off x="847362" y="1154360"/>
            <a:ext cx="578995" cy="762248"/>
            <a:chOff x="2109400" y="2670450"/>
            <a:chExt cx="113200" cy="149025"/>
          </a:xfrm>
        </p:grpSpPr>
        <p:sp>
          <p:nvSpPr>
            <p:cNvPr id="1533" name="Google Shape;1533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6" name="Google Shape;1556;p37"/>
          <p:cNvGrpSpPr/>
          <p:nvPr/>
        </p:nvGrpSpPr>
        <p:grpSpPr>
          <a:xfrm rot="8100000">
            <a:off x="6530281" y="293733"/>
            <a:ext cx="578994" cy="762252"/>
            <a:chOff x="2109400" y="2670450"/>
            <a:chExt cx="113200" cy="149025"/>
          </a:xfrm>
        </p:grpSpPr>
        <p:sp>
          <p:nvSpPr>
            <p:cNvPr id="1557" name="Google Shape;1557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80" name="Google Shape;1580;p37"/>
          <p:cNvGrpSpPr/>
          <p:nvPr/>
        </p:nvGrpSpPr>
        <p:grpSpPr>
          <a:xfrm rot="8100000">
            <a:off x="7230056" y="4452533"/>
            <a:ext cx="578994" cy="762252"/>
            <a:chOff x="2109400" y="2670450"/>
            <a:chExt cx="113200" cy="149025"/>
          </a:xfrm>
        </p:grpSpPr>
        <p:sp>
          <p:nvSpPr>
            <p:cNvPr id="1581" name="Google Shape;1581;p3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3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3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3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3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3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3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3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3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3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3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3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3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3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3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3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3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3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3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3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3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3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3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6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05" name="Google Shape;1605;p38"/>
          <p:cNvGrpSpPr/>
          <p:nvPr/>
        </p:nvGrpSpPr>
        <p:grpSpPr>
          <a:xfrm flipH="1">
            <a:off x="-3451311" y="-1948923"/>
            <a:ext cx="14675620" cy="7718894"/>
            <a:chOff x="-2308311" y="-1948923"/>
            <a:chExt cx="14675620" cy="7718894"/>
          </a:xfrm>
        </p:grpSpPr>
        <p:grpSp>
          <p:nvGrpSpPr>
            <p:cNvPr id="1606" name="Google Shape;1606;p38"/>
            <p:cNvGrpSpPr/>
            <p:nvPr/>
          </p:nvGrpSpPr>
          <p:grpSpPr>
            <a:xfrm>
              <a:off x="8131305" y="2068599"/>
              <a:ext cx="1208098" cy="1936572"/>
              <a:chOff x="8131305" y="2068599"/>
              <a:chExt cx="1208098" cy="1936572"/>
            </a:xfrm>
          </p:grpSpPr>
          <p:sp>
            <p:nvSpPr>
              <p:cNvPr id="1607" name="Google Shape;1607;p38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8" name="Google Shape;1608;p38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09" name="Google Shape;1609;p38"/>
            <p:cNvSpPr/>
            <p:nvPr/>
          </p:nvSpPr>
          <p:spPr>
            <a:xfrm rot="-900042">
              <a:off x="7082649" y="-1377405"/>
              <a:ext cx="4896198" cy="3646409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38"/>
            <p:cNvSpPr/>
            <p:nvPr/>
          </p:nvSpPr>
          <p:spPr>
            <a:xfrm rot="2700044">
              <a:off x="-1912772" y="-1033300"/>
              <a:ext cx="3384845" cy="2520846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611" name="Google Shape;1611;p38"/>
            <p:cNvGrpSpPr/>
            <p:nvPr/>
          </p:nvGrpSpPr>
          <p:grpSpPr>
            <a:xfrm rot="3416918">
              <a:off x="-912311" y="2392130"/>
              <a:ext cx="1697343" cy="1746706"/>
              <a:chOff x="1362375" y="3861550"/>
              <a:chExt cx="887125" cy="912925"/>
            </a:xfrm>
          </p:grpSpPr>
          <p:sp>
            <p:nvSpPr>
              <p:cNvPr id="1612" name="Google Shape;1612;p38"/>
              <p:cNvSpPr/>
              <p:nvPr/>
            </p:nvSpPr>
            <p:spPr>
              <a:xfrm>
                <a:off x="1386700" y="4025325"/>
                <a:ext cx="561525" cy="749150"/>
              </a:xfrm>
              <a:custGeom>
                <a:avLst/>
                <a:gdLst/>
                <a:ahLst/>
                <a:cxnLst/>
                <a:rect l="l" t="t" r="r" b="b"/>
                <a:pathLst>
                  <a:path w="22461" h="29966" extrusionOk="0">
                    <a:moveTo>
                      <a:pt x="129" y="1"/>
                    </a:moveTo>
                    <a:cubicBezTo>
                      <a:pt x="69" y="1"/>
                      <a:pt x="22" y="44"/>
                      <a:pt x="11" y="106"/>
                    </a:cubicBezTo>
                    <a:cubicBezTo>
                      <a:pt x="0" y="176"/>
                      <a:pt x="47" y="245"/>
                      <a:pt x="116" y="257"/>
                    </a:cubicBezTo>
                    <a:cubicBezTo>
                      <a:pt x="17945" y="3175"/>
                      <a:pt x="21279" y="21629"/>
                      <a:pt x="21406" y="22417"/>
                    </a:cubicBezTo>
                    <a:cubicBezTo>
                      <a:pt x="22194" y="26989"/>
                      <a:pt x="22194" y="29803"/>
                      <a:pt x="22194" y="29837"/>
                    </a:cubicBezTo>
                    <a:cubicBezTo>
                      <a:pt x="22194" y="29907"/>
                      <a:pt x="22252" y="29965"/>
                      <a:pt x="22333" y="29965"/>
                    </a:cubicBezTo>
                    <a:cubicBezTo>
                      <a:pt x="22402" y="29965"/>
                      <a:pt x="22460" y="29907"/>
                      <a:pt x="22460" y="29837"/>
                    </a:cubicBezTo>
                    <a:cubicBezTo>
                      <a:pt x="22460" y="29803"/>
                      <a:pt x="22448" y="26978"/>
                      <a:pt x="21661" y="22370"/>
                    </a:cubicBezTo>
                    <a:cubicBezTo>
                      <a:pt x="21534" y="21583"/>
                      <a:pt x="18154" y="2955"/>
                      <a:pt x="150" y="3"/>
                    </a:cubicBezTo>
                    <a:cubicBezTo>
                      <a:pt x="143" y="1"/>
                      <a:pt x="136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3" name="Google Shape;1613;p38"/>
              <p:cNvSpPr/>
              <p:nvPr/>
            </p:nvSpPr>
            <p:spPr>
              <a:xfrm>
                <a:off x="1731400" y="3907375"/>
                <a:ext cx="191625" cy="655800"/>
              </a:xfrm>
              <a:custGeom>
                <a:avLst/>
                <a:gdLst/>
                <a:ahLst/>
                <a:cxnLst/>
                <a:rect l="l" t="t" r="r" b="b"/>
                <a:pathLst>
                  <a:path w="7665" h="26232" extrusionOk="0">
                    <a:moveTo>
                      <a:pt x="6296" y="1"/>
                    </a:moveTo>
                    <a:cubicBezTo>
                      <a:pt x="6254" y="1"/>
                      <a:pt x="6212" y="19"/>
                      <a:pt x="6183" y="55"/>
                    </a:cubicBezTo>
                    <a:cubicBezTo>
                      <a:pt x="1610" y="7094"/>
                      <a:pt x="0" y="13265"/>
                      <a:pt x="1413" y="18416"/>
                    </a:cubicBezTo>
                    <a:cubicBezTo>
                      <a:pt x="2907" y="23904"/>
                      <a:pt x="7410" y="26196"/>
                      <a:pt x="7456" y="26220"/>
                    </a:cubicBezTo>
                    <a:cubicBezTo>
                      <a:pt x="7479" y="26220"/>
                      <a:pt x="7491" y="26232"/>
                      <a:pt x="7515" y="26232"/>
                    </a:cubicBezTo>
                    <a:cubicBezTo>
                      <a:pt x="7561" y="26232"/>
                      <a:pt x="7607" y="26208"/>
                      <a:pt x="7630" y="26162"/>
                    </a:cubicBezTo>
                    <a:cubicBezTo>
                      <a:pt x="7665" y="26093"/>
                      <a:pt x="7630" y="26023"/>
                      <a:pt x="7572" y="25988"/>
                    </a:cubicBezTo>
                    <a:cubicBezTo>
                      <a:pt x="7526" y="25965"/>
                      <a:pt x="3126" y="23731"/>
                      <a:pt x="1656" y="18347"/>
                    </a:cubicBezTo>
                    <a:cubicBezTo>
                      <a:pt x="267" y="13276"/>
                      <a:pt x="1865" y="7163"/>
                      <a:pt x="6403" y="194"/>
                    </a:cubicBezTo>
                    <a:cubicBezTo>
                      <a:pt x="6437" y="136"/>
                      <a:pt x="6426" y="55"/>
                      <a:pt x="6368" y="20"/>
                    </a:cubicBezTo>
                    <a:cubicBezTo>
                      <a:pt x="6346" y="7"/>
                      <a:pt x="6321" y="1"/>
                      <a:pt x="6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4" name="Google Shape;1614;p38"/>
              <p:cNvSpPr/>
              <p:nvPr/>
            </p:nvSpPr>
            <p:spPr>
              <a:xfrm>
                <a:off x="1764975" y="4114800"/>
                <a:ext cx="130575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2653" extrusionOk="0">
                    <a:moveTo>
                      <a:pt x="5094" y="1"/>
                    </a:moveTo>
                    <a:cubicBezTo>
                      <a:pt x="2027" y="1"/>
                      <a:pt x="59" y="2421"/>
                      <a:pt x="47" y="2444"/>
                    </a:cubicBezTo>
                    <a:cubicBezTo>
                      <a:pt x="0" y="2501"/>
                      <a:pt x="12" y="2571"/>
                      <a:pt x="59" y="2617"/>
                    </a:cubicBezTo>
                    <a:cubicBezTo>
                      <a:pt x="93" y="2640"/>
                      <a:pt x="116" y="2652"/>
                      <a:pt x="139" y="2652"/>
                    </a:cubicBezTo>
                    <a:cubicBezTo>
                      <a:pt x="186" y="2652"/>
                      <a:pt x="221" y="2629"/>
                      <a:pt x="244" y="2594"/>
                    </a:cubicBezTo>
                    <a:cubicBezTo>
                      <a:pt x="267" y="2571"/>
                      <a:pt x="2143" y="255"/>
                      <a:pt x="5094" y="255"/>
                    </a:cubicBezTo>
                    <a:cubicBezTo>
                      <a:pt x="5164" y="255"/>
                      <a:pt x="5222" y="198"/>
                      <a:pt x="5222" y="129"/>
                    </a:cubicBezTo>
                    <a:cubicBezTo>
                      <a:pt x="5222" y="59"/>
                      <a:pt x="5164" y="1"/>
                      <a:pt x="50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5" name="Google Shape;1615;p38"/>
              <p:cNvSpPr/>
              <p:nvPr/>
            </p:nvSpPr>
            <p:spPr>
              <a:xfrm>
                <a:off x="1728800" y="4005275"/>
                <a:ext cx="69200" cy="110700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428" extrusionOk="0">
                    <a:moveTo>
                      <a:pt x="150" y="0"/>
                    </a:moveTo>
                    <a:cubicBezTo>
                      <a:pt x="113" y="0"/>
                      <a:pt x="74" y="18"/>
                      <a:pt x="47" y="52"/>
                    </a:cubicBezTo>
                    <a:cubicBezTo>
                      <a:pt x="1" y="110"/>
                      <a:pt x="12" y="191"/>
                      <a:pt x="70" y="226"/>
                    </a:cubicBezTo>
                    <a:cubicBezTo>
                      <a:pt x="2489" y="2101"/>
                      <a:pt x="2200" y="4266"/>
                      <a:pt x="2188" y="4289"/>
                    </a:cubicBezTo>
                    <a:cubicBezTo>
                      <a:pt x="2188" y="4359"/>
                      <a:pt x="2235" y="4417"/>
                      <a:pt x="2304" y="4428"/>
                    </a:cubicBezTo>
                    <a:lnTo>
                      <a:pt x="2316" y="4428"/>
                    </a:lnTo>
                    <a:cubicBezTo>
                      <a:pt x="2386" y="4428"/>
                      <a:pt x="2432" y="4382"/>
                      <a:pt x="2443" y="4324"/>
                    </a:cubicBezTo>
                    <a:cubicBezTo>
                      <a:pt x="2455" y="4232"/>
                      <a:pt x="2767" y="1997"/>
                      <a:pt x="220" y="29"/>
                    </a:cubicBezTo>
                    <a:cubicBezTo>
                      <a:pt x="201" y="9"/>
                      <a:pt x="176" y="0"/>
                      <a:pt x="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6" name="Google Shape;1616;p38"/>
              <p:cNvSpPr/>
              <p:nvPr/>
            </p:nvSpPr>
            <p:spPr>
              <a:xfrm>
                <a:off x="1814750" y="3994700"/>
                <a:ext cx="107700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4308" h="1749" extrusionOk="0">
                    <a:moveTo>
                      <a:pt x="4181" y="1"/>
                    </a:moveTo>
                    <a:cubicBezTo>
                      <a:pt x="1158" y="1"/>
                      <a:pt x="82" y="1494"/>
                      <a:pt x="47" y="1552"/>
                    </a:cubicBezTo>
                    <a:cubicBezTo>
                      <a:pt x="1" y="1609"/>
                      <a:pt x="13" y="1691"/>
                      <a:pt x="70" y="1725"/>
                    </a:cubicBezTo>
                    <a:cubicBezTo>
                      <a:pt x="93" y="1748"/>
                      <a:pt x="116" y="1748"/>
                      <a:pt x="152" y="1748"/>
                    </a:cubicBezTo>
                    <a:cubicBezTo>
                      <a:pt x="186" y="1748"/>
                      <a:pt x="232" y="1737"/>
                      <a:pt x="255" y="1702"/>
                    </a:cubicBezTo>
                    <a:cubicBezTo>
                      <a:pt x="267" y="1679"/>
                      <a:pt x="1297" y="266"/>
                      <a:pt x="4181" y="266"/>
                    </a:cubicBezTo>
                    <a:cubicBezTo>
                      <a:pt x="4250" y="266"/>
                      <a:pt x="4308" y="209"/>
                      <a:pt x="4308" y="139"/>
                    </a:cubicBezTo>
                    <a:cubicBezTo>
                      <a:pt x="4308" y="58"/>
                      <a:pt x="4250" y="1"/>
                      <a:pt x="4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7" name="Google Shape;1617;p38"/>
              <p:cNvSpPr/>
              <p:nvPr/>
            </p:nvSpPr>
            <p:spPr>
              <a:xfrm>
                <a:off x="1808975" y="3884450"/>
                <a:ext cx="52125" cy="1140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561" extrusionOk="0">
                    <a:moveTo>
                      <a:pt x="138" y="1"/>
                    </a:moveTo>
                    <a:cubicBezTo>
                      <a:pt x="107" y="1"/>
                      <a:pt x="74" y="12"/>
                      <a:pt x="46" y="34"/>
                    </a:cubicBezTo>
                    <a:cubicBezTo>
                      <a:pt x="0" y="92"/>
                      <a:pt x="0" y="161"/>
                      <a:pt x="46" y="220"/>
                    </a:cubicBezTo>
                    <a:cubicBezTo>
                      <a:pt x="1795" y="2037"/>
                      <a:pt x="1065" y="4375"/>
                      <a:pt x="1054" y="4398"/>
                    </a:cubicBezTo>
                    <a:cubicBezTo>
                      <a:pt x="1031" y="4468"/>
                      <a:pt x="1077" y="4537"/>
                      <a:pt x="1135" y="4561"/>
                    </a:cubicBezTo>
                    <a:lnTo>
                      <a:pt x="1181" y="4561"/>
                    </a:lnTo>
                    <a:cubicBezTo>
                      <a:pt x="1239" y="4561"/>
                      <a:pt x="1286" y="4537"/>
                      <a:pt x="1297" y="4480"/>
                    </a:cubicBezTo>
                    <a:cubicBezTo>
                      <a:pt x="1309" y="4457"/>
                      <a:pt x="2084" y="1979"/>
                      <a:pt x="232" y="45"/>
                    </a:cubicBezTo>
                    <a:cubicBezTo>
                      <a:pt x="207" y="15"/>
                      <a:pt x="173" y="1"/>
                      <a:pt x="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8" name="Google Shape;1618;p38"/>
              <p:cNvSpPr/>
              <p:nvPr/>
            </p:nvSpPr>
            <p:spPr>
              <a:xfrm>
                <a:off x="1531100" y="4175325"/>
                <a:ext cx="182100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7284" h="2165" extrusionOk="0">
                    <a:moveTo>
                      <a:pt x="5031" y="0"/>
                    </a:moveTo>
                    <a:cubicBezTo>
                      <a:pt x="3592" y="0"/>
                      <a:pt x="1672" y="370"/>
                      <a:pt x="47" y="1945"/>
                    </a:cubicBezTo>
                    <a:cubicBezTo>
                      <a:pt x="1" y="2002"/>
                      <a:pt x="1" y="2084"/>
                      <a:pt x="47" y="2130"/>
                    </a:cubicBezTo>
                    <a:cubicBezTo>
                      <a:pt x="70" y="2153"/>
                      <a:pt x="106" y="2164"/>
                      <a:pt x="140" y="2164"/>
                    </a:cubicBezTo>
                    <a:cubicBezTo>
                      <a:pt x="175" y="2164"/>
                      <a:pt x="209" y="2153"/>
                      <a:pt x="232" y="2130"/>
                    </a:cubicBezTo>
                    <a:cubicBezTo>
                      <a:pt x="1795" y="610"/>
                      <a:pt x="3644" y="254"/>
                      <a:pt x="5029" y="254"/>
                    </a:cubicBezTo>
                    <a:cubicBezTo>
                      <a:pt x="6230" y="254"/>
                      <a:pt x="7082" y="522"/>
                      <a:pt x="7098" y="532"/>
                    </a:cubicBezTo>
                    <a:cubicBezTo>
                      <a:pt x="7107" y="534"/>
                      <a:pt x="7116" y="534"/>
                      <a:pt x="7124" y="534"/>
                    </a:cubicBezTo>
                    <a:cubicBezTo>
                      <a:pt x="7184" y="534"/>
                      <a:pt x="7240" y="501"/>
                      <a:pt x="7260" y="440"/>
                    </a:cubicBezTo>
                    <a:cubicBezTo>
                      <a:pt x="7284" y="381"/>
                      <a:pt x="7248" y="301"/>
                      <a:pt x="7179" y="289"/>
                    </a:cubicBezTo>
                    <a:cubicBezTo>
                      <a:pt x="7163" y="278"/>
                      <a:pt x="6278" y="0"/>
                      <a:pt x="50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9" name="Google Shape;1619;p38"/>
              <p:cNvSpPr/>
              <p:nvPr/>
            </p:nvSpPr>
            <p:spPr>
              <a:xfrm>
                <a:off x="1619975" y="4013500"/>
                <a:ext cx="43450" cy="132600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5304" extrusionOk="0">
                    <a:moveTo>
                      <a:pt x="811" y="1"/>
                    </a:moveTo>
                    <a:cubicBezTo>
                      <a:pt x="742" y="1"/>
                      <a:pt x="683" y="59"/>
                      <a:pt x="683" y="128"/>
                    </a:cubicBezTo>
                    <a:cubicBezTo>
                      <a:pt x="683" y="175"/>
                      <a:pt x="660" y="302"/>
                      <a:pt x="626" y="441"/>
                    </a:cubicBezTo>
                    <a:cubicBezTo>
                      <a:pt x="441" y="1263"/>
                      <a:pt x="1" y="3208"/>
                      <a:pt x="1483" y="5246"/>
                    </a:cubicBezTo>
                    <a:cubicBezTo>
                      <a:pt x="1506" y="5280"/>
                      <a:pt x="1552" y="5303"/>
                      <a:pt x="1586" y="5303"/>
                    </a:cubicBezTo>
                    <a:cubicBezTo>
                      <a:pt x="1609" y="5303"/>
                      <a:pt x="1645" y="5292"/>
                      <a:pt x="1668" y="5269"/>
                    </a:cubicBezTo>
                    <a:cubicBezTo>
                      <a:pt x="1714" y="5234"/>
                      <a:pt x="1737" y="5153"/>
                      <a:pt x="1691" y="5095"/>
                    </a:cubicBezTo>
                    <a:cubicBezTo>
                      <a:pt x="278" y="3150"/>
                      <a:pt x="695" y="1286"/>
                      <a:pt x="868" y="499"/>
                    </a:cubicBezTo>
                    <a:cubicBezTo>
                      <a:pt x="915" y="325"/>
                      <a:pt x="938" y="209"/>
                      <a:pt x="938" y="128"/>
                    </a:cubicBezTo>
                    <a:cubicBezTo>
                      <a:pt x="938" y="59"/>
                      <a:pt x="880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0" name="Google Shape;1620;p38"/>
              <p:cNvSpPr/>
              <p:nvPr/>
            </p:nvSpPr>
            <p:spPr>
              <a:xfrm>
                <a:off x="1426325" y="4081575"/>
                <a:ext cx="15690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2233" extrusionOk="0">
                    <a:moveTo>
                      <a:pt x="4464" y="0"/>
                    </a:moveTo>
                    <a:cubicBezTo>
                      <a:pt x="3267" y="0"/>
                      <a:pt x="1608" y="377"/>
                      <a:pt x="47" y="2013"/>
                    </a:cubicBezTo>
                    <a:cubicBezTo>
                      <a:pt x="1" y="2060"/>
                      <a:pt x="1" y="2140"/>
                      <a:pt x="47" y="2186"/>
                    </a:cubicBezTo>
                    <a:cubicBezTo>
                      <a:pt x="70" y="2222"/>
                      <a:pt x="106" y="2233"/>
                      <a:pt x="140" y="2233"/>
                    </a:cubicBezTo>
                    <a:cubicBezTo>
                      <a:pt x="175" y="2233"/>
                      <a:pt x="209" y="2210"/>
                      <a:pt x="232" y="2186"/>
                    </a:cubicBezTo>
                    <a:cubicBezTo>
                      <a:pt x="1732" y="611"/>
                      <a:pt x="3322" y="250"/>
                      <a:pt x="4464" y="250"/>
                    </a:cubicBezTo>
                    <a:cubicBezTo>
                      <a:pt x="5420" y="250"/>
                      <a:pt x="6063" y="503"/>
                      <a:pt x="6079" y="508"/>
                    </a:cubicBezTo>
                    <a:cubicBezTo>
                      <a:pt x="6098" y="517"/>
                      <a:pt x="6117" y="522"/>
                      <a:pt x="6134" y="522"/>
                    </a:cubicBezTo>
                    <a:cubicBezTo>
                      <a:pt x="6183" y="522"/>
                      <a:pt x="6225" y="490"/>
                      <a:pt x="6242" y="439"/>
                    </a:cubicBezTo>
                    <a:cubicBezTo>
                      <a:pt x="6276" y="380"/>
                      <a:pt x="6242" y="300"/>
                      <a:pt x="6172" y="277"/>
                    </a:cubicBezTo>
                    <a:cubicBezTo>
                      <a:pt x="6161" y="271"/>
                      <a:pt x="5478" y="0"/>
                      <a:pt x="44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1" name="Google Shape;1621;p38"/>
              <p:cNvSpPr/>
              <p:nvPr/>
            </p:nvSpPr>
            <p:spPr>
              <a:xfrm>
                <a:off x="1460200" y="3967600"/>
                <a:ext cx="634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3979" extrusionOk="0">
                    <a:moveTo>
                      <a:pt x="692" y="0"/>
                    </a:moveTo>
                    <a:cubicBezTo>
                      <a:pt x="641" y="0"/>
                      <a:pt x="586" y="34"/>
                      <a:pt x="568" y="89"/>
                    </a:cubicBezTo>
                    <a:cubicBezTo>
                      <a:pt x="545" y="158"/>
                      <a:pt x="1" y="1941"/>
                      <a:pt x="2304" y="3956"/>
                    </a:cubicBezTo>
                    <a:cubicBezTo>
                      <a:pt x="2327" y="3967"/>
                      <a:pt x="2363" y="3979"/>
                      <a:pt x="2397" y="3979"/>
                    </a:cubicBezTo>
                    <a:cubicBezTo>
                      <a:pt x="2432" y="3979"/>
                      <a:pt x="2466" y="3967"/>
                      <a:pt x="2490" y="3944"/>
                    </a:cubicBezTo>
                    <a:cubicBezTo>
                      <a:pt x="2536" y="3886"/>
                      <a:pt x="2525" y="3805"/>
                      <a:pt x="2478" y="3758"/>
                    </a:cubicBezTo>
                    <a:cubicBezTo>
                      <a:pt x="302" y="1872"/>
                      <a:pt x="811" y="181"/>
                      <a:pt x="811" y="158"/>
                    </a:cubicBezTo>
                    <a:cubicBezTo>
                      <a:pt x="834" y="100"/>
                      <a:pt x="799" y="19"/>
                      <a:pt x="730" y="7"/>
                    </a:cubicBezTo>
                    <a:cubicBezTo>
                      <a:pt x="718" y="3"/>
                      <a:pt x="705" y="0"/>
                      <a:pt x="6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2" name="Google Shape;1622;p38"/>
              <p:cNvSpPr/>
              <p:nvPr/>
            </p:nvSpPr>
            <p:spPr>
              <a:xfrm>
                <a:off x="1871775" y="388210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0"/>
                    </a:moveTo>
                    <a:cubicBezTo>
                      <a:pt x="371" y="0"/>
                      <a:pt x="1" y="360"/>
                      <a:pt x="1" y="811"/>
                    </a:cubicBezTo>
                    <a:cubicBezTo>
                      <a:pt x="1" y="1263"/>
                      <a:pt x="371" y="1633"/>
                      <a:pt x="822" y="1633"/>
                    </a:cubicBezTo>
                    <a:cubicBezTo>
                      <a:pt x="1274" y="1633"/>
                      <a:pt x="1645" y="1263"/>
                      <a:pt x="1645" y="811"/>
                    </a:cubicBezTo>
                    <a:cubicBezTo>
                      <a:pt x="1645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3" name="Google Shape;1623;p38"/>
              <p:cNvSpPr/>
              <p:nvPr/>
            </p:nvSpPr>
            <p:spPr>
              <a:xfrm>
                <a:off x="1787275" y="38615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1"/>
                    </a:moveTo>
                    <a:cubicBezTo>
                      <a:pt x="359" y="1"/>
                      <a:pt x="0" y="359"/>
                      <a:pt x="0" y="822"/>
                    </a:cubicBezTo>
                    <a:cubicBezTo>
                      <a:pt x="0" y="1274"/>
                      <a:pt x="359" y="1633"/>
                      <a:pt x="811" y="1633"/>
                    </a:cubicBezTo>
                    <a:cubicBezTo>
                      <a:pt x="1262" y="1633"/>
                      <a:pt x="1632" y="1274"/>
                      <a:pt x="1632" y="822"/>
                    </a:cubicBezTo>
                    <a:cubicBezTo>
                      <a:pt x="1632" y="359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4" name="Google Shape;1624;p38"/>
              <p:cNvSpPr/>
              <p:nvPr/>
            </p:nvSpPr>
            <p:spPr>
              <a:xfrm>
                <a:off x="1908825" y="3977625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59" y="0"/>
                      <a:pt x="1" y="359"/>
                      <a:pt x="1" y="810"/>
                    </a:cubicBezTo>
                    <a:cubicBezTo>
                      <a:pt x="1" y="1274"/>
                      <a:pt x="359" y="1633"/>
                      <a:pt x="822" y="1633"/>
                    </a:cubicBezTo>
                    <a:cubicBezTo>
                      <a:pt x="1274" y="1633"/>
                      <a:pt x="1633" y="1274"/>
                      <a:pt x="1633" y="810"/>
                    </a:cubicBezTo>
                    <a:cubicBezTo>
                      <a:pt x="1633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5" name="Google Shape;1625;p38"/>
              <p:cNvSpPr/>
              <p:nvPr/>
            </p:nvSpPr>
            <p:spPr>
              <a:xfrm>
                <a:off x="1708550" y="39851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0"/>
                      <a:pt x="0" y="822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2"/>
                    </a:cubicBezTo>
                    <a:cubicBezTo>
                      <a:pt x="1632" y="37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6" name="Google Shape;1626;p38"/>
              <p:cNvSpPr/>
              <p:nvPr/>
            </p:nvSpPr>
            <p:spPr>
              <a:xfrm>
                <a:off x="1777425" y="39570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1" y="371"/>
                      <a:pt x="1" y="822"/>
                    </a:cubicBezTo>
                    <a:cubicBezTo>
                      <a:pt x="1" y="1274"/>
                      <a:pt x="371" y="1632"/>
                      <a:pt x="822" y="1632"/>
                    </a:cubicBezTo>
                    <a:cubicBezTo>
                      <a:pt x="1274" y="1632"/>
                      <a:pt x="1645" y="1274"/>
                      <a:pt x="1645" y="822"/>
                    </a:cubicBezTo>
                    <a:cubicBezTo>
                      <a:pt x="1645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7" name="Google Shape;1627;p38"/>
              <p:cNvSpPr/>
              <p:nvPr/>
            </p:nvSpPr>
            <p:spPr>
              <a:xfrm>
                <a:off x="1822275" y="4052275"/>
                <a:ext cx="40850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4" extrusionOk="0">
                    <a:moveTo>
                      <a:pt x="811" y="1"/>
                    </a:moveTo>
                    <a:cubicBezTo>
                      <a:pt x="360" y="1"/>
                      <a:pt x="1" y="360"/>
                      <a:pt x="1" y="811"/>
                    </a:cubicBezTo>
                    <a:cubicBezTo>
                      <a:pt x="1" y="1274"/>
                      <a:pt x="360" y="1634"/>
                      <a:pt x="811" y="1634"/>
                    </a:cubicBezTo>
                    <a:cubicBezTo>
                      <a:pt x="1263" y="1634"/>
                      <a:pt x="1634" y="1274"/>
                      <a:pt x="1634" y="811"/>
                    </a:cubicBezTo>
                    <a:cubicBezTo>
                      <a:pt x="1634" y="360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8" name="Google Shape;1628;p38"/>
              <p:cNvSpPr/>
              <p:nvPr/>
            </p:nvSpPr>
            <p:spPr>
              <a:xfrm>
                <a:off x="1659625" y="4088750"/>
                <a:ext cx="4085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45" extrusionOk="0">
                    <a:moveTo>
                      <a:pt x="823" y="1"/>
                    </a:moveTo>
                    <a:cubicBezTo>
                      <a:pt x="371" y="1"/>
                      <a:pt x="0" y="371"/>
                      <a:pt x="0" y="823"/>
                    </a:cubicBezTo>
                    <a:cubicBezTo>
                      <a:pt x="0" y="1274"/>
                      <a:pt x="371" y="1645"/>
                      <a:pt x="823" y="1645"/>
                    </a:cubicBezTo>
                    <a:cubicBezTo>
                      <a:pt x="1274" y="1645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9" name="Google Shape;1629;p38"/>
              <p:cNvSpPr/>
              <p:nvPr/>
            </p:nvSpPr>
            <p:spPr>
              <a:xfrm>
                <a:off x="1677575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3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0" name="Google Shape;1630;p38"/>
              <p:cNvSpPr/>
              <p:nvPr/>
            </p:nvSpPr>
            <p:spPr>
              <a:xfrm>
                <a:off x="1791900" y="41854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1"/>
                    </a:moveTo>
                    <a:cubicBezTo>
                      <a:pt x="371" y="1"/>
                      <a:pt x="1" y="371"/>
                      <a:pt x="1" y="823"/>
                    </a:cubicBezTo>
                    <a:cubicBezTo>
                      <a:pt x="1" y="1274"/>
                      <a:pt x="371" y="1633"/>
                      <a:pt x="822" y="1633"/>
                    </a:cubicBezTo>
                    <a:cubicBezTo>
                      <a:pt x="1274" y="1633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1" name="Google Shape;1631;p38"/>
              <p:cNvSpPr/>
              <p:nvPr/>
            </p:nvSpPr>
            <p:spPr>
              <a:xfrm>
                <a:off x="1555150" y="40259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2"/>
                    </a:cubicBezTo>
                    <a:cubicBezTo>
                      <a:pt x="0" y="1274"/>
                      <a:pt x="359" y="1645"/>
                      <a:pt x="811" y="1645"/>
                    </a:cubicBezTo>
                    <a:cubicBezTo>
                      <a:pt x="1262" y="1645"/>
                      <a:pt x="1632" y="1274"/>
                      <a:pt x="1632" y="822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2" name="Google Shape;1632;p38"/>
              <p:cNvSpPr/>
              <p:nvPr/>
            </p:nvSpPr>
            <p:spPr>
              <a:xfrm>
                <a:off x="1421425" y="405227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1" y="360"/>
                      <a:pt x="1" y="811"/>
                    </a:cubicBezTo>
                    <a:cubicBezTo>
                      <a:pt x="1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11"/>
                    </a:cubicBezTo>
                    <a:cubicBezTo>
                      <a:pt x="1632" y="360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3" name="Google Shape;1633;p38"/>
              <p:cNvSpPr/>
              <p:nvPr/>
            </p:nvSpPr>
            <p:spPr>
              <a:xfrm>
                <a:off x="1564100" y="4113375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23" y="0"/>
                    </a:moveTo>
                    <a:cubicBezTo>
                      <a:pt x="371" y="0"/>
                      <a:pt x="1" y="359"/>
                      <a:pt x="1" y="811"/>
                    </a:cubicBezTo>
                    <a:cubicBezTo>
                      <a:pt x="1" y="1262"/>
                      <a:pt x="371" y="1632"/>
                      <a:pt x="823" y="1632"/>
                    </a:cubicBezTo>
                    <a:cubicBezTo>
                      <a:pt x="1274" y="1632"/>
                      <a:pt x="1634" y="1262"/>
                      <a:pt x="1634" y="811"/>
                    </a:cubicBezTo>
                    <a:cubicBezTo>
                      <a:pt x="163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4" name="Google Shape;1634;p38"/>
              <p:cNvSpPr/>
              <p:nvPr/>
            </p:nvSpPr>
            <p:spPr>
              <a:xfrm>
                <a:off x="1876425" y="40974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1"/>
                      <a:pt x="0" y="823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3"/>
                    </a:cubicBezTo>
                    <a:cubicBezTo>
                      <a:pt x="1632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5" name="Google Shape;1635;p38"/>
              <p:cNvSpPr/>
              <p:nvPr/>
            </p:nvSpPr>
            <p:spPr>
              <a:xfrm>
                <a:off x="2140075" y="4280675"/>
                <a:ext cx="4085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2" extrusionOk="0">
                    <a:moveTo>
                      <a:pt x="823" y="0"/>
                    </a:moveTo>
                    <a:cubicBezTo>
                      <a:pt x="371" y="0"/>
                      <a:pt x="1" y="358"/>
                      <a:pt x="1" y="810"/>
                    </a:cubicBezTo>
                    <a:cubicBezTo>
                      <a:pt x="1" y="1261"/>
                      <a:pt x="371" y="1632"/>
                      <a:pt x="823" y="1632"/>
                    </a:cubicBezTo>
                    <a:cubicBezTo>
                      <a:pt x="1274" y="1632"/>
                      <a:pt x="1634" y="1261"/>
                      <a:pt x="1634" y="810"/>
                    </a:cubicBezTo>
                    <a:cubicBezTo>
                      <a:pt x="1634" y="358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6" name="Google Shape;1636;p38"/>
              <p:cNvSpPr/>
              <p:nvPr/>
            </p:nvSpPr>
            <p:spPr>
              <a:xfrm>
                <a:off x="2078150" y="42968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1"/>
                    </a:cubicBezTo>
                    <a:cubicBezTo>
                      <a:pt x="0" y="1262"/>
                      <a:pt x="371" y="1632"/>
                      <a:pt x="823" y="1632"/>
                    </a:cubicBezTo>
                    <a:cubicBezTo>
                      <a:pt x="1274" y="1632"/>
                      <a:pt x="1644" y="1262"/>
                      <a:pt x="1644" y="811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7" name="Google Shape;1637;p38"/>
              <p:cNvSpPr/>
              <p:nvPr/>
            </p:nvSpPr>
            <p:spPr>
              <a:xfrm>
                <a:off x="2013600" y="43628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3"/>
                    </a:cubicBezTo>
                    <a:cubicBezTo>
                      <a:pt x="1" y="1275"/>
                      <a:pt x="359" y="1645"/>
                      <a:pt x="811" y="1645"/>
                    </a:cubicBezTo>
                    <a:cubicBezTo>
                      <a:pt x="1262" y="1645"/>
                      <a:pt x="1633" y="1275"/>
                      <a:pt x="1633" y="823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8" name="Google Shape;1638;p38"/>
              <p:cNvSpPr/>
              <p:nvPr/>
            </p:nvSpPr>
            <p:spPr>
              <a:xfrm>
                <a:off x="2208375" y="43324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3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3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9" name="Google Shape;1639;p38"/>
              <p:cNvSpPr/>
              <p:nvPr/>
            </p:nvSpPr>
            <p:spPr>
              <a:xfrm>
                <a:off x="2180900" y="44476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2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0" name="Google Shape;1640;p38"/>
              <p:cNvSpPr/>
              <p:nvPr/>
            </p:nvSpPr>
            <p:spPr>
              <a:xfrm>
                <a:off x="2115775" y="443580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0"/>
                    </a:moveTo>
                    <a:cubicBezTo>
                      <a:pt x="360" y="0"/>
                      <a:pt x="0" y="359"/>
                      <a:pt x="0" y="811"/>
                    </a:cubicBezTo>
                    <a:cubicBezTo>
                      <a:pt x="0" y="1262"/>
                      <a:pt x="360" y="1632"/>
                      <a:pt x="811" y="1632"/>
                    </a:cubicBezTo>
                    <a:cubicBezTo>
                      <a:pt x="1263" y="1632"/>
                      <a:pt x="1633" y="1262"/>
                      <a:pt x="1633" y="811"/>
                    </a:cubicBezTo>
                    <a:cubicBezTo>
                      <a:pt x="1633" y="359"/>
                      <a:pt x="1263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1" name="Google Shape;1641;p38"/>
              <p:cNvSpPr/>
              <p:nvPr/>
            </p:nvSpPr>
            <p:spPr>
              <a:xfrm>
                <a:off x="2033875" y="44300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1"/>
                    </a:moveTo>
                    <a:cubicBezTo>
                      <a:pt x="371" y="1"/>
                      <a:pt x="0" y="359"/>
                      <a:pt x="0" y="811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32" y="1262"/>
                      <a:pt x="1632" y="811"/>
                    </a:cubicBezTo>
                    <a:cubicBezTo>
                      <a:pt x="1632" y="359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2" name="Google Shape;1642;p38"/>
              <p:cNvSpPr/>
              <p:nvPr/>
            </p:nvSpPr>
            <p:spPr>
              <a:xfrm>
                <a:off x="2049200" y="452205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1"/>
                    </a:moveTo>
                    <a:cubicBezTo>
                      <a:pt x="360" y="1"/>
                      <a:pt x="0" y="371"/>
                      <a:pt x="0" y="822"/>
                    </a:cubicBezTo>
                    <a:cubicBezTo>
                      <a:pt x="0" y="1274"/>
                      <a:pt x="360" y="1633"/>
                      <a:pt x="811" y="1633"/>
                    </a:cubicBezTo>
                    <a:cubicBezTo>
                      <a:pt x="1263" y="1633"/>
                      <a:pt x="1633" y="1274"/>
                      <a:pt x="1633" y="822"/>
                    </a:cubicBezTo>
                    <a:cubicBezTo>
                      <a:pt x="1633" y="371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3" name="Google Shape;1643;p38"/>
              <p:cNvSpPr/>
              <p:nvPr/>
            </p:nvSpPr>
            <p:spPr>
              <a:xfrm>
                <a:off x="1618825" y="39880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3"/>
                    </a:cubicBezTo>
                    <a:cubicBezTo>
                      <a:pt x="0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23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4" name="Google Shape;1644;p38"/>
              <p:cNvSpPr/>
              <p:nvPr/>
            </p:nvSpPr>
            <p:spPr>
              <a:xfrm>
                <a:off x="1455575" y="3950125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2"/>
                    </a:cubicBezTo>
                    <a:cubicBezTo>
                      <a:pt x="1" y="1274"/>
                      <a:pt x="359" y="1645"/>
                      <a:pt x="811" y="1645"/>
                    </a:cubicBezTo>
                    <a:cubicBezTo>
                      <a:pt x="1262" y="1645"/>
                      <a:pt x="1633" y="1274"/>
                      <a:pt x="1633" y="822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5" name="Google Shape;1645;p38"/>
              <p:cNvSpPr/>
              <p:nvPr/>
            </p:nvSpPr>
            <p:spPr>
              <a:xfrm>
                <a:off x="1362375" y="40057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0"/>
                    </a:moveTo>
                    <a:cubicBezTo>
                      <a:pt x="359" y="0"/>
                      <a:pt x="1" y="359"/>
                      <a:pt x="1" y="811"/>
                    </a:cubicBezTo>
                    <a:cubicBezTo>
                      <a:pt x="1" y="1262"/>
                      <a:pt x="359" y="1632"/>
                      <a:pt x="811" y="1632"/>
                    </a:cubicBezTo>
                    <a:cubicBezTo>
                      <a:pt x="1262" y="1632"/>
                      <a:pt x="1633" y="1262"/>
                      <a:pt x="1633" y="811"/>
                    </a:cubicBezTo>
                    <a:cubicBezTo>
                      <a:pt x="1633" y="359"/>
                      <a:pt x="1262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6" name="Google Shape;1646;p38"/>
              <p:cNvSpPr/>
              <p:nvPr/>
            </p:nvSpPr>
            <p:spPr>
              <a:xfrm>
                <a:off x="1409275" y="4113650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0"/>
                    </a:moveTo>
                    <a:cubicBezTo>
                      <a:pt x="371" y="0"/>
                      <a:pt x="0" y="360"/>
                      <a:pt x="0" y="811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11"/>
                    </a:cubicBezTo>
                    <a:cubicBezTo>
                      <a:pt x="1632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7" name="Google Shape;1647;p38"/>
              <p:cNvSpPr/>
              <p:nvPr/>
            </p:nvSpPr>
            <p:spPr>
              <a:xfrm>
                <a:off x="1514050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8" name="Google Shape;1648;p38"/>
              <p:cNvSpPr/>
              <p:nvPr/>
            </p:nvSpPr>
            <p:spPr>
              <a:xfrm>
                <a:off x="1853850" y="4130525"/>
                <a:ext cx="297250" cy="420500"/>
              </a:xfrm>
              <a:custGeom>
                <a:avLst/>
                <a:gdLst/>
                <a:ahLst/>
                <a:cxnLst/>
                <a:rect l="l" t="t" r="r" b="b"/>
                <a:pathLst>
                  <a:path w="11890" h="16820" extrusionOk="0">
                    <a:moveTo>
                      <a:pt x="10361" y="264"/>
                    </a:moveTo>
                    <a:cubicBezTo>
                      <a:pt x="10790" y="264"/>
                      <a:pt x="11091" y="379"/>
                      <a:pt x="11218" y="611"/>
                    </a:cubicBezTo>
                    <a:cubicBezTo>
                      <a:pt x="11542" y="1201"/>
                      <a:pt x="10813" y="2672"/>
                      <a:pt x="9030" y="4084"/>
                    </a:cubicBezTo>
                    <a:cubicBezTo>
                      <a:pt x="6309" y="6238"/>
                      <a:pt x="3080" y="10266"/>
                      <a:pt x="2419" y="14839"/>
                    </a:cubicBezTo>
                    <a:cubicBezTo>
                      <a:pt x="2084" y="11980"/>
                      <a:pt x="1771" y="3737"/>
                      <a:pt x="8694" y="611"/>
                    </a:cubicBezTo>
                    <a:cubicBezTo>
                      <a:pt x="9366" y="379"/>
                      <a:pt x="9934" y="264"/>
                      <a:pt x="10361" y="264"/>
                    </a:cubicBezTo>
                    <a:close/>
                    <a:moveTo>
                      <a:pt x="10368" y="1"/>
                    </a:moveTo>
                    <a:cubicBezTo>
                      <a:pt x="9944" y="1"/>
                      <a:pt x="9373" y="105"/>
                      <a:pt x="8602" y="379"/>
                    </a:cubicBezTo>
                    <a:cubicBezTo>
                      <a:pt x="0" y="4257"/>
                      <a:pt x="2292" y="15765"/>
                      <a:pt x="2316" y="15881"/>
                    </a:cubicBezTo>
                    <a:lnTo>
                      <a:pt x="2512" y="16819"/>
                    </a:lnTo>
                    <a:lnTo>
                      <a:pt x="2570" y="15858"/>
                    </a:lnTo>
                    <a:cubicBezTo>
                      <a:pt x="2859" y="10961"/>
                      <a:pt x="6309" y="6562"/>
                      <a:pt x="9181" y="4293"/>
                    </a:cubicBezTo>
                    <a:cubicBezTo>
                      <a:pt x="10940" y="2903"/>
                      <a:pt x="11890" y="1294"/>
                      <a:pt x="11439" y="483"/>
                    </a:cubicBezTo>
                    <a:cubicBezTo>
                      <a:pt x="11300" y="234"/>
                      <a:pt x="10999" y="1"/>
                      <a:pt x="10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9" name="Google Shape;1649;p38"/>
              <p:cNvSpPr/>
              <p:nvPr/>
            </p:nvSpPr>
            <p:spPr>
              <a:xfrm>
                <a:off x="1911725" y="4141350"/>
                <a:ext cx="226075" cy="3775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15101" extrusionOk="0">
                    <a:moveTo>
                      <a:pt x="8975" y="1"/>
                    </a:moveTo>
                    <a:cubicBezTo>
                      <a:pt x="8970" y="1"/>
                      <a:pt x="8966" y="2"/>
                      <a:pt x="8961" y="4"/>
                    </a:cubicBezTo>
                    <a:cubicBezTo>
                      <a:pt x="8938" y="4"/>
                      <a:pt x="6750" y="664"/>
                      <a:pt x="4562" y="2841"/>
                    </a:cubicBezTo>
                    <a:cubicBezTo>
                      <a:pt x="2548" y="4855"/>
                      <a:pt x="116" y="8594"/>
                      <a:pt x="1" y="15043"/>
                    </a:cubicBezTo>
                    <a:cubicBezTo>
                      <a:pt x="1" y="15078"/>
                      <a:pt x="24" y="15101"/>
                      <a:pt x="58" y="15101"/>
                    </a:cubicBezTo>
                    <a:cubicBezTo>
                      <a:pt x="93" y="15101"/>
                      <a:pt x="116" y="15078"/>
                      <a:pt x="116" y="15043"/>
                    </a:cubicBezTo>
                    <a:cubicBezTo>
                      <a:pt x="232" y="8641"/>
                      <a:pt x="2640" y="4925"/>
                      <a:pt x="4643" y="2933"/>
                    </a:cubicBezTo>
                    <a:cubicBezTo>
                      <a:pt x="6808" y="768"/>
                      <a:pt x="8973" y="120"/>
                      <a:pt x="8996" y="108"/>
                    </a:cubicBezTo>
                    <a:cubicBezTo>
                      <a:pt x="9019" y="108"/>
                      <a:pt x="9042" y="73"/>
                      <a:pt x="9031" y="39"/>
                    </a:cubicBezTo>
                    <a:cubicBezTo>
                      <a:pt x="9021" y="20"/>
                      <a:pt x="8996" y="1"/>
                      <a:pt x="89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0" name="Google Shape;1650;p38"/>
              <p:cNvSpPr/>
              <p:nvPr/>
            </p:nvSpPr>
            <p:spPr>
              <a:xfrm>
                <a:off x="1914325" y="4246775"/>
                <a:ext cx="121300" cy="251575"/>
              </a:xfrm>
              <a:custGeom>
                <a:avLst/>
                <a:gdLst/>
                <a:ahLst/>
                <a:cxnLst/>
                <a:rect l="l" t="t" r="r" b="b"/>
                <a:pathLst>
                  <a:path w="4852" h="10063" extrusionOk="0">
                    <a:moveTo>
                      <a:pt x="4778" y="0"/>
                    </a:moveTo>
                    <a:cubicBezTo>
                      <a:pt x="4767" y="0"/>
                      <a:pt x="4756" y="4"/>
                      <a:pt x="4747" y="13"/>
                    </a:cubicBezTo>
                    <a:cubicBezTo>
                      <a:pt x="4713" y="47"/>
                      <a:pt x="741" y="3266"/>
                      <a:pt x="12" y="10004"/>
                    </a:cubicBezTo>
                    <a:cubicBezTo>
                      <a:pt x="0" y="10039"/>
                      <a:pt x="23" y="10062"/>
                      <a:pt x="59" y="10062"/>
                    </a:cubicBezTo>
                    <a:lnTo>
                      <a:pt x="70" y="10062"/>
                    </a:lnTo>
                    <a:cubicBezTo>
                      <a:pt x="93" y="10062"/>
                      <a:pt x="116" y="10039"/>
                      <a:pt x="128" y="10016"/>
                    </a:cubicBezTo>
                    <a:cubicBezTo>
                      <a:pt x="857" y="3324"/>
                      <a:pt x="4782" y="129"/>
                      <a:pt x="4817" y="106"/>
                    </a:cubicBezTo>
                    <a:cubicBezTo>
                      <a:pt x="4840" y="82"/>
                      <a:pt x="4852" y="47"/>
                      <a:pt x="4829" y="24"/>
                    </a:cubicBezTo>
                    <a:cubicBezTo>
                      <a:pt x="4814" y="10"/>
                      <a:pt x="4796" y="0"/>
                      <a:pt x="47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1" name="Google Shape;1651;p38"/>
              <p:cNvSpPr/>
              <p:nvPr/>
            </p:nvSpPr>
            <p:spPr>
              <a:xfrm>
                <a:off x="1907375" y="4224900"/>
                <a:ext cx="79325" cy="268800"/>
              </a:xfrm>
              <a:custGeom>
                <a:avLst/>
                <a:gdLst/>
                <a:ahLst/>
                <a:cxnLst/>
                <a:rect l="l" t="t" r="r" b="b"/>
                <a:pathLst>
                  <a:path w="3173" h="10752" extrusionOk="0">
                    <a:moveTo>
                      <a:pt x="3113" y="0"/>
                    </a:moveTo>
                    <a:cubicBezTo>
                      <a:pt x="3094" y="0"/>
                      <a:pt x="3075" y="6"/>
                      <a:pt x="3069" y="19"/>
                    </a:cubicBezTo>
                    <a:cubicBezTo>
                      <a:pt x="3034" y="66"/>
                      <a:pt x="0" y="4107"/>
                      <a:pt x="209" y="10694"/>
                    </a:cubicBezTo>
                    <a:cubicBezTo>
                      <a:pt x="209" y="10729"/>
                      <a:pt x="244" y="10752"/>
                      <a:pt x="267" y="10752"/>
                    </a:cubicBezTo>
                    <a:cubicBezTo>
                      <a:pt x="301" y="10752"/>
                      <a:pt x="325" y="10729"/>
                      <a:pt x="325" y="10694"/>
                    </a:cubicBezTo>
                    <a:cubicBezTo>
                      <a:pt x="116" y="4141"/>
                      <a:pt x="3126" y="135"/>
                      <a:pt x="3162" y="89"/>
                    </a:cubicBezTo>
                    <a:cubicBezTo>
                      <a:pt x="3173" y="66"/>
                      <a:pt x="3173" y="31"/>
                      <a:pt x="3150" y="8"/>
                    </a:cubicBezTo>
                    <a:cubicBezTo>
                      <a:pt x="3140" y="3"/>
                      <a:pt x="3126" y="0"/>
                      <a:pt x="3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2" name="Google Shape;1652;p38"/>
              <p:cNvSpPr/>
              <p:nvPr/>
            </p:nvSpPr>
            <p:spPr>
              <a:xfrm>
                <a:off x="1417075" y="4240075"/>
                <a:ext cx="417975" cy="255075"/>
              </a:xfrm>
              <a:custGeom>
                <a:avLst/>
                <a:gdLst/>
                <a:ahLst/>
                <a:cxnLst/>
                <a:rect l="l" t="t" r="r" b="b"/>
                <a:pathLst>
                  <a:path w="16719" h="10203" extrusionOk="0">
                    <a:moveTo>
                      <a:pt x="4307" y="258"/>
                    </a:moveTo>
                    <a:cubicBezTo>
                      <a:pt x="10617" y="258"/>
                      <a:pt x="14415" y="6209"/>
                      <a:pt x="15653" y="8512"/>
                    </a:cubicBezTo>
                    <a:cubicBezTo>
                      <a:pt x="12493" y="5155"/>
                      <a:pt x="7538" y="3696"/>
                      <a:pt x="4088" y="3488"/>
                    </a:cubicBezTo>
                    <a:cubicBezTo>
                      <a:pt x="1806" y="3337"/>
                      <a:pt x="371" y="2561"/>
                      <a:pt x="301" y="1879"/>
                    </a:cubicBezTo>
                    <a:cubicBezTo>
                      <a:pt x="244" y="1346"/>
                      <a:pt x="996" y="825"/>
                      <a:pt x="2362" y="443"/>
                    </a:cubicBezTo>
                    <a:cubicBezTo>
                      <a:pt x="3034" y="315"/>
                      <a:pt x="3682" y="258"/>
                      <a:pt x="4307" y="258"/>
                    </a:cubicBezTo>
                    <a:close/>
                    <a:moveTo>
                      <a:pt x="4299" y="1"/>
                    </a:moveTo>
                    <a:cubicBezTo>
                      <a:pt x="3659" y="1"/>
                      <a:pt x="2995" y="60"/>
                      <a:pt x="2305" y="188"/>
                    </a:cubicBezTo>
                    <a:cubicBezTo>
                      <a:pt x="348" y="744"/>
                      <a:pt x="0" y="1427"/>
                      <a:pt x="47" y="1902"/>
                    </a:cubicBezTo>
                    <a:cubicBezTo>
                      <a:pt x="151" y="2828"/>
                      <a:pt x="1842" y="3603"/>
                      <a:pt x="4076" y="3742"/>
                    </a:cubicBezTo>
                    <a:cubicBezTo>
                      <a:pt x="7723" y="3963"/>
                      <a:pt x="13083" y="5595"/>
                      <a:pt x="16116" y="9450"/>
                    </a:cubicBezTo>
                    <a:lnTo>
                      <a:pt x="16718" y="10202"/>
                    </a:lnTo>
                    <a:lnTo>
                      <a:pt x="16718" y="10202"/>
                    </a:lnTo>
                    <a:lnTo>
                      <a:pt x="16337" y="9323"/>
                    </a:lnTo>
                    <a:cubicBezTo>
                      <a:pt x="16294" y="9215"/>
                      <a:pt x="12263" y="1"/>
                      <a:pt x="4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3" name="Google Shape;1653;p38"/>
              <p:cNvSpPr/>
              <p:nvPr/>
            </p:nvSpPr>
            <p:spPr>
              <a:xfrm>
                <a:off x="1419700" y="4274825"/>
                <a:ext cx="400600" cy="192250"/>
              </a:xfrm>
              <a:custGeom>
                <a:avLst/>
                <a:gdLst/>
                <a:ahLst/>
                <a:cxnLst/>
                <a:rect l="l" t="t" r="r" b="b"/>
                <a:pathLst>
                  <a:path w="16024" h="7690" extrusionOk="0">
                    <a:moveTo>
                      <a:pt x="3012" y="0"/>
                    </a:moveTo>
                    <a:cubicBezTo>
                      <a:pt x="1218" y="0"/>
                      <a:pt x="63" y="376"/>
                      <a:pt x="46" y="384"/>
                    </a:cubicBezTo>
                    <a:cubicBezTo>
                      <a:pt x="23" y="396"/>
                      <a:pt x="0" y="419"/>
                      <a:pt x="11" y="454"/>
                    </a:cubicBezTo>
                    <a:cubicBezTo>
                      <a:pt x="20" y="480"/>
                      <a:pt x="42" y="493"/>
                      <a:pt x="62" y="493"/>
                    </a:cubicBezTo>
                    <a:cubicBezTo>
                      <a:pt x="69" y="493"/>
                      <a:pt x="75" y="491"/>
                      <a:pt x="81" y="489"/>
                    </a:cubicBezTo>
                    <a:cubicBezTo>
                      <a:pt x="97" y="489"/>
                      <a:pt x="1232" y="116"/>
                      <a:pt x="3005" y="116"/>
                    </a:cubicBezTo>
                    <a:cubicBezTo>
                      <a:pt x="3674" y="116"/>
                      <a:pt x="4432" y="169"/>
                      <a:pt x="5256" y="315"/>
                    </a:cubicBezTo>
                    <a:cubicBezTo>
                      <a:pt x="8046" y="801"/>
                      <a:pt x="12144" y="2468"/>
                      <a:pt x="15907" y="7667"/>
                    </a:cubicBezTo>
                    <a:cubicBezTo>
                      <a:pt x="15918" y="7678"/>
                      <a:pt x="15931" y="7690"/>
                      <a:pt x="15954" y="7690"/>
                    </a:cubicBezTo>
                    <a:cubicBezTo>
                      <a:pt x="15965" y="7690"/>
                      <a:pt x="15977" y="7678"/>
                      <a:pt x="15988" y="7678"/>
                    </a:cubicBezTo>
                    <a:cubicBezTo>
                      <a:pt x="16011" y="7655"/>
                      <a:pt x="16023" y="7620"/>
                      <a:pt x="16000" y="7597"/>
                    </a:cubicBezTo>
                    <a:cubicBezTo>
                      <a:pt x="12214" y="2375"/>
                      <a:pt x="8081" y="697"/>
                      <a:pt x="5279" y="199"/>
                    </a:cubicBezTo>
                    <a:cubicBezTo>
                      <a:pt x="4451" y="53"/>
                      <a:pt x="3687" y="0"/>
                      <a:pt x="3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4" name="Google Shape;1654;p38"/>
              <p:cNvSpPr/>
              <p:nvPr/>
            </p:nvSpPr>
            <p:spPr>
              <a:xfrm>
                <a:off x="1564100" y="4312425"/>
                <a:ext cx="242000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5572" extrusionOk="0">
                    <a:moveTo>
                      <a:pt x="41" y="0"/>
                    </a:moveTo>
                    <a:cubicBezTo>
                      <a:pt x="16" y="0"/>
                      <a:pt x="1" y="21"/>
                      <a:pt x="1" y="50"/>
                    </a:cubicBezTo>
                    <a:cubicBezTo>
                      <a:pt x="1" y="84"/>
                      <a:pt x="24" y="107"/>
                      <a:pt x="47" y="107"/>
                    </a:cubicBezTo>
                    <a:cubicBezTo>
                      <a:pt x="105" y="119"/>
                      <a:pt x="5153" y="490"/>
                      <a:pt x="9576" y="5561"/>
                    </a:cubicBezTo>
                    <a:cubicBezTo>
                      <a:pt x="9587" y="5572"/>
                      <a:pt x="9599" y="5572"/>
                      <a:pt x="9622" y="5572"/>
                    </a:cubicBezTo>
                    <a:cubicBezTo>
                      <a:pt x="9633" y="5572"/>
                      <a:pt x="9645" y="5572"/>
                      <a:pt x="9656" y="5561"/>
                    </a:cubicBezTo>
                    <a:cubicBezTo>
                      <a:pt x="9679" y="5538"/>
                      <a:pt x="9679" y="5502"/>
                      <a:pt x="9656" y="5479"/>
                    </a:cubicBezTo>
                    <a:cubicBezTo>
                      <a:pt x="5199" y="374"/>
                      <a:pt x="105" y="4"/>
                      <a:pt x="59" y="4"/>
                    </a:cubicBezTo>
                    <a:cubicBezTo>
                      <a:pt x="53" y="1"/>
                      <a:pt x="47" y="0"/>
                      <a:pt x="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5" name="Google Shape;1655;p38"/>
              <p:cNvSpPr/>
              <p:nvPr/>
            </p:nvSpPr>
            <p:spPr>
              <a:xfrm>
                <a:off x="1591300" y="4266475"/>
                <a:ext cx="213650" cy="180350"/>
              </a:xfrm>
              <a:custGeom>
                <a:avLst/>
                <a:gdLst/>
                <a:ahLst/>
                <a:cxnLst/>
                <a:rect l="l" t="t" r="r" b="b"/>
                <a:pathLst>
                  <a:path w="8546" h="7214" extrusionOk="0">
                    <a:moveTo>
                      <a:pt x="82" y="0"/>
                    </a:moveTo>
                    <a:cubicBezTo>
                      <a:pt x="59" y="0"/>
                      <a:pt x="24" y="12"/>
                      <a:pt x="13" y="47"/>
                    </a:cubicBezTo>
                    <a:cubicBezTo>
                      <a:pt x="1" y="70"/>
                      <a:pt x="24" y="105"/>
                      <a:pt x="47" y="116"/>
                    </a:cubicBezTo>
                    <a:cubicBezTo>
                      <a:pt x="94" y="128"/>
                      <a:pt x="4863" y="1691"/>
                      <a:pt x="8429" y="7190"/>
                    </a:cubicBezTo>
                    <a:cubicBezTo>
                      <a:pt x="8441" y="7201"/>
                      <a:pt x="8465" y="7213"/>
                      <a:pt x="8476" y="7213"/>
                    </a:cubicBezTo>
                    <a:cubicBezTo>
                      <a:pt x="8488" y="7213"/>
                      <a:pt x="8499" y="7213"/>
                      <a:pt x="8511" y="7201"/>
                    </a:cubicBezTo>
                    <a:cubicBezTo>
                      <a:pt x="8534" y="7190"/>
                      <a:pt x="8545" y="7155"/>
                      <a:pt x="8534" y="7132"/>
                    </a:cubicBezTo>
                    <a:cubicBezTo>
                      <a:pt x="4933" y="1598"/>
                      <a:pt x="129" y="23"/>
                      <a:pt x="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6" name="Google Shape;1656;p38"/>
              <p:cNvSpPr/>
              <p:nvPr/>
            </p:nvSpPr>
            <p:spPr>
              <a:xfrm>
                <a:off x="1548200" y="4480875"/>
                <a:ext cx="398550" cy="280275"/>
              </a:xfrm>
              <a:custGeom>
                <a:avLst/>
                <a:gdLst/>
                <a:ahLst/>
                <a:cxnLst/>
                <a:rect l="l" t="t" r="r" b="b"/>
                <a:pathLst>
                  <a:path w="15942" h="11211" extrusionOk="0">
                    <a:moveTo>
                      <a:pt x="3543" y="246"/>
                    </a:moveTo>
                    <a:cubicBezTo>
                      <a:pt x="10385" y="246"/>
                      <a:pt x="13928" y="6938"/>
                      <a:pt x="15028" y="9451"/>
                    </a:cubicBezTo>
                    <a:cubicBezTo>
                      <a:pt x="12145" y="5827"/>
                      <a:pt x="7328" y="3974"/>
                      <a:pt x="3902" y="3477"/>
                    </a:cubicBezTo>
                    <a:cubicBezTo>
                      <a:pt x="1644" y="3153"/>
                      <a:pt x="278" y="2250"/>
                      <a:pt x="266" y="1566"/>
                    </a:cubicBezTo>
                    <a:cubicBezTo>
                      <a:pt x="255" y="1046"/>
                      <a:pt x="1042" y="582"/>
                      <a:pt x="2432" y="305"/>
                    </a:cubicBezTo>
                    <a:cubicBezTo>
                      <a:pt x="2813" y="269"/>
                      <a:pt x="3184" y="246"/>
                      <a:pt x="3543" y="246"/>
                    </a:cubicBezTo>
                    <a:close/>
                    <a:moveTo>
                      <a:pt x="3549" y="1"/>
                    </a:moveTo>
                    <a:cubicBezTo>
                      <a:pt x="3174" y="1"/>
                      <a:pt x="2790" y="20"/>
                      <a:pt x="2396" y="61"/>
                    </a:cubicBezTo>
                    <a:cubicBezTo>
                      <a:pt x="405" y="444"/>
                      <a:pt x="0" y="1103"/>
                      <a:pt x="12" y="1578"/>
                    </a:cubicBezTo>
                    <a:cubicBezTo>
                      <a:pt x="35" y="2504"/>
                      <a:pt x="1656" y="3418"/>
                      <a:pt x="3867" y="3731"/>
                    </a:cubicBezTo>
                    <a:cubicBezTo>
                      <a:pt x="7491" y="4264"/>
                      <a:pt x="12689" y="6325"/>
                      <a:pt x="15409" y="10411"/>
                    </a:cubicBezTo>
                    <a:lnTo>
                      <a:pt x="15942" y="11210"/>
                    </a:lnTo>
                    <a:lnTo>
                      <a:pt x="15641" y="10295"/>
                    </a:lnTo>
                    <a:cubicBezTo>
                      <a:pt x="15597" y="10196"/>
                      <a:pt x="12099" y="1"/>
                      <a:pt x="35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7" name="Google Shape;1657;p38"/>
              <p:cNvSpPr/>
              <p:nvPr/>
            </p:nvSpPr>
            <p:spPr>
              <a:xfrm>
                <a:off x="1549925" y="4512725"/>
                <a:ext cx="384400" cy="219175"/>
              </a:xfrm>
              <a:custGeom>
                <a:avLst/>
                <a:gdLst/>
                <a:ahLst/>
                <a:cxnLst/>
                <a:rect l="l" t="t" r="r" b="b"/>
                <a:pathLst>
                  <a:path w="15376" h="8767" extrusionOk="0">
                    <a:moveTo>
                      <a:pt x="2005" y="0"/>
                    </a:moveTo>
                    <a:cubicBezTo>
                      <a:pt x="812" y="0"/>
                      <a:pt x="72" y="176"/>
                      <a:pt x="58" y="176"/>
                    </a:cubicBezTo>
                    <a:cubicBezTo>
                      <a:pt x="24" y="188"/>
                      <a:pt x="1" y="223"/>
                      <a:pt x="12" y="246"/>
                    </a:cubicBezTo>
                    <a:cubicBezTo>
                      <a:pt x="22" y="275"/>
                      <a:pt x="39" y="295"/>
                      <a:pt x="64" y="295"/>
                    </a:cubicBezTo>
                    <a:cubicBezTo>
                      <a:pt x="69" y="295"/>
                      <a:pt x="75" y="294"/>
                      <a:pt x="81" y="292"/>
                    </a:cubicBezTo>
                    <a:cubicBezTo>
                      <a:pt x="95" y="292"/>
                      <a:pt x="837" y="114"/>
                      <a:pt x="2031" y="114"/>
                    </a:cubicBezTo>
                    <a:cubicBezTo>
                      <a:pt x="2902" y="114"/>
                      <a:pt x="4012" y="208"/>
                      <a:pt x="5257" y="536"/>
                    </a:cubicBezTo>
                    <a:cubicBezTo>
                      <a:pt x="7989" y="1253"/>
                      <a:pt x="11937" y="3256"/>
                      <a:pt x="15260" y="8732"/>
                    </a:cubicBezTo>
                    <a:cubicBezTo>
                      <a:pt x="15271" y="8756"/>
                      <a:pt x="15294" y="8767"/>
                      <a:pt x="15317" y="8767"/>
                    </a:cubicBezTo>
                    <a:cubicBezTo>
                      <a:pt x="15329" y="8767"/>
                      <a:pt x="15329" y="8756"/>
                      <a:pt x="15340" y="8756"/>
                    </a:cubicBezTo>
                    <a:cubicBezTo>
                      <a:pt x="15376" y="8744"/>
                      <a:pt x="15376" y="8709"/>
                      <a:pt x="15364" y="8674"/>
                    </a:cubicBezTo>
                    <a:cubicBezTo>
                      <a:pt x="12018" y="3163"/>
                      <a:pt x="8036" y="1149"/>
                      <a:pt x="5280" y="431"/>
                    </a:cubicBezTo>
                    <a:cubicBezTo>
                      <a:pt x="4015" y="96"/>
                      <a:pt x="288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8" name="Google Shape;1658;p38"/>
              <p:cNvSpPr/>
              <p:nvPr/>
            </p:nvSpPr>
            <p:spPr>
              <a:xfrm>
                <a:off x="1691450" y="4557000"/>
                <a:ext cx="230150" cy="158700"/>
              </a:xfrm>
              <a:custGeom>
                <a:avLst/>
                <a:gdLst/>
                <a:ahLst/>
                <a:cxnLst/>
                <a:rect l="l" t="t" r="r" b="b"/>
                <a:pathLst>
                  <a:path w="9206" h="6348" extrusionOk="0">
                    <a:moveTo>
                      <a:pt x="54" y="0"/>
                    </a:moveTo>
                    <a:cubicBezTo>
                      <a:pt x="28" y="0"/>
                      <a:pt x="11" y="21"/>
                      <a:pt x="1" y="49"/>
                    </a:cubicBezTo>
                    <a:cubicBezTo>
                      <a:pt x="1" y="84"/>
                      <a:pt x="24" y="108"/>
                      <a:pt x="59" y="108"/>
                    </a:cubicBezTo>
                    <a:cubicBezTo>
                      <a:pt x="105" y="119"/>
                      <a:pt x="5107" y="906"/>
                      <a:pt x="9101" y="6324"/>
                    </a:cubicBezTo>
                    <a:cubicBezTo>
                      <a:pt x="9113" y="6336"/>
                      <a:pt x="9124" y="6347"/>
                      <a:pt x="9147" y="6347"/>
                    </a:cubicBezTo>
                    <a:cubicBezTo>
                      <a:pt x="9159" y="6347"/>
                      <a:pt x="9170" y="6336"/>
                      <a:pt x="9182" y="6336"/>
                    </a:cubicBezTo>
                    <a:cubicBezTo>
                      <a:pt x="9205" y="6313"/>
                      <a:pt x="9205" y="6278"/>
                      <a:pt x="9193" y="6255"/>
                    </a:cubicBezTo>
                    <a:cubicBezTo>
                      <a:pt x="5164" y="802"/>
                      <a:pt x="117" y="3"/>
                      <a:pt x="70" y="3"/>
                    </a:cubicBezTo>
                    <a:cubicBezTo>
                      <a:pt x="64" y="1"/>
                      <a:pt x="59" y="0"/>
                      <a:pt x="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9" name="Google Shape;1659;p38"/>
              <p:cNvSpPr/>
              <p:nvPr/>
            </p:nvSpPr>
            <p:spPr>
              <a:xfrm>
                <a:off x="1722450" y="4513550"/>
                <a:ext cx="198575" cy="196925"/>
              </a:xfrm>
              <a:custGeom>
                <a:avLst/>
                <a:gdLst/>
                <a:ahLst/>
                <a:cxnLst/>
                <a:rect l="l" t="t" r="r" b="b"/>
                <a:pathLst>
                  <a:path w="7943" h="7877" extrusionOk="0">
                    <a:moveTo>
                      <a:pt x="67" y="0"/>
                    </a:moveTo>
                    <a:cubicBezTo>
                      <a:pt x="42" y="0"/>
                      <a:pt x="20" y="13"/>
                      <a:pt x="11" y="40"/>
                    </a:cubicBezTo>
                    <a:cubicBezTo>
                      <a:pt x="0" y="63"/>
                      <a:pt x="11" y="97"/>
                      <a:pt x="46" y="109"/>
                    </a:cubicBezTo>
                    <a:cubicBezTo>
                      <a:pt x="93" y="132"/>
                      <a:pt x="4712" y="2077"/>
                      <a:pt x="7826" y="7854"/>
                    </a:cubicBezTo>
                    <a:cubicBezTo>
                      <a:pt x="7837" y="7866"/>
                      <a:pt x="7849" y="7877"/>
                      <a:pt x="7873" y="7877"/>
                    </a:cubicBezTo>
                    <a:lnTo>
                      <a:pt x="7896" y="7877"/>
                    </a:lnTo>
                    <a:cubicBezTo>
                      <a:pt x="7930" y="7854"/>
                      <a:pt x="7942" y="7820"/>
                      <a:pt x="7919" y="7796"/>
                    </a:cubicBezTo>
                    <a:cubicBezTo>
                      <a:pt x="4793" y="1985"/>
                      <a:pt x="139" y="28"/>
                      <a:pt x="93" y="4"/>
                    </a:cubicBezTo>
                    <a:cubicBezTo>
                      <a:pt x="84" y="2"/>
                      <a:pt x="75" y="0"/>
                      <a:pt x="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0" name="Google Shape;1660;p38"/>
              <p:cNvSpPr/>
              <p:nvPr/>
            </p:nvSpPr>
            <p:spPr>
              <a:xfrm>
                <a:off x="1882200" y="4310725"/>
                <a:ext cx="281950" cy="422925"/>
              </a:xfrm>
              <a:custGeom>
                <a:avLst/>
                <a:gdLst/>
                <a:ahLst/>
                <a:cxnLst/>
                <a:rect l="l" t="t" r="r" b="b"/>
                <a:pathLst>
                  <a:path w="11278" h="16917" extrusionOk="0">
                    <a:moveTo>
                      <a:pt x="11127" y="0"/>
                    </a:moveTo>
                    <a:cubicBezTo>
                      <a:pt x="11068" y="0"/>
                      <a:pt x="11021" y="44"/>
                      <a:pt x="11010" y="106"/>
                    </a:cubicBezTo>
                    <a:cubicBezTo>
                      <a:pt x="10999" y="152"/>
                      <a:pt x="10084" y="5570"/>
                      <a:pt x="4041" y="10144"/>
                    </a:cubicBezTo>
                    <a:cubicBezTo>
                      <a:pt x="1" y="13200"/>
                      <a:pt x="2304" y="16824"/>
                      <a:pt x="2327" y="16859"/>
                    </a:cubicBezTo>
                    <a:cubicBezTo>
                      <a:pt x="2350" y="16893"/>
                      <a:pt x="2397" y="16916"/>
                      <a:pt x="2432" y="16916"/>
                    </a:cubicBezTo>
                    <a:cubicBezTo>
                      <a:pt x="2455" y="16916"/>
                      <a:pt x="2478" y="16905"/>
                      <a:pt x="2501" y="16893"/>
                    </a:cubicBezTo>
                    <a:cubicBezTo>
                      <a:pt x="2559" y="16859"/>
                      <a:pt x="2582" y="16777"/>
                      <a:pt x="2536" y="16720"/>
                    </a:cubicBezTo>
                    <a:cubicBezTo>
                      <a:pt x="2513" y="16685"/>
                      <a:pt x="348" y="13258"/>
                      <a:pt x="4192" y="10352"/>
                    </a:cubicBezTo>
                    <a:cubicBezTo>
                      <a:pt x="10328" y="5709"/>
                      <a:pt x="11254" y="198"/>
                      <a:pt x="11265" y="141"/>
                    </a:cubicBezTo>
                    <a:cubicBezTo>
                      <a:pt x="11277" y="72"/>
                      <a:pt x="11219" y="13"/>
                      <a:pt x="11149" y="2"/>
                    </a:cubicBezTo>
                    <a:cubicBezTo>
                      <a:pt x="11142" y="1"/>
                      <a:pt x="11135" y="0"/>
                      <a:pt x="11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1" name="Google Shape;1661;p38"/>
              <p:cNvSpPr/>
              <p:nvPr/>
            </p:nvSpPr>
            <p:spPr>
              <a:xfrm>
                <a:off x="2075250" y="4318375"/>
                <a:ext cx="30125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207" extrusionOk="0">
                    <a:moveTo>
                      <a:pt x="860" y="1"/>
                    </a:moveTo>
                    <a:cubicBezTo>
                      <a:pt x="807" y="1"/>
                      <a:pt x="760" y="32"/>
                      <a:pt x="741" y="78"/>
                    </a:cubicBezTo>
                    <a:cubicBezTo>
                      <a:pt x="718" y="170"/>
                      <a:pt x="0" y="2231"/>
                      <a:pt x="950" y="5125"/>
                    </a:cubicBezTo>
                    <a:cubicBezTo>
                      <a:pt x="962" y="5172"/>
                      <a:pt x="1008" y="5207"/>
                      <a:pt x="1065" y="5207"/>
                    </a:cubicBezTo>
                    <a:lnTo>
                      <a:pt x="1112" y="5207"/>
                    </a:lnTo>
                    <a:cubicBezTo>
                      <a:pt x="1170" y="5184"/>
                      <a:pt x="1204" y="5114"/>
                      <a:pt x="1193" y="5045"/>
                    </a:cubicBezTo>
                    <a:cubicBezTo>
                      <a:pt x="278" y="2243"/>
                      <a:pt x="973" y="182"/>
                      <a:pt x="985" y="170"/>
                    </a:cubicBezTo>
                    <a:cubicBezTo>
                      <a:pt x="1008" y="101"/>
                      <a:pt x="973" y="31"/>
                      <a:pt x="903" y="8"/>
                    </a:cubicBezTo>
                    <a:cubicBezTo>
                      <a:pt x="889" y="3"/>
                      <a:pt x="874" y="1"/>
                      <a:pt x="8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2" name="Google Shape;1662;p38"/>
              <p:cNvSpPr/>
              <p:nvPr/>
            </p:nvSpPr>
            <p:spPr>
              <a:xfrm>
                <a:off x="1998550" y="4378925"/>
                <a:ext cx="388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6177" extrusionOk="0">
                    <a:moveTo>
                      <a:pt x="1415" y="0"/>
                    </a:moveTo>
                    <a:cubicBezTo>
                      <a:pt x="1403" y="0"/>
                      <a:pt x="1390" y="2"/>
                      <a:pt x="1378" y="6"/>
                    </a:cubicBezTo>
                    <a:cubicBezTo>
                      <a:pt x="1332" y="17"/>
                      <a:pt x="1262" y="53"/>
                      <a:pt x="1147" y="318"/>
                    </a:cubicBezTo>
                    <a:cubicBezTo>
                      <a:pt x="753" y="1129"/>
                      <a:pt x="1" y="3769"/>
                      <a:pt x="1100" y="6107"/>
                    </a:cubicBezTo>
                    <a:cubicBezTo>
                      <a:pt x="1123" y="6153"/>
                      <a:pt x="1170" y="6177"/>
                      <a:pt x="1216" y="6177"/>
                    </a:cubicBezTo>
                    <a:cubicBezTo>
                      <a:pt x="1228" y="6177"/>
                      <a:pt x="1251" y="6177"/>
                      <a:pt x="1262" y="6165"/>
                    </a:cubicBezTo>
                    <a:cubicBezTo>
                      <a:pt x="1332" y="6142"/>
                      <a:pt x="1355" y="6061"/>
                      <a:pt x="1332" y="6003"/>
                    </a:cubicBezTo>
                    <a:cubicBezTo>
                      <a:pt x="128" y="3444"/>
                      <a:pt x="1251" y="493"/>
                      <a:pt x="1483" y="238"/>
                    </a:cubicBezTo>
                    <a:cubicBezTo>
                      <a:pt x="1529" y="215"/>
                      <a:pt x="1552" y="156"/>
                      <a:pt x="1540" y="99"/>
                    </a:cubicBezTo>
                    <a:cubicBezTo>
                      <a:pt x="1521" y="42"/>
                      <a:pt x="1471" y="0"/>
                      <a:pt x="1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3" name="Google Shape;1663;p38"/>
              <p:cNvSpPr/>
              <p:nvPr/>
            </p:nvSpPr>
            <p:spPr>
              <a:xfrm>
                <a:off x="2122725" y="4349700"/>
                <a:ext cx="107100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4284" h="2334" extrusionOk="0">
                    <a:moveTo>
                      <a:pt x="4142" y="1"/>
                    </a:moveTo>
                    <a:cubicBezTo>
                      <a:pt x="4098" y="1"/>
                      <a:pt x="4053" y="24"/>
                      <a:pt x="4029" y="64"/>
                    </a:cubicBezTo>
                    <a:cubicBezTo>
                      <a:pt x="3161" y="1523"/>
                      <a:pt x="1042" y="1904"/>
                      <a:pt x="336" y="2032"/>
                    </a:cubicBezTo>
                    <a:cubicBezTo>
                      <a:pt x="105" y="2066"/>
                      <a:pt x="70" y="2078"/>
                      <a:pt x="35" y="2148"/>
                    </a:cubicBezTo>
                    <a:cubicBezTo>
                      <a:pt x="0" y="2205"/>
                      <a:pt x="23" y="2287"/>
                      <a:pt x="93" y="2310"/>
                    </a:cubicBezTo>
                    <a:cubicBezTo>
                      <a:pt x="105" y="2321"/>
                      <a:pt x="128" y="2333"/>
                      <a:pt x="151" y="2333"/>
                    </a:cubicBezTo>
                    <a:cubicBezTo>
                      <a:pt x="174" y="2333"/>
                      <a:pt x="197" y="2321"/>
                      <a:pt x="208" y="2310"/>
                    </a:cubicBezTo>
                    <a:cubicBezTo>
                      <a:pt x="244" y="2310"/>
                      <a:pt x="301" y="2298"/>
                      <a:pt x="383" y="2275"/>
                    </a:cubicBezTo>
                    <a:cubicBezTo>
                      <a:pt x="1111" y="2148"/>
                      <a:pt x="3323" y="1742"/>
                      <a:pt x="4249" y="191"/>
                    </a:cubicBezTo>
                    <a:cubicBezTo>
                      <a:pt x="4284" y="133"/>
                      <a:pt x="4261" y="52"/>
                      <a:pt x="4203" y="18"/>
                    </a:cubicBezTo>
                    <a:cubicBezTo>
                      <a:pt x="4184" y="6"/>
                      <a:pt x="4163" y="1"/>
                      <a:pt x="4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4" name="Google Shape;1664;p38"/>
              <p:cNvSpPr/>
              <p:nvPr/>
            </p:nvSpPr>
            <p:spPr>
              <a:xfrm>
                <a:off x="2057875" y="4471000"/>
                <a:ext cx="145325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1395" extrusionOk="0">
                    <a:moveTo>
                      <a:pt x="5670" y="0"/>
                    </a:moveTo>
                    <a:cubicBezTo>
                      <a:pt x="5648" y="0"/>
                      <a:pt x="5626" y="6"/>
                      <a:pt x="5604" y="16"/>
                    </a:cubicBezTo>
                    <a:cubicBezTo>
                      <a:pt x="3862" y="911"/>
                      <a:pt x="2500" y="1132"/>
                      <a:pt x="1579" y="1132"/>
                    </a:cubicBezTo>
                    <a:cubicBezTo>
                      <a:pt x="688" y="1132"/>
                      <a:pt x="209" y="925"/>
                      <a:pt x="198" y="919"/>
                    </a:cubicBezTo>
                    <a:cubicBezTo>
                      <a:pt x="183" y="913"/>
                      <a:pt x="167" y="910"/>
                      <a:pt x="151" y="910"/>
                    </a:cubicBezTo>
                    <a:cubicBezTo>
                      <a:pt x="103" y="910"/>
                      <a:pt x="53" y="936"/>
                      <a:pt x="36" y="989"/>
                    </a:cubicBezTo>
                    <a:cubicBezTo>
                      <a:pt x="1" y="1047"/>
                      <a:pt x="36" y="1127"/>
                      <a:pt x="93" y="1151"/>
                    </a:cubicBezTo>
                    <a:cubicBezTo>
                      <a:pt x="140" y="1174"/>
                      <a:pt x="649" y="1394"/>
                      <a:pt x="1575" y="1394"/>
                    </a:cubicBezTo>
                    <a:cubicBezTo>
                      <a:pt x="2537" y="1394"/>
                      <a:pt x="3926" y="1163"/>
                      <a:pt x="5732" y="248"/>
                    </a:cubicBezTo>
                    <a:cubicBezTo>
                      <a:pt x="5789" y="213"/>
                      <a:pt x="5813" y="132"/>
                      <a:pt x="5778" y="74"/>
                    </a:cubicBezTo>
                    <a:cubicBezTo>
                      <a:pt x="5762" y="26"/>
                      <a:pt x="5718" y="0"/>
                      <a:pt x="5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65" name="Google Shape;1665;p38"/>
            <p:cNvSpPr/>
            <p:nvPr/>
          </p:nvSpPr>
          <p:spPr>
            <a:xfrm>
              <a:off x="6029826" y="-119100"/>
              <a:ext cx="3390627" cy="1010695"/>
            </a:xfrm>
            <a:custGeom>
              <a:avLst/>
              <a:gdLst/>
              <a:ahLst/>
              <a:cxnLst/>
              <a:rect l="l" t="t" r="r" b="b"/>
              <a:pathLst>
                <a:path w="37231" h="11098" extrusionOk="0">
                  <a:moveTo>
                    <a:pt x="36" y="0"/>
                  </a:moveTo>
                  <a:cubicBezTo>
                    <a:pt x="20" y="0"/>
                    <a:pt x="1" y="12"/>
                    <a:pt x="1" y="33"/>
                  </a:cubicBezTo>
                  <a:cubicBezTo>
                    <a:pt x="58" y="1260"/>
                    <a:pt x="603" y="2418"/>
                    <a:pt x="1540" y="3228"/>
                  </a:cubicBezTo>
                  <a:cubicBezTo>
                    <a:pt x="2507" y="4067"/>
                    <a:pt x="3774" y="4356"/>
                    <a:pt x="5035" y="4356"/>
                  </a:cubicBezTo>
                  <a:cubicBezTo>
                    <a:pt x="5132" y="4356"/>
                    <a:pt x="5229" y="4354"/>
                    <a:pt x="5326" y="4351"/>
                  </a:cubicBezTo>
                  <a:cubicBezTo>
                    <a:pt x="6762" y="4304"/>
                    <a:pt x="8151" y="3957"/>
                    <a:pt x="9575" y="3853"/>
                  </a:cubicBezTo>
                  <a:cubicBezTo>
                    <a:pt x="9855" y="3832"/>
                    <a:pt x="10140" y="3818"/>
                    <a:pt x="10426" y="3818"/>
                  </a:cubicBezTo>
                  <a:cubicBezTo>
                    <a:pt x="11509" y="3818"/>
                    <a:pt x="12602" y="4008"/>
                    <a:pt x="13500" y="4641"/>
                  </a:cubicBezTo>
                  <a:cubicBezTo>
                    <a:pt x="14576" y="5405"/>
                    <a:pt x="15155" y="6666"/>
                    <a:pt x="16140" y="7535"/>
                  </a:cubicBezTo>
                  <a:cubicBezTo>
                    <a:pt x="17033" y="8332"/>
                    <a:pt x="18209" y="8642"/>
                    <a:pt x="19381" y="8642"/>
                  </a:cubicBezTo>
                  <a:cubicBezTo>
                    <a:pt x="19485" y="8642"/>
                    <a:pt x="19589" y="8639"/>
                    <a:pt x="19693" y="8634"/>
                  </a:cubicBezTo>
                  <a:cubicBezTo>
                    <a:pt x="20354" y="8611"/>
                    <a:pt x="21002" y="8508"/>
                    <a:pt x="21638" y="8345"/>
                  </a:cubicBezTo>
                  <a:cubicBezTo>
                    <a:pt x="22379" y="8160"/>
                    <a:pt x="23109" y="7917"/>
                    <a:pt x="23861" y="7767"/>
                  </a:cubicBezTo>
                  <a:cubicBezTo>
                    <a:pt x="24224" y="7691"/>
                    <a:pt x="24597" y="7643"/>
                    <a:pt x="24969" y="7643"/>
                  </a:cubicBezTo>
                  <a:cubicBezTo>
                    <a:pt x="25391" y="7643"/>
                    <a:pt x="25811" y="7705"/>
                    <a:pt x="26212" y="7859"/>
                  </a:cubicBezTo>
                  <a:cubicBezTo>
                    <a:pt x="26837" y="8091"/>
                    <a:pt x="27346" y="8531"/>
                    <a:pt x="27844" y="8971"/>
                  </a:cubicBezTo>
                  <a:cubicBezTo>
                    <a:pt x="28342" y="9411"/>
                    <a:pt x="28839" y="9862"/>
                    <a:pt x="29430" y="10198"/>
                  </a:cubicBezTo>
                  <a:cubicBezTo>
                    <a:pt x="30032" y="10533"/>
                    <a:pt x="30692" y="10765"/>
                    <a:pt x="31363" y="10916"/>
                  </a:cubicBezTo>
                  <a:cubicBezTo>
                    <a:pt x="31997" y="11046"/>
                    <a:pt x="32638" y="11098"/>
                    <a:pt x="33281" y="11098"/>
                  </a:cubicBezTo>
                  <a:cubicBezTo>
                    <a:pt x="34178" y="11098"/>
                    <a:pt x="35076" y="10997"/>
                    <a:pt x="35960" y="10869"/>
                  </a:cubicBezTo>
                  <a:cubicBezTo>
                    <a:pt x="36354" y="10811"/>
                    <a:pt x="36735" y="10741"/>
                    <a:pt x="37129" y="10672"/>
                  </a:cubicBezTo>
                  <a:cubicBezTo>
                    <a:pt x="37230" y="10650"/>
                    <a:pt x="37200" y="10475"/>
                    <a:pt x="37104" y="10475"/>
                  </a:cubicBezTo>
                  <a:cubicBezTo>
                    <a:pt x="37101" y="10475"/>
                    <a:pt x="37098" y="10475"/>
                    <a:pt x="37095" y="10476"/>
                  </a:cubicBezTo>
                  <a:cubicBezTo>
                    <a:pt x="35813" y="10673"/>
                    <a:pt x="34523" y="10909"/>
                    <a:pt x="33225" y="10909"/>
                  </a:cubicBezTo>
                  <a:cubicBezTo>
                    <a:pt x="32929" y="10909"/>
                    <a:pt x="32633" y="10897"/>
                    <a:pt x="32336" y="10869"/>
                  </a:cubicBezTo>
                  <a:cubicBezTo>
                    <a:pt x="30912" y="10741"/>
                    <a:pt x="29592" y="10255"/>
                    <a:pt x="28504" y="9318"/>
                  </a:cubicBezTo>
                  <a:cubicBezTo>
                    <a:pt x="28018" y="8901"/>
                    <a:pt x="27555" y="8438"/>
                    <a:pt x="27022" y="8079"/>
                  </a:cubicBezTo>
                  <a:cubicBezTo>
                    <a:pt x="26478" y="7708"/>
                    <a:pt x="25865" y="7489"/>
                    <a:pt x="25204" y="7454"/>
                  </a:cubicBezTo>
                  <a:cubicBezTo>
                    <a:pt x="25122" y="7449"/>
                    <a:pt x="25040" y="7447"/>
                    <a:pt x="24958" y="7447"/>
                  </a:cubicBezTo>
                  <a:cubicBezTo>
                    <a:pt x="23581" y="7447"/>
                    <a:pt x="22289" y="8059"/>
                    <a:pt x="20956" y="8310"/>
                  </a:cubicBezTo>
                  <a:cubicBezTo>
                    <a:pt x="20434" y="8414"/>
                    <a:pt x="19889" y="8479"/>
                    <a:pt x="19347" y="8479"/>
                  </a:cubicBezTo>
                  <a:cubicBezTo>
                    <a:pt x="18552" y="8479"/>
                    <a:pt x="17762" y="8339"/>
                    <a:pt x="17054" y="7975"/>
                  </a:cubicBezTo>
                  <a:cubicBezTo>
                    <a:pt x="15850" y="7361"/>
                    <a:pt x="15224" y="6157"/>
                    <a:pt x="14357" y="5196"/>
                  </a:cubicBezTo>
                  <a:cubicBezTo>
                    <a:pt x="13917" y="4721"/>
                    <a:pt x="13407" y="4328"/>
                    <a:pt x="12816" y="4073"/>
                  </a:cubicBezTo>
                  <a:cubicBezTo>
                    <a:pt x="12238" y="3818"/>
                    <a:pt x="11624" y="3702"/>
                    <a:pt x="10999" y="3656"/>
                  </a:cubicBezTo>
                  <a:cubicBezTo>
                    <a:pt x="10809" y="3643"/>
                    <a:pt x="10618" y="3637"/>
                    <a:pt x="10429" y="3637"/>
                  </a:cubicBezTo>
                  <a:cubicBezTo>
                    <a:pt x="9269" y="3637"/>
                    <a:pt x="8124" y="3858"/>
                    <a:pt x="6970" y="4027"/>
                  </a:cubicBezTo>
                  <a:cubicBezTo>
                    <a:pt x="6321" y="4122"/>
                    <a:pt x="5648" y="4200"/>
                    <a:pt x="4979" y="4200"/>
                  </a:cubicBezTo>
                  <a:cubicBezTo>
                    <a:pt x="4181" y="4200"/>
                    <a:pt x="3389" y="4088"/>
                    <a:pt x="2651" y="3761"/>
                  </a:cubicBezTo>
                  <a:cubicBezTo>
                    <a:pt x="1483" y="3251"/>
                    <a:pt x="591" y="2186"/>
                    <a:pt x="220" y="959"/>
                  </a:cubicBezTo>
                  <a:cubicBezTo>
                    <a:pt x="128" y="658"/>
                    <a:pt x="81" y="345"/>
                    <a:pt x="58" y="21"/>
                  </a:cubicBezTo>
                  <a:cubicBezTo>
                    <a:pt x="58" y="6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38"/>
            <p:cNvSpPr/>
            <p:nvPr/>
          </p:nvSpPr>
          <p:spPr>
            <a:xfrm rot="6189267">
              <a:off x="-1834422" y="-904269"/>
              <a:ext cx="3009771" cy="2090516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38"/>
            <p:cNvSpPr/>
            <p:nvPr/>
          </p:nvSpPr>
          <p:spPr>
            <a:xfrm rot="8100000">
              <a:off x="7702763" y="4383133"/>
              <a:ext cx="1884739" cy="84409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4"/>
          <p:cNvSpPr/>
          <p:nvPr/>
        </p:nvSpPr>
        <p:spPr>
          <a:xfrm>
            <a:off x="6992525" y="-790375"/>
            <a:ext cx="2862939" cy="2132187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4"/>
          <p:cNvSpPr/>
          <p:nvPr/>
        </p:nvSpPr>
        <p:spPr>
          <a:xfrm rot="4500040">
            <a:off x="-1229389" y="4194553"/>
            <a:ext cx="2271936" cy="1692034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6" name="Google Shape;56;p4"/>
          <p:cNvGrpSpPr/>
          <p:nvPr/>
        </p:nvGrpSpPr>
        <p:grpSpPr>
          <a:xfrm>
            <a:off x="8297094" y="3565859"/>
            <a:ext cx="686840" cy="1895273"/>
            <a:chOff x="5360900" y="972425"/>
            <a:chExt cx="333450" cy="920125"/>
          </a:xfrm>
        </p:grpSpPr>
        <p:sp>
          <p:nvSpPr>
            <p:cNvPr id="57" name="Google Shape;57;p4"/>
            <p:cNvSpPr/>
            <p:nvPr/>
          </p:nvSpPr>
          <p:spPr>
            <a:xfrm>
              <a:off x="5410675" y="983425"/>
              <a:ext cx="233050" cy="909125"/>
            </a:xfrm>
            <a:custGeom>
              <a:avLst/>
              <a:gdLst/>
              <a:ahLst/>
              <a:cxnLst/>
              <a:rect l="l" t="t" r="r" b="b"/>
              <a:pathLst>
                <a:path w="9322" h="36365" extrusionOk="0">
                  <a:moveTo>
                    <a:pt x="8684" y="0"/>
                  </a:moveTo>
                  <a:cubicBezTo>
                    <a:pt x="8638" y="0"/>
                    <a:pt x="8603" y="47"/>
                    <a:pt x="8603" y="93"/>
                  </a:cubicBezTo>
                  <a:cubicBezTo>
                    <a:pt x="9147" y="12388"/>
                    <a:pt x="6785" y="21557"/>
                    <a:pt x="4713" y="27079"/>
                  </a:cubicBezTo>
                  <a:cubicBezTo>
                    <a:pt x="2467" y="33076"/>
                    <a:pt x="59" y="36191"/>
                    <a:pt x="36" y="36225"/>
                  </a:cubicBezTo>
                  <a:cubicBezTo>
                    <a:pt x="1" y="36261"/>
                    <a:pt x="13" y="36318"/>
                    <a:pt x="47" y="36341"/>
                  </a:cubicBezTo>
                  <a:cubicBezTo>
                    <a:pt x="70" y="36353"/>
                    <a:pt x="82" y="36364"/>
                    <a:pt x="106" y="36364"/>
                  </a:cubicBezTo>
                  <a:cubicBezTo>
                    <a:pt x="129" y="36364"/>
                    <a:pt x="152" y="36353"/>
                    <a:pt x="175" y="36330"/>
                  </a:cubicBezTo>
                  <a:cubicBezTo>
                    <a:pt x="198" y="36295"/>
                    <a:pt x="2617" y="33158"/>
                    <a:pt x="4863" y="27149"/>
                  </a:cubicBezTo>
                  <a:cubicBezTo>
                    <a:pt x="6947" y="21604"/>
                    <a:pt x="9321" y="12411"/>
                    <a:pt x="8777" y="81"/>
                  </a:cubicBezTo>
                  <a:cubicBezTo>
                    <a:pt x="8777" y="35"/>
                    <a:pt x="8730" y="0"/>
                    <a:pt x="86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4"/>
            <p:cNvSpPr/>
            <p:nvPr/>
          </p:nvSpPr>
          <p:spPr>
            <a:xfrm>
              <a:off x="5619650" y="972425"/>
              <a:ext cx="16250" cy="16225"/>
            </a:xfrm>
            <a:custGeom>
              <a:avLst/>
              <a:gdLst/>
              <a:ahLst/>
              <a:cxnLst/>
              <a:rect l="l" t="t" r="r" b="b"/>
              <a:pathLst>
                <a:path w="650" h="649" extrusionOk="0">
                  <a:moveTo>
                    <a:pt x="325" y="0"/>
                  </a:moveTo>
                  <a:cubicBezTo>
                    <a:pt x="152" y="0"/>
                    <a:pt x="1" y="139"/>
                    <a:pt x="1" y="324"/>
                  </a:cubicBezTo>
                  <a:cubicBezTo>
                    <a:pt x="1" y="498"/>
                    <a:pt x="152" y="649"/>
                    <a:pt x="325" y="649"/>
                  </a:cubicBezTo>
                  <a:cubicBezTo>
                    <a:pt x="510" y="649"/>
                    <a:pt x="649" y="498"/>
                    <a:pt x="649" y="324"/>
                  </a:cubicBezTo>
                  <a:cubicBezTo>
                    <a:pt x="649" y="139"/>
                    <a:pt x="510" y="0"/>
                    <a:pt x="3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5606925" y="991525"/>
              <a:ext cx="16225" cy="16225"/>
            </a:xfrm>
            <a:custGeom>
              <a:avLst/>
              <a:gdLst/>
              <a:ahLst/>
              <a:cxnLst/>
              <a:rect l="l" t="t" r="r" b="b"/>
              <a:pathLst>
                <a:path w="649" h="649" extrusionOk="0">
                  <a:moveTo>
                    <a:pt x="325" y="0"/>
                  </a:moveTo>
                  <a:cubicBezTo>
                    <a:pt x="151" y="0"/>
                    <a:pt x="0" y="150"/>
                    <a:pt x="0" y="325"/>
                  </a:cubicBezTo>
                  <a:cubicBezTo>
                    <a:pt x="0" y="510"/>
                    <a:pt x="151" y="649"/>
                    <a:pt x="325" y="649"/>
                  </a:cubicBezTo>
                  <a:cubicBezTo>
                    <a:pt x="499" y="649"/>
                    <a:pt x="649" y="510"/>
                    <a:pt x="649" y="325"/>
                  </a:cubicBezTo>
                  <a:cubicBezTo>
                    <a:pt x="649" y="150"/>
                    <a:pt x="499" y="0"/>
                    <a:pt x="3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5633275" y="99645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5" y="0"/>
                  </a:moveTo>
                  <a:cubicBezTo>
                    <a:pt x="255" y="0"/>
                    <a:pt x="139" y="67"/>
                    <a:pt x="81" y="174"/>
                  </a:cubicBezTo>
                  <a:cubicBezTo>
                    <a:pt x="0" y="336"/>
                    <a:pt x="70" y="532"/>
                    <a:pt x="220" y="614"/>
                  </a:cubicBezTo>
                  <a:cubicBezTo>
                    <a:pt x="267" y="637"/>
                    <a:pt x="316" y="648"/>
                    <a:pt x="365" y="648"/>
                  </a:cubicBezTo>
                  <a:cubicBezTo>
                    <a:pt x="486" y="648"/>
                    <a:pt x="602" y="582"/>
                    <a:pt x="660" y="475"/>
                  </a:cubicBezTo>
                  <a:cubicBezTo>
                    <a:pt x="741" y="313"/>
                    <a:pt x="672" y="116"/>
                    <a:pt x="521" y="35"/>
                  </a:cubicBezTo>
                  <a:cubicBezTo>
                    <a:pt x="474" y="11"/>
                    <a:pt x="424" y="0"/>
                    <a:pt x="37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5618800" y="1012900"/>
              <a:ext cx="18250" cy="16150"/>
            </a:xfrm>
            <a:custGeom>
              <a:avLst/>
              <a:gdLst/>
              <a:ahLst/>
              <a:cxnLst/>
              <a:rect l="l" t="t" r="r" b="b"/>
              <a:pathLst>
                <a:path w="730" h="646" extrusionOk="0">
                  <a:moveTo>
                    <a:pt x="360" y="0"/>
                  </a:moveTo>
                  <a:cubicBezTo>
                    <a:pt x="245" y="0"/>
                    <a:pt x="138" y="62"/>
                    <a:pt x="81" y="175"/>
                  </a:cubicBezTo>
                  <a:cubicBezTo>
                    <a:pt x="1" y="337"/>
                    <a:pt x="58" y="523"/>
                    <a:pt x="220" y="604"/>
                  </a:cubicBezTo>
                  <a:cubicBezTo>
                    <a:pt x="266" y="633"/>
                    <a:pt x="317" y="646"/>
                    <a:pt x="367" y="646"/>
                  </a:cubicBezTo>
                  <a:cubicBezTo>
                    <a:pt x="480" y="646"/>
                    <a:pt x="592" y="578"/>
                    <a:pt x="649" y="465"/>
                  </a:cubicBezTo>
                  <a:cubicBezTo>
                    <a:pt x="729" y="314"/>
                    <a:pt x="672" y="118"/>
                    <a:pt x="510" y="36"/>
                  </a:cubicBezTo>
                  <a:cubicBezTo>
                    <a:pt x="461" y="12"/>
                    <a:pt x="410" y="0"/>
                    <a:pt x="36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5601125" y="10221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1"/>
                  </a:moveTo>
                  <a:cubicBezTo>
                    <a:pt x="251" y="1"/>
                    <a:pt x="139" y="63"/>
                    <a:pt x="82" y="176"/>
                  </a:cubicBezTo>
                  <a:cubicBezTo>
                    <a:pt x="1" y="327"/>
                    <a:pt x="70" y="523"/>
                    <a:pt x="221" y="605"/>
                  </a:cubicBezTo>
                  <a:cubicBezTo>
                    <a:pt x="270" y="629"/>
                    <a:pt x="323" y="641"/>
                    <a:pt x="374" y="641"/>
                  </a:cubicBezTo>
                  <a:cubicBezTo>
                    <a:pt x="492" y="641"/>
                    <a:pt x="604" y="579"/>
                    <a:pt x="661" y="466"/>
                  </a:cubicBezTo>
                  <a:cubicBezTo>
                    <a:pt x="742" y="304"/>
                    <a:pt x="684" y="118"/>
                    <a:pt x="522" y="37"/>
                  </a:cubicBezTo>
                  <a:cubicBezTo>
                    <a:pt x="473" y="12"/>
                    <a:pt x="42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5613875" y="1036350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65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38"/>
                    <a:pt x="59" y="534"/>
                    <a:pt x="221" y="616"/>
                  </a:cubicBezTo>
                  <a:cubicBezTo>
                    <a:pt x="267" y="638"/>
                    <a:pt x="316" y="649"/>
                    <a:pt x="364" y="649"/>
                  </a:cubicBezTo>
                  <a:cubicBezTo>
                    <a:pt x="485" y="649"/>
                    <a:pt x="602" y="581"/>
                    <a:pt x="661" y="465"/>
                  </a:cubicBezTo>
                  <a:cubicBezTo>
                    <a:pt x="741" y="315"/>
                    <a:pt x="672" y="117"/>
                    <a:pt x="510" y="37"/>
                  </a:cubicBezTo>
                  <a:cubicBezTo>
                    <a:pt x="464" y="12"/>
                    <a:pt x="414" y="0"/>
                    <a:pt x="3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5633275" y="1030025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77" y="1"/>
                  </a:moveTo>
                  <a:cubicBezTo>
                    <a:pt x="256" y="1"/>
                    <a:pt x="139" y="69"/>
                    <a:pt x="81" y="185"/>
                  </a:cubicBezTo>
                  <a:cubicBezTo>
                    <a:pt x="0" y="336"/>
                    <a:pt x="70" y="532"/>
                    <a:pt x="220" y="614"/>
                  </a:cubicBezTo>
                  <a:cubicBezTo>
                    <a:pt x="269" y="638"/>
                    <a:pt x="321" y="650"/>
                    <a:pt x="373" y="650"/>
                  </a:cubicBezTo>
                  <a:cubicBezTo>
                    <a:pt x="491" y="650"/>
                    <a:pt x="604" y="588"/>
                    <a:pt x="660" y="475"/>
                  </a:cubicBezTo>
                  <a:cubicBezTo>
                    <a:pt x="741" y="313"/>
                    <a:pt x="672" y="128"/>
                    <a:pt x="521" y="35"/>
                  </a:cubicBezTo>
                  <a:cubicBezTo>
                    <a:pt x="475" y="12"/>
                    <a:pt x="426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5635875" y="1054575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69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38"/>
                    <a:pt x="70" y="535"/>
                    <a:pt x="221" y="615"/>
                  </a:cubicBezTo>
                  <a:cubicBezTo>
                    <a:pt x="267" y="639"/>
                    <a:pt x="316" y="650"/>
                    <a:pt x="364" y="650"/>
                  </a:cubicBezTo>
                  <a:cubicBezTo>
                    <a:pt x="485" y="650"/>
                    <a:pt x="602" y="581"/>
                    <a:pt x="661" y="465"/>
                  </a:cubicBezTo>
                  <a:cubicBezTo>
                    <a:pt x="741" y="314"/>
                    <a:pt x="684" y="118"/>
                    <a:pt x="522" y="37"/>
                  </a:cubicBezTo>
                  <a:cubicBezTo>
                    <a:pt x="472" y="12"/>
                    <a:pt x="420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5648025" y="101527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7" y="0"/>
                  </a:moveTo>
                  <a:cubicBezTo>
                    <a:pt x="256" y="0"/>
                    <a:pt x="139" y="66"/>
                    <a:pt x="82" y="173"/>
                  </a:cubicBezTo>
                  <a:cubicBezTo>
                    <a:pt x="0" y="335"/>
                    <a:pt x="70" y="532"/>
                    <a:pt x="221" y="613"/>
                  </a:cubicBezTo>
                  <a:cubicBezTo>
                    <a:pt x="268" y="636"/>
                    <a:pt x="317" y="647"/>
                    <a:pt x="366" y="647"/>
                  </a:cubicBezTo>
                  <a:cubicBezTo>
                    <a:pt x="487" y="647"/>
                    <a:pt x="603" y="581"/>
                    <a:pt x="661" y="474"/>
                  </a:cubicBezTo>
                  <a:cubicBezTo>
                    <a:pt x="741" y="312"/>
                    <a:pt x="684" y="116"/>
                    <a:pt x="522" y="34"/>
                  </a:cubicBezTo>
                  <a:cubicBezTo>
                    <a:pt x="475" y="11"/>
                    <a:pt x="426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5619075" y="1061525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0"/>
                  </a:moveTo>
                  <a:cubicBezTo>
                    <a:pt x="251" y="0"/>
                    <a:pt x="138" y="62"/>
                    <a:pt x="82" y="175"/>
                  </a:cubicBezTo>
                  <a:cubicBezTo>
                    <a:pt x="1" y="326"/>
                    <a:pt x="70" y="523"/>
                    <a:pt x="221" y="604"/>
                  </a:cubicBezTo>
                  <a:cubicBezTo>
                    <a:pt x="270" y="629"/>
                    <a:pt x="322" y="640"/>
                    <a:pt x="374" y="640"/>
                  </a:cubicBezTo>
                  <a:cubicBezTo>
                    <a:pt x="492" y="640"/>
                    <a:pt x="604" y="578"/>
                    <a:pt x="661" y="465"/>
                  </a:cubicBezTo>
                  <a:cubicBezTo>
                    <a:pt x="742" y="303"/>
                    <a:pt x="672" y="118"/>
                    <a:pt x="522" y="36"/>
                  </a:cubicBezTo>
                  <a:cubicBezTo>
                    <a:pt x="473" y="12"/>
                    <a:pt x="421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5598550" y="1052325"/>
              <a:ext cx="18250" cy="16200"/>
            </a:xfrm>
            <a:custGeom>
              <a:avLst/>
              <a:gdLst/>
              <a:ahLst/>
              <a:cxnLst/>
              <a:rect l="l" t="t" r="r" b="b"/>
              <a:pathLst>
                <a:path w="730" h="648" extrusionOk="0">
                  <a:moveTo>
                    <a:pt x="367" y="0"/>
                  </a:moveTo>
                  <a:cubicBezTo>
                    <a:pt x="249" y="0"/>
                    <a:pt x="139" y="66"/>
                    <a:pt x="81" y="173"/>
                  </a:cubicBezTo>
                  <a:cubicBezTo>
                    <a:pt x="0" y="335"/>
                    <a:pt x="58" y="532"/>
                    <a:pt x="220" y="613"/>
                  </a:cubicBezTo>
                  <a:cubicBezTo>
                    <a:pt x="263" y="636"/>
                    <a:pt x="311" y="647"/>
                    <a:pt x="358" y="647"/>
                  </a:cubicBezTo>
                  <a:cubicBezTo>
                    <a:pt x="475" y="647"/>
                    <a:pt x="591" y="581"/>
                    <a:pt x="648" y="474"/>
                  </a:cubicBezTo>
                  <a:cubicBezTo>
                    <a:pt x="729" y="312"/>
                    <a:pt x="672" y="115"/>
                    <a:pt x="510" y="34"/>
                  </a:cubicBezTo>
                  <a:cubicBezTo>
                    <a:pt x="463" y="11"/>
                    <a:pt x="414" y="0"/>
                    <a:pt x="3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5609550" y="1079800"/>
              <a:ext cx="18525" cy="16225"/>
            </a:xfrm>
            <a:custGeom>
              <a:avLst/>
              <a:gdLst/>
              <a:ahLst/>
              <a:cxnLst/>
              <a:rect l="l" t="t" r="r" b="b"/>
              <a:pathLst>
                <a:path w="741" h="649" extrusionOk="0">
                  <a:moveTo>
                    <a:pt x="377" y="1"/>
                  </a:moveTo>
                  <a:cubicBezTo>
                    <a:pt x="260" y="1"/>
                    <a:pt x="150" y="67"/>
                    <a:pt x="93" y="174"/>
                  </a:cubicBezTo>
                  <a:cubicBezTo>
                    <a:pt x="0" y="336"/>
                    <a:pt x="70" y="533"/>
                    <a:pt x="232" y="614"/>
                  </a:cubicBezTo>
                  <a:cubicBezTo>
                    <a:pt x="275" y="637"/>
                    <a:pt x="322" y="648"/>
                    <a:pt x="369" y="648"/>
                  </a:cubicBezTo>
                  <a:cubicBezTo>
                    <a:pt x="485" y="648"/>
                    <a:pt x="602" y="582"/>
                    <a:pt x="660" y="475"/>
                  </a:cubicBezTo>
                  <a:cubicBezTo>
                    <a:pt x="741" y="313"/>
                    <a:pt x="683" y="116"/>
                    <a:pt x="521" y="35"/>
                  </a:cubicBezTo>
                  <a:cubicBezTo>
                    <a:pt x="474" y="12"/>
                    <a:pt x="425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5634700" y="108067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80" y="1"/>
                  </a:moveTo>
                  <a:cubicBezTo>
                    <a:pt x="262" y="1"/>
                    <a:pt x="152" y="67"/>
                    <a:pt x="93" y="173"/>
                  </a:cubicBezTo>
                  <a:cubicBezTo>
                    <a:pt x="1" y="336"/>
                    <a:pt x="70" y="533"/>
                    <a:pt x="232" y="613"/>
                  </a:cubicBezTo>
                  <a:cubicBezTo>
                    <a:pt x="276" y="637"/>
                    <a:pt x="323" y="648"/>
                    <a:pt x="371" y="648"/>
                  </a:cubicBezTo>
                  <a:cubicBezTo>
                    <a:pt x="487" y="648"/>
                    <a:pt x="603" y="582"/>
                    <a:pt x="661" y="474"/>
                  </a:cubicBezTo>
                  <a:cubicBezTo>
                    <a:pt x="742" y="312"/>
                    <a:pt x="684" y="116"/>
                    <a:pt x="522" y="35"/>
                  </a:cubicBezTo>
                  <a:cubicBezTo>
                    <a:pt x="476" y="11"/>
                    <a:pt x="427" y="1"/>
                    <a:pt x="3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5620825" y="1106725"/>
              <a:ext cx="18250" cy="16250"/>
            </a:xfrm>
            <a:custGeom>
              <a:avLst/>
              <a:gdLst/>
              <a:ahLst/>
              <a:cxnLst/>
              <a:rect l="l" t="t" r="r" b="b"/>
              <a:pathLst>
                <a:path w="730" h="650" extrusionOk="0">
                  <a:moveTo>
                    <a:pt x="369" y="1"/>
                  </a:moveTo>
                  <a:cubicBezTo>
                    <a:pt x="251" y="1"/>
                    <a:pt x="139" y="69"/>
                    <a:pt x="82" y="185"/>
                  </a:cubicBezTo>
                  <a:cubicBezTo>
                    <a:pt x="0" y="336"/>
                    <a:pt x="58" y="533"/>
                    <a:pt x="221" y="613"/>
                  </a:cubicBezTo>
                  <a:cubicBezTo>
                    <a:pt x="266" y="638"/>
                    <a:pt x="316" y="650"/>
                    <a:pt x="366" y="650"/>
                  </a:cubicBezTo>
                  <a:cubicBezTo>
                    <a:pt x="480" y="650"/>
                    <a:pt x="592" y="587"/>
                    <a:pt x="648" y="474"/>
                  </a:cubicBezTo>
                  <a:cubicBezTo>
                    <a:pt x="730" y="312"/>
                    <a:pt x="672" y="127"/>
                    <a:pt x="510" y="35"/>
                  </a:cubicBezTo>
                  <a:cubicBezTo>
                    <a:pt x="463" y="12"/>
                    <a:pt x="416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5601125" y="110065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7" y="0"/>
                  </a:moveTo>
                  <a:cubicBezTo>
                    <a:pt x="256" y="0"/>
                    <a:pt x="140" y="66"/>
                    <a:pt x="82" y="174"/>
                  </a:cubicBezTo>
                  <a:cubicBezTo>
                    <a:pt x="1" y="336"/>
                    <a:pt x="70" y="532"/>
                    <a:pt x="221" y="614"/>
                  </a:cubicBezTo>
                  <a:cubicBezTo>
                    <a:pt x="268" y="637"/>
                    <a:pt x="317" y="648"/>
                    <a:pt x="366" y="648"/>
                  </a:cubicBezTo>
                  <a:cubicBezTo>
                    <a:pt x="487" y="648"/>
                    <a:pt x="603" y="582"/>
                    <a:pt x="661" y="475"/>
                  </a:cubicBezTo>
                  <a:cubicBezTo>
                    <a:pt x="742" y="313"/>
                    <a:pt x="684" y="115"/>
                    <a:pt x="522" y="35"/>
                  </a:cubicBezTo>
                  <a:cubicBezTo>
                    <a:pt x="475" y="11"/>
                    <a:pt x="426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5606350" y="1124025"/>
              <a:ext cx="18550" cy="16050"/>
            </a:xfrm>
            <a:custGeom>
              <a:avLst/>
              <a:gdLst/>
              <a:ahLst/>
              <a:cxnLst/>
              <a:rect l="l" t="t" r="r" b="b"/>
              <a:pathLst>
                <a:path w="742" h="642" extrusionOk="0">
                  <a:moveTo>
                    <a:pt x="371" y="1"/>
                  </a:moveTo>
                  <a:cubicBezTo>
                    <a:pt x="257" y="1"/>
                    <a:pt x="150" y="63"/>
                    <a:pt x="93" y="176"/>
                  </a:cubicBezTo>
                  <a:cubicBezTo>
                    <a:pt x="0" y="327"/>
                    <a:pt x="70" y="523"/>
                    <a:pt x="232" y="605"/>
                  </a:cubicBezTo>
                  <a:cubicBezTo>
                    <a:pt x="278" y="629"/>
                    <a:pt x="327" y="641"/>
                    <a:pt x="377" y="641"/>
                  </a:cubicBezTo>
                  <a:cubicBezTo>
                    <a:pt x="491" y="641"/>
                    <a:pt x="604" y="579"/>
                    <a:pt x="661" y="466"/>
                  </a:cubicBezTo>
                  <a:cubicBezTo>
                    <a:pt x="741" y="315"/>
                    <a:pt x="684" y="119"/>
                    <a:pt x="522" y="37"/>
                  </a:cubicBezTo>
                  <a:cubicBezTo>
                    <a:pt x="473" y="13"/>
                    <a:pt x="421" y="1"/>
                    <a:pt x="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5632125" y="1140300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6" y="1"/>
                  </a:moveTo>
                  <a:cubicBezTo>
                    <a:pt x="255" y="1"/>
                    <a:pt x="139" y="67"/>
                    <a:pt x="81" y="173"/>
                  </a:cubicBezTo>
                  <a:cubicBezTo>
                    <a:pt x="0" y="335"/>
                    <a:pt x="70" y="533"/>
                    <a:pt x="220" y="613"/>
                  </a:cubicBezTo>
                  <a:cubicBezTo>
                    <a:pt x="266" y="637"/>
                    <a:pt x="316" y="648"/>
                    <a:pt x="365" y="648"/>
                  </a:cubicBezTo>
                  <a:cubicBezTo>
                    <a:pt x="486" y="648"/>
                    <a:pt x="602" y="582"/>
                    <a:pt x="660" y="474"/>
                  </a:cubicBezTo>
                  <a:cubicBezTo>
                    <a:pt x="741" y="312"/>
                    <a:pt x="683" y="116"/>
                    <a:pt x="521" y="34"/>
                  </a:cubicBezTo>
                  <a:cubicBezTo>
                    <a:pt x="474" y="11"/>
                    <a:pt x="425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5614450" y="1145750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69" y="0"/>
                  </a:moveTo>
                  <a:cubicBezTo>
                    <a:pt x="251" y="0"/>
                    <a:pt x="138" y="63"/>
                    <a:pt x="82" y="176"/>
                  </a:cubicBezTo>
                  <a:cubicBezTo>
                    <a:pt x="0" y="326"/>
                    <a:pt x="70" y="523"/>
                    <a:pt x="221" y="604"/>
                  </a:cubicBezTo>
                  <a:cubicBezTo>
                    <a:pt x="270" y="628"/>
                    <a:pt x="322" y="640"/>
                    <a:pt x="374" y="640"/>
                  </a:cubicBezTo>
                  <a:cubicBezTo>
                    <a:pt x="491" y="640"/>
                    <a:pt x="604" y="578"/>
                    <a:pt x="661" y="465"/>
                  </a:cubicBezTo>
                  <a:cubicBezTo>
                    <a:pt x="741" y="303"/>
                    <a:pt x="684" y="117"/>
                    <a:pt x="522" y="37"/>
                  </a:cubicBezTo>
                  <a:cubicBezTo>
                    <a:pt x="473" y="12"/>
                    <a:pt x="420" y="0"/>
                    <a:pt x="36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4"/>
            <p:cNvSpPr/>
            <p:nvPr/>
          </p:nvSpPr>
          <p:spPr>
            <a:xfrm>
              <a:off x="5617075" y="1171850"/>
              <a:ext cx="18550" cy="16250"/>
            </a:xfrm>
            <a:custGeom>
              <a:avLst/>
              <a:gdLst/>
              <a:ahLst/>
              <a:cxnLst/>
              <a:rect l="l" t="t" r="r" b="b"/>
              <a:pathLst>
                <a:path w="742" h="650" extrusionOk="0">
                  <a:moveTo>
                    <a:pt x="377" y="0"/>
                  </a:moveTo>
                  <a:cubicBezTo>
                    <a:pt x="259" y="0"/>
                    <a:pt x="146" y="67"/>
                    <a:pt x="81" y="174"/>
                  </a:cubicBezTo>
                  <a:cubicBezTo>
                    <a:pt x="0" y="336"/>
                    <a:pt x="70" y="532"/>
                    <a:pt x="232" y="614"/>
                  </a:cubicBezTo>
                  <a:cubicBezTo>
                    <a:pt x="277" y="638"/>
                    <a:pt x="327" y="650"/>
                    <a:pt x="376" y="650"/>
                  </a:cubicBezTo>
                  <a:cubicBezTo>
                    <a:pt x="491" y="650"/>
                    <a:pt x="603" y="588"/>
                    <a:pt x="660" y="475"/>
                  </a:cubicBezTo>
                  <a:cubicBezTo>
                    <a:pt x="741" y="313"/>
                    <a:pt x="683" y="115"/>
                    <a:pt x="521" y="35"/>
                  </a:cubicBezTo>
                  <a:cubicBezTo>
                    <a:pt x="474" y="11"/>
                    <a:pt x="425" y="0"/>
                    <a:pt x="3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4"/>
            <p:cNvSpPr/>
            <p:nvPr/>
          </p:nvSpPr>
          <p:spPr>
            <a:xfrm>
              <a:off x="5638750" y="1118825"/>
              <a:ext cx="18550" cy="16025"/>
            </a:xfrm>
            <a:custGeom>
              <a:avLst/>
              <a:gdLst/>
              <a:ahLst/>
              <a:cxnLst/>
              <a:rect l="l" t="t" r="r" b="b"/>
              <a:pathLst>
                <a:path w="742" h="641" extrusionOk="0">
                  <a:moveTo>
                    <a:pt x="372" y="1"/>
                  </a:moveTo>
                  <a:cubicBezTo>
                    <a:pt x="257" y="1"/>
                    <a:pt x="147" y="63"/>
                    <a:pt x="82" y="176"/>
                  </a:cubicBezTo>
                  <a:cubicBezTo>
                    <a:pt x="1" y="338"/>
                    <a:pt x="70" y="523"/>
                    <a:pt x="232" y="605"/>
                  </a:cubicBezTo>
                  <a:cubicBezTo>
                    <a:pt x="278" y="629"/>
                    <a:pt x="328" y="641"/>
                    <a:pt x="378" y="641"/>
                  </a:cubicBezTo>
                  <a:cubicBezTo>
                    <a:pt x="492" y="641"/>
                    <a:pt x="604" y="579"/>
                    <a:pt x="661" y="466"/>
                  </a:cubicBezTo>
                  <a:cubicBezTo>
                    <a:pt x="742" y="315"/>
                    <a:pt x="684" y="118"/>
                    <a:pt x="522" y="37"/>
                  </a:cubicBezTo>
                  <a:cubicBezTo>
                    <a:pt x="473" y="12"/>
                    <a:pt x="422" y="1"/>
                    <a:pt x="3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4"/>
            <p:cNvSpPr/>
            <p:nvPr/>
          </p:nvSpPr>
          <p:spPr>
            <a:xfrm>
              <a:off x="5649750" y="1097400"/>
              <a:ext cx="18550" cy="16275"/>
            </a:xfrm>
            <a:custGeom>
              <a:avLst/>
              <a:gdLst/>
              <a:ahLst/>
              <a:cxnLst/>
              <a:rect l="l" t="t" r="r" b="b"/>
              <a:pathLst>
                <a:path w="742" h="651" extrusionOk="0">
                  <a:moveTo>
                    <a:pt x="369" y="1"/>
                  </a:moveTo>
                  <a:cubicBezTo>
                    <a:pt x="251" y="1"/>
                    <a:pt x="139" y="63"/>
                    <a:pt x="82" y="176"/>
                  </a:cubicBezTo>
                  <a:cubicBezTo>
                    <a:pt x="1" y="338"/>
                    <a:pt x="70" y="535"/>
                    <a:pt x="221" y="616"/>
                  </a:cubicBezTo>
                  <a:cubicBezTo>
                    <a:pt x="268" y="639"/>
                    <a:pt x="318" y="650"/>
                    <a:pt x="367" y="650"/>
                  </a:cubicBezTo>
                  <a:cubicBezTo>
                    <a:pt x="487" y="650"/>
                    <a:pt x="603" y="584"/>
                    <a:pt x="661" y="477"/>
                  </a:cubicBezTo>
                  <a:cubicBezTo>
                    <a:pt x="742" y="315"/>
                    <a:pt x="672" y="119"/>
                    <a:pt x="522" y="37"/>
                  </a:cubicBezTo>
                  <a:cubicBezTo>
                    <a:pt x="473" y="13"/>
                    <a:pt x="421" y="1"/>
                    <a:pt x="36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4"/>
            <p:cNvSpPr/>
            <p:nvPr/>
          </p:nvSpPr>
          <p:spPr>
            <a:xfrm>
              <a:off x="5656125" y="1038125"/>
              <a:ext cx="18550" cy="16200"/>
            </a:xfrm>
            <a:custGeom>
              <a:avLst/>
              <a:gdLst/>
              <a:ahLst/>
              <a:cxnLst/>
              <a:rect l="l" t="t" r="r" b="b"/>
              <a:pathLst>
                <a:path w="742" h="648" extrusionOk="0">
                  <a:moveTo>
                    <a:pt x="376" y="1"/>
                  </a:moveTo>
                  <a:cubicBezTo>
                    <a:pt x="256" y="1"/>
                    <a:pt x="139" y="67"/>
                    <a:pt x="82" y="174"/>
                  </a:cubicBezTo>
                  <a:cubicBezTo>
                    <a:pt x="1" y="336"/>
                    <a:pt x="70" y="532"/>
                    <a:pt x="221" y="614"/>
                  </a:cubicBezTo>
                  <a:cubicBezTo>
                    <a:pt x="268" y="637"/>
                    <a:pt x="317" y="648"/>
                    <a:pt x="366" y="648"/>
                  </a:cubicBezTo>
                  <a:cubicBezTo>
                    <a:pt x="487" y="648"/>
                    <a:pt x="603" y="582"/>
                    <a:pt x="661" y="475"/>
                  </a:cubicBezTo>
                  <a:cubicBezTo>
                    <a:pt x="742" y="313"/>
                    <a:pt x="672" y="116"/>
                    <a:pt x="522" y="35"/>
                  </a:cubicBezTo>
                  <a:cubicBezTo>
                    <a:pt x="475" y="12"/>
                    <a:pt x="425" y="1"/>
                    <a:pt x="3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649750" y="1069375"/>
              <a:ext cx="18550" cy="16275"/>
            </a:xfrm>
            <a:custGeom>
              <a:avLst/>
              <a:gdLst/>
              <a:ahLst/>
              <a:cxnLst/>
              <a:rect l="l" t="t" r="r" b="b"/>
              <a:pathLst>
                <a:path w="742" h="651" extrusionOk="0">
                  <a:moveTo>
                    <a:pt x="377" y="1"/>
                  </a:moveTo>
                  <a:cubicBezTo>
                    <a:pt x="256" y="1"/>
                    <a:pt x="140" y="67"/>
                    <a:pt x="82" y="174"/>
                  </a:cubicBezTo>
                  <a:cubicBezTo>
                    <a:pt x="1" y="337"/>
                    <a:pt x="70" y="533"/>
                    <a:pt x="221" y="614"/>
                  </a:cubicBezTo>
                  <a:cubicBezTo>
                    <a:pt x="270" y="639"/>
                    <a:pt x="323" y="651"/>
                    <a:pt x="374" y="651"/>
                  </a:cubicBezTo>
                  <a:cubicBezTo>
                    <a:pt x="492" y="651"/>
                    <a:pt x="604" y="588"/>
                    <a:pt x="661" y="475"/>
                  </a:cubicBezTo>
                  <a:cubicBezTo>
                    <a:pt x="742" y="313"/>
                    <a:pt x="672" y="116"/>
                    <a:pt x="522" y="35"/>
                  </a:cubicBezTo>
                  <a:cubicBezTo>
                    <a:pt x="475" y="12"/>
                    <a:pt x="426" y="1"/>
                    <a:pt x="3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5590425" y="1072575"/>
              <a:ext cx="18250" cy="16250"/>
            </a:xfrm>
            <a:custGeom>
              <a:avLst/>
              <a:gdLst/>
              <a:ahLst/>
              <a:cxnLst/>
              <a:rect l="l" t="t" r="r" b="b"/>
              <a:pathLst>
                <a:path w="730" h="650" extrusionOk="0">
                  <a:moveTo>
                    <a:pt x="373" y="0"/>
                  </a:moveTo>
                  <a:cubicBezTo>
                    <a:pt x="256" y="0"/>
                    <a:pt x="140" y="66"/>
                    <a:pt x="82" y="173"/>
                  </a:cubicBezTo>
                  <a:cubicBezTo>
                    <a:pt x="1" y="335"/>
                    <a:pt x="58" y="533"/>
                    <a:pt x="220" y="613"/>
                  </a:cubicBezTo>
                  <a:cubicBezTo>
                    <a:pt x="270" y="638"/>
                    <a:pt x="321" y="650"/>
                    <a:pt x="371" y="650"/>
                  </a:cubicBezTo>
                  <a:cubicBezTo>
                    <a:pt x="485" y="650"/>
                    <a:pt x="593" y="587"/>
                    <a:pt x="649" y="474"/>
                  </a:cubicBezTo>
                  <a:cubicBezTo>
                    <a:pt x="730" y="312"/>
                    <a:pt x="672" y="116"/>
                    <a:pt x="510" y="34"/>
                  </a:cubicBezTo>
                  <a:cubicBezTo>
                    <a:pt x="467" y="11"/>
                    <a:pt x="420" y="0"/>
                    <a:pt x="37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5617075" y="1183975"/>
              <a:ext cx="66850" cy="94400"/>
            </a:xfrm>
            <a:custGeom>
              <a:avLst/>
              <a:gdLst/>
              <a:ahLst/>
              <a:cxnLst/>
              <a:rect l="l" t="t" r="r" b="b"/>
              <a:pathLst>
                <a:path w="2674" h="3776" extrusionOk="0">
                  <a:moveTo>
                    <a:pt x="2419" y="348"/>
                  </a:moveTo>
                  <a:lnTo>
                    <a:pt x="2419" y="348"/>
                  </a:lnTo>
                  <a:cubicBezTo>
                    <a:pt x="1956" y="2525"/>
                    <a:pt x="625" y="3301"/>
                    <a:pt x="208" y="3497"/>
                  </a:cubicBezTo>
                  <a:cubicBezTo>
                    <a:pt x="255" y="3000"/>
                    <a:pt x="544" y="1344"/>
                    <a:pt x="2419" y="348"/>
                  </a:cubicBezTo>
                  <a:close/>
                  <a:moveTo>
                    <a:pt x="2674" y="1"/>
                  </a:moveTo>
                  <a:lnTo>
                    <a:pt x="2512" y="82"/>
                  </a:lnTo>
                  <a:cubicBezTo>
                    <a:pt x="23" y="1298"/>
                    <a:pt x="0" y="3625"/>
                    <a:pt x="0" y="3648"/>
                  </a:cubicBezTo>
                  <a:lnTo>
                    <a:pt x="0" y="3775"/>
                  </a:lnTo>
                  <a:lnTo>
                    <a:pt x="127" y="3729"/>
                  </a:lnTo>
                  <a:cubicBezTo>
                    <a:pt x="208" y="3706"/>
                    <a:pt x="2130" y="3069"/>
                    <a:pt x="2651" y="186"/>
                  </a:cubicBezTo>
                  <a:lnTo>
                    <a:pt x="2674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5619375" y="1211950"/>
              <a:ext cx="43725" cy="62375"/>
            </a:xfrm>
            <a:custGeom>
              <a:avLst/>
              <a:gdLst/>
              <a:ahLst/>
              <a:cxnLst/>
              <a:rect l="l" t="t" r="r" b="b"/>
              <a:pathLst>
                <a:path w="1749" h="2495" extrusionOk="0">
                  <a:moveTo>
                    <a:pt x="1696" y="1"/>
                  </a:moveTo>
                  <a:cubicBezTo>
                    <a:pt x="1679" y="1"/>
                    <a:pt x="1665" y="12"/>
                    <a:pt x="1656" y="29"/>
                  </a:cubicBezTo>
                  <a:cubicBezTo>
                    <a:pt x="1158" y="966"/>
                    <a:pt x="24" y="2401"/>
                    <a:pt x="12" y="2414"/>
                  </a:cubicBezTo>
                  <a:cubicBezTo>
                    <a:pt x="1" y="2437"/>
                    <a:pt x="1" y="2471"/>
                    <a:pt x="24" y="2483"/>
                  </a:cubicBezTo>
                  <a:cubicBezTo>
                    <a:pt x="35" y="2494"/>
                    <a:pt x="47" y="2494"/>
                    <a:pt x="47" y="2494"/>
                  </a:cubicBezTo>
                  <a:cubicBezTo>
                    <a:pt x="70" y="2494"/>
                    <a:pt x="81" y="2494"/>
                    <a:pt x="93" y="2483"/>
                  </a:cubicBezTo>
                  <a:cubicBezTo>
                    <a:pt x="104" y="2460"/>
                    <a:pt x="1239" y="1024"/>
                    <a:pt x="1737" y="75"/>
                  </a:cubicBezTo>
                  <a:cubicBezTo>
                    <a:pt x="1748" y="52"/>
                    <a:pt x="1737" y="17"/>
                    <a:pt x="1714" y="5"/>
                  </a:cubicBezTo>
                  <a:cubicBezTo>
                    <a:pt x="1708" y="2"/>
                    <a:pt x="1702" y="1"/>
                    <a:pt x="16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5536025" y="1174150"/>
              <a:ext cx="82800" cy="123050"/>
            </a:xfrm>
            <a:custGeom>
              <a:avLst/>
              <a:gdLst/>
              <a:ahLst/>
              <a:cxnLst/>
              <a:rect l="l" t="t" r="r" b="b"/>
              <a:pathLst>
                <a:path w="3312" h="4922" extrusionOk="0">
                  <a:moveTo>
                    <a:pt x="325" y="475"/>
                  </a:moveTo>
                  <a:lnTo>
                    <a:pt x="325" y="475"/>
                  </a:lnTo>
                  <a:cubicBezTo>
                    <a:pt x="2605" y="2282"/>
                    <a:pt x="3022" y="4052"/>
                    <a:pt x="3103" y="4608"/>
                  </a:cubicBezTo>
                  <a:cubicBezTo>
                    <a:pt x="2617" y="4319"/>
                    <a:pt x="1077" y="3219"/>
                    <a:pt x="325" y="475"/>
                  </a:cubicBezTo>
                  <a:close/>
                  <a:moveTo>
                    <a:pt x="0" y="0"/>
                  </a:moveTo>
                  <a:lnTo>
                    <a:pt x="70" y="255"/>
                  </a:lnTo>
                  <a:cubicBezTo>
                    <a:pt x="950" y="3833"/>
                    <a:pt x="3080" y="4817"/>
                    <a:pt x="3173" y="4863"/>
                  </a:cubicBezTo>
                  <a:lnTo>
                    <a:pt x="3312" y="4921"/>
                  </a:lnTo>
                  <a:lnTo>
                    <a:pt x="3312" y="4770"/>
                  </a:lnTo>
                  <a:cubicBezTo>
                    <a:pt x="3299" y="4678"/>
                    <a:pt x="3253" y="2432"/>
                    <a:pt x="220" y="16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5575075" y="1228750"/>
              <a:ext cx="41425" cy="64100"/>
            </a:xfrm>
            <a:custGeom>
              <a:avLst/>
              <a:gdLst/>
              <a:ahLst/>
              <a:cxnLst/>
              <a:rect l="l" t="t" r="r" b="b"/>
              <a:pathLst>
                <a:path w="1657" h="2564" extrusionOk="0">
                  <a:moveTo>
                    <a:pt x="55" y="0"/>
                  </a:moveTo>
                  <a:cubicBezTo>
                    <a:pt x="49" y="0"/>
                    <a:pt x="42" y="2"/>
                    <a:pt x="36" y="5"/>
                  </a:cubicBezTo>
                  <a:cubicBezTo>
                    <a:pt x="13" y="16"/>
                    <a:pt x="1" y="51"/>
                    <a:pt x="13" y="74"/>
                  </a:cubicBezTo>
                  <a:cubicBezTo>
                    <a:pt x="476" y="1047"/>
                    <a:pt x="1552" y="2529"/>
                    <a:pt x="1564" y="2540"/>
                  </a:cubicBezTo>
                  <a:cubicBezTo>
                    <a:pt x="1575" y="2552"/>
                    <a:pt x="1587" y="2563"/>
                    <a:pt x="1599" y="2563"/>
                  </a:cubicBezTo>
                  <a:cubicBezTo>
                    <a:pt x="1611" y="2563"/>
                    <a:pt x="1622" y="2563"/>
                    <a:pt x="1634" y="2552"/>
                  </a:cubicBezTo>
                  <a:cubicBezTo>
                    <a:pt x="1657" y="2540"/>
                    <a:pt x="1657" y="2506"/>
                    <a:pt x="1645" y="2482"/>
                  </a:cubicBezTo>
                  <a:cubicBezTo>
                    <a:pt x="1634" y="2470"/>
                    <a:pt x="557" y="989"/>
                    <a:pt x="94" y="28"/>
                  </a:cubicBezTo>
                  <a:cubicBezTo>
                    <a:pt x="85" y="11"/>
                    <a:pt x="71" y="0"/>
                    <a:pt x="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4"/>
            <p:cNvSpPr/>
            <p:nvPr/>
          </p:nvSpPr>
          <p:spPr>
            <a:xfrm>
              <a:off x="5546150" y="1302650"/>
              <a:ext cx="62250" cy="101900"/>
            </a:xfrm>
            <a:custGeom>
              <a:avLst/>
              <a:gdLst/>
              <a:ahLst/>
              <a:cxnLst/>
              <a:rect l="l" t="t" r="r" b="b"/>
              <a:pathLst>
                <a:path w="2490" h="4076" extrusionOk="0">
                  <a:moveTo>
                    <a:pt x="221" y="371"/>
                  </a:moveTo>
                  <a:cubicBezTo>
                    <a:pt x="1945" y="1598"/>
                    <a:pt x="2050" y="3266"/>
                    <a:pt x="2038" y="3775"/>
                  </a:cubicBezTo>
                  <a:cubicBezTo>
                    <a:pt x="1633" y="3520"/>
                    <a:pt x="406" y="2594"/>
                    <a:pt x="221" y="371"/>
                  </a:cubicBezTo>
                  <a:close/>
                  <a:moveTo>
                    <a:pt x="0" y="1"/>
                  </a:moveTo>
                  <a:lnTo>
                    <a:pt x="12" y="186"/>
                  </a:lnTo>
                  <a:cubicBezTo>
                    <a:pt x="174" y="3103"/>
                    <a:pt x="2004" y="3983"/>
                    <a:pt x="2084" y="4018"/>
                  </a:cubicBezTo>
                  <a:lnTo>
                    <a:pt x="2200" y="4076"/>
                  </a:lnTo>
                  <a:lnTo>
                    <a:pt x="2212" y="3937"/>
                  </a:lnTo>
                  <a:cubicBezTo>
                    <a:pt x="2223" y="3914"/>
                    <a:pt x="2490" y="1610"/>
                    <a:pt x="162" y="10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4"/>
            <p:cNvSpPr/>
            <p:nvPr/>
          </p:nvSpPr>
          <p:spPr>
            <a:xfrm>
              <a:off x="5563500" y="1333050"/>
              <a:ext cx="36225" cy="67175"/>
            </a:xfrm>
            <a:custGeom>
              <a:avLst/>
              <a:gdLst/>
              <a:ahLst/>
              <a:cxnLst/>
              <a:rect l="l" t="t" r="r" b="b"/>
              <a:pathLst>
                <a:path w="1449" h="2687" extrusionOk="0">
                  <a:moveTo>
                    <a:pt x="36" y="1"/>
                  </a:moveTo>
                  <a:cubicBezTo>
                    <a:pt x="13" y="12"/>
                    <a:pt x="1" y="47"/>
                    <a:pt x="13" y="70"/>
                  </a:cubicBezTo>
                  <a:cubicBezTo>
                    <a:pt x="383" y="1066"/>
                    <a:pt x="1344" y="2640"/>
                    <a:pt x="1344" y="2664"/>
                  </a:cubicBezTo>
                  <a:cubicBezTo>
                    <a:pt x="1356" y="2675"/>
                    <a:pt x="1379" y="2687"/>
                    <a:pt x="1390" y="2687"/>
                  </a:cubicBezTo>
                  <a:cubicBezTo>
                    <a:pt x="1402" y="2687"/>
                    <a:pt x="1402" y="2675"/>
                    <a:pt x="1413" y="2675"/>
                  </a:cubicBezTo>
                  <a:cubicBezTo>
                    <a:pt x="1436" y="2664"/>
                    <a:pt x="1448" y="2628"/>
                    <a:pt x="1425" y="2605"/>
                  </a:cubicBezTo>
                  <a:cubicBezTo>
                    <a:pt x="1425" y="2594"/>
                    <a:pt x="476" y="1031"/>
                    <a:pt x="93" y="35"/>
                  </a:cubicBezTo>
                  <a:cubicBezTo>
                    <a:pt x="93" y="12"/>
                    <a:pt x="59" y="1"/>
                    <a:pt x="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5597075" y="1311050"/>
              <a:ext cx="97275" cy="112025"/>
            </a:xfrm>
            <a:custGeom>
              <a:avLst/>
              <a:gdLst/>
              <a:ahLst/>
              <a:cxnLst/>
              <a:rect l="l" t="t" r="r" b="b"/>
              <a:pathLst>
                <a:path w="3891" h="4481" extrusionOk="0">
                  <a:moveTo>
                    <a:pt x="3520" y="441"/>
                  </a:moveTo>
                  <a:lnTo>
                    <a:pt x="3520" y="441"/>
                  </a:lnTo>
                  <a:cubicBezTo>
                    <a:pt x="2432" y="3057"/>
                    <a:pt x="777" y="3960"/>
                    <a:pt x="255" y="4192"/>
                  </a:cubicBezTo>
                  <a:cubicBezTo>
                    <a:pt x="394" y="3659"/>
                    <a:pt x="1020" y="1946"/>
                    <a:pt x="3520" y="441"/>
                  </a:cubicBezTo>
                  <a:close/>
                  <a:moveTo>
                    <a:pt x="3891" y="1"/>
                  </a:moveTo>
                  <a:lnTo>
                    <a:pt x="3659" y="128"/>
                  </a:lnTo>
                  <a:cubicBezTo>
                    <a:pt x="371" y="2015"/>
                    <a:pt x="36" y="4238"/>
                    <a:pt x="24" y="4331"/>
                  </a:cubicBezTo>
                  <a:lnTo>
                    <a:pt x="1" y="4481"/>
                  </a:lnTo>
                  <a:lnTo>
                    <a:pt x="152" y="4435"/>
                  </a:lnTo>
                  <a:cubicBezTo>
                    <a:pt x="244" y="4411"/>
                    <a:pt x="2478" y="3682"/>
                    <a:pt x="3798" y="244"/>
                  </a:cubicBezTo>
                  <a:lnTo>
                    <a:pt x="3891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5599975" y="1360350"/>
              <a:ext cx="48950" cy="58675"/>
            </a:xfrm>
            <a:custGeom>
              <a:avLst/>
              <a:gdLst/>
              <a:ahLst/>
              <a:cxnLst/>
              <a:rect l="l" t="t" r="r" b="b"/>
              <a:pathLst>
                <a:path w="1958" h="2347" extrusionOk="0">
                  <a:moveTo>
                    <a:pt x="1894" y="1"/>
                  </a:moveTo>
                  <a:cubicBezTo>
                    <a:pt x="1880" y="1"/>
                    <a:pt x="1867" y="7"/>
                    <a:pt x="1853" y="20"/>
                  </a:cubicBezTo>
                  <a:cubicBezTo>
                    <a:pt x="1286" y="923"/>
                    <a:pt x="36" y="2254"/>
                    <a:pt x="24" y="2266"/>
                  </a:cubicBezTo>
                  <a:cubicBezTo>
                    <a:pt x="1" y="2289"/>
                    <a:pt x="1" y="2313"/>
                    <a:pt x="24" y="2336"/>
                  </a:cubicBezTo>
                  <a:cubicBezTo>
                    <a:pt x="36" y="2347"/>
                    <a:pt x="47" y="2347"/>
                    <a:pt x="59" y="2347"/>
                  </a:cubicBezTo>
                  <a:cubicBezTo>
                    <a:pt x="70" y="2347"/>
                    <a:pt x="82" y="2347"/>
                    <a:pt x="93" y="2336"/>
                  </a:cubicBezTo>
                  <a:cubicBezTo>
                    <a:pt x="105" y="2324"/>
                    <a:pt x="1367" y="981"/>
                    <a:pt x="1934" y="78"/>
                  </a:cubicBezTo>
                  <a:cubicBezTo>
                    <a:pt x="1958" y="54"/>
                    <a:pt x="1946" y="20"/>
                    <a:pt x="1922" y="8"/>
                  </a:cubicBezTo>
                  <a:cubicBezTo>
                    <a:pt x="1913" y="4"/>
                    <a:pt x="1903" y="1"/>
                    <a:pt x="18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5391000" y="1136150"/>
              <a:ext cx="122475" cy="756400"/>
            </a:xfrm>
            <a:custGeom>
              <a:avLst/>
              <a:gdLst/>
              <a:ahLst/>
              <a:cxnLst/>
              <a:rect l="l" t="t" r="r" b="b"/>
              <a:pathLst>
                <a:path w="4899" h="30256" extrusionOk="0">
                  <a:moveTo>
                    <a:pt x="95" y="1"/>
                  </a:moveTo>
                  <a:cubicBezTo>
                    <a:pt x="87" y="1"/>
                    <a:pt x="79" y="2"/>
                    <a:pt x="70" y="4"/>
                  </a:cubicBezTo>
                  <a:cubicBezTo>
                    <a:pt x="24" y="15"/>
                    <a:pt x="1" y="74"/>
                    <a:pt x="13" y="108"/>
                  </a:cubicBezTo>
                  <a:cubicBezTo>
                    <a:pt x="4690" y="13249"/>
                    <a:pt x="4724" y="23703"/>
                    <a:pt x="3937" y="30163"/>
                  </a:cubicBezTo>
                  <a:cubicBezTo>
                    <a:pt x="3937" y="30209"/>
                    <a:pt x="3972" y="30244"/>
                    <a:pt x="4018" y="30255"/>
                  </a:cubicBezTo>
                  <a:lnTo>
                    <a:pt x="4030" y="30255"/>
                  </a:lnTo>
                  <a:cubicBezTo>
                    <a:pt x="4065" y="30255"/>
                    <a:pt x="4099" y="30221"/>
                    <a:pt x="4111" y="30175"/>
                  </a:cubicBezTo>
                  <a:cubicBezTo>
                    <a:pt x="4898" y="23703"/>
                    <a:pt x="4863" y="13226"/>
                    <a:pt x="175" y="50"/>
                  </a:cubicBezTo>
                  <a:cubicBezTo>
                    <a:pt x="165" y="22"/>
                    <a:pt x="132" y="1"/>
                    <a:pt x="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5382900" y="1125225"/>
              <a:ext cx="17975" cy="16250"/>
            </a:xfrm>
            <a:custGeom>
              <a:avLst/>
              <a:gdLst/>
              <a:ahLst/>
              <a:cxnLst/>
              <a:rect l="l" t="t" r="r" b="b"/>
              <a:pathLst>
                <a:path w="719" h="650" extrusionOk="0">
                  <a:moveTo>
                    <a:pt x="353" y="0"/>
                  </a:moveTo>
                  <a:cubicBezTo>
                    <a:pt x="324" y="0"/>
                    <a:pt x="295" y="4"/>
                    <a:pt x="267" y="12"/>
                  </a:cubicBezTo>
                  <a:cubicBezTo>
                    <a:pt x="93" y="71"/>
                    <a:pt x="1" y="244"/>
                    <a:pt x="47" y="418"/>
                  </a:cubicBezTo>
                  <a:cubicBezTo>
                    <a:pt x="95" y="561"/>
                    <a:pt x="222" y="649"/>
                    <a:pt x="363" y="649"/>
                  </a:cubicBezTo>
                  <a:cubicBezTo>
                    <a:pt x="392" y="649"/>
                    <a:pt x="422" y="645"/>
                    <a:pt x="453" y="637"/>
                  </a:cubicBezTo>
                  <a:cubicBezTo>
                    <a:pt x="626" y="580"/>
                    <a:pt x="718" y="406"/>
                    <a:pt x="672" y="233"/>
                  </a:cubicBezTo>
                  <a:cubicBezTo>
                    <a:pt x="625" y="89"/>
                    <a:pt x="490" y="0"/>
                    <a:pt x="35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5376250" y="1147525"/>
              <a:ext cx="17975" cy="16075"/>
            </a:xfrm>
            <a:custGeom>
              <a:avLst/>
              <a:gdLst/>
              <a:ahLst/>
              <a:cxnLst/>
              <a:rect l="l" t="t" r="r" b="b"/>
              <a:pathLst>
                <a:path w="719" h="643" extrusionOk="0">
                  <a:moveTo>
                    <a:pt x="356" y="0"/>
                  </a:moveTo>
                  <a:cubicBezTo>
                    <a:pt x="327" y="0"/>
                    <a:pt x="297" y="4"/>
                    <a:pt x="267" y="12"/>
                  </a:cubicBezTo>
                  <a:cubicBezTo>
                    <a:pt x="93" y="70"/>
                    <a:pt x="1" y="244"/>
                    <a:pt x="47" y="417"/>
                  </a:cubicBezTo>
                  <a:cubicBezTo>
                    <a:pt x="93" y="556"/>
                    <a:pt x="220" y="643"/>
                    <a:pt x="352" y="643"/>
                  </a:cubicBezTo>
                  <a:cubicBezTo>
                    <a:pt x="385" y="643"/>
                    <a:pt x="419" y="637"/>
                    <a:pt x="452" y="625"/>
                  </a:cubicBezTo>
                  <a:cubicBezTo>
                    <a:pt x="626" y="579"/>
                    <a:pt x="719" y="394"/>
                    <a:pt x="672" y="232"/>
                  </a:cubicBezTo>
                  <a:cubicBezTo>
                    <a:pt x="624" y="88"/>
                    <a:pt x="497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5404325" y="1143975"/>
              <a:ext cx="17375" cy="16175"/>
            </a:xfrm>
            <a:custGeom>
              <a:avLst/>
              <a:gdLst/>
              <a:ahLst/>
              <a:cxnLst/>
              <a:rect l="l" t="t" r="r" b="b"/>
              <a:pathLst>
                <a:path w="695" h="647" extrusionOk="0">
                  <a:moveTo>
                    <a:pt x="359" y="0"/>
                  </a:moveTo>
                  <a:cubicBezTo>
                    <a:pt x="194" y="0"/>
                    <a:pt x="56" y="111"/>
                    <a:pt x="23" y="270"/>
                  </a:cubicBezTo>
                  <a:cubicBezTo>
                    <a:pt x="0" y="443"/>
                    <a:pt x="116" y="605"/>
                    <a:pt x="290" y="640"/>
                  </a:cubicBezTo>
                  <a:cubicBezTo>
                    <a:pt x="311" y="645"/>
                    <a:pt x="331" y="646"/>
                    <a:pt x="351" y="646"/>
                  </a:cubicBezTo>
                  <a:cubicBezTo>
                    <a:pt x="500" y="646"/>
                    <a:pt x="630" y="538"/>
                    <a:pt x="661" y="386"/>
                  </a:cubicBezTo>
                  <a:cubicBezTo>
                    <a:pt x="695" y="212"/>
                    <a:pt x="579" y="38"/>
                    <a:pt x="406" y="3"/>
                  </a:cubicBezTo>
                  <a:cubicBezTo>
                    <a:pt x="390" y="1"/>
                    <a:pt x="374" y="0"/>
                    <a:pt x="3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5395050" y="116395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62" y="1"/>
                  </a:moveTo>
                  <a:cubicBezTo>
                    <a:pt x="204" y="1"/>
                    <a:pt x="57" y="111"/>
                    <a:pt x="36" y="269"/>
                  </a:cubicBezTo>
                  <a:cubicBezTo>
                    <a:pt x="1" y="444"/>
                    <a:pt x="117" y="617"/>
                    <a:pt x="291" y="640"/>
                  </a:cubicBezTo>
                  <a:cubicBezTo>
                    <a:pt x="312" y="644"/>
                    <a:pt x="333" y="646"/>
                    <a:pt x="353" y="646"/>
                  </a:cubicBezTo>
                  <a:cubicBezTo>
                    <a:pt x="504" y="646"/>
                    <a:pt x="641" y="538"/>
                    <a:pt x="661" y="385"/>
                  </a:cubicBezTo>
                  <a:cubicBezTo>
                    <a:pt x="695" y="212"/>
                    <a:pt x="580" y="38"/>
                    <a:pt x="406" y="4"/>
                  </a:cubicBezTo>
                  <a:cubicBezTo>
                    <a:pt x="392" y="2"/>
                    <a:pt x="377" y="1"/>
                    <a:pt x="36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5381175" y="1177850"/>
              <a:ext cx="17375" cy="16150"/>
            </a:xfrm>
            <a:custGeom>
              <a:avLst/>
              <a:gdLst/>
              <a:ahLst/>
              <a:cxnLst/>
              <a:rect l="l" t="t" r="r" b="b"/>
              <a:pathLst>
                <a:path w="695" h="646" extrusionOk="0">
                  <a:moveTo>
                    <a:pt x="361" y="0"/>
                  </a:moveTo>
                  <a:cubicBezTo>
                    <a:pt x="203" y="0"/>
                    <a:pt x="55" y="111"/>
                    <a:pt x="23" y="269"/>
                  </a:cubicBezTo>
                  <a:cubicBezTo>
                    <a:pt x="0" y="443"/>
                    <a:pt x="116" y="616"/>
                    <a:pt x="290" y="640"/>
                  </a:cubicBezTo>
                  <a:cubicBezTo>
                    <a:pt x="311" y="644"/>
                    <a:pt x="332" y="646"/>
                    <a:pt x="353" y="646"/>
                  </a:cubicBezTo>
                  <a:cubicBezTo>
                    <a:pt x="503" y="646"/>
                    <a:pt x="640" y="538"/>
                    <a:pt x="660" y="385"/>
                  </a:cubicBezTo>
                  <a:cubicBezTo>
                    <a:pt x="695" y="212"/>
                    <a:pt x="579" y="38"/>
                    <a:pt x="406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5397375" y="118790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44" y="0"/>
                  </a:moveTo>
                  <a:cubicBezTo>
                    <a:pt x="193" y="0"/>
                    <a:pt x="56" y="108"/>
                    <a:pt x="36" y="261"/>
                  </a:cubicBezTo>
                  <a:cubicBezTo>
                    <a:pt x="0" y="435"/>
                    <a:pt x="116" y="608"/>
                    <a:pt x="290" y="643"/>
                  </a:cubicBezTo>
                  <a:cubicBezTo>
                    <a:pt x="305" y="645"/>
                    <a:pt x="320" y="646"/>
                    <a:pt x="335" y="646"/>
                  </a:cubicBezTo>
                  <a:cubicBezTo>
                    <a:pt x="492" y="646"/>
                    <a:pt x="640" y="536"/>
                    <a:pt x="661" y="377"/>
                  </a:cubicBezTo>
                  <a:cubicBezTo>
                    <a:pt x="695" y="203"/>
                    <a:pt x="579" y="41"/>
                    <a:pt x="406" y="6"/>
                  </a:cubicBezTo>
                  <a:cubicBezTo>
                    <a:pt x="385" y="2"/>
                    <a:pt x="365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5414150" y="1176300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5" y="109"/>
                    <a:pt x="24" y="262"/>
                  </a:cubicBezTo>
                  <a:cubicBezTo>
                    <a:pt x="1" y="436"/>
                    <a:pt x="117" y="609"/>
                    <a:pt x="291" y="632"/>
                  </a:cubicBezTo>
                  <a:cubicBezTo>
                    <a:pt x="312" y="636"/>
                    <a:pt x="333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6" y="204"/>
                    <a:pt x="580" y="30"/>
                    <a:pt x="407" y="7"/>
                  </a:cubicBez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5423725" y="1198875"/>
              <a:ext cx="17675" cy="15975"/>
            </a:xfrm>
            <a:custGeom>
              <a:avLst/>
              <a:gdLst/>
              <a:ahLst/>
              <a:cxnLst/>
              <a:rect l="l" t="t" r="r" b="b"/>
              <a:pathLst>
                <a:path w="707" h="639" extrusionOk="0">
                  <a:moveTo>
                    <a:pt x="344" y="1"/>
                  </a:moveTo>
                  <a:cubicBezTo>
                    <a:pt x="195" y="1"/>
                    <a:pt x="66" y="109"/>
                    <a:pt x="35" y="262"/>
                  </a:cubicBezTo>
                  <a:cubicBezTo>
                    <a:pt x="0" y="436"/>
                    <a:pt x="127" y="609"/>
                    <a:pt x="301" y="632"/>
                  </a:cubicBezTo>
                  <a:cubicBezTo>
                    <a:pt x="322" y="636"/>
                    <a:pt x="343" y="638"/>
                    <a:pt x="364" y="638"/>
                  </a:cubicBezTo>
                  <a:cubicBezTo>
                    <a:pt x="512" y="638"/>
                    <a:pt x="641" y="530"/>
                    <a:pt x="672" y="377"/>
                  </a:cubicBezTo>
                  <a:cubicBezTo>
                    <a:pt x="706" y="204"/>
                    <a:pt x="590" y="30"/>
                    <a:pt x="405" y="7"/>
                  </a:cubicBezTo>
                  <a:cubicBezTo>
                    <a:pt x="385" y="3"/>
                    <a:pt x="364" y="1"/>
                    <a:pt x="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5424000" y="1157775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5" y="109"/>
                    <a:pt x="24" y="262"/>
                  </a:cubicBezTo>
                  <a:cubicBezTo>
                    <a:pt x="1" y="436"/>
                    <a:pt x="116" y="609"/>
                    <a:pt x="290" y="632"/>
                  </a:cubicBezTo>
                  <a:cubicBezTo>
                    <a:pt x="311" y="636"/>
                    <a:pt x="332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5" y="204"/>
                    <a:pt x="579" y="30"/>
                    <a:pt x="406" y="7"/>
                  </a:cubicBezTo>
                  <a:cubicBezTo>
                    <a:pt x="386" y="3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5409825" y="1210275"/>
              <a:ext cx="17400" cy="16150"/>
            </a:xfrm>
            <a:custGeom>
              <a:avLst/>
              <a:gdLst/>
              <a:ahLst/>
              <a:cxnLst/>
              <a:rect l="l" t="t" r="r" b="b"/>
              <a:pathLst>
                <a:path w="696" h="646" extrusionOk="0">
                  <a:moveTo>
                    <a:pt x="361" y="0"/>
                  </a:moveTo>
                  <a:cubicBezTo>
                    <a:pt x="203" y="0"/>
                    <a:pt x="55" y="110"/>
                    <a:pt x="24" y="269"/>
                  </a:cubicBezTo>
                  <a:cubicBezTo>
                    <a:pt x="1" y="443"/>
                    <a:pt x="116" y="605"/>
                    <a:pt x="290" y="639"/>
                  </a:cubicBezTo>
                  <a:cubicBezTo>
                    <a:pt x="311" y="644"/>
                    <a:pt x="332" y="646"/>
                    <a:pt x="352" y="646"/>
                  </a:cubicBezTo>
                  <a:cubicBezTo>
                    <a:pt x="501" y="646"/>
                    <a:pt x="630" y="538"/>
                    <a:pt x="660" y="385"/>
                  </a:cubicBezTo>
                  <a:cubicBezTo>
                    <a:pt x="695" y="199"/>
                    <a:pt x="580" y="37"/>
                    <a:pt x="405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387250" y="1207650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61" y="0"/>
                  </a:moveTo>
                  <a:cubicBezTo>
                    <a:pt x="205" y="0"/>
                    <a:pt x="67" y="111"/>
                    <a:pt x="35" y="270"/>
                  </a:cubicBezTo>
                  <a:cubicBezTo>
                    <a:pt x="1" y="443"/>
                    <a:pt x="116" y="605"/>
                    <a:pt x="290" y="641"/>
                  </a:cubicBezTo>
                  <a:cubicBezTo>
                    <a:pt x="310" y="645"/>
                    <a:pt x="331" y="647"/>
                    <a:pt x="351" y="647"/>
                  </a:cubicBezTo>
                  <a:cubicBezTo>
                    <a:pt x="503" y="647"/>
                    <a:pt x="641" y="537"/>
                    <a:pt x="672" y="374"/>
                  </a:cubicBezTo>
                  <a:cubicBezTo>
                    <a:pt x="695" y="201"/>
                    <a:pt x="580" y="38"/>
                    <a:pt x="405" y="3"/>
                  </a:cubicBezTo>
                  <a:cubicBezTo>
                    <a:pt x="391" y="1"/>
                    <a:pt x="376" y="0"/>
                    <a:pt x="3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5406050" y="1230725"/>
              <a:ext cx="17400" cy="15950"/>
            </a:xfrm>
            <a:custGeom>
              <a:avLst/>
              <a:gdLst/>
              <a:ahLst/>
              <a:cxnLst/>
              <a:rect l="l" t="t" r="r" b="b"/>
              <a:pathLst>
                <a:path w="696" h="638" extrusionOk="0">
                  <a:moveTo>
                    <a:pt x="345" y="0"/>
                  </a:moveTo>
                  <a:cubicBezTo>
                    <a:pt x="196" y="0"/>
                    <a:pt x="66" y="109"/>
                    <a:pt x="36" y="261"/>
                  </a:cubicBezTo>
                  <a:cubicBezTo>
                    <a:pt x="1" y="435"/>
                    <a:pt x="116" y="609"/>
                    <a:pt x="291" y="632"/>
                  </a:cubicBezTo>
                  <a:cubicBezTo>
                    <a:pt x="313" y="636"/>
                    <a:pt x="335" y="638"/>
                    <a:pt x="357" y="638"/>
                  </a:cubicBezTo>
                  <a:cubicBezTo>
                    <a:pt x="513" y="638"/>
                    <a:pt x="642" y="530"/>
                    <a:pt x="672" y="377"/>
                  </a:cubicBezTo>
                  <a:cubicBezTo>
                    <a:pt x="695" y="204"/>
                    <a:pt x="580" y="30"/>
                    <a:pt x="406" y="6"/>
                  </a:cubicBezTo>
                  <a:cubicBezTo>
                    <a:pt x="386" y="2"/>
                    <a:pt x="365" y="0"/>
                    <a:pt x="34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5430375" y="1224075"/>
              <a:ext cx="17375" cy="16225"/>
            </a:xfrm>
            <a:custGeom>
              <a:avLst/>
              <a:gdLst/>
              <a:ahLst/>
              <a:cxnLst/>
              <a:rect l="l" t="t" r="r" b="b"/>
              <a:pathLst>
                <a:path w="695" h="649" extrusionOk="0">
                  <a:moveTo>
                    <a:pt x="344" y="0"/>
                  </a:moveTo>
                  <a:cubicBezTo>
                    <a:pt x="195" y="0"/>
                    <a:pt x="66" y="110"/>
                    <a:pt x="35" y="272"/>
                  </a:cubicBezTo>
                  <a:cubicBezTo>
                    <a:pt x="0" y="447"/>
                    <a:pt x="116" y="609"/>
                    <a:pt x="290" y="643"/>
                  </a:cubicBezTo>
                  <a:cubicBezTo>
                    <a:pt x="311" y="647"/>
                    <a:pt x="331" y="649"/>
                    <a:pt x="352" y="649"/>
                  </a:cubicBezTo>
                  <a:cubicBezTo>
                    <a:pt x="510" y="649"/>
                    <a:pt x="641" y="531"/>
                    <a:pt x="672" y="377"/>
                  </a:cubicBezTo>
                  <a:cubicBezTo>
                    <a:pt x="695" y="203"/>
                    <a:pt x="579" y="41"/>
                    <a:pt x="406" y="7"/>
                  </a:cubicBezTo>
                  <a:cubicBezTo>
                    <a:pt x="385" y="2"/>
                    <a:pt x="364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5424575" y="1253300"/>
              <a:ext cx="17400" cy="15975"/>
            </a:xfrm>
            <a:custGeom>
              <a:avLst/>
              <a:gdLst/>
              <a:ahLst/>
              <a:cxnLst/>
              <a:rect l="l" t="t" r="r" b="b"/>
              <a:pathLst>
                <a:path w="696" h="639" extrusionOk="0">
                  <a:moveTo>
                    <a:pt x="345" y="1"/>
                  </a:moveTo>
                  <a:cubicBezTo>
                    <a:pt x="193" y="1"/>
                    <a:pt x="56" y="109"/>
                    <a:pt x="36" y="261"/>
                  </a:cubicBezTo>
                  <a:cubicBezTo>
                    <a:pt x="1" y="435"/>
                    <a:pt x="116" y="609"/>
                    <a:pt x="291" y="632"/>
                  </a:cubicBezTo>
                  <a:cubicBezTo>
                    <a:pt x="312" y="636"/>
                    <a:pt x="333" y="638"/>
                    <a:pt x="353" y="638"/>
                  </a:cubicBezTo>
                  <a:cubicBezTo>
                    <a:pt x="504" y="638"/>
                    <a:pt x="641" y="530"/>
                    <a:pt x="661" y="377"/>
                  </a:cubicBezTo>
                  <a:cubicBezTo>
                    <a:pt x="695" y="204"/>
                    <a:pt x="580" y="30"/>
                    <a:pt x="406" y="7"/>
                  </a:cubicBezTo>
                  <a:cubicBezTo>
                    <a:pt x="386" y="2"/>
                    <a:pt x="365" y="1"/>
                    <a:pt x="3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5404050" y="1253025"/>
              <a:ext cx="17650" cy="16225"/>
            </a:xfrm>
            <a:custGeom>
              <a:avLst/>
              <a:gdLst/>
              <a:ahLst/>
              <a:cxnLst/>
              <a:rect l="l" t="t" r="r" b="b"/>
              <a:pathLst>
                <a:path w="706" h="649" extrusionOk="0">
                  <a:moveTo>
                    <a:pt x="343" y="0"/>
                  </a:moveTo>
                  <a:cubicBezTo>
                    <a:pt x="194" y="0"/>
                    <a:pt x="65" y="109"/>
                    <a:pt x="34" y="272"/>
                  </a:cubicBezTo>
                  <a:cubicBezTo>
                    <a:pt x="0" y="446"/>
                    <a:pt x="127" y="608"/>
                    <a:pt x="301" y="643"/>
                  </a:cubicBezTo>
                  <a:cubicBezTo>
                    <a:pt x="321" y="647"/>
                    <a:pt x="340" y="649"/>
                    <a:pt x="359" y="649"/>
                  </a:cubicBezTo>
                  <a:cubicBezTo>
                    <a:pt x="509" y="649"/>
                    <a:pt x="640" y="531"/>
                    <a:pt x="672" y="377"/>
                  </a:cubicBezTo>
                  <a:cubicBezTo>
                    <a:pt x="706" y="203"/>
                    <a:pt x="590" y="41"/>
                    <a:pt x="405" y="6"/>
                  </a:cubicBezTo>
                  <a:cubicBezTo>
                    <a:pt x="384" y="2"/>
                    <a:pt x="363" y="0"/>
                    <a:pt x="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5415900" y="1273850"/>
              <a:ext cx="17700" cy="15975"/>
            </a:xfrm>
            <a:custGeom>
              <a:avLst/>
              <a:gdLst/>
              <a:ahLst/>
              <a:cxnLst/>
              <a:rect l="l" t="t" r="r" b="b"/>
              <a:pathLst>
                <a:path w="708" h="639" extrusionOk="0">
                  <a:moveTo>
                    <a:pt x="344" y="1"/>
                  </a:moveTo>
                  <a:cubicBezTo>
                    <a:pt x="195" y="1"/>
                    <a:pt x="66" y="109"/>
                    <a:pt x="36" y="262"/>
                  </a:cubicBezTo>
                  <a:cubicBezTo>
                    <a:pt x="0" y="435"/>
                    <a:pt x="128" y="609"/>
                    <a:pt x="301" y="632"/>
                  </a:cubicBezTo>
                  <a:cubicBezTo>
                    <a:pt x="322" y="636"/>
                    <a:pt x="342" y="638"/>
                    <a:pt x="363" y="638"/>
                  </a:cubicBezTo>
                  <a:cubicBezTo>
                    <a:pt x="512" y="638"/>
                    <a:pt x="642" y="530"/>
                    <a:pt x="672" y="377"/>
                  </a:cubicBezTo>
                  <a:cubicBezTo>
                    <a:pt x="707" y="203"/>
                    <a:pt x="591" y="30"/>
                    <a:pt x="406" y="7"/>
                  </a:cubicBezTo>
                  <a:cubicBezTo>
                    <a:pt x="385" y="3"/>
                    <a:pt x="364" y="1"/>
                    <a:pt x="34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5445425" y="1281950"/>
              <a:ext cx="17375" cy="15975"/>
            </a:xfrm>
            <a:custGeom>
              <a:avLst/>
              <a:gdLst/>
              <a:ahLst/>
              <a:cxnLst/>
              <a:rect l="l" t="t" r="r" b="b"/>
              <a:pathLst>
                <a:path w="695" h="639" extrusionOk="0">
                  <a:moveTo>
                    <a:pt x="343" y="1"/>
                  </a:moveTo>
                  <a:cubicBezTo>
                    <a:pt x="192" y="1"/>
                    <a:pt x="56" y="109"/>
                    <a:pt x="35" y="262"/>
                  </a:cubicBezTo>
                  <a:cubicBezTo>
                    <a:pt x="0" y="435"/>
                    <a:pt x="116" y="609"/>
                    <a:pt x="290" y="632"/>
                  </a:cubicBezTo>
                  <a:cubicBezTo>
                    <a:pt x="311" y="636"/>
                    <a:pt x="331" y="638"/>
                    <a:pt x="352" y="638"/>
                  </a:cubicBezTo>
                  <a:cubicBezTo>
                    <a:pt x="502" y="638"/>
                    <a:pt x="640" y="530"/>
                    <a:pt x="661" y="378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3"/>
                    <a:pt x="364" y="1"/>
                    <a:pt x="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5430100" y="1292100"/>
              <a:ext cx="17375" cy="16250"/>
            </a:xfrm>
            <a:custGeom>
              <a:avLst/>
              <a:gdLst/>
              <a:ahLst/>
              <a:cxnLst/>
              <a:rect l="l" t="t" r="r" b="b"/>
              <a:pathLst>
                <a:path w="695" h="650" extrusionOk="0">
                  <a:moveTo>
                    <a:pt x="348" y="0"/>
                  </a:moveTo>
                  <a:cubicBezTo>
                    <a:pt x="195" y="0"/>
                    <a:pt x="55" y="118"/>
                    <a:pt x="34" y="273"/>
                  </a:cubicBezTo>
                  <a:cubicBezTo>
                    <a:pt x="0" y="446"/>
                    <a:pt x="116" y="608"/>
                    <a:pt x="289" y="643"/>
                  </a:cubicBezTo>
                  <a:cubicBezTo>
                    <a:pt x="310" y="647"/>
                    <a:pt x="330" y="649"/>
                    <a:pt x="350" y="649"/>
                  </a:cubicBezTo>
                  <a:cubicBezTo>
                    <a:pt x="502" y="649"/>
                    <a:pt x="641" y="540"/>
                    <a:pt x="672" y="376"/>
                  </a:cubicBezTo>
                  <a:cubicBezTo>
                    <a:pt x="695" y="203"/>
                    <a:pt x="579" y="41"/>
                    <a:pt x="405" y="6"/>
                  </a:cubicBezTo>
                  <a:cubicBezTo>
                    <a:pt x="386" y="2"/>
                    <a:pt x="366" y="0"/>
                    <a:pt x="34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5440200" y="1316400"/>
              <a:ext cx="17700" cy="16250"/>
            </a:xfrm>
            <a:custGeom>
              <a:avLst/>
              <a:gdLst/>
              <a:ahLst/>
              <a:cxnLst/>
              <a:rect l="l" t="t" r="r" b="b"/>
              <a:pathLst>
                <a:path w="708" h="650" extrusionOk="0">
                  <a:moveTo>
                    <a:pt x="349" y="1"/>
                  </a:moveTo>
                  <a:cubicBezTo>
                    <a:pt x="198" y="1"/>
                    <a:pt x="67" y="118"/>
                    <a:pt x="36" y="273"/>
                  </a:cubicBezTo>
                  <a:cubicBezTo>
                    <a:pt x="1" y="446"/>
                    <a:pt x="129" y="608"/>
                    <a:pt x="302" y="644"/>
                  </a:cubicBezTo>
                  <a:cubicBezTo>
                    <a:pt x="322" y="648"/>
                    <a:pt x="343" y="650"/>
                    <a:pt x="363" y="650"/>
                  </a:cubicBezTo>
                  <a:cubicBezTo>
                    <a:pt x="512" y="650"/>
                    <a:pt x="642" y="540"/>
                    <a:pt x="672" y="377"/>
                  </a:cubicBezTo>
                  <a:cubicBezTo>
                    <a:pt x="708" y="204"/>
                    <a:pt x="592" y="42"/>
                    <a:pt x="407" y="6"/>
                  </a:cubicBezTo>
                  <a:cubicBezTo>
                    <a:pt x="387" y="3"/>
                    <a:pt x="368" y="1"/>
                    <a:pt x="3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4"/>
            <p:cNvSpPr/>
            <p:nvPr/>
          </p:nvSpPr>
          <p:spPr>
            <a:xfrm>
              <a:off x="5445425" y="1259375"/>
              <a:ext cx="17375" cy="16175"/>
            </a:xfrm>
            <a:custGeom>
              <a:avLst/>
              <a:gdLst/>
              <a:ahLst/>
              <a:cxnLst/>
              <a:rect l="l" t="t" r="r" b="b"/>
              <a:pathLst>
                <a:path w="695" h="647" extrusionOk="0">
                  <a:moveTo>
                    <a:pt x="343" y="1"/>
                  </a:moveTo>
                  <a:cubicBezTo>
                    <a:pt x="194" y="1"/>
                    <a:pt x="66" y="109"/>
                    <a:pt x="35" y="262"/>
                  </a:cubicBezTo>
                  <a:cubicBezTo>
                    <a:pt x="0" y="435"/>
                    <a:pt x="116" y="609"/>
                    <a:pt x="290" y="643"/>
                  </a:cubicBezTo>
                  <a:cubicBezTo>
                    <a:pt x="306" y="645"/>
                    <a:pt x="322" y="646"/>
                    <a:pt x="337" y="646"/>
                  </a:cubicBezTo>
                  <a:cubicBezTo>
                    <a:pt x="502" y="646"/>
                    <a:pt x="640" y="536"/>
                    <a:pt x="672" y="378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3"/>
                    <a:pt x="364" y="1"/>
                    <a:pt x="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4"/>
            <p:cNvSpPr/>
            <p:nvPr/>
          </p:nvSpPr>
          <p:spPr>
            <a:xfrm>
              <a:off x="5449775" y="1235650"/>
              <a:ext cx="17375" cy="16250"/>
            </a:xfrm>
            <a:custGeom>
              <a:avLst/>
              <a:gdLst/>
              <a:ahLst/>
              <a:cxnLst/>
              <a:rect l="l" t="t" r="r" b="b"/>
              <a:pathLst>
                <a:path w="695" h="650" extrusionOk="0">
                  <a:moveTo>
                    <a:pt x="347" y="1"/>
                  </a:moveTo>
                  <a:cubicBezTo>
                    <a:pt x="194" y="1"/>
                    <a:pt x="54" y="119"/>
                    <a:pt x="24" y="273"/>
                  </a:cubicBezTo>
                  <a:cubicBezTo>
                    <a:pt x="0" y="447"/>
                    <a:pt x="116" y="609"/>
                    <a:pt x="289" y="643"/>
                  </a:cubicBezTo>
                  <a:cubicBezTo>
                    <a:pt x="310" y="647"/>
                    <a:pt x="331" y="649"/>
                    <a:pt x="352" y="649"/>
                  </a:cubicBezTo>
                  <a:cubicBezTo>
                    <a:pt x="501" y="649"/>
                    <a:pt x="630" y="540"/>
                    <a:pt x="660" y="377"/>
                  </a:cubicBezTo>
                  <a:cubicBezTo>
                    <a:pt x="695" y="203"/>
                    <a:pt x="579" y="41"/>
                    <a:pt x="405" y="7"/>
                  </a:cubicBezTo>
                  <a:cubicBezTo>
                    <a:pt x="386" y="3"/>
                    <a:pt x="366" y="1"/>
                    <a:pt x="34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4"/>
            <p:cNvSpPr/>
            <p:nvPr/>
          </p:nvSpPr>
          <p:spPr>
            <a:xfrm>
              <a:off x="5438475" y="1177175"/>
              <a:ext cx="17400" cy="16175"/>
            </a:xfrm>
            <a:custGeom>
              <a:avLst/>
              <a:gdLst/>
              <a:ahLst/>
              <a:cxnLst/>
              <a:rect l="l" t="t" r="r" b="b"/>
              <a:pathLst>
                <a:path w="696" h="647" extrusionOk="0">
                  <a:moveTo>
                    <a:pt x="340" y="1"/>
                  </a:moveTo>
                  <a:cubicBezTo>
                    <a:pt x="183" y="1"/>
                    <a:pt x="54" y="109"/>
                    <a:pt x="24" y="262"/>
                  </a:cubicBezTo>
                  <a:cubicBezTo>
                    <a:pt x="0" y="447"/>
                    <a:pt x="116" y="609"/>
                    <a:pt x="290" y="643"/>
                  </a:cubicBezTo>
                  <a:cubicBezTo>
                    <a:pt x="305" y="645"/>
                    <a:pt x="320" y="646"/>
                    <a:pt x="334" y="646"/>
                  </a:cubicBezTo>
                  <a:cubicBezTo>
                    <a:pt x="490" y="646"/>
                    <a:pt x="629" y="536"/>
                    <a:pt x="661" y="378"/>
                  </a:cubicBezTo>
                  <a:cubicBezTo>
                    <a:pt x="695" y="203"/>
                    <a:pt x="579" y="41"/>
                    <a:pt x="406" y="7"/>
                  </a:cubicBezTo>
                  <a:cubicBezTo>
                    <a:pt x="384" y="3"/>
                    <a:pt x="362" y="1"/>
                    <a:pt x="34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4"/>
            <p:cNvSpPr/>
            <p:nvPr/>
          </p:nvSpPr>
          <p:spPr>
            <a:xfrm>
              <a:off x="5441375" y="1209025"/>
              <a:ext cx="17375" cy="16150"/>
            </a:xfrm>
            <a:custGeom>
              <a:avLst/>
              <a:gdLst/>
              <a:ahLst/>
              <a:cxnLst/>
              <a:rect l="l" t="t" r="r" b="b"/>
              <a:pathLst>
                <a:path w="695" h="646" extrusionOk="0">
                  <a:moveTo>
                    <a:pt x="343" y="0"/>
                  </a:moveTo>
                  <a:cubicBezTo>
                    <a:pt x="194" y="0"/>
                    <a:pt x="65" y="108"/>
                    <a:pt x="35" y="261"/>
                  </a:cubicBezTo>
                  <a:cubicBezTo>
                    <a:pt x="0" y="435"/>
                    <a:pt x="116" y="609"/>
                    <a:pt x="301" y="643"/>
                  </a:cubicBezTo>
                  <a:cubicBezTo>
                    <a:pt x="316" y="645"/>
                    <a:pt x="331" y="646"/>
                    <a:pt x="345" y="646"/>
                  </a:cubicBezTo>
                  <a:cubicBezTo>
                    <a:pt x="502" y="646"/>
                    <a:pt x="640" y="536"/>
                    <a:pt x="672" y="377"/>
                  </a:cubicBezTo>
                  <a:cubicBezTo>
                    <a:pt x="695" y="203"/>
                    <a:pt x="579" y="30"/>
                    <a:pt x="406" y="7"/>
                  </a:cubicBezTo>
                  <a:cubicBezTo>
                    <a:pt x="385" y="2"/>
                    <a:pt x="364" y="0"/>
                    <a:pt x="34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4"/>
            <p:cNvSpPr/>
            <p:nvPr/>
          </p:nvSpPr>
          <p:spPr>
            <a:xfrm>
              <a:off x="5385525" y="1229575"/>
              <a:ext cx="17375" cy="15950"/>
            </a:xfrm>
            <a:custGeom>
              <a:avLst/>
              <a:gdLst/>
              <a:ahLst/>
              <a:cxnLst/>
              <a:rect l="l" t="t" r="r" b="b"/>
              <a:pathLst>
                <a:path w="695" h="638" extrusionOk="0">
                  <a:moveTo>
                    <a:pt x="344" y="0"/>
                  </a:moveTo>
                  <a:cubicBezTo>
                    <a:pt x="195" y="0"/>
                    <a:pt x="65" y="108"/>
                    <a:pt x="34" y="261"/>
                  </a:cubicBezTo>
                  <a:cubicBezTo>
                    <a:pt x="0" y="435"/>
                    <a:pt x="116" y="608"/>
                    <a:pt x="289" y="631"/>
                  </a:cubicBezTo>
                  <a:cubicBezTo>
                    <a:pt x="312" y="636"/>
                    <a:pt x="334" y="638"/>
                    <a:pt x="355" y="638"/>
                  </a:cubicBezTo>
                  <a:cubicBezTo>
                    <a:pt x="512" y="638"/>
                    <a:pt x="641" y="530"/>
                    <a:pt x="672" y="377"/>
                  </a:cubicBezTo>
                  <a:cubicBezTo>
                    <a:pt x="695" y="203"/>
                    <a:pt x="579" y="29"/>
                    <a:pt x="405" y="6"/>
                  </a:cubicBezTo>
                  <a:cubicBezTo>
                    <a:pt x="384" y="2"/>
                    <a:pt x="364" y="0"/>
                    <a:pt x="34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4"/>
            <p:cNvSpPr/>
            <p:nvPr/>
          </p:nvSpPr>
          <p:spPr>
            <a:xfrm>
              <a:off x="5451200" y="1311650"/>
              <a:ext cx="63425" cy="109700"/>
            </a:xfrm>
            <a:custGeom>
              <a:avLst/>
              <a:gdLst/>
              <a:ahLst/>
              <a:cxnLst/>
              <a:rect l="l" t="t" r="r" b="b"/>
              <a:pathLst>
                <a:path w="2537" h="4388" extrusionOk="0">
                  <a:moveTo>
                    <a:pt x="2015" y="405"/>
                  </a:moveTo>
                  <a:lnTo>
                    <a:pt x="2015" y="405"/>
                  </a:lnTo>
                  <a:cubicBezTo>
                    <a:pt x="2224" y="2617"/>
                    <a:pt x="1171" y="3751"/>
                    <a:pt x="823" y="4063"/>
                  </a:cubicBezTo>
                  <a:cubicBezTo>
                    <a:pt x="719" y="3566"/>
                    <a:pt x="522" y="1899"/>
                    <a:pt x="2015" y="405"/>
                  </a:cubicBezTo>
                  <a:close/>
                  <a:moveTo>
                    <a:pt x="2166" y="0"/>
                  </a:moveTo>
                  <a:lnTo>
                    <a:pt x="2027" y="127"/>
                  </a:lnTo>
                  <a:cubicBezTo>
                    <a:pt x="1" y="2015"/>
                    <a:pt x="672" y="4237"/>
                    <a:pt x="672" y="4261"/>
                  </a:cubicBezTo>
                  <a:lnTo>
                    <a:pt x="719" y="4387"/>
                  </a:lnTo>
                  <a:lnTo>
                    <a:pt x="823" y="4307"/>
                  </a:lnTo>
                  <a:cubicBezTo>
                    <a:pt x="893" y="4261"/>
                    <a:pt x="2537" y="3080"/>
                    <a:pt x="2189" y="185"/>
                  </a:cubicBezTo>
                  <a:lnTo>
                    <a:pt x="216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4"/>
            <p:cNvSpPr/>
            <p:nvPr/>
          </p:nvSpPr>
          <p:spPr>
            <a:xfrm>
              <a:off x="5469450" y="1344625"/>
              <a:ext cx="24350" cy="71825"/>
            </a:xfrm>
            <a:custGeom>
              <a:avLst/>
              <a:gdLst/>
              <a:ahLst/>
              <a:cxnLst/>
              <a:rect l="l" t="t" r="r" b="b"/>
              <a:pathLst>
                <a:path w="974" h="2873" extrusionOk="0">
                  <a:moveTo>
                    <a:pt x="938" y="1"/>
                  </a:moveTo>
                  <a:cubicBezTo>
                    <a:pt x="904" y="1"/>
                    <a:pt x="880" y="12"/>
                    <a:pt x="880" y="35"/>
                  </a:cubicBezTo>
                  <a:cubicBezTo>
                    <a:pt x="683" y="1089"/>
                    <a:pt x="24" y="2791"/>
                    <a:pt x="12" y="2814"/>
                  </a:cubicBezTo>
                  <a:cubicBezTo>
                    <a:pt x="1" y="2837"/>
                    <a:pt x="24" y="2860"/>
                    <a:pt x="47" y="2872"/>
                  </a:cubicBezTo>
                  <a:lnTo>
                    <a:pt x="58" y="2872"/>
                  </a:lnTo>
                  <a:cubicBezTo>
                    <a:pt x="81" y="2872"/>
                    <a:pt x="93" y="2860"/>
                    <a:pt x="104" y="2849"/>
                  </a:cubicBezTo>
                  <a:cubicBezTo>
                    <a:pt x="116" y="2826"/>
                    <a:pt x="776" y="1112"/>
                    <a:pt x="973" y="58"/>
                  </a:cubicBezTo>
                  <a:cubicBezTo>
                    <a:pt x="973" y="35"/>
                    <a:pt x="961" y="12"/>
                    <a:pt x="9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4"/>
            <p:cNvSpPr/>
            <p:nvPr/>
          </p:nvSpPr>
          <p:spPr>
            <a:xfrm>
              <a:off x="5360900" y="1345500"/>
              <a:ext cx="115225" cy="93525"/>
            </a:xfrm>
            <a:custGeom>
              <a:avLst/>
              <a:gdLst/>
              <a:ahLst/>
              <a:cxnLst/>
              <a:rect l="l" t="t" r="r" b="b"/>
              <a:pathLst>
                <a:path w="4609" h="3741" extrusionOk="0">
                  <a:moveTo>
                    <a:pt x="453" y="359"/>
                  </a:moveTo>
                  <a:cubicBezTo>
                    <a:pt x="3162" y="1413"/>
                    <a:pt x="4088" y="2987"/>
                    <a:pt x="4319" y="3497"/>
                  </a:cubicBezTo>
                  <a:cubicBezTo>
                    <a:pt x="3764" y="3358"/>
                    <a:pt x="1981" y="2756"/>
                    <a:pt x="453" y="359"/>
                  </a:cubicBezTo>
                  <a:close/>
                  <a:moveTo>
                    <a:pt x="1" y="0"/>
                  </a:moveTo>
                  <a:lnTo>
                    <a:pt x="140" y="232"/>
                  </a:lnTo>
                  <a:cubicBezTo>
                    <a:pt x="2038" y="3381"/>
                    <a:pt x="4366" y="3705"/>
                    <a:pt x="4458" y="3717"/>
                  </a:cubicBezTo>
                  <a:lnTo>
                    <a:pt x="4608" y="3740"/>
                  </a:lnTo>
                  <a:lnTo>
                    <a:pt x="4562" y="3589"/>
                  </a:lnTo>
                  <a:cubicBezTo>
                    <a:pt x="4539" y="3497"/>
                    <a:pt x="3821" y="1366"/>
                    <a:pt x="255" y="8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4"/>
            <p:cNvSpPr/>
            <p:nvPr/>
          </p:nvSpPr>
          <p:spPr>
            <a:xfrm>
              <a:off x="5414750" y="1385875"/>
              <a:ext cx="57625" cy="49950"/>
            </a:xfrm>
            <a:custGeom>
              <a:avLst/>
              <a:gdLst/>
              <a:ahLst/>
              <a:cxnLst/>
              <a:rect l="l" t="t" r="r" b="b"/>
              <a:pathLst>
                <a:path w="2305" h="1998" extrusionOk="0">
                  <a:moveTo>
                    <a:pt x="52" y="1"/>
                  </a:moveTo>
                  <a:cubicBezTo>
                    <a:pt x="41" y="1"/>
                    <a:pt x="29" y="6"/>
                    <a:pt x="23" y="18"/>
                  </a:cubicBezTo>
                  <a:cubicBezTo>
                    <a:pt x="0" y="29"/>
                    <a:pt x="0" y="64"/>
                    <a:pt x="12" y="75"/>
                  </a:cubicBezTo>
                  <a:cubicBezTo>
                    <a:pt x="741" y="875"/>
                    <a:pt x="2212" y="1974"/>
                    <a:pt x="2223" y="1986"/>
                  </a:cubicBezTo>
                  <a:cubicBezTo>
                    <a:pt x="2235" y="1986"/>
                    <a:pt x="2246" y="1997"/>
                    <a:pt x="2258" y="1997"/>
                  </a:cubicBezTo>
                  <a:cubicBezTo>
                    <a:pt x="2269" y="1997"/>
                    <a:pt x="2281" y="1986"/>
                    <a:pt x="2292" y="1974"/>
                  </a:cubicBezTo>
                  <a:cubicBezTo>
                    <a:pt x="2304" y="1951"/>
                    <a:pt x="2304" y="1928"/>
                    <a:pt x="2281" y="1905"/>
                  </a:cubicBezTo>
                  <a:cubicBezTo>
                    <a:pt x="2269" y="1894"/>
                    <a:pt x="799" y="805"/>
                    <a:pt x="82" y="18"/>
                  </a:cubicBezTo>
                  <a:cubicBezTo>
                    <a:pt x="76" y="6"/>
                    <a:pt x="64" y="1"/>
                    <a:pt x="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4"/>
            <p:cNvSpPr/>
            <p:nvPr/>
          </p:nvSpPr>
          <p:spPr>
            <a:xfrm>
              <a:off x="5408375" y="1465325"/>
              <a:ext cx="82525" cy="81050"/>
            </a:xfrm>
            <a:custGeom>
              <a:avLst/>
              <a:gdLst/>
              <a:ahLst/>
              <a:cxnLst/>
              <a:rect l="l" t="t" r="r" b="b"/>
              <a:pathLst>
                <a:path w="3301" h="3242" extrusionOk="0">
                  <a:moveTo>
                    <a:pt x="324" y="290"/>
                  </a:moveTo>
                  <a:lnTo>
                    <a:pt x="324" y="290"/>
                  </a:lnTo>
                  <a:cubicBezTo>
                    <a:pt x="2328" y="950"/>
                    <a:pt x="2918" y="2524"/>
                    <a:pt x="3057" y="3010"/>
                  </a:cubicBezTo>
                  <a:cubicBezTo>
                    <a:pt x="2594" y="2895"/>
                    <a:pt x="1158" y="2362"/>
                    <a:pt x="324" y="290"/>
                  </a:cubicBezTo>
                  <a:close/>
                  <a:moveTo>
                    <a:pt x="0" y="0"/>
                  </a:moveTo>
                  <a:lnTo>
                    <a:pt x="70" y="174"/>
                  </a:lnTo>
                  <a:cubicBezTo>
                    <a:pt x="1077" y="2918"/>
                    <a:pt x="3080" y="3219"/>
                    <a:pt x="3173" y="3231"/>
                  </a:cubicBezTo>
                  <a:lnTo>
                    <a:pt x="3300" y="3242"/>
                  </a:lnTo>
                  <a:lnTo>
                    <a:pt x="3300" y="3242"/>
                  </a:lnTo>
                  <a:lnTo>
                    <a:pt x="3277" y="3115"/>
                  </a:lnTo>
                  <a:cubicBezTo>
                    <a:pt x="3277" y="3092"/>
                    <a:pt x="2848" y="811"/>
                    <a:pt x="186" y="59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4"/>
            <p:cNvSpPr/>
            <p:nvPr/>
          </p:nvSpPr>
          <p:spPr>
            <a:xfrm>
              <a:off x="5434150" y="1488875"/>
              <a:ext cx="53550" cy="54325"/>
            </a:xfrm>
            <a:custGeom>
              <a:avLst/>
              <a:gdLst/>
              <a:ahLst/>
              <a:cxnLst/>
              <a:rect l="l" t="t" r="r" b="b"/>
              <a:pathLst>
                <a:path w="2142" h="2173" extrusionOk="0">
                  <a:moveTo>
                    <a:pt x="55" y="0"/>
                  </a:moveTo>
                  <a:cubicBezTo>
                    <a:pt x="44" y="0"/>
                    <a:pt x="33" y="3"/>
                    <a:pt x="23" y="8"/>
                  </a:cubicBezTo>
                  <a:cubicBezTo>
                    <a:pt x="0" y="31"/>
                    <a:pt x="0" y="54"/>
                    <a:pt x="23" y="77"/>
                  </a:cubicBezTo>
                  <a:cubicBezTo>
                    <a:pt x="672" y="923"/>
                    <a:pt x="2049" y="2150"/>
                    <a:pt x="2061" y="2161"/>
                  </a:cubicBezTo>
                  <a:cubicBezTo>
                    <a:pt x="2072" y="2173"/>
                    <a:pt x="2084" y="2173"/>
                    <a:pt x="2095" y="2173"/>
                  </a:cubicBezTo>
                  <a:cubicBezTo>
                    <a:pt x="2107" y="2173"/>
                    <a:pt x="2118" y="2173"/>
                    <a:pt x="2130" y="2161"/>
                  </a:cubicBezTo>
                  <a:cubicBezTo>
                    <a:pt x="2142" y="2138"/>
                    <a:pt x="2142" y="2103"/>
                    <a:pt x="2118" y="2091"/>
                  </a:cubicBezTo>
                  <a:cubicBezTo>
                    <a:pt x="2107" y="2080"/>
                    <a:pt x="741" y="864"/>
                    <a:pt x="93" y="20"/>
                  </a:cubicBezTo>
                  <a:cubicBezTo>
                    <a:pt x="86" y="6"/>
                    <a:pt x="71" y="0"/>
                    <a:pt x="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4"/>
            <p:cNvSpPr/>
            <p:nvPr/>
          </p:nvSpPr>
          <p:spPr>
            <a:xfrm>
              <a:off x="5483050" y="1429725"/>
              <a:ext cx="69475" cy="135750"/>
            </a:xfrm>
            <a:custGeom>
              <a:avLst/>
              <a:gdLst/>
              <a:ahLst/>
              <a:cxnLst/>
              <a:rect l="l" t="t" r="r" b="b"/>
              <a:pathLst>
                <a:path w="2779" h="5430" extrusionOk="0">
                  <a:moveTo>
                    <a:pt x="2547" y="533"/>
                  </a:moveTo>
                  <a:lnTo>
                    <a:pt x="2547" y="533"/>
                  </a:lnTo>
                  <a:cubicBezTo>
                    <a:pt x="2281" y="3358"/>
                    <a:pt x="962" y="4712"/>
                    <a:pt x="533" y="5083"/>
                  </a:cubicBezTo>
                  <a:cubicBezTo>
                    <a:pt x="510" y="4527"/>
                    <a:pt x="614" y="2710"/>
                    <a:pt x="2547" y="533"/>
                  </a:cubicBezTo>
                  <a:close/>
                  <a:moveTo>
                    <a:pt x="2779" y="1"/>
                  </a:moveTo>
                  <a:lnTo>
                    <a:pt x="2594" y="197"/>
                  </a:lnTo>
                  <a:cubicBezTo>
                    <a:pt x="0" y="2964"/>
                    <a:pt x="336" y="5187"/>
                    <a:pt x="360" y="5280"/>
                  </a:cubicBezTo>
                  <a:lnTo>
                    <a:pt x="383" y="5430"/>
                  </a:lnTo>
                  <a:lnTo>
                    <a:pt x="499" y="5349"/>
                  </a:lnTo>
                  <a:cubicBezTo>
                    <a:pt x="591" y="5291"/>
                    <a:pt x="2513" y="3937"/>
                    <a:pt x="2756" y="266"/>
                  </a:cubicBezTo>
                  <a:lnTo>
                    <a:pt x="277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4"/>
            <p:cNvSpPr/>
            <p:nvPr/>
          </p:nvSpPr>
          <p:spPr>
            <a:xfrm>
              <a:off x="5493775" y="1490725"/>
              <a:ext cx="30125" cy="69850"/>
            </a:xfrm>
            <a:custGeom>
              <a:avLst/>
              <a:gdLst/>
              <a:ahLst/>
              <a:cxnLst/>
              <a:rect l="l" t="t" r="r" b="b"/>
              <a:pathLst>
                <a:path w="1205" h="2794" extrusionOk="0">
                  <a:moveTo>
                    <a:pt x="1146" y="0"/>
                  </a:moveTo>
                  <a:cubicBezTo>
                    <a:pt x="1127" y="0"/>
                    <a:pt x="1109" y="19"/>
                    <a:pt x="1100" y="38"/>
                  </a:cubicBezTo>
                  <a:cubicBezTo>
                    <a:pt x="822" y="1057"/>
                    <a:pt x="11" y="2701"/>
                    <a:pt x="11" y="2724"/>
                  </a:cubicBezTo>
                  <a:cubicBezTo>
                    <a:pt x="0" y="2747"/>
                    <a:pt x="0" y="2770"/>
                    <a:pt x="34" y="2782"/>
                  </a:cubicBezTo>
                  <a:cubicBezTo>
                    <a:pt x="34" y="2794"/>
                    <a:pt x="46" y="2794"/>
                    <a:pt x="46" y="2794"/>
                  </a:cubicBezTo>
                  <a:cubicBezTo>
                    <a:pt x="70" y="2794"/>
                    <a:pt x="81" y="2782"/>
                    <a:pt x="93" y="2758"/>
                  </a:cubicBezTo>
                  <a:cubicBezTo>
                    <a:pt x="104" y="2747"/>
                    <a:pt x="914" y="1091"/>
                    <a:pt x="1192" y="61"/>
                  </a:cubicBezTo>
                  <a:cubicBezTo>
                    <a:pt x="1204" y="38"/>
                    <a:pt x="1192" y="15"/>
                    <a:pt x="1158" y="3"/>
                  </a:cubicBezTo>
                  <a:cubicBezTo>
                    <a:pt x="1154" y="1"/>
                    <a:pt x="1150" y="0"/>
                    <a:pt x="11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" name="Google Shape;123;p4"/>
          <p:cNvGrpSpPr/>
          <p:nvPr/>
        </p:nvGrpSpPr>
        <p:grpSpPr>
          <a:xfrm rot="5400000" flipH="1">
            <a:off x="6834287" y="400876"/>
            <a:ext cx="578995" cy="762248"/>
            <a:chOff x="2109400" y="2670450"/>
            <a:chExt cx="113200" cy="149025"/>
          </a:xfrm>
        </p:grpSpPr>
        <p:sp>
          <p:nvSpPr>
            <p:cNvPr id="124" name="Google Shape;124;p4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4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4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4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4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4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4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4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4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4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4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4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4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4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4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4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4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4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4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4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4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4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4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7" name="Google Shape;147;p4"/>
          <p:cNvSpPr/>
          <p:nvPr/>
        </p:nvSpPr>
        <p:spPr>
          <a:xfrm>
            <a:off x="6992525" y="4513490"/>
            <a:ext cx="2222359" cy="784154"/>
          </a:xfrm>
          <a:custGeom>
            <a:avLst/>
            <a:gdLst/>
            <a:ahLst/>
            <a:cxnLst/>
            <a:rect l="l" t="t" r="r" b="b"/>
            <a:pathLst>
              <a:path w="50954" h="17979" extrusionOk="0">
                <a:moveTo>
                  <a:pt x="28081" y="150"/>
                </a:moveTo>
                <a:cubicBezTo>
                  <a:pt x="28148" y="150"/>
                  <a:pt x="28217" y="157"/>
                  <a:pt x="28286" y="173"/>
                </a:cubicBezTo>
                <a:cubicBezTo>
                  <a:pt x="28749" y="289"/>
                  <a:pt x="29016" y="752"/>
                  <a:pt x="29073" y="1203"/>
                </a:cubicBezTo>
                <a:cubicBezTo>
                  <a:pt x="29189" y="2152"/>
                  <a:pt x="28401" y="2824"/>
                  <a:pt x="27637" y="3276"/>
                </a:cubicBezTo>
                <a:cubicBezTo>
                  <a:pt x="27082" y="2615"/>
                  <a:pt x="26665" y="1759"/>
                  <a:pt x="26989" y="948"/>
                </a:cubicBezTo>
                <a:cubicBezTo>
                  <a:pt x="27172" y="522"/>
                  <a:pt x="27603" y="150"/>
                  <a:pt x="28081" y="150"/>
                </a:cubicBezTo>
                <a:close/>
                <a:moveTo>
                  <a:pt x="28060" y="0"/>
                </a:moveTo>
                <a:cubicBezTo>
                  <a:pt x="27951" y="0"/>
                  <a:pt x="27837" y="18"/>
                  <a:pt x="27719" y="57"/>
                </a:cubicBezTo>
                <a:cubicBezTo>
                  <a:pt x="26723" y="381"/>
                  <a:pt x="26572" y="1550"/>
                  <a:pt x="26920" y="2407"/>
                </a:cubicBezTo>
                <a:cubicBezTo>
                  <a:pt x="27058" y="2754"/>
                  <a:pt x="27256" y="3078"/>
                  <a:pt x="27487" y="3368"/>
                </a:cubicBezTo>
                <a:cubicBezTo>
                  <a:pt x="27429" y="3403"/>
                  <a:pt x="27383" y="3426"/>
                  <a:pt x="27325" y="3461"/>
                </a:cubicBezTo>
                <a:cubicBezTo>
                  <a:pt x="25368" y="4491"/>
                  <a:pt x="23157" y="4838"/>
                  <a:pt x="20981" y="5082"/>
                </a:cubicBezTo>
                <a:cubicBezTo>
                  <a:pt x="18839" y="5313"/>
                  <a:pt x="16674" y="5440"/>
                  <a:pt x="14578" y="5985"/>
                </a:cubicBezTo>
                <a:cubicBezTo>
                  <a:pt x="12691" y="6471"/>
                  <a:pt x="10896" y="7282"/>
                  <a:pt x="9241" y="8300"/>
                </a:cubicBezTo>
                <a:cubicBezTo>
                  <a:pt x="5861" y="10407"/>
                  <a:pt x="3082" y="13382"/>
                  <a:pt x="836" y="16636"/>
                </a:cubicBezTo>
                <a:cubicBezTo>
                  <a:pt x="569" y="17041"/>
                  <a:pt x="304" y="17434"/>
                  <a:pt x="49" y="17840"/>
                </a:cubicBezTo>
                <a:cubicBezTo>
                  <a:pt x="1" y="17912"/>
                  <a:pt x="69" y="17978"/>
                  <a:pt x="135" y="17978"/>
                </a:cubicBezTo>
                <a:cubicBezTo>
                  <a:pt x="164" y="17978"/>
                  <a:pt x="193" y="17965"/>
                  <a:pt x="211" y="17933"/>
                </a:cubicBezTo>
                <a:cubicBezTo>
                  <a:pt x="2457" y="14344"/>
                  <a:pt x="5305" y="11044"/>
                  <a:pt x="8859" y="8717"/>
                </a:cubicBezTo>
                <a:cubicBezTo>
                  <a:pt x="10608" y="7571"/>
                  <a:pt x="12517" y="6680"/>
                  <a:pt x="14544" y="6147"/>
                </a:cubicBezTo>
                <a:cubicBezTo>
                  <a:pt x="16790" y="5556"/>
                  <a:pt x="19116" y="5463"/>
                  <a:pt x="21421" y="5209"/>
                </a:cubicBezTo>
                <a:cubicBezTo>
                  <a:pt x="23539" y="4977"/>
                  <a:pt x="25739" y="4596"/>
                  <a:pt x="27603" y="3507"/>
                </a:cubicBezTo>
                <a:cubicBezTo>
                  <a:pt x="28008" y="3982"/>
                  <a:pt x="28506" y="4375"/>
                  <a:pt x="29027" y="4711"/>
                </a:cubicBezTo>
                <a:cubicBezTo>
                  <a:pt x="30961" y="5962"/>
                  <a:pt x="33287" y="6644"/>
                  <a:pt x="35579" y="6749"/>
                </a:cubicBezTo>
                <a:cubicBezTo>
                  <a:pt x="35769" y="6758"/>
                  <a:pt x="35957" y="6762"/>
                  <a:pt x="36145" y="6762"/>
                </a:cubicBezTo>
                <a:cubicBezTo>
                  <a:pt x="40683" y="6762"/>
                  <a:pt x="44724" y="4301"/>
                  <a:pt x="49160" y="3634"/>
                </a:cubicBezTo>
                <a:cubicBezTo>
                  <a:pt x="49727" y="3542"/>
                  <a:pt x="50306" y="3484"/>
                  <a:pt x="50885" y="3472"/>
                </a:cubicBezTo>
                <a:cubicBezTo>
                  <a:pt x="50951" y="3472"/>
                  <a:pt x="50954" y="3367"/>
                  <a:pt x="50895" y="3367"/>
                </a:cubicBezTo>
                <a:cubicBezTo>
                  <a:pt x="50891" y="3367"/>
                  <a:pt x="50888" y="3368"/>
                  <a:pt x="50885" y="3368"/>
                </a:cubicBezTo>
                <a:cubicBezTo>
                  <a:pt x="46393" y="3438"/>
                  <a:pt x="42399" y="5834"/>
                  <a:pt x="38000" y="6413"/>
                </a:cubicBezTo>
                <a:cubicBezTo>
                  <a:pt x="37406" y="6491"/>
                  <a:pt x="36809" y="6530"/>
                  <a:pt x="36211" y="6530"/>
                </a:cubicBezTo>
                <a:cubicBezTo>
                  <a:pt x="34510" y="6530"/>
                  <a:pt x="32809" y="6213"/>
                  <a:pt x="31215" y="5579"/>
                </a:cubicBezTo>
                <a:cubicBezTo>
                  <a:pt x="30196" y="5186"/>
                  <a:pt x="29166" y="4676"/>
                  <a:pt x="28321" y="3958"/>
                </a:cubicBezTo>
                <a:cubicBezTo>
                  <a:pt x="28136" y="3808"/>
                  <a:pt x="27950" y="3623"/>
                  <a:pt x="27765" y="3426"/>
                </a:cubicBezTo>
                <a:cubicBezTo>
                  <a:pt x="27765" y="3415"/>
                  <a:pt x="27776" y="3415"/>
                  <a:pt x="27776" y="3415"/>
                </a:cubicBezTo>
                <a:cubicBezTo>
                  <a:pt x="28529" y="2952"/>
                  <a:pt x="29328" y="2222"/>
                  <a:pt x="29235" y="1261"/>
                </a:cubicBezTo>
                <a:cubicBezTo>
                  <a:pt x="29166" y="618"/>
                  <a:pt x="28700" y="0"/>
                  <a:pt x="2806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4"/>
          <p:cNvSpPr txBox="1">
            <a:spLocks noGrp="1"/>
          </p:cNvSpPr>
          <p:nvPr>
            <p:ph type="body" idx="1"/>
          </p:nvPr>
        </p:nvSpPr>
        <p:spPr>
          <a:xfrm>
            <a:off x="720000" y="1215752"/>
            <a:ext cx="770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romanLcPeriod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rabicPeriod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AutoNum type="alphaLcPeriod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1" name="Google Shape;151;p5"/>
          <p:cNvGrpSpPr/>
          <p:nvPr/>
        </p:nvGrpSpPr>
        <p:grpSpPr>
          <a:xfrm>
            <a:off x="-2308311" y="-1948923"/>
            <a:ext cx="15056620" cy="7718894"/>
            <a:chOff x="-2308311" y="-1948923"/>
            <a:chExt cx="15056620" cy="7718894"/>
          </a:xfrm>
        </p:grpSpPr>
        <p:grpSp>
          <p:nvGrpSpPr>
            <p:cNvPr id="152" name="Google Shape;152;p5"/>
            <p:cNvGrpSpPr/>
            <p:nvPr/>
          </p:nvGrpSpPr>
          <p:grpSpPr>
            <a:xfrm>
              <a:off x="8131305" y="2068599"/>
              <a:ext cx="1208098" cy="1936572"/>
              <a:chOff x="8131305" y="2068599"/>
              <a:chExt cx="1208098" cy="1936572"/>
            </a:xfrm>
          </p:grpSpPr>
          <p:sp>
            <p:nvSpPr>
              <p:cNvPr id="153" name="Google Shape;153;p5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5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55" name="Google Shape;155;p5"/>
            <p:cNvSpPr/>
            <p:nvPr/>
          </p:nvSpPr>
          <p:spPr>
            <a:xfrm rot="-900042">
              <a:off x="7463649" y="-1377405"/>
              <a:ext cx="4896198" cy="3646409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 rot="2700044">
              <a:off x="-1912772" y="-1033300"/>
              <a:ext cx="3384845" cy="2520846"/>
            </a:xfrm>
            <a:custGeom>
              <a:avLst/>
              <a:gdLst/>
              <a:ahLst/>
              <a:cxnLst/>
              <a:rect l="l" t="t" r="r" b="b"/>
              <a:pathLst>
                <a:path w="24592" h="18315" extrusionOk="0">
                  <a:moveTo>
                    <a:pt x="15410" y="0"/>
                  </a:moveTo>
                  <a:cubicBezTo>
                    <a:pt x="15317" y="0"/>
                    <a:pt x="15224" y="5"/>
                    <a:pt x="15132" y="15"/>
                  </a:cubicBezTo>
                  <a:cubicBezTo>
                    <a:pt x="13801" y="153"/>
                    <a:pt x="12736" y="1138"/>
                    <a:pt x="11589" y="1821"/>
                  </a:cubicBezTo>
                  <a:cubicBezTo>
                    <a:pt x="10265" y="2604"/>
                    <a:pt x="8739" y="3016"/>
                    <a:pt x="7212" y="3016"/>
                  </a:cubicBezTo>
                  <a:cubicBezTo>
                    <a:pt x="6911" y="3016"/>
                    <a:pt x="6610" y="3000"/>
                    <a:pt x="6310" y="2967"/>
                  </a:cubicBezTo>
                  <a:cubicBezTo>
                    <a:pt x="5002" y="2824"/>
                    <a:pt x="3736" y="2139"/>
                    <a:pt x="2412" y="2139"/>
                  </a:cubicBezTo>
                  <a:cubicBezTo>
                    <a:pt x="2342" y="2139"/>
                    <a:pt x="2271" y="2141"/>
                    <a:pt x="2200" y="2145"/>
                  </a:cubicBezTo>
                  <a:cubicBezTo>
                    <a:pt x="961" y="2214"/>
                    <a:pt x="35" y="3407"/>
                    <a:pt x="1" y="4622"/>
                  </a:cubicBezTo>
                  <a:cubicBezTo>
                    <a:pt x="1" y="4738"/>
                    <a:pt x="1" y="4843"/>
                    <a:pt x="12" y="4947"/>
                  </a:cubicBezTo>
                  <a:cubicBezTo>
                    <a:pt x="93" y="6024"/>
                    <a:pt x="776" y="7019"/>
                    <a:pt x="1679" y="7621"/>
                  </a:cubicBezTo>
                  <a:cubicBezTo>
                    <a:pt x="2513" y="8177"/>
                    <a:pt x="3543" y="8443"/>
                    <a:pt x="4307" y="9103"/>
                  </a:cubicBezTo>
                  <a:cubicBezTo>
                    <a:pt x="5662" y="10272"/>
                    <a:pt x="5442" y="12044"/>
                    <a:pt x="5986" y="13595"/>
                  </a:cubicBezTo>
                  <a:cubicBezTo>
                    <a:pt x="6525" y="15119"/>
                    <a:pt x="8028" y="16235"/>
                    <a:pt x="9663" y="16235"/>
                  </a:cubicBezTo>
                  <a:cubicBezTo>
                    <a:pt x="9680" y="16235"/>
                    <a:pt x="9697" y="16235"/>
                    <a:pt x="9714" y="16235"/>
                  </a:cubicBezTo>
                  <a:cubicBezTo>
                    <a:pt x="10930" y="16212"/>
                    <a:pt x="12087" y="15610"/>
                    <a:pt x="13303" y="15598"/>
                  </a:cubicBezTo>
                  <a:cubicBezTo>
                    <a:pt x="13320" y="15598"/>
                    <a:pt x="13338" y="15597"/>
                    <a:pt x="13355" y="15597"/>
                  </a:cubicBezTo>
                  <a:cubicBezTo>
                    <a:pt x="14171" y="15597"/>
                    <a:pt x="14984" y="15852"/>
                    <a:pt x="15641" y="16339"/>
                  </a:cubicBezTo>
                  <a:cubicBezTo>
                    <a:pt x="16487" y="16964"/>
                    <a:pt x="17077" y="17797"/>
                    <a:pt x="18119" y="18122"/>
                  </a:cubicBezTo>
                  <a:cubicBezTo>
                    <a:pt x="18529" y="18251"/>
                    <a:pt x="18960" y="18315"/>
                    <a:pt x="19392" y="18315"/>
                  </a:cubicBezTo>
                  <a:cubicBezTo>
                    <a:pt x="20155" y="18315"/>
                    <a:pt x="20922" y="18117"/>
                    <a:pt x="21581" y="17740"/>
                  </a:cubicBezTo>
                  <a:cubicBezTo>
                    <a:pt x="22993" y="16930"/>
                    <a:pt x="23920" y="15436"/>
                    <a:pt x="24267" y="13838"/>
                  </a:cubicBezTo>
                  <a:cubicBezTo>
                    <a:pt x="24591" y="12345"/>
                    <a:pt x="24383" y="10678"/>
                    <a:pt x="23456" y="9462"/>
                  </a:cubicBezTo>
                  <a:cubicBezTo>
                    <a:pt x="22183" y="7807"/>
                    <a:pt x="19763" y="7158"/>
                    <a:pt x="18952" y="5248"/>
                  </a:cubicBezTo>
                  <a:cubicBezTo>
                    <a:pt x="18489" y="4148"/>
                    <a:pt x="18675" y="2851"/>
                    <a:pt x="18177" y="1763"/>
                  </a:cubicBezTo>
                  <a:cubicBezTo>
                    <a:pt x="17706" y="713"/>
                    <a:pt x="16560" y="0"/>
                    <a:pt x="154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57" name="Google Shape;157;p5"/>
            <p:cNvGrpSpPr/>
            <p:nvPr/>
          </p:nvGrpSpPr>
          <p:grpSpPr>
            <a:xfrm rot="3416918">
              <a:off x="-912311" y="2392130"/>
              <a:ext cx="1697343" cy="1746706"/>
              <a:chOff x="1362375" y="3861550"/>
              <a:chExt cx="887125" cy="912925"/>
            </a:xfrm>
          </p:grpSpPr>
          <p:sp>
            <p:nvSpPr>
              <p:cNvPr id="158" name="Google Shape;158;p5"/>
              <p:cNvSpPr/>
              <p:nvPr/>
            </p:nvSpPr>
            <p:spPr>
              <a:xfrm>
                <a:off x="1386700" y="4025325"/>
                <a:ext cx="561525" cy="749150"/>
              </a:xfrm>
              <a:custGeom>
                <a:avLst/>
                <a:gdLst/>
                <a:ahLst/>
                <a:cxnLst/>
                <a:rect l="l" t="t" r="r" b="b"/>
                <a:pathLst>
                  <a:path w="22461" h="29966" extrusionOk="0">
                    <a:moveTo>
                      <a:pt x="129" y="1"/>
                    </a:moveTo>
                    <a:cubicBezTo>
                      <a:pt x="69" y="1"/>
                      <a:pt x="22" y="44"/>
                      <a:pt x="11" y="106"/>
                    </a:cubicBezTo>
                    <a:cubicBezTo>
                      <a:pt x="0" y="176"/>
                      <a:pt x="47" y="245"/>
                      <a:pt x="116" y="257"/>
                    </a:cubicBezTo>
                    <a:cubicBezTo>
                      <a:pt x="17945" y="3175"/>
                      <a:pt x="21279" y="21629"/>
                      <a:pt x="21406" y="22417"/>
                    </a:cubicBezTo>
                    <a:cubicBezTo>
                      <a:pt x="22194" y="26989"/>
                      <a:pt x="22194" y="29803"/>
                      <a:pt x="22194" y="29837"/>
                    </a:cubicBezTo>
                    <a:cubicBezTo>
                      <a:pt x="22194" y="29907"/>
                      <a:pt x="22252" y="29965"/>
                      <a:pt x="22333" y="29965"/>
                    </a:cubicBezTo>
                    <a:cubicBezTo>
                      <a:pt x="22402" y="29965"/>
                      <a:pt x="22460" y="29907"/>
                      <a:pt x="22460" y="29837"/>
                    </a:cubicBezTo>
                    <a:cubicBezTo>
                      <a:pt x="22460" y="29803"/>
                      <a:pt x="22448" y="26978"/>
                      <a:pt x="21661" y="22370"/>
                    </a:cubicBezTo>
                    <a:cubicBezTo>
                      <a:pt x="21534" y="21583"/>
                      <a:pt x="18154" y="2955"/>
                      <a:pt x="150" y="3"/>
                    </a:cubicBezTo>
                    <a:cubicBezTo>
                      <a:pt x="143" y="1"/>
                      <a:pt x="136" y="1"/>
                      <a:pt x="12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5"/>
              <p:cNvSpPr/>
              <p:nvPr/>
            </p:nvSpPr>
            <p:spPr>
              <a:xfrm>
                <a:off x="1731400" y="3907375"/>
                <a:ext cx="191625" cy="655800"/>
              </a:xfrm>
              <a:custGeom>
                <a:avLst/>
                <a:gdLst/>
                <a:ahLst/>
                <a:cxnLst/>
                <a:rect l="l" t="t" r="r" b="b"/>
                <a:pathLst>
                  <a:path w="7665" h="26232" extrusionOk="0">
                    <a:moveTo>
                      <a:pt x="6296" y="1"/>
                    </a:moveTo>
                    <a:cubicBezTo>
                      <a:pt x="6254" y="1"/>
                      <a:pt x="6212" y="19"/>
                      <a:pt x="6183" y="55"/>
                    </a:cubicBezTo>
                    <a:cubicBezTo>
                      <a:pt x="1610" y="7094"/>
                      <a:pt x="0" y="13265"/>
                      <a:pt x="1413" y="18416"/>
                    </a:cubicBezTo>
                    <a:cubicBezTo>
                      <a:pt x="2907" y="23904"/>
                      <a:pt x="7410" y="26196"/>
                      <a:pt x="7456" y="26220"/>
                    </a:cubicBezTo>
                    <a:cubicBezTo>
                      <a:pt x="7479" y="26220"/>
                      <a:pt x="7491" y="26232"/>
                      <a:pt x="7515" y="26232"/>
                    </a:cubicBezTo>
                    <a:cubicBezTo>
                      <a:pt x="7561" y="26232"/>
                      <a:pt x="7607" y="26208"/>
                      <a:pt x="7630" y="26162"/>
                    </a:cubicBezTo>
                    <a:cubicBezTo>
                      <a:pt x="7665" y="26093"/>
                      <a:pt x="7630" y="26023"/>
                      <a:pt x="7572" y="25988"/>
                    </a:cubicBezTo>
                    <a:cubicBezTo>
                      <a:pt x="7526" y="25965"/>
                      <a:pt x="3126" y="23731"/>
                      <a:pt x="1656" y="18347"/>
                    </a:cubicBezTo>
                    <a:cubicBezTo>
                      <a:pt x="267" y="13276"/>
                      <a:pt x="1865" y="7163"/>
                      <a:pt x="6403" y="194"/>
                    </a:cubicBezTo>
                    <a:cubicBezTo>
                      <a:pt x="6437" y="136"/>
                      <a:pt x="6426" y="55"/>
                      <a:pt x="6368" y="20"/>
                    </a:cubicBezTo>
                    <a:cubicBezTo>
                      <a:pt x="6346" y="7"/>
                      <a:pt x="6321" y="1"/>
                      <a:pt x="6296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5"/>
              <p:cNvSpPr/>
              <p:nvPr/>
            </p:nvSpPr>
            <p:spPr>
              <a:xfrm>
                <a:off x="1764975" y="4114800"/>
                <a:ext cx="130575" cy="66325"/>
              </a:xfrm>
              <a:custGeom>
                <a:avLst/>
                <a:gdLst/>
                <a:ahLst/>
                <a:cxnLst/>
                <a:rect l="l" t="t" r="r" b="b"/>
                <a:pathLst>
                  <a:path w="5223" h="2653" extrusionOk="0">
                    <a:moveTo>
                      <a:pt x="5094" y="1"/>
                    </a:moveTo>
                    <a:cubicBezTo>
                      <a:pt x="2027" y="1"/>
                      <a:pt x="59" y="2421"/>
                      <a:pt x="47" y="2444"/>
                    </a:cubicBezTo>
                    <a:cubicBezTo>
                      <a:pt x="0" y="2501"/>
                      <a:pt x="12" y="2571"/>
                      <a:pt x="59" y="2617"/>
                    </a:cubicBezTo>
                    <a:cubicBezTo>
                      <a:pt x="93" y="2640"/>
                      <a:pt x="116" y="2652"/>
                      <a:pt x="139" y="2652"/>
                    </a:cubicBezTo>
                    <a:cubicBezTo>
                      <a:pt x="186" y="2652"/>
                      <a:pt x="221" y="2629"/>
                      <a:pt x="244" y="2594"/>
                    </a:cubicBezTo>
                    <a:cubicBezTo>
                      <a:pt x="267" y="2571"/>
                      <a:pt x="2143" y="255"/>
                      <a:pt x="5094" y="255"/>
                    </a:cubicBezTo>
                    <a:cubicBezTo>
                      <a:pt x="5164" y="255"/>
                      <a:pt x="5222" y="198"/>
                      <a:pt x="5222" y="129"/>
                    </a:cubicBezTo>
                    <a:cubicBezTo>
                      <a:pt x="5222" y="59"/>
                      <a:pt x="5164" y="1"/>
                      <a:pt x="5094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5"/>
              <p:cNvSpPr/>
              <p:nvPr/>
            </p:nvSpPr>
            <p:spPr>
              <a:xfrm>
                <a:off x="1728800" y="4005275"/>
                <a:ext cx="69200" cy="110700"/>
              </a:xfrm>
              <a:custGeom>
                <a:avLst/>
                <a:gdLst/>
                <a:ahLst/>
                <a:cxnLst/>
                <a:rect l="l" t="t" r="r" b="b"/>
                <a:pathLst>
                  <a:path w="2768" h="4428" extrusionOk="0">
                    <a:moveTo>
                      <a:pt x="150" y="0"/>
                    </a:moveTo>
                    <a:cubicBezTo>
                      <a:pt x="113" y="0"/>
                      <a:pt x="74" y="18"/>
                      <a:pt x="47" y="52"/>
                    </a:cubicBezTo>
                    <a:cubicBezTo>
                      <a:pt x="1" y="110"/>
                      <a:pt x="12" y="191"/>
                      <a:pt x="70" y="226"/>
                    </a:cubicBezTo>
                    <a:cubicBezTo>
                      <a:pt x="2489" y="2101"/>
                      <a:pt x="2200" y="4266"/>
                      <a:pt x="2188" y="4289"/>
                    </a:cubicBezTo>
                    <a:cubicBezTo>
                      <a:pt x="2188" y="4359"/>
                      <a:pt x="2235" y="4417"/>
                      <a:pt x="2304" y="4428"/>
                    </a:cubicBezTo>
                    <a:lnTo>
                      <a:pt x="2316" y="4428"/>
                    </a:lnTo>
                    <a:cubicBezTo>
                      <a:pt x="2386" y="4428"/>
                      <a:pt x="2432" y="4382"/>
                      <a:pt x="2443" y="4324"/>
                    </a:cubicBezTo>
                    <a:cubicBezTo>
                      <a:pt x="2455" y="4232"/>
                      <a:pt x="2767" y="1997"/>
                      <a:pt x="220" y="29"/>
                    </a:cubicBezTo>
                    <a:cubicBezTo>
                      <a:pt x="201" y="9"/>
                      <a:pt x="176" y="0"/>
                      <a:pt x="15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5"/>
              <p:cNvSpPr/>
              <p:nvPr/>
            </p:nvSpPr>
            <p:spPr>
              <a:xfrm>
                <a:off x="1814750" y="3994700"/>
                <a:ext cx="107700" cy="43725"/>
              </a:xfrm>
              <a:custGeom>
                <a:avLst/>
                <a:gdLst/>
                <a:ahLst/>
                <a:cxnLst/>
                <a:rect l="l" t="t" r="r" b="b"/>
                <a:pathLst>
                  <a:path w="4308" h="1749" extrusionOk="0">
                    <a:moveTo>
                      <a:pt x="4181" y="1"/>
                    </a:moveTo>
                    <a:cubicBezTo>
                      <a:pt x="1158" y="1"/>
                      <a:pt x="82" y="1494"/>
                      <a:pt x="47" y="1552"/>
                    </a:cubicBezTo>
                    <a:cubicBezTo>
                      <a:pt x="1" y="1609"/>
                      <a:pt x="13" y="1691"/>
                      <a:pt x="70" y="1725"/>
                    </a:cubicBezTo>
                    <a:cubicBezTo>
                      <a:pt x="93" y="1748"/>
                      <a:pt x="116" y="1748"/>
                      <a:pt x="152" y="1748"/>
                    </a:cubicBezTo>
                    <a:cubicBezTo>
                      <a:pt x="186" y="1748"/>
                      <a:pt x="232" y="1737"/>
                      <a:pt x="255" y="1702"/>
                    </a:cubicBezTo>
                    <a:cubicBezTo>
                      <a:pt x="267" y="1679"/>
                      <a:pt x="1297" y="266"/>
                      <a:pt x="4181" y="266"/>
                    </a:cubicBezTo>
                    <a:cubicBezTo>
                      <a:pt x="4250" y="266"/>
                      <a:pt x="4308" y="209"/>
                      <a:pt x="4308" y="139"/>
                    </a:cubicBezTo>
                    <a:cubicBezTo>
                      <a:pt x="4308" y="58"/>
                      <a:pt x="4250" y="1"/>
                      <a:pt x="418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5"/>
              <p:cNvSpPr/>
              <p:nvPr/>
            </p:nvSpPr>
            <p:spPr>
              <a:xfrm>
                <a:off x="1808975" y="3884450"/>
                <a:ext cx="52125" cy="114025"/>
              </a:xfrm>
              <a:custGeom>
                <a:avLst/>
                <a:gdLst/>
                <a:ahLst/>
                <a:cxnLst/>
                <a:rect l="l" t="t" r="r" b="b"/>
                <a:pathLst>
                  <a:path w="2085" h="4561" extrusionOk="0">
                    <a:moveTo>
                      <a:pt x="138" y="1"/>
                    </a:moveTo>
                    <a:cubicBezTo>
                      <a:pt x="107" y="1"/>
                      <a:pt x="74" y="12"/>
                      <a:pt x="46" y="34"/>
                    </a:cubicBezTo>
                    <a:cubicBezTo>
                      <a:pt x="0" y="92"/>
                      <a:pt x="0" y="161"/>
                      <a:pt x="46" y="220"/>
                    </a:cubicBezTo>
                    <a:cubicBezTo>
                      <a:pt x="1795" y="2037"/>
                      <a:pt x="1065" y="4375"/>
                      <a:pt x="1054" y="4398"/>
                    </a:cubicBezTo>
                    <a:cubicBezTo>
                      <a:pt x="1031" y="4468"/>
                      <a:pt x="1077" y="4537"/>
                      <a:pt x="1135" y="4561"/>
                    </a:cubicBezTo>
                    <a:lnTo>
                      <a:pt x="1181" y="4561"/>
                    </a:lnTo>
                    <a:cubicBezTo>
                      <a:pt x="1239" y="4561"/>
                      <a:pt x="1286" y="4537"/>
                      <a:pt x="1297" y="4480"/>
                    </a:cubicBezTo>
                    <a:cubicBezTo>
                      <a:pt x="1309" y="4457"/>
                      <a:pt x="2084" y="1979"/>
                      <a:pt x="232" y="45"/>
                    </a:cubicBezTo>
                    <a:cubicBezTo>
                      <a:pt x="207" y="15"/>
                      <a:pt x="173" y="1"/>
                      <a:pt x="13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5"/>
              <p:cNvSpPr/>
              <p:nvPr/>
            </p:nvSpPr>
            <p:spPr>
              <a:xfrm>
                <a:off x="1531100" y="4175325"/>
                <a:ext cx="182100" cy="54125"/>
              </a:xfrm>
              <a:custGeom>
                <a:avLst/>
                <a:gdLst/>
                <a:ahLst/>
                <a:cxnLst/>
                <a:rect l="l" t="t" r="r" b="b"/>
                <a:pathLst>
                  <a:path w="7284" h="2165" extrusionOk="0">
                    <a:moveTo>
                      <a:pt x="5031" y="0"/>
                    </a:moveTo>
                    <a:cubicBezTo>
                      <a:pt x="3592" y="0"/>
                      <a:pt x="1672" y="370"/>
                      <a:pt x="47" y="1945"/>
                    </a:cubicBezTo>
                    <a:cubicBezTo>
                      <a:pt x="1" y="2002"/>
                      <a:pt x="1" y="2084"/>
                      <a:pt x="47" y="2130"/>
                    </a:cubicBezTo>
                    <a:cubicBezTo>
                      <a:pt x="70" y="2153"/>
                      <a:pt x="106" y="2164"/>
                      <a:pt x="140" y="2164"/>
                    </a:cubicBezTo>
                    <a:cubicBezTo>
                      <a:pt x="175" y="2164"/>
                      <a:pt x="209" y="2153"/>
                      <a:pt x="232" y="2130"/>
                    </a:cubicBezTo>
                    <a:cubicBezTo>
                      <a:pt x="1795" y="610"/>
                      <a:pt x="3644" y="254"/>
                      <a:pt x="5029" y="254"/>
                    </a:cubicBezTo>
                    <a:cubicBezTo>
                      <a:pt x="6230" y="254"/>
                      <a:pt x="7082" y="522"/>
                      <a:pt x="7098" y="532"/>
                    </a:cubicBezTo>
                    <a:cubicBezTo>
                      <a:pt x="7107" y="534"/>
                      <a:pt x="7116" y="534"/>
                      <a:pt x="7124" y="534"/>
                    </a:cubicBezTo>
                    <a:cubicBezTo>
                      <a:pt x="7184" y="534"/>
                      <a:pt x="7240" y="501"/>
                      <a:pt x="7260" y="440"/>
                    </a:cubicBezTo>
                    <a:cubicBezTo>
                      <a:pt x="7284" y="381"/>
                      <a:pt x="7248" y="301"/>
                      <a:pt x="7179" y="289"/>
                    </a:cubicBezTo>
                    <a:cubicBezTo>
                      <a:pt x="7163" y="278"/>
                      <a:pt x="6278" y="0"/>
                      <a:pt x="503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5"/>
              <p:cNvSpPr/>
              <p:nvPr/>
            </p:nvSpPr>
            <p:spPr>
              <a:xfrm>
                <a:off x="1619975" y="4013500"/>
                <a:ext cx="43450" cy="132600"/>
              </a:xfrm>
              <a:custGeom>
                <a:avLst/>
                <a:gdLst/>
                <a:ahLst/>
                <a:cxnLst/>
                <a:rect l="l" t="t" r="r" b="b"/>
                <a:pathLst>
                  <a:path w="1738" h="5304" extrusionOk="0">
                    <a:moveTo>
                      <a:pt x="811" y="1"/>
                    </a:moveTo>
                    <a:cubicBezTo>
                      <a:pt x="742" y="1"/>
                      <a:pt x="683" y="59"/>
                      <a:pt x="683" y="128"/>
                    </a:cubicBezTo>
                    <a:cubicBezTo>
                      <a:pt x="683" y="175"/>
                      <a:pt x="660" y="302"/>
                      <a:pt x="626" y="441"/>
                    </a:cubicBezTo>
                    <a:cubicBezTo>
                      <a:pt x="441" y="1263"/>
                      <a:pt x="1" y="3208"/>
                      <a:pt x="1483" y="5246"/>
                    </a:cubicBezTo>
                    <a:cubicBezTo>
                      <a:pt x="1506" y="5280"/>
                      <a:pt x="1552" y="5303"/>
                      <a:pt x="1586" y="5303"/>
                    </a:cubicBezTo>
                    <a:cubicBezTo>
                      <a:pt x="1609" y="5303"/>
                      <a:pt x="1645" y="5292"/>
                      <a:pt x="1668" y="5269"/>
                    </a:cubicBezTo>
                    <a:cubicBezTo>
                      <a:pt x="1714" y="5234"/>
                      <a:pt x="1737" y="5153"/>
                      <a:pt x="1691" y="5095"/>
                    </a:cubicBezTo>
                    <a:cubicBezTo>
                      <a:pt x="278" y="3150"/>
                      <a:pt x="695" y="1286"/>
                      <a:pt x="868" y="499"/>
                    </a:cubicBezTo>
                    <a:cubicBezTo>
                      <a:pt x="915" y="325"/>
                      <a:pt x="938" y="209"/>
                      <a:pt x="938" y="128"/>
                    </a:cubicBezTo>
                    <a:cubicBezTo>
                      <a:pt x="938" y="59"/>
                      <a:pt x="880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5"/>
              <p:cNvSpPr/>
              <p:nvPr/>
            </p:nvSpPr>
            <p:spPr>
              <a:xfrm>
                <a:off x="1426325" y="4081575"/>
                <a:ext cx="156900" cy="55825"/>
              </a:xfrm>
              <a:custGeom>
                <a:avLst/>
                <a:gdLst/>
                <a:ahLst/>
                <a:cxnLst/>
                <a:rect l="l" t="t" r="r" b="b"/>
                <a:pathLst>
                  <a:path w="6276" h="2233" extrusionOk="0">
                    <a:moveTo>
                      <a:pt x="4464" y="0"/>
                    </a:moveTo>
                    <a:cubicBezTo>
                      <a:pt x="3267" y="0"/>
                      <a:pt x="1608" y="377"/>
                      <a:pt x="47" y="2013"/>
                    </a:cubicBezTo>
                    <a:cubicBezTo>
                      <a:pt x="1" y="2060"/>
                      <a:pt x="1" y="2140"/>
                      <a:pt x="47" y="2186"/>
                    </a:cubicBezTo>
                    <a:cubicBezTo>
                      <a:pt x="70" y="2222"/>
                      <a:pt x="106" y="2233"/>
                      <a:pt x="140" y="2233"/>
                    </a:cubicBezTo>
                    <a:cubicBezTo>
                      <a:pt x="175" y="2233"/>
                      <a:pt x="209" y="2210"/>
                      <a:pt x="232" y="2186"/>
                    </a:cubicBezTo>
                    <a:cubicBezTo>
                      <a:pt x="1732" y="611"/>
                      <a:pt x="3322" y="250"/>
                      <a:pt x="4464" y="250"/>
                    </a:cubicBezTo>
                    <a:cubicBezTo>
                      <a:pt x="5420" y="250"/>
                      <a:pt x="6063" y="503"/>
                      <a:pt x="6079" y="508"/>
                    </a:cubicBezTo>
                    <a:cubicBezTo>
                      <a:pt x="6098" y="517"/>
                      <a:pt x="6117" y="522"/>
                      <a:pt x="6134" y="522"/>
                    </a:cubicBezTo>
                    <a:cubicBezTo>
                      <a:pt x="6183" y="522"/>
                      <a:pt x="6225" y="490"/>
                      <a:pt x="6242" y="439"/>
                    </a:cubicBezTo>
                    <a:cubicBezTo>
                      <a:pt x="6276" y="380"/>
                      <a:pt x="6242" y="300"/>
                      <a:pt x="6172" y="277"/>
                    </a:cubicBezTo>
                    <a:cubicBezTo>
                      <a:pt x="6161" y="271"/>
                      <a:pt x="5478" y="0"/>
                      <a:pt x="44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5"/>
              <p:cNvSpPr/>
              <p:nvPr/>
            </p:nvSpPr>
            <p:spPr>
              <a:xfrm>
                <a:off x="1460200" y="3967600"/>
                <a:ext cx="63400" cy="99475"/>
              </a:xfrm>
              <a:custGeom>
                <a:avLst/>
                <a:gdLst/>
                <a:ahLst/>
                <a:cxnLst/>
                <a:rect l="l" t="t" r="r" b="b"/>
                <a:pathLst>
                  <a:path w="2536" h="3979" extrusionOk="0">
                    <a:moveTo>
                      <a:pt x="692" y="0"/>
                    </a:moveTo>
                    <a:cubicBezTo>
                      <a:pt x="641" y="0"/>
                      <a:pt x="586" y="34"/>
                      <a:pt x="568" y="89"/>
                    </a:cubicBezTo>
                    <a:cubicBezTo>
                      <a:pt x="545" y="158"/>
                      <a:pt x="1" y="1941"/>
                      <a:pt x="2304" y="3956"/>
                    </a:cubicBezTo>
                    <a:cubicBezTo>
                      <a:pt x="2327" y="3967"/>
                      <a:pt x="2363" y="3979"/>
                      <a:pt x="2397" y="3979"/>
                    </a:cubicBezTo>
                    <a:cubicBezTo>
                      <a:pt x="2432" y="3979"/>
                      <a:pt x="2466" y="3967"/>
                      <a:pt x="2490" y="3944"/>
                    </a:cubicBezTo>
                    <a:cubicBezTo>
                      <a:pt x="2536" y="3886"/>
                      <a:pt x="2525" y="3805"/>
                      <a:pt x="2478" y="3758"/>
                    </a:cubicBezTo>
                    <a:cubicBezTo>
                      <a:pt x="302" y="1872"/>
                      <a:pt x="811" y="181"/>
                      <a:pt x="811" y="158"/>
                    </a:cubicBezTo>
                    <a:cubicBezTo>
                      <a:pt x="834" y="100"/>
                      <a:pt x="799" y="19"/>
                      <a:pt x="730" y="7"/>
                    </a:cubicBezTo>
                    <a:cubicBezTo>
                      <a:pt x="718" y="3"/>
                      <a:pt x="705" y="0"/>
                      <a:pt x="6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5"/>
              <p:cNvSpPr/>
              <p:nvPr/>
            </p:nvSpPr>
            <p:spPr>
              <a:xfrm>
                <a:off x="1871775" y="388210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0"/>
                    </a:moveTo>
                    <a:cubicBezTo>
                      <a:pt x="371" y="0"/>
                      <a:pt x="1" y="360"/>
                      <a:pt x="1" y="811"/>
                    </a:cubicBezTo>
                    <a:cubicBezTo>
                      <a:pt x="1" y="1263"/>
                      <a:pt x="371" y="1633"/>
                      <a:pt x="822" y="1633"/>
                    </a:cubicBezTo>
                    <a:cubicBezTo>
                      <a:pt x="1274" y="1633"/>
                      <a:pt x="1645" y="1263"/>
                      <a:pt x="1645" y="811"/>
                    </a:cubicBezTo>
                    <a:cubicBezTo>
                      <a:pt x="1645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5"/>
              <p:cNvSpPr/>
              <p:nvPr/>
            </p:nvSpPr>
            <p:spPr>
              <a:xfrm>
                <a:off x="1787275" y="38615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1"/>
                    </a:moveTo>
                    <a:cubicBezTo>
                      <a:pt x="359" y="1"/>
                      <a:pt x="0" y="359"/>
                      <a:pt x="0" y="822"/>
                    </a:cubicBezTo>
                    <a:cubicBezTo>
                      <a:pt x="0" y="1274"/>
                      <a:pt x="359" y="1633"/>
                      <a:pt x="811" y="1633"/>
                    </a:cubicBezTo>
                    <a:cubicBezTo>
                      <a:pt x="1262" y="1633"/>
                      <a:pt x="1632" y="1274"/>
                      <a:pt x="1632" y="822"/>
                    </a:cubicBezTo>
                    <a:cubicBezTo>
                      <a:pt x="1632" y="359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5"/>
              <p:cNvSpPr/>
              <p:nvPr/>
            </p:nvSpPr>
            <p:spPr>
              <a:xfrm>
                <a:off x="1908825" y="3977625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59" y="0"/>
                      <a:pt x="1" y="359"/>
                      <a:pt x="1" y="810"/>
                    </a:cubicBezTo>
                    <a:cubicBezTo>
                      <a:pt x="1" y="1274"/>
                      <a:pt x="359" y="1633"/>
                      <a:pt x="822" y="1633"/>
                    </a:cubicBezTo>
                    <a:cubicBezTo>
                      <a:pt x="1274" y="1633"/>
                      <a:pt x="1633" y="1274"/>
                      <a:pt x="1633" y="810"/>
                    </a:cubicBezTo>
                    <a:cubicBezTo>
                      <a:pt x="1633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5"/>
              <p:cNvSpPr/>
              <p:nvPr/>
            </p:nvSpPr>
            <p:spPr>
              <a:xfrm>
                <a:off x="1708550" y="39851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0"/>
                      <a:pt x="0" y="822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2"/>
                    </a:cubicBezTo>
                    <a:cubicBezTo>
                      <a:pt x="1632" y="37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5"/>
              <p:cNvSpPr/>
              <p:nvPr/>
            </p:nvSpPr>
            <p:spPr>
              <a:xfrm>
                <a:off x="1777425" y="39570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1" y="371"/>
                      <a:pt x="1" y="822"/>
                    </a:cubicBezTo>
                    <a:cubicBezTo>
                      <a:pt x="1" y="1274"/>
                      <a:pt x="371" y="1632"/>
                      <a:pt x="822" y="1632"/>
                    </a:cubicBezTo>
                    <a:cubicBezTo>
                      <a:pt x="1274" y="1632"/>
                      <a:pt x="1645" y="1274"/>
                      <a:pt x="1645" y="822"/>
                    </a:cubicBezTo>
                    <a:cubicBezTo>
                      <a:pt x="1645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5"/>
              <p:cNvSpPr/>
              <p:nvPr/>
            </p:nvSpPr>
            <p:spPr>
              <a:xfrm>
                <a:off x="1822275" y="4052275"/>
                <a:ext cx="40850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4" extrusionOk="0">
                    <a:moveTo>
                      <a:pt x="811" y="1"/>
                    </a:moveTo>
                    <a:cubicBezTo>
                      <a:pt x="360" y="1"/>
                      <a:pt x="1" y="360"/>
                      <a:pt x="1" y="811"/>
                    </a:cubicBezTo>
                    <a:cubicBezTo>
                      <a:pt x="1" y="1274"/>
                      <a:pt x="360" y="1634"/>
                      <a:pt x="811" y="1634"/>
                    </a:cubicBezTo>
                    <a:cubicBezTo>
                      <a:pt x="1263" y="1634"/>
                      <a:pt x="1634" y="1274"/>
                      <a:pt x="1634" y="811"/>
                    </a:cubicBezTo>
                    <a:cubicBezTo>
                      <a:pt x="1634" y="360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5"/>
              <p:cNvSpPr/>
              <p:nvPr/>
            </p:nvSpPr>
            <p:spPr>
              <a:xfrm>
                <a:off x="1659625" y="4088750"/>
                <a:ext cx="40850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45" extrusionOk="0">
                    <a:moveTo>
                      <a:pt x="823" y="1"/>
                    </a:moveTo>
                    <a:cubicBezTo>
                      <a:pt x="371" y="1"/>
                      <a:pt x="0" y="371"/>
                      <a:pt x="0" y="823"/>
                    </a:cubicBezTo>
                    <a:cubicBezTo>
                      <a:pt x="0" y="1274"/>
                      <a:pt x="371" y="1645"/>
                      <a:pt x="823" y="1645"/>
                    </a:cubicBezTo>
                    <a:cubicBezTo>
                      <a:pt x="1274" y="1645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5"/>
              <p:cNvSpPr/>
              <p:nvPr/>
            </p:nvSpPr>
            <p:spPr>
              <a:xfrm>
                <a:off x="1677575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3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5"/>
              <p:cNvSpPr/>
              <p:nvPr/>
            </p:nvSpPr>
            <p:spPr>
              <a:xfrm>
                <a:off x="1791900" y="41854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1"/>
                    </a:moveTo>
                    <a:cubicBezTo>
                      <a:pt x="371" y="1"/>
                      <a:pt x="1" y="371"/>
                      <a:pt x="1" y="823"/>
                    </a:cubicBezTo>
                    <a:cubicBezTo>
                      <a:pt x="1" y="1274"/>
                      <a:pt x="371" y="1633"/>
                      <a:pt x="822" y="1633"/>
                    </a:cubicBezTo>
                    <a:cubicBezTo>
                      <a:pt x="1274" y="1633"/>
                      <a:pt x="1633" y="1274"/>
                      <a:pt x="1633" y="823"/>
                    </a:cubicBezTo>
                    <a:cubicBezTo>
                      <a:pt x="1633" y="371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5"/>
              <p:cNvSpPr/>
              <p:nvPr/>
            </p:nvSpPr>
            <p:spPr>
              <a:xfrm>
                <a:off x="1555150" y="40259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2"/>
                    </a:cubicBezTo>
                    <a:cubicBezTo>
                      <a:pt x="0" y="1274"/>
                      <a:pt x="359" y="1645"/>
                      <a:pt x="811" y="1645"/>
                    </a:cubicBezTo>
                    <a:cubicBezTo>
                      <a:pt x="1262" y="1645"/>
                      <a:pt x="1632" y="1274"/>
                      <a:pt x="1632" y="822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5"/>
              <p:cNvSpPr/>
              <p:nvPr/>
            </p:nvSpPr>
            <p:spPr>
              <a:xfrm>
                <a:off x="1421425" y="405227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1" y="360"/>
                      <a:pt x="1" y="811"/>
                    </a:cubicBezTo>
                    <a:cubicBezTo>
                      <a:pt x="1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11"/>
                    </a:cubicBezTo>
                    <a:cubicBezTo>
                      <a:pt x="1632" y="360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5"/>
              <p:cNvSpPr/>
              <p:nvPr/>
            </p:nvSpPr>
            <p:spPr>
              <a:xfrm>
                <a:off x="1564100" y="4113375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23" y="0"/>
                    </a:moveTo>
                    <a:cubicBezTo>
                      <a:pt x="371" y="0"/>
                      <a:pt x="1" y="359"/>
                      <a:pt x="1" y="811"/>
                    </a:cubicBezTo>
                    <a:cubicBezTo>
                      <a:pt x="1" y="1262"/>
                      <a:pt x="371" y="1632"/>
                      <a:pt x="823" y="1632"/>
                    </a:cubicBezTo>
                    <a:cubicBezTo>
                      <a:pt x="1274" y="1632"/>
                      <a:pt x="1634" y="1262"/>
                      <a:pt x="1634" y="811"/>
                    </a:cubicBezTo>
                    <a:cubicBezTo>
                      <a:pt x="163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5"/>
              <p:cNvSpPr/>
              <p:nvPr/>
            </p:nvSpPr>
            <p:spPr>
              <a:xfrm>
                <a:off x="1876425" y="409745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0"/>
                    </a:moveTo>
                    <a:cubicBezTo>
                      <a:pt x="371" y="0"/>
                      <a:pt x="0" y="371"/>
                      <a:pt x="0" y="823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23"/>
                    </a:cubicBezTo>
                    <a:cubicBezTo>
                      <a:pt x="1632" y="371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5"/>
              <p:cNvSpPr/>
              <p:nvPr/>
            </p:nvSpPr>
            <p:spPr>
              <a:xfrm>
                <a:off x="2140075" y="4280675"/>
                <a:ext cx="40850" cy="40800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2" extrusionOk="0">
                    <a:moveTo>
                      <a:pt x="823" y="0"/>
                    </a:moveTo>
                    <a:cubicBezTo>
                      <a:pt x="371" y="0"/>
                      <a:pt x="1" y="358"/>
                      <a:pt x="1" y="810"/>
                    </a:cubicBezTo>
                    <a:cubicBezTo>
                      <a:pt x="1" y="1261"/>
                      <a:pt x="371" y="1632"/>
                      <a:pt x="823" y="1632"/>
                    </a:cubicBezTo>
                    <a:cubicBezTo>
                      <a:pt x="1274" y="1632"/>
                      <a:pt x="1634" y="1261"/>
                      <a:pt x="1634" y="810"/>
                    </a:cubicBezTo>
                    <a:cubicBezTo>
                      <a:pt x="1634" y="358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5"/>
              <p:cNvSpPr/>
              <p:nvPr/>
            </p:nvSpPr>
            <p:spPr>
              <a:xfrm>
                <a:off x="2078150" y="4296875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3" y="0"/>
                    </a:moveTo>
                    <a:cubicBezTo>
                      <a:pt x="371" y="0"/>
                      <a:pt x="0" y="359"/>
                      <a:pt x="0" y="811"/>
                    </a:cubicBezTo>
                    <a:cubicBezTo>
                      <a:pt x="0" y="1262"/>
                      <a:pt x="371" y="1632"/>
                      <a:pt x="823" y="1632"/>
                    </a:cubicBezTo>
                    <a:cubicBezTo>
                      <a:pt x="1274" y="1632"/>
                      <a:pt x="1644" y="1262"/>
                      <a:pt x="1644" y="811"/>
                    </a:cubicBezTo>
                    <a:cubicBezTo>
                      <a:pt x="1644" y="359"/>
                      <a:pt x="1274" y="0"/>
                      <a:pt x="82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183;p5"/>
              <p:cNvSpPr/>
              <p:nvPr/>
            </p:nvSpPr>
            <p:spPr>
              <a:xfrm>
                <a:off x="2013600" y="4362850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3"/>
                    </a:cubicBezTo>
                    <a:cubicBezTo>
                      <a:pt x="1" y="1275"/>
                      <a:pt x="359" y="1645"/>
                      <a:pt x="811" y="1645"/>
                    </a:cubicBezTo>
                    <a:cubicBezTo>
                      <a:pt x="1262" y="1645"/>
                      <a:pt x="1633" y="1275"/>
                      <a:pt x="1633" y="823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184;p5"/>
              <p:cNvSpPr/>
              <p:nvPr/>
            </p:nvSpPr>
            <p:spPr>
              <a:xfrm>
                <a:off x="2208375" y="43324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3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3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5"/>
              <p:cNvSpPr/>
              <p:nvPr/>
            </p:nvSpPr>
            <p:spPr>
              <a:xfrm>
                <a:off x="2180900" y="4447650"/>
                <a:ext cx="411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4" extrusionOk="0">
                    <a:moveTo>
                      <a:pt x="822" y="1"/>
                    </a:moveTo>
                    <a:cubicBezTo>
                      <a:pt x="371" y="1"/>
                      <a:pt x="1" y="360"/>
                      <a:pt x="1" y="811"/>
                    </a:cubicBezTo>
                    <a:cubicBezTo>
                      <a:pt x="1" y="1263"/>
                      <a:pt x="371" y="1634"/>
                      <a:pt x="822" y="1634"/>
                    </a:cubicBezTo>
                    <a:cubicBezTo>
                      <a:pt x="1274" y="1634"/>
                      <a:pt x="1645" y="1263"/>
                      <a:pt x="1645" y="811"/>
                    </a:cubicBezTo>
                    <a:cubicBezTo>
                      <a:pt x="1645" y="360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5"/>
              <p:cNvSpPr/>
              <p:nvPr/>
            </p:nvSpPr>
            <p:spPr>
              <a:xfrm>
                <a:off x="2115775" y="443580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0"/>
                    </a:moveTo>
                    <a:cubicBezTo>
                      <a:pt x="360" y="0"/>
                      <a:pt x="0" y="359"/>
                      <a:pt x="0" y="811"/>
                    </a:cubicBezTo>
                    <a:cubicBezTo>
                      <a:pt x="0" y="1262"/>
                      <a:pt x="360" y="1632"/>
                      <a:pt x="811" y="1632"/>
                    </a:cubicBezTo>
                    <a:cubicBezTo>
                      <a:pt x="1263" y="1632"/>
                      <a:pt x="1633" y="1262"/>
                      <a:pt x="1633" y="811"/>
                    </a:cubicBezTo>
                    <a:cubicBezTo>
                      <a:pt x="1633" y="359"/>
                      <a:pt x="1263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5"/>
              <p:cNvSpPr/>
              <p:nvPr/>
            </p:nvSpPr>
            <p:spPr>
              <a:xfrm>
                <a:off x="2033875" y="44300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22" y="1"/>
                    </a:moveTo>
                    <a:cubicBezTo>
                      <a:pt x="371" y="1"/>
                      <a:pt x="0" y="359"/>
                      <a:pt x="0" y="811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32" y="1262"/>
                      <a:pt x="1632" y="811"/>
                    </a:cubicBezTo>
                    <a:cubicBezTo>
                      <a:pt x="1632" y="359"/>
                      <a:pt x="1274" y="1"/>
                      <a:pt x="82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5"/>
              <p:cNvSpPr/>
              <p:nvPr/>
            </p:nvSpPr>
            <p:spPr>
              <a:xfrm>
                <a:off x="2049200" y="4522050"/>
                <a:ext cx="40850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4" h="1633" extrusionOk="0">
                    <a:moveTo>
                      <a:pt x="811" y="1"/>
                    </a:moveTo>
                    <a:cubicBezTo>
                      <a:pt x="360" y="1"/>
                      <a:pt x="0" y="371"/>
                      <a:pt x="0" y="822"/>
                    </a:cubicBezTo>
                    <a:cubicBezTo>
                      <a:pt x="0" y="1274"/>
                      <a:pt x="360" y="1633"/>
                      <a:pt x="811" y="1633"/>
                    </a:cubicBezTo>
                    <a:cubicBezTo>
                      <a:pt x="1263" y="1633"/>
                      <a:pt x="1633" y="1274"/>
                      <a:pt x="1633" y="822"/>
                    </a:cubicBezTo>
                    <a:cubicBezTo>
                      <a:pt x="1633" y="371"/>
                      <a:pt x="1263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5"/>
              <p:cNvSpPr/>
              <p:nvPr/>
            </p:nvSpPr>
            <p:spPr>
              <a:xfrm>
                <a:off x="1618825" y="3988025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11" y="1"/>
                    </a:moveTo>
                    <a:cubicBezTo>
                      <a:pt x="359" y="1"/>
                      <a:pt x="0" y="371"/>
                      <a:pt x="0" y="823"/>
                    </a:cubicBezTo>
                    <a:cubicBezTo>
                      <a:pt x="0" y="1274"/>
                      <a:pt x="359" y="1634"/>
                      <a:pt x="811" y="1634"/>
                    </a:cubicBezTo>
                    <a:cubicBezTo>
                      <a:pt x="1262" y="1634"/>
                      <a:pt x="1632" y="1274"/>
                      <a:pt x="1632" y="823"/>
                    </a:cubicBezTo>
                    <a:cubicBezTo>
                      <a:pt x="1632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5"/>
              <p:cNvSpPr/>
              <p:nvPr/>
            </p:nvSpPr>
            <p:spPr>
              <a:xfrm>
                <a:off x="1455575" y="3950125"/>
                <a:ext cx="40825" cy="411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45" extrusionOk="0">
                    <a:moveTo>
                      <a:pt x="811" y="1"/>
                    </a:moveTo>
                    <a:cubicBezTo>
                      <a:pt x="359" y="1"/>
                      <a:pt x="1" y="371"/>
                      <a:pt x="1" y="822"/>
                    </a:cubicBezTo>
                    <a:cubicBezTo>
                      <a:pt x="1" y="1274"/>
                      <a:pt x="359" y="1645"/>
                      <a:pt x="811" y="1645"/>
                    </a:cubicBezTo>
                    <a:cubicBezTo>
                      <a:pt x="1262" y="1645"/>
                      <a:pt x="1633" y="1274"/>
                      <a:pt x="1633" y="822"/>
                    </a:cubicBezTo>
                    <a:cubicBezTo>
                      <a:pt x="1633" y="371"/>
                      <a:pt x="1262" y="1"/>
                      <a:pt x="81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5"/>
              <p:cNvSpPr/>
              <p:nvPr/>
            </p:nvSpPr>
            <p:spPr>
              <a:xfrm>
                <a:off x="1362375" y="4005700"/>
                <a:ext cx="408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3" extrusionOk="0">
                    <a:moveTo>
                      <a:pt x="811" y="0"/>
                    </a:moveTo>
                    <a:cubicBezTo>
                      <a:pt x="359" y="0"/>
                      <a:pt x="1" y="359"/>
                      <a:pt x="1" y="811"/>
                    </a:cubicBezTo>
                    <a:cubicBezTo>
                      <a:pt x="1" y="1262"/>
                      <a:pt x="359" y="1632"/>
                      <a:pt x="811" y="1632"/>
                    </a:cubicBezTo>
                    <a:cubicBezTo>
                      <a:pt x="1262" y="1632"/>
                      <a:pt x="1633" y="1262"/>
                      <a:pt x="1633" y="811"/>
                    </a:cubicBezTo>
                    <a:cubicBezTo>
                      <a:pt x="1633" y="359"/>
                      <a:pt x="1262" y="0"/>
                      <a:pt x="81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5"/>
              <p:cNvSpPr/>
              <p:nvPr/>
            </p:nvSpPr>
            <p:spPr>
              <a:xfrm>
                <a:off x="1409275" y="4113650"/>
                <a:ext cx="40825" cy="40850"/>
              </a:xfrm>
              <a:custGeom>
                <a:avLst/>
                <a:gdLst/>
                <a:ahLst/>
                <a:cxnLst/>
                <a:rect l="l" t="t" r="r" b="b"/>
                <a:pathLst>
                  <a:path w="1633" h="1634" extrusionOk="0">
                    <a:moveTo>
                      <a:pt x="822" y="0"/>
                    </a:moveTo>
                    <a:cubicBezTo>
                      <a:pt x="371" y="0"/>
                      <a:pt x="0" y="360"/>
                      <a:pt x="0" y="811"/>
                    </a:cubicBezTo>
                    <a:cubicBezTo>
                      <a:pt x="0" y="1274"/>
                      <a:pt x="371" y="1633"/>
                      <a:pt x="822" y="1633"/>
                    </a:cubicBezTo>
                    <a:cubicBezTo>
                      <a:pt x="1274" y="1633"/>
                      <a:pt x="1632" y="1274"/>
                      <a:pt x="1632" y="811"/>
                    </a:cubicBezTo>
                    <a:cubicBezTo>
                      <a:pt x="1632" y="360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5"/>
              <p:cNvSpPr/>
              <p:nvPr/>
            </p:nvSpPr>
            <p:spPr>
              <a:xfrm>
                <a:off x="1514050" y="4209750"/>
                <a:ext cx="41125" cy="40825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1633" extrusionOk="0">
                    <a:moveTo>
                      <a:pt x="822" y="0"/>
                    </a:moveTo>
                    <a:cubicBezTo>
                      <a:pt x="371" y="0"/>
                      <a:pt x="0" y="359"/>
                      <a:pt x="0" y="810"/>
                    </a:cubicBezTo>
                    <a:cubicBezTo>
                      <a:pt x="0" y="1262"/>
                      <a:pt x="371" y="1633"/>
                      <a:pt x="822" y="1633"/>
                    </a:cubicBezTo>
                    <a:cubicBezTo>
                      <a:pt x="1274" y="1633"/>
                      <a:pt x="1644" y="1262"/>
                      <a:pt x="1644" y="810"/>
                    </a:cubicBezTo>
                    <a:cubicBezTo>
                      <a:pt x="1644" y="359"/>
                      <a:pt x="1274" y="0"/>
                      <a:pt x="82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5"/>
              <p:cNvSpPr/>
              <p:nvPr/>
            </p:nvSpPr>
            <p:spPr>
              <a:xfrm>
                <a:off x="1853850" y="4130525"/>
                <a:ext cx="297250" cy="420500"/>
              </a:xfrm>
              <a:custGeom>
                <a:avLst/>
                <a:gdLst/>
                <a:ahLst/>
                <a:cxnLst/>
                <a:rect l="l" t="t" r="r" b="b"/>
                <a:pathLst>
                  <a:path w="11890" h="16820" extrusionOk="0">
                    <a:moveTo>
                      <a:pt x="10361" y="264"/>
                    </a:moveTo>
                    <a:cubicBezTo>
                      <a:pt x="10790" y="264"/>
                      <a:pt x="11091" y="379"/>
                      <a:pt x="11218" y="611"/>
                    </a:cubicBezTo>
                    <a:cubicBezTo>
                      <a:pt x="11542" y="1201"/>
                      <a:pt x="10813" y="2672"/>
                      <a:pt x="9030" y="4084"/>
                    </a:cubicBezTo>
                    <a:cubicBezTo>
                      <a:pt x="6309" y="6238"/>
                      <a:pt x="3080" y="10266"/>
                      <a:pt x="2419" y="14839"/>
                    </a:cubicBezTo>
                    <a:cubicBezTo>
                      <a:pt x="2084" y="11980"/>
                      <a:pt x="1771" y="3737"/>
                      <a:pt x="8694" y="611"/>
                    </a:cubicBezTo>
                    <a:cubicBezTo>
                      <a:pt x="9366" y="379"/>
                      <a:pt x="9934" y="264"/>
                      <a:pt x="10361" y="264"/>
                    </a:cubicBezTo>
                    <a:close/>
                    <a:moveTo>
                      <a:pt x="10368" y="1"/>
                    </a:moveTo>
                    <a:cubicBezTo>
                      <a:pt x="9944" y="1"/>
                      <a:pt x="9373" y="105"/>
                      <a:pt x="8602" y="379"/>
                    </a:cubicBezTo>
                    <a:cubicBezTo>
                      <a:pt x="0" y="4257"/>
                      <a:pt x="2292" y="15765"/>
                      <a:pt x="2316" y="15881"/>
                    </a:cubicBezTo>
                    <a:lnTo>
                      <a:pt x="2512" y="16819"/>
                    </a:lnTo>
                    <a:lnTo>
                      <a:pt x="2570" y="15858"/>
                    </a:lnTo>
                    <a:cubicBezTo>
                      <a:pt x="2859" y="10961"/>
                      <a:pt x="6309" y="6562"/>
                      <a:pt x="9181" y="4293"/>
                    </a:cubicBezTo>
                    <a:cubicBezTo>
                      <a:pt x="10940" y="2903"/>
                      <a:pt x="11890" y="1294"/>
                      <a:pt x="11439" y="483"/>
                    </a:cubicBezTo>
                    <a:cubicBezTo>
                      <a:pt x="11300" y="234"/>
                      <a:pt x="10999" y="1"/>
                      <a:pt x="1036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5"/>
              <p:cNvSpPr/>
              <p:nvPr/>
            </p:nvSpPr>
            <p:spPr>
              <a:xfrm>
                <a:off x="1911725" y="4141350"/>
                <a:ext cx="226075" cy="377525"/>
              </a:xfrm>
              <a:custGeom>
                <a:avLst/>
                <a:gdLst/>
                <a:ahLst/>
                <a:cxnLst/>
                <a:rect l="l" t="t" r="r" b="b"/>
                <a:pathLst>
                  <a:path w="9043" h="15101" extrusionOk="0">
                    <a:moveTo>
                      <a:pt x="8975" y="1"/>
                    </a:moveTo>
                    <a:cubicBezTo>
                      <a:pt x="8970" y="1"/>
                      <a:pt x="8966" y="2"/>
                      <a:pt x="8961" y="4"/>
                    </a:cubicBezTo>
                    <a:cubicBezTo>
                      <a:pt x="8938" y="4"/>
                      <a:pt x="6750" y="664"/>
                      <a:pt x="4562" y="2841"/>
                    </a:cubicBezTo>
                    <a:cubicBezTo>
                      <a:pt x="2548" y="4855"/>
                      <a:pt x="116" y="8594"/>
                      <a:pt x="1" y="15043"/>
                    </a:cubicBezTo>
                    <a:cubicBezTo>
                      <a:pt x="1" y="15078"/>
                      <a:pt x="24" y="15101"/>
                      <a:pt x="58" y="15101"/>
                    </a:cubicBezTo>
                    <a:cubicBezTo>
                      <a:pt x="93" y="15101"/>
                      <a:pt x="116" y="15078"/>
                      <a:pt x="116" y="15043"/>
                    </a:cubicBezTo>
                    <a:cubicBezTo>
                      <a:pt x="232" y="8641"/>
                      <a:pt x="2640" y="4925"/>
                      <a:pt x="4643" y="2933"/>
                    </a:cubicBezTo>
                    <a:cubicBezTo>
                      <a:pt x="6808" y="768"/>
                      <a:pt x="8973" y="120"/>
                      <a:pt x="8996" y="108"/>
                    </a:cubicBezTo>
                    <a:cubicBezTo>
                      <a:pt x="9019" y="108"/>
                      <a:pt x="9042" y="73"/>
                      <a:pt x="9031" y="39"/>
                    </a:cubicBezTo>
                    <a:cubicBezTo>
                      <a:pt x="9021" y="20"/>
                      <a:pt x="8996" y="1"/>
                      <a:pt x="8975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5"/>
              <p:cNvSpPr/>
              <p:nvPr/>
            </p:nvSpPr>
            <p:spPr>
              <a:xfrm>
                <a:off x="1914325" y="4246775"/>
                <a:ext cx="121300" cy="251575"/>
              </a:xfrm>
              <a:custGeom>
                <a:avLst/>
                <a:gdLst/>
                <a:ahLst/>
                <a:cxnLst/>
                <a:rect l="l" t="t" r="r" b="b"/>
                <a:pathLst>
                  <a:path w="4852" h="10063" extrusionOk="0">
                    <a:moveTo>
                      <a:pt x="4778" y="0"/>
                    </a:moveTo>
                    <a:cubicBezTo>
                      <a:pt x="4767" y="0"/>
                      <a:pt x="4756" y="4"/>
                      <a:pt x="4747" y="13"/>
                    </a:cubicBezTo>
                    <a:cubicBezTo>
                      <a:pt x="4713" y="47"/>
                      <a:pt x="741" y="3266"/>
                      <a:pt x="12" y="10004"/>
                    </a:cubicBezTo>
                    <a:cubicBezTo>
                      <a:pt x="0" y="10039"/>
                      <a:pt x="23" y="10062"/>
                      <a:pt x="59" y="10062"/>
                    </a:cubicBezTo>
                    <a:lnTo>
                      <a:pt x="70" y="10062"/>
                    </a:lnTo>
                    <a:cubicBezTo>
                      <a:pt x="93" y="10062"/>
                      <a:pt x="116" y="10039"/>
                      <a:pt x="128" y="10016"/>
                    </a:cubicBezTo>
                    <a:cubicBezTo>
                      <a:pt x="857" y="3324"/>
                      <a:pt x="4782" y="129"/>
                      <a:pt x="4817" y="106"/>
                    </a:cubicBezTo>
                    <a:cubicBezTo>
                      <a:pt x="4840" y="82"/>
                      <a:pt x="4852" y="47"/>
                      <a:pt x="4829" y="24"/>
                    </a:cubicBezTo>
                    <a:cubicBezTo>
                      <a:pt x="4814" y="10"/>
                      <a:pt x="4796" y="0"/>
                      <a:pt x="4778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5"/>
              <p:cNvSpPr/>
              <p:nvPr/>
            </p:nvSpPr>
            <p:spPr>
              <a:xfrm>
                <a:off x="1907375" y="4224900"/>
                <a:ext cx="79325" cy="268800"/>
              </a:xfrm>
              <a:custGeom>
                <a:avLst/>
                <a:gdLst/>
                <a:ahLst/>
                <a:cxnLst/>
                <a:rect l="l" t="t" r="r" b="b"/>
                <a:pathLst>
                  <a:path w="3173" h="10752" extrusionOk="0">
                    <a:moveTo>
                      <a:pt x="3113" y="0"/>
                    </a:moveTo>
                    <a:cubicBezTo>
                      <a:pt x="3094" y="0"/>
                      <a:pt x="3075" y="6"/>
                      <a:pt x="3069" y="19"/>
                    </a:cubicBezTo>
                    <a:cubicBezTo>
                      <a:pt x="3034" y="66"/>
                      <a:pt x="0" y="4107"/>
                      <a:pt x="209" y="10694"/>
                    </a:cubicBezTo>
                    <a:cubicBezTo>
                      <a:pt x="209" y="10729"/>
                      <a:pt x="244" y="10752"/>
                      <a:pt x="267" y="10752"/>
                    </a:cubicBezTo>
                    <a:cubicBezTo>
                      <a:pt x="301" y="10752"/>
                      <a:pt x="325" y="10729"/>
                      <a:pt x="325" y="10694"/>
                    </a:cubicBezTo>
                    <a:cubicBezTo>
                      <a:pt x="116" y="4141"/>
                      <a:pt x="3126" y="135"/>
                      <a:pt x="3162" y="89"/>
                    </a:cubicBezTo>
                    <a:cubicBezTo>
                      <a:pt x="3173" y="66"/>
                      <a:pt x="3173" y="31"/>
                      <a:pt x="3150" y="8"/>
                    </a:cubicBezTo>
                    <a:cubicBezTo>
                      <a:pt x="3140" y="3"/>
                      <a:pt x="3126" y="0"/>
                      <a:pt x="311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5"/>
              <p:cNvSpPr/>
              <p:nvPr/>
            </p:nvSpPr>
            <p:spPr>
              <a:xfrm>
                <a:off x="1417075" y="4240075"/>
                <a:ext cx="417975" cy="255075"/>
              </a:xfrm>
              <a:custGeom>
                <a:avLst/>
                <a:gdLst/>
                <a:ahLst/>
                <a:cxnLst/>
                <a:rect l="l" t="t" r="r" b="b"/>
                <a:pathLst>
                  <a:path w="16719" h="10203" extrusionOk="0">
                    <a:moveTo>
                      <a:pt x="4307" y="258"/>
                    </a:moveTo>
                    <a:cubicBezTo>
                      <a:pt x="10617" y="258"/>
                      <a:pt x="14415" y="6209"/>
                      <a:pt x="15653" y="8512"/>
                    </a:cubicBezTo>
                    <a:cubicBezTo>
                      <a:pt x="12493" y="5155"/>
                      <a:pt x="7538" y="3696"/>
                      <a:pt x="4088" y="3488"/>
                    </a:cubicBezTo>
                    <a:cubicBezTo>
                      <a:pt x="1806" y="3337"/>
                      <a:pt x="371" y="2561"/>
                      <a:pt x="301" y="1879"/>
                    </a:cubicBezTo>
                    <a:cubicBezTo>
                      <a:pt x="244" y="1346"/>
                      <a:pt x="996" y="825"/>
                      <a:pt x="2362" y="443"/>
                    </a:cubicBezTo>
                    <a:cubicBezTo>
                      <a:pt x="3034" y="315"/>
                      <a:pt x="3682" y="258"/>
                      <a:pt x="4307" y="258"/>
                    </a:cubicBezTo>
                    <a:close/>
                    <a:moveTo>
                      <a:pt x="4299" y="1"/>
                    </a:moveTo>
                    <a:cubicBezTo>
                      <a:pt x="3659" y="1"/>
                      <a:pt x="2995" y="60"/>
                      <a:pt x="2305" y="188"/>
                    </a:cubicBezTo>
                    <a:cubicBezTo>
                      <a:pt x="348" y="744"/>
                      <a:pt x="0" y="1427"/>
                      <a:pt x="47" y="1902"/>
                    </a:cubicBezTo>
                    <a:cubicBezTo>
                      <a:pt x="151" y="2828"/>
                      <a:pt x="1842" y="3603"/>
                      <a:pt x="4076" y="3742"/>
                    </a:cubicBezTo>
                    <a:cubicBezTo>
                      <a:pt x="7723" y="3963"/>
                      <a:pt x="13083" y="5595"/>
                      <a:pt x="16116" y="9450"/>
                    </a:cubicBezTo>
                    <a:lnTo>
                      <a:pt x="16718" y="10202"/>
                    </a:lnTo>
                    <a:lnTo>
                      <a:pt x="16718" y="10202"/>
                    </a:lnTo>
                    <a:lnTo>
                      <a:pt x="16337" y="9323"/>
                    </a:lnTo>
                    <a:cubicBezTo>
                      <a:pt x="16294" y="9215"/>
                      <a:pt x="12263" y="1"/>
                      <a:pt x="429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5"/>
              <p:cNvSpPr/>
              <p:nvPr/>
            </p:nvSpPr>
            <p:spPr>
              <a:xfrm>
                <a:off x="1419700" y="4274825"/>
                <a:ext cx="400600" cy="192250"/>
              </a:xfrm>
              <a:custGeom>
                <a:avLst/>
                <a:gdLst/>
                <a:ahLst/>
                <a:cxnLst/>
                <a:rect l="l" t="t" r="r" b="b"/>
                <a:pathLst>
                  <a:path w="16024" h="7690" extrusionOk="0">
                    <a:moveTo>
                      <a:pt x="3012" y="0"/>
                    </a:moveTo>
                    <a:cubicBezTo>
                      <a:pt x="1218" y="0"/>
                      <a:pt x="63" y="376"/>
                      <a:pt x="46" y="384"/>
                    </a:cubicBezTo>
                    <a:cubicBezTo>
                      <a:pt x="23" y="396"/>
                      <a:pt x="0" y="419"/>
                      <a:pt x="11" y="454"/>
                    </a:cubicBezTo>
                    <a:cubicBezTo>
                      <a:pt x="20" y="480"/>
                      <a:pt x="42" y="493"/>
                      <a:pt x="62" y="493"/>
                    </a:cubicBezTo>
                    <a:cubicBezTo>
                      <a:pt x="69" y="493"/>
                      <a:pt x="75" y="491"/>
                      <a:pt x="81" y="489"/>
                    </a:cubicBezTo>
                    <a:cubicBezTo>
                      <a:pt x="97" y="489"/>
                      <a:pt x="1232" y="116"/>
                      <a:pt x="3005" y="116"/>
                    </a:cubicBezTo>
                    <a:cubicBezTo>
                      <a:pt x="3674" y="116"/>
                      <a:pt x="4432" y="169"/>
                      <a:pt x="5256" y="315"/>
                    </a:cubicBezTo>
                    <a:cubicBezTo>
                      <a:pt x="8046" y="801"/>
                      <a:pt x="12144" y="2468"/>
                      <a:pt x="15907" y="7667"/>
                    </a:cubicBezTo>
                    <a:cubicBezTo>
                      <a:pt x="15918" y="7678"/>
                      <a:pt x="15931" y="7690"/>
                      <a:pt x="15954" y="7690"/>
                    </a:cubicBezTo>
                    <a:cubicBezTo>
                      <a:pt x="15965" y="7690"/>
                      <a:pt x="15977" y="7678"/>
                      <a:pt x="15988" y="7678"/>
                    </a:cubicBezTo>
                    <a:cubicBezTo>
                      <a:pt x="16011" y="7655"/>
                      <a:pt x="16023" y="7620"/>
                      <a:pt x="16000" y="7597"/>
                    </a:cubicBezTo>
                    <a:cubicBezTo>
                      <a:pt x="12214" y="2375"/>
                      <a:pt x="8081" y="697"/>
                      <a:pt x="5279" y="199"/>
                    </a:cubicBezTo>
                    <a:cubicBezTo>
                      <a:pt x="4451" y="53"/>
                      <a:pt x="3687" y="0"/>
                      <a:pt x="301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5"/>
              <p:cNvSpPr/>
              <p:nvPr/>
            </p:nvSpPr>
            <p:spPr>
              <a:xfrm>
                <a:off x="1564100" y="4312425"/>
                <a:ext cx="242000" cy="139300"/>
              </a:xfrm>
              <a:custGeom>
                <a:avLst/>
                <a:gdLst/>
                <a:ahLst/>
                <a:cxnLst/>
                <a:rect l="l" t="t" r="r" b="b"/>
                <a:pathLst>
                  <a:path w="9680" h="5572" extrusionOk="0">
                    <a:moveTo>
                      <a:pt x="41" y="0"/>
                    </a:moveTo>
                    <a:cubicBezTo>
                      <a:pt x="16" y="0"/>
                      <a:pt x="1" y="21"/>
                      <a:pt x="1" y="50"/>
                    </a:cubicBezTo>
                    <a:cubicBezTo>
                      <a:pt x="1" y="84"/>
                      <a:pt x="24" y="107"/>
                      <a:pt x="47" y="107"/>
                    </a:cubicBezTo>
                    <a:cubicBezTo>
                      <a:pt x="105" y="119"/>
                      <a:pt x="5153" y="490"/>
                      <a:pt x="9576" y="5561"/>
                    </a:cubicBezTo>
                    <a:cubicBezTo>
                      <a:pt x="9587" y="5572"/>
                      <a:pt x="9599" y="5572"/>
                      <a:pt x="9622" y="5572"/>
                    </a:cubicBezTo>
                    <a:cubicBezTo>
                      <a:pt x="9633" y="5572"/>
                      <a:pt x="9645" y="5572"/>
                      <a:pt x="9656" y="5561"/>
                    </a:cubicBezTo>
                    <a:cubicBezTo>
                      <a:pt x="9679" y="5538"/>
                      <a:pt x="9679" y="5502"/>
                      <a:pt x="9656" y="5479"/>
                    </a:cubicBezTo>
                    <a:cubicBezTo>
                      <a:pt x="5199" y="374"/>
                      <a:pt x="105" y="4"/>
                      <a:pt x="59" y="4"/>
                    </a:cubicBezTo>
                    <a:cubicBezTo>
                      <a:pt x="53" y="1"/>
                      <a:pt x="47" y="0"/>
                      <a:pt x="4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5"/>
              <p:cNvSpPr/>
              <p:nvPr/>
            </p:nvSpPr>
            <p:spPr>
              <a:xfrm>
                <a:off x="1591300" y="4266475"/>
                <a:ext cx="213650" cy="180350"/>
              </a:xfrm>
              <a:custGeom>
                <a:avLst/>
                <a:gdLst/>
                <a:ahLst/>
                <a:cxnLst/>
                <a:rect l="l" t="t" r="r" b="b"/>
                <a:pathLst>
                  <a:path w="8546" h="7214" extrusionOk="0">
                    <a:moveTo>
                      <a:pt x="82" y="0"/>
                    </a:moveTo>
                    <a:cubicBezTo>
                      <a:pt x="59" y="0"/>
                      <a:pt x="24" y="12"/>
                      <a:pt x="13" y="47"/>
                    </a:cubicBezTo>
                    <a:cubicBezTo>
                      <a:pt x="1" y="70"/>
                      <a:pt x="24" y="105"/>
                      <a:pt x="47" y="116"/>
                    </a:cubicBezTo>
                    <a:cubicBezTo>
                      <a:pt x="94" y="128"/>
                      <a:pt x="4863" y="1691"/>
                      <a:pt x="8429" y="7190"/>
                    </a:cubicBezTo>
                    <a:cubicBezTo>
                      <a:pt x="8441" y="7201"/>
                      <a:pt x="8465" y="7213"/>
                      <a:pt x="8476" y="7213"/>
                    </a:cubicBezTo>
                    <a:cubicBezTo>
                      <a:pt x="8488" y="7213"/>
                      <a:pt x="8499" y="7213"/>
                      <a:pt x="8511" y="7201"/>
                    </a:cubicBezTo>
                    <a:cubicBezTo>
                      <a:pt x="8534" y="7190"/>
                      <a:pt x="8545" y="7155"/>
                      <a:pt x="8534" y="7132"/>
                    </a:cubicBezTo>
                    <a:cubicBezTo>
                      <a:pt x="4933" y="1598"/>
                      <a:pt x="129" y="23"/>
                      <a:pt x="8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5"/>
              <p:cNvSpPr/>
              <p:nvPr/>
            </p:nvSpPr>
            <p:spPr>
              <a:xfrm>
                <a:off x="1548200" y="4480875"/>
                <a:ext cx="398550" cy="280275"/>
              </a:xfrm>
              <a:custGeom>
                <a:avLst/>
                <a:gdLst/>
                <a:ahLst/>
                <a:cxnLst/>
                <a:rect l="l" t="t" r="r" b="b"/>
                <a:pathLst>
                  <a:path w="15942" h="11211" extrusionOk="0">
                    <a:moveTo>
                      <a:pt x="3543" y="246"/>
                    </a:moveTo>
                    <a:cubicBezTo>
                      <a:pt x="10385" y="246"/>
                      <a:pt x="13928" y="6938"/>
                      <a:pt x="15028" y="9451"/>
                    </a:cubicBezTo>
                    <a:cubicBezTo>
                      <a:pt x="12145" y="5827"/>
                      <a:pt x="7328" y="3974"/>
                      <a:pt x="3902" y="3477"/>
                    </a:cubicBezTo>
                    <a:cubicBezTo>
                      <a:pt x="1644" y="3153"/>
                      <a:pt x="278" y="2250"/>
                      <a:pt x="266" y="1566"/>
                    </a:cubicBezTo>
                    <a:cubicBezTo>
                      <a:pt x="255" y="1046"/>
                      <a:pt x="1042" y="582"/>
                      <a:pt x="2432" y="305"/>
                    </a:cubicBezTo>
                    <a:cubicBezTo>
                      <a:pt x="2813" y="269"/>
                      <a:pt x="3184" y="246"/>
                      <a:pt x="3543" y="246"/>
                    </a:cubicBezTo>
                    <a:close/>
                    <a:moveTo>
                      <a:pt x="3549" y="1"/>
                    </a:moveTo>
                    <a:cubicBezTo>
                      <a:pt x="3174" y="1"/>
                      <a:pt x="2790" y="20"/>
                      <a:pt x="2396" y="61"/>
                    </a:cubicBezTo>
                    <a:cubicBezTo>
                      <a:pt x="405" y="444"/>
                      <a:pt x="0" y="1103"/>
                      <a:pt x="12" y="1578"/>
                    </a:cubicBezTo>
                    <a:cubicBezTo>
                      <a:pt x="35" y="2504"/>
                      <a:pt x="1656" y="3418"/>
                      <a:pt x="3867" y="3731"/>
                    </a:cubicBezTo>
                    <a:cubicBezTo>
                      <a:pt x="7491" y="4264"/>
                      <a:pt x="12689" y="6325"/>
                      <a:pt x="15409" y="10411"/>
                    </a:cubicBezTo>
                    <a:lnTo>
                      <a:pt x="15942" y="11210"/>
                    </a:lnTo>
                    <a:lnTo>
                      <a:pt x="15641" y="10295"/>
                    </a:lnTo>
                    <a:cubicBezTo>
                      <a:pt x="15597" y="10196"/>
                      <a:pt x="12099" y="1"/>
                      <a:pt x="354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5"/>
              <p:cNvSpPr/>
              <p:nvPr/>
            </p:nvSpPr>
            <p:spPr>
              <a:xfrm>
                <a:off x="1549925" y="4512725"/>
                <a:ext cx="384400" cy="219175"/>
              </a:xfrm>
              <a:custGeom>
                <a:avLst/>
                <a:gdLst/>
                <a:ahLst/>
                <a:cxnLst/>
                <a:rect l="l" t="t" r="r" b="b"/>
                <a:pathLst>
                  <a:path w="15376" h="8767" extrusionOk="0">
                    <a:moveTo>
                      <a:pt x="2005" y="0"/>
                    </a:moveTo>
                    <a:cubicBezTo>
                      <a:pt x="812" y="0"/>
                      <a:pt x="72" y="176"/>
                      <a:pt x="58" y="176"/>
                    </a:cubicBezTo>
                    <a:cubicBezTo>
                      <a:pt x="24" y="188"/>
                      <a:pt x="1" y="223"/>
                      <a:pt x="12" y="246"/>
                    </a:cubicBezTo>
                    <a:cubicBezTo>
                      <a:pt x="22" y="275"/>
                      <a:pt x="39" y="295"/>
                      <a:pt x="64" y="295"/>
                    </a:cubicBezTo>
                    <a:cubicBezTo>
                      <a:pt x="69" y="295"/>
                      <a:pt x="75" y="294"/>
                      <a:pt x="81" y="292"/>
                    </a:cubicBezTo>
                    <a:cubicBezTo>
                      <a:pt x="95" y="292"/>
                      <a:pt x="837" y="114"/>
                      <a:pt x="2031" y="114"/>
                    </a:cubicBezTo>
                    <a:cubicBezTo>
                      <a:pt x="2902" y="114"/>
                      <a:pt x="4012" y="208"/>
                      <a:pt x="5257" y="536"/>
                    </a:cubicBezTo>
                    <a:cubicBezTo>
                      <a:pt x="7989" y="1253"/>
                      <a:pt x="11937" y="3256"/>
                      <a:pt x="15260" y="8732"/>
                    </a:cubicBezTo>
                    <a:cubicBezTo>
                      <a:pt x="15271" y="8756"/>
                      <a:pt x="15294" y="8767"/>
                      <a:pt x="15317" y="8767"/>
                    </a:cubicBezTo>
                    <a:cubicBezTo>
                      <a:pt x="15329" y="8767"/>
                      <a:pt x="15329" y="8756"/>
                      <a:pt x="15340" y="8756"/>
                    </a:cubicBezTo>
                    <a:cubicBezTo>
                      <a:pt x="15376" y="8744"/>
                      <a:pt x="15376" y="8709"/>
                      <a:pt x="15364" y="8674"/>
                    </a:cubicBezTo>
                    <a:cubicBezTo>
                      <a:pt x="12018" y="3163"/>
                      <a:pt x="8036" y="1149"/>
                      <a:pt x="5280" y="431"/>
                    </a:cubicBezTo>
                    <a:cubicBezTo>
                      <a:pt x="4015" y="96"/>
                      <a:pt x="2887" y="0"/>
                      <a:pt x="200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5"/>
              <p:cNvSpPr/>
              <p:nvPr/>
            </p:nvSpPr>
            <p:spPr>
              <a:xfrm>
                <a:off x="1691450" y="4557000"/>
                <a:ext cx="230150" cy="158700"/>
              </a:xfrm>
              <a:custGeom>
                <a:avLst/>
                <a:gdLst/>
                <a:ahLst/>
                <a:cxnLst/>
                <a:rect l="l" t="t" r="r" b="b"/>
                <a:pathLst>
                  <a:path w="9206" h="6348" extrusionOk="0">
                    <a:moveTo>
                      <a:pt x="54" y="0"/>
                    </a:moveTo>
                    <a:cubicBezTo>
                      <a:pt x="28" y="0"/>
                      <a:pt x="11" y="21"/>
                      <a:pt x="1" y="49"/>
                    </a:cubicBezTo>
                    <a:cubicBezTo>
                      <a:pt x="1" y="84"/>
                      <a:pt x="24" y="108"/>
                      <a:pt x="59" y="108"/>
                    </a:cubicBezTo>
                    <a:cubicBezTo>
                      <a:pt x="105" y="119"/>
                      <a:pt x="5107" y="906"/>
                      <a:pt x="9101" y="6324"/>
                    </a:cubicBezTo>
                    <a:cubicBezTo>
                      <a:pt x="9113" y="6336"/>
                      <a:pt x="9124" y="6347"/>
                      <a:pt x="9147" y="6347"/>
                    </a:cubicBezTo>
                    <a:cubicBezTo>
                      <a:pt x="9159" y="6347"/>
                      <a:pt x="9170" y="6336"/>
                      <a:pt x="9182" y="6336"/>
                    </a:cubicBezTo>
                    <a:cubicBezTo>
                      <a:pt x="9205" y="6313"/>
                      <a:pt x="9205" y="6278"/>
                      <a:pt x="9193" y="6255"/>
                    </a:cubicBezTo>
                    <a:cubicBezTo>
                      <a:pt x="5164" y="802"/>
                      <a:pt x="117" y="3"/>
                      <a:pt x="70" y="3"/>
                    </a:cubicBezTo>
                    <a:cubicBezTo>
                      <a:pt x="64" y="1"/>
                      <a:pt x="59" y="0"/>
                      <a:pt x="5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5"/>
              <p:cNvSpPr/>
              <p:nvPr/>
            </p:nvSpPr>
            <p:spPr>
              <a:xfrm>
                <a:off x="1722450" y="4513550"/>
                <a:ext cx="198575" cy="196925"/>
              </a:xfrm>
              <a:custGeom>
                <a:avLst/>
                <a:gdLst/>
                <a:ahLst/>
                <a:cxnLst/>
                <a:rect l="l" t="t" r="r" b="b"/>
                <a:pathLst>
                  <a:path w="7943" h="7877" extrusionOk="0">
                    <a:moveTo>
                      <a:pt x="67" y="0"/>
                    </a:moveTo>
                    <a:cubicBezTo>
                      <a:pt x="42" y="0"/>
                      <a:pt x="20" y="13"/>
                      <a:pt x="11" y="40"/>
                    </a:cubicBezTo>
                    <a:cubicBezTo>
                      <a:pt x="0" y="63"/>
                      <a:pt x="11" y="97"/>
                      <a:pt x="46" y="109"/>
                    </a:cubicBezTo>
                    <a:cubicBezTo>
                      <a:pt x="93" y="132"/>
                      <a:pt x="4712" y="2077"/>
                      <a:pt x="7826" y="7854"/>
                    </a:cubicBezTo>
                    <a:cubicBezTo>
                      <a:pt x="7837" y="7866"/>
                      <a:pt x="7849" y="7877"/>
                      <a:pt x="7873" y="7877"/>
                    </a:cubicBezTo>
                    <a:lnTo>
                      <a:pt x="7896" y="7877"/>
                    </a:lnTo>
                    <a:cubicBezTo>
                      <a:pt x="7930" y="7854"/>
                      <a:pt x="7942" y="7820"/>
                      <a:pt x="7919" y="7796"/>
                    </a:cubicBezTo>
                    <a:cubicBezTo>
                      <a:pt x="4793" y="1985"/>
                      <a:pt x="139" y="28"/>
                      <a:pt x="93" y="4"/>
                    </a:cubicBezTo>
                    <a:cubicBezTo>
                      <a:pt x="84" y="2"/>
                      <a:pt x="75" y="0"/>
                      <a:pt x="6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5"/>
              <p:cNvSpPr/>
              <p:nvPr/>
            </p:nvSpPr>
            <p:spPr>
              <a:xfrm>
                <a:off x="1882200" y="4310725"/>
                <a:ext cx="281950" cy="422925"/>
              </a:xfrm>
              <a:custGeom>
                <a:avLst/>
                <a:gdLst/>
                <a:ahLst/>
                <a:cxnLst/>
                <a:rect l="l" t="t" r="r" b="b"/>
                <a:pathLst>
                  <a:path w="11278" h="16917" extrusionOk="0">
                    <a:moveTo>
                      <a:pt x="11127" y="0"/>
                    </a:moveTo>
                    <a:cubicBezTo>
                      <a:pt x="11068" y="0"/>
                      <a:pt x="11021" y="44"/>
                      <a:pt x="11010" y="106"/>
                    </a:cubicBezTo>
                    <a:cubicBezTo>
                      <a:pt x="10999" y="152"/>
                      <a:pt x="10084" y="5570"/>
                      <a:pt x="4041" y="10144"/>
                    </a:cubicBezTo>
                    <a:cubicBezTo>
                      <a:pt x="1" y="13200"/>
                      <a:pt x="2304" y="16824"/>
                      <a:pt x="2327" y="16859"/>
                    </a:cubicBezTo>
                    <a:cubicBezTo>
                      <a:pt x="2350" y="16893"/>
                      <a:pt x="2397" y="16916"/>
                      <a:pt x="2432" y="16916"/>
                    </a:cubicBezTo>
                    <a:cubicBezTo>
                      <a:pt x="2455" y="16916"/>
                      <a:pt x="2478" y="16905"/>
                      <a:pt x="2501" y="16893"/>
                    </a:cubicBezTo>
                    <a:cubicBezTo>
                      <a:pt x="2559" y="16859"/>
                      <a:pt x="2582" y="16777"/>
                      <a:pt x="2536" y="16720"/>
                    </a:cubicBezTo>
                    <a:cubicBezTo>
                      <a:pt x="2513" y="16685"/>
                      <a:pt x="348" y="13258"/>
                      <a:pt x="4192" y="10352"/>
                    </a:cubicBezTo>
                    <a:cubicBezTo>
                      <a:pt x="10328" y="5709"/>
                      <a:pt x="11254" y="198"/>
                      <a:pt x="11265" y="141"/>
                    </a:cubicBezTo>
                    <a:cubicBezTo>
                      <a:pt x="11277" y="72"/>
                      <a:pt x="11219" y="13"/>
                      <a:pt x="11149" y="2"/>
                    </a:cubicBezTo>
                    <a:cubicBezTo>
                      <a:pt x="11142" y="1"/>
                      <a:pt x="11135" y="0"/>
                      <a:pt x="11127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5"/>
              <p:cNvSpPr/>
              <p:nvPr/>
            </p:nvSpPr>
            <p:spPr>
              <a:xfrm>
                <a:off x="2075250" y="4318375"/>
                <a:ext cx="30125" cy="130175"/>
              </a:xfrm>
              <a:custGeom>
                <a:avLst/>
                <a:gdLst/>
                <a:ahLst/>
                <a:cxnLst/>
                <a:rect l="l" t="t" r="r" b="b"/>
                <a:pathLst>
                  <a:path w="1205" h="5207" extrusionOk="0">
                    <a:moveTo>
                      <a:pt x="860" y="1"/>
                    </a:moveTo>
                    <a:cubicBezTo>
                      <a:pt x="807" y="1"/>
                      <a:pt x="760" y="32"/>
                      <a:pt x="741" y="78"/>
                    </a:cubicBezTo>
                    <a:cubicBezTo>
                      <a:pt x="718" y="170"/>
                      <a:pt x="0" y="2231"/>
                      <a:pt x="950" y="5125"/>
                    </a:cubicBezTo>
                    <a:cubicBezTo>
                      <a:pt x="962" y="5172"/>
                      <a:pt x="1008" y="5207"/>
                      <a:pt x="1065" y="5207"/>
                    </a:cubicBezTo>
                    <a:lnTo>
                      <a:pt x="1112" y="5207"/>
                    </a:lnTo>
                    <a:cubicBezTo>
                      <a:pt x="1170" y="5184"/>
                      <a:pt x="1204" y="5114"/>
                      <a:pt x="1193" y="5045"/>
                    </a:cubicBezTo>
                    <a:cubicBezTo>
                      <a:pt x="278" y="2243"/>
                      <a:pt x="973" y="182"/>
                      <a:pt x="985" y="170"/>
                    </a:cubicBezTo>
                    <a:cubicBezTo>
                      <a:pt x="1008" y="101"/>
                      <a:pt x="973" y="31"/>
                      <a:pt x="903" y="8"/>
                    </a:cubicBezTo>
                    <a:cubicBezTo>
                      <a:pt x="889" y="3"/>
                      <a:pt x="874" y="1"/>
                      <a:pt x="86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5"/>
              <p:cNvSpPr/>
              <p:nvPr/>
            </p:nvSpPr>
            <p:spPr>
              <a:xfrm>
                <a:off x="1998550" y="4378925"/>
                <a:ext cx="38825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1553" h="6177" extrusionOk="0">
                    <a:moveTo>
                      <a:pt x="1415" y="0"/>
                    </a:moveTo>
                    <a:cubicBezTo>
                      <a:pt x="1403" y="0"/>
                      <a:pt x="1390" y="2"/>
                      <a:pt x="1378" y="6"/>
                    </a:cubicBezTo>
                    <a:cubicBezTo>
                      <a:pt x="1332" y="17"/>
                      <a:pt x="1262" y="53"/>
                      <a:pt x="1147" y="318"/>
                    </a:cubicBezTo>
                    <a:cubicBezTo>
                      <a:pt x="753" y="1129"/>
                      <a:pt x="1" y="3769"/>
                      <a:pt x="1100" y="6107"/>
                    </a:cubicBezTo>
                    <a:cubicBezTo>
                      <a:pt x="1123" y="6153"/>
                      <a:pt x="1170" y="6177"/>
                      <a:pt x="1216" y="6177"/>
                    </a:cubicBezTo>
                    <a:cubicBezTo>
                      <a:pt x="1228" y="6177"/>
                      <a:pt x="1251" y="6177"/>
                      <a:pt x="1262" y="6165"/>
                    </a:cubicBezTo>
                    <a:cubicBezTo>
                      <a:pt x="1332" y="6142"/>
                      <a:pt x="1355" y="6061"/>
                      <a:pt x="1332" y="6003"/>
                    </a:cubicBezTo>
                    <a:cubicBezTo>
                      <a:pt x="128" y="3444"/>
                      <a:pt x="1251" y="493"/>
                      <a:pt x="1483" y="238"/>
                    </a:cubicBezTo>
                    <a:cubicBezTo>
                      <a:pt x="1529" y="215"/>
                      <a:pt x="1552" y="156"/>
                      <a:pt x="1540" y="99"/>
                    </a:cubicBezTo>
                    <a:cubicBezTo>
                      <a:pt x="1521" y="42"/>
                      <a:pt x="1471" y="0"/>
                      <a:pt x="141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5"/>
              <p:cNvSpPr/>
              <p:nvPr/>
            </p:nvSpPr>
            <p:spPr>
              <a:xfrm>
                <a:off x="2122725" y="4349700"/>
                <a:ext cx="107100" cy="58350"/>
              </a:xfrm>
              <a:custGeom>
                <a:avLst/>
                <a:gdLst/>
                <a:ahLst/>
                <a:cxnLst/>
                <a:rect l="l" t="t" r="r" b="b"/>
                <a:pathLst>
                  <a:path w="4284" h="2334" extrusionOk="0">
                    <a:moveTo>
                      <a:pt x="4142" y="1"/>
                    </a:moveTo>
                    <a:cubicBezTo>
                      <a:pt x="4098" y="1"/>
                      <a:pt x="4053" y="24"/>
                      <a:pt x="4029" y="64"/>
                    </a:cubicBezTo>
                    <a:cubicBezTo>
                      <a:pt x="3161" y="1523"/>
                      <a:pt x="1042" y="1904"/>
                      <a:pt x="336" y="2032"/>
                    </a:cubicBezTo>
                    <a:cubicBezTo>
                      <a:pt x="105" y="2066"/>
                      <a:pt x="70" y="2078"/>
                      <a:pt x="35" y="2148"/>
                    </a:cubicBezTo>
                    <a:cubicBezTo>
                      <a:pt x="0" y="2205"/>
                      <a:pt x="23" y="2287"/>
                      <a:pt x="93" y="2310"/>
                    </a:cubicBezTo>
                    <a:cubicBezTo>
                      <a:pt x="105" y="2321"/>
                      <a:pt x="128" y="2333"/>
                      <a:pt x="151" y="2333"/>
                    </a:cubicBezTo>
                    <a:cubicBezTo>
                      <a:pt x="174" y="2333"/>
                      <a:pt x="197" y="2321"/>
                      <a:pt x="208" y="2310"/>
                    </a:cubicBezTo>
                    <a:cubicBezTo>
                      <a:pt x="244" y="2310"/>
                      <a:pt x="301" y="2298"/>
                      <a:pt x="383" y="2275"/>
                    </a:cubicBezTo>
                    <a:cubicBezTo>
                      <a:pt x="1111" y="2148"/>
                      <a:pt x="3323" y="1742"/>
                      <a:pt x="4249" y="191"/>
                    </a:cubicBezTo>
                    <a:cubicBezTo>
                      <a:pt x="4284" y="133"/>
                      <a:pt x="4261" y="52"/>
                      <a:pt x="4203" y="18"/>
                    </a:cubicBezTo>
                    <a:cubicBezTo>
                      <a:pt x="4184" y="6"/>
                      <a:pt x="4163" y="1"/>
                      <a:pt x="414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5"/>
              <p:cNvSpPr/>
              <p:nvPr/>
            </p:nvSpPr>
            <p:spPr>
              <a:xfrm>
                <a:off x="2057875" y="4471000"/>
                <a:ext cx="145325" cy="34875"/>
              </a:xfrm>
              <a:custGeom>
                <a:avLst/>
                <a:gdLst/>
                <a:ahLst/>
                <a:cxnLst/>
                <a:rect l="l" t="t" r="r" b="b"/>
                <a:pathLst>
                  <a:path w="5813" h="1395" extrusionOk="0">
                    <a:moveTo>
                      <a:pt x="5670" y="0"/>
                    </a:moveTo>
                    <a:cubicBezTo>
                      <a:pt x="5648" y="0"/>
                      <a:pt x="5626" y="6"/>
                      <a:pt x="5604" y="16"/>
                    </a:cubicBezTo>
                    <a:cubicBezTo>
                      <a:pt x="3862" y="911"/>
                      <a:pt x="2500" y="1132"/>
                      <a:pt x="1579" y="1132"/>
                    </a:cubicBezTo>
                    <a:cubicBezTo>
                      <a:pt x="688" y="1132"/>
                      <a:pt x="209" y="925"/>
                      <a:pt x="198" y="919"/>
                    </a:cubicBezTo>
                    <a:cubicBezTo>
                      <a:pt x="183" y="913"/>
                      <a:pt x="167" y="910"/>
                      <a:pt x="151" y="910"/>
                    </a:cubicBezTo>
                    <a:cubicBezTo>
                      <a:pt x="103" y="910"/>
                      <a:pt x="53" y="936"/>
                      <a:pt x="36" y="989"/>
                    </a:cubicBezTo>
                    <a:cubicBezTo>
                      <a:pt x="1" y="1047"/>
                      <a:pt x="36" y="1127"/>
                      <a:pt x="93" y="1151"/>
                    </a:cubicBezTo>
                    <a:cubicBezTo>
                      <a:pt x="140" y="1174"/>
                      <a:pt x="649" y="1394"/>
                      <a:pt x="1575" y="1394"/>
                    </a:cubicBezTo>
                    <a:cubicBezTo>
                      <a:pt x="2537" y="1394"/>
                      <a:pt x="3926" y="1163"/>
                      <a:pt x="5732" y="248"/>
                    </a:cubicBezTo>
                    <a:cubicBezTo>
                      <a:pt x="5789" y="213"/>
                      <a:pt x="5813" y="132"/>
                      <a:pt x="5778" y="74"/>
                    </a:cubicBezTo>
                    <a:cubicBezTo>
                      <a:pt x="5762" y="26"/>
                      <a:pt x="5718" y="0"/>
                      <a:pt x="567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11" name="Google Shape;211;p5"/>
            <p:cNvSpPr/>
            <p:nvPr/>
          </p:nvSpPr>
          <p:spPr>
            <a:xfrm>
              <a:off x="6410826" y="-119100"/>
              <a:ext cx="3390627" cy="1010695"/>
            </a:xfrm>
            <a:custGeom>
              <a:avLst/>
              <a:gdLst/>
              <a:ahLst/>
              <a:cxnLst/>
              <a:rect l="l" t="t" r="r" b="b"/>
              <a:pathLst>
                <a:path w="37231" h="11098" extrusionOk="0">
                  <a:moveTo>
                    <a:pt x="36" y="0"/>
                  </a:moveTo>
                  <a:cubicBezTo>
                    <a:pt x="20" y="0"/>
                    <a:pt x="1" y="12"/>
                    <a:pt x="1" y="33"/>
                  </a:cubicBezTo>
                  <a:cubicBezTo>
                    <a:pt x="58" y="1260"/>
                    <a:pt x="603" y="2418"/>
                    <a:pt x="1540" y="3228"/>
                  </a:cubicBezTo>
                  <a:cubicBezTo>
                    <a:pt x="2507" y="4067"/>
                    <a:pt x="3774" y="4356"/>
                    <a:pt x="5035" y="4356"/>
                  </a:cubicBezTo>
                  <a:cubicBezTo>
                    <a:pt x="5132" y="4356"/>
                    <a:pt x="5229" y="4354"/>
                    <a:pt x="5326" y="4351"/>
                  </a:cubicBezTo>
                  <a:cubicBezTo>
                    <a:pt x="6762" y="4304"/>
                    <a:pt x="8151" y="3957"/>
                    <a:pt x="9575" y="3853"/>
                  </a:cubicBezTo>
                  <a:cubicBezTo>
                    <a:pt x="9855" y="3832"/>
                    <a:pt x="10140" y="3818"/>
                    <a:pt x="10426" y="3818"/>
                  </a:cubicBezTo>
                  <a:cubicBezTo>
                    <a:pt x="11509" y="3818"/>
                    <a:pt x="12602" y="4008"/>
                    <a:pt x="13500" y="4641"/>
                  </a:cubicBezTo>
                  <a:cubicBezTo>
                    <a:pt x="14576" y="5405"/>
                    <a:pt x="15155" y="6666"/>
                    <a:pt x="16140" y="7535"/>
                  </a:cubicBezTo>
                  <a:cubicBezTo>
                    <a:pt x="17033" y="8332"/>
                    <a:pt x="18209" y="8642"/>
                    <a:pt x="19381" y="8642"/>
                  </a:cubicBezTo>
                  <a:cubicBezTo>
                    <a:pt x="19485" y="8642"/>
                    <a:pt x="19589" y="8639"/>
                    <a:pt x="19693" y="8634"/>
                  </a:cubicBezTo>
                  <a:cubicBezTo>
                    <a:pt x="20354" y="8611"/>
                    <a:pt x="21002" y="8508"/>
                    <a:pt x="21638" y="8345"/>
                  </a:cubicBezTo>
                  <a:cubicBezTo>
                    <a:pt x="22379" y="8160"/>
                    <a:pt x="23109" y="7917"/>
                    <a:pt x="23861" y="7767"/>
                  </a:cubicBezTo>
                  <a:cubicBezTo>
                    <a:pt x="24224" y="7691"/>
                    <a:pt x="24597" y="7643"/>
                    <a:pt x="24969" y="7643"/>
                  </a:cubicBezTo>
                  <a:cubicBezTo>
                    <a:pt x="25391" y="7643"/>
                    <a:pt x="25811" y="7705"/>
                    <a:pt x="26212" y="7859"/>
                  </a:cubicBezTo>
                  <a:cubicBezTo>
                    <a:pt x="26837" y="8091"/>
                    <a:pt x="27346" y="8531"/>
                    <a:pt x="27844" y="8971"/>
                  </a:cubicBezTo>
                  <a:cubicBezTo>
                    <a:pt x="28342" y="9411"/>
                    <a:pt x="28839" y="9862"/>
                    <a:pt x="29430" y="10198"/>
                  </a:cubicBezTo>
                  <a:cubicBezTo>
                    <a:pt x="30032" y="10533"/>
                    <a:pt x="30692" y="10765"/>
                    <a:pt x="31363" y="10916"/>
                  </a:cubicBezTo>
                  <a:cubicBezTo>
                    <a:pt x="31997" y="11046"/>
                    <a:pt x="32638" y="11098"/>
                    <a:pt x="33281" y="11098"/>
                  </a:cubicBezTo>
                  <a:cubicBezTo>
                    <a:pt x="34178" y="11098"/>
                    <a:pt x="35076" y="10997"/>
                    <a:pt x="35960" y="10869"/>
                  </a:cubicBezTo>
                  <a:cubicBezTo>
                    <a:pt x="36354" y="10811"/>
                    <a:pt x="36735" y="10741"/>
                    <a:pt x="37129" y="10672"/>
                  </a:cubicBezTo>
                  <a:cubicBezTo>
                    <a:pt x="37230" y="10650"/>
                    <a:pt x="37200" y="10475"/>
                    <a:pt x="37104" y="10475"/>
                  </a:cubicBezTo>
                  <a:cubicBezTo>
                    <a:pt x="37101" y="10475"/>
                    <a:pt x="37098" y="10475"/>
                    <a:pt x="37095" y="10476"/>
                  </a:cubicBezTo>
                  <a:cubicBezTo>
                    <a:pt x="35813" y="10673"/>
                    <a:pt x="34523" y="10909"/>
                    <a:pt x="33225" y="10909"/>
                  </a:cubicBezTo>
                  <a:cubicBezTo>
                    <a:pt x="32929" y="10909"/>
                    <a:pt x="32633" y="10897"/>
                    <a:pt x="32336" y="10869"/>
                  </a:cubicBezTo>
                  <a:cubicBezTo>
                    <a:pt x="30912" y="10741"/>
                    <a:pt x="29592" y="10255"/>
                    <a:pt x="28504" y="9318"/>
                  </a:cubicBezTo>
                  <a:cubicBezTo>
                    <a:pt x="28018" y="8901"/>
                    <a:pt x="27555" y="8438"/>
                    <a:pt x="27022" y="8079"/>
                  </a:cubicBezTo>
                  <a:cubicBezTo>
                    <a:pt x="26478" y="7708"/>
                    <a:pt x="25865" y="7489"/>
                    <a:pt x="25204" y="7454"/>
                  </a:cubicBezTo>
                  <a:cubicBezTo>
                    <a:pt x="25122" y="7449"/>
                    <a:pt x="25040" y="7447"/>
                    <a:pt x="24958" y="7447"/>
                  </a:cubicBezTo>
                  <a:cubicBezTo>
                    <a:pt x="23581" y="7447"/>
                    <a:pt x="22289" y="8059"/>
                    <a:pt x="20956" y="8310"/>
                  </a:cubicBezTo>
                  <a:cubicBezTo>
                    <a:pt x="20434" y="8414"/>
                    <a:pt x="19889" y="8479"/>
                    <a:pt x="19347" y="8479"/>
                  </a:cubicBezTo>
                  <a:cubicBezTo>
                    <a:pt x="18552" y="8479"/>
                    <a:pt x="17762" y="8339"/>
                    <a:pt x="17054" y="7975"/>
                  </a:cubicBezTo>
                  <a:cubicBezTo>
                    <a:pt x="15850" y="7361"/>
                    <a:pt x="15224" y="6157"/>
                    <a:pt x="14357" y="5196"/>
                  </a:cubicBezTo>
                  <a:cubicBezTo>
                    <a:pt x="13917" y="4721"/>
                    <a:pt x="13407" y="4328"/>
                    <a:pt x="12816" y="4073"/>
                  </a:cubicBezTo>
                  <a:cubicBezTo>
                    <a:pt x="12238" y="3818"/>
                    <a:pt x="11624" y="3702"/>
                    <a:pt x="10999" y="3656"/>
                  </a:cubicBezTo>
                  <a:cubicBezTo>
                    <a:pt x="10809" y="3643"/>
                    <a:pt x="10618" y="3637"/>
                    <a:pt x="10429" y="3637"/>
                  </a:cubicBezTo>
                  <a:cubicBezTo>
                    <a:pt x="9269" y="3637"/>
                    <a:pt x="8124" y="3858"/>
                    <a:pt x="6970" y="4027"/>
                  </a:cubicBezTo>
                  <a:cubicBezTo>
                    <a:pt x="6321" y="4122"/>
                    <a:pt x="5648" y="4200"/>
                    <a:pt x="4979" y="4200"/>
                  </a:cubicBezTo>
                  <a:cubicBezTo>
                    <a:pt x="4181" y="4200"/>
                    <a:pt x="3389" y="4088"/>
                    <a:pt x="2651" y="3761"/>
                  </a:cubicBezTo>
                  <a:cubicBezTo>
                    <a:pt x="1483" y="3251"/>
                    <a:pt x="591" y="2186"/>
                    <a:pt x="220" y="959"/>
                  </a:cubicBezTo>
                  <a:cubicBezTo>
                    <a:pt x="128" y="658"/>
                    <a:pt x="81" y="345"/>
                    <a:pt x="58" y="21"/>
                  </a:cubicBezTo>
                  <a:cubicBezTo>
                    <a:pt x="58" y="6"/>
                    <a:pt x="48" y="0"/>
                    <a:pt x="3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 rot="6189267">
              <a:off x="-1834422" y="-904269"/>
              <a:ext cx="3009771" cy="2090516"/>
            </a:xfrm>
            <a:custGeom>
              <a:avLst/>
              <a:gdLst/>
              <a:ahLst/>
              <a:cxnLst/>
              <a:rect l="l" t="t" r="r" b="b"/>
              <a:pathLst>
                <a:path w="12203" h="8476" extrusionOk="0">
                  <a:moveTo>
                    <a:pt x="2026" y="59"/>
                  </a:moveTo>
                  <a:cubicBezTo>
                    <a:pt x="2466" y="59"/>
                    <a:pt x="2952" y="162"/>
                    <a:pt x="3415" y="278"/>
                  </a:cubicBezTo>
                  <a:cubicBezTo>
                    <a:pt x="3889" y="378"/>
                    <a:pt x="4384" y="488"/>
                    <a:pt x="4820" y="488"/>
                  </a:cubicBezTo>
                  <a:cubicBezTo>
                    <a:pt x="4842" y="488"/>
                    <a:pt x="4864" y="487"/>
                    <a:pt x="4886" y="487"/>
                  </a:cubicBezTo>
                  <a:cubicBezTo>
                    <a:pt x="5372" y="463"/>
                    <a:pt x="5859" y="383"/>
                    <a:pt x="6322" y="301"/>
                  </a:cubicBezTo>
                  <a:cubicBezTo>
                    <a:pt x="6865" y="209"/>
                    <a:pt x="7433" y="116"/>
                    <a:pt x="7977" y="116"/>
                  </a:cubicBezTo>
                  <a:cubicBezTo>
                    <a:pt x="8220" y="116"/>
                    <a:pt x="8452" y="139"/>
                    <a:pt x="8683" y="175"/>
                  </a:cubicBezTo>
                  <a:cubicBezTo>
                    <a:pt x="9818" y="383"/>
                    <a:pt x="10860" y="1181"/>
                    <a:pt x="11462" y="2328"/>
                  </a:cubicBezTo>
                  <a:cubicBezTo>
                    <a:pt x="12134" y="3589"/>
                    <a:pt x="12145" y="4956"/>
                    <a:pt x="12029" y="5871"/>
                  </a:cubicBezTo>
                  <a:cubicBezTo>
                    <a:pt x="11948" y="6576"/>
                    <a:pt x="11647" y="7827"/>
                    <a:pt x="10652" y="8267"/>
                  </a:cubicBezTo>
                  <a:cubicBezTo>
                    <a:pt x="10431" y="8371"/>
                    <a:pt x="10189" y="8418"/>
                    <a:pt x="9934" y="8418"/>
                  </a:cubicBezTo>
                  <a:cubicBezTo>
                    <a:pt x="9204" y="8418"/>
                    <a:pt x="8336" y="7978"/>
                    <a:pt x="7560" y="7214"/>
                  </a:cubicBezTo>
                  <a:cubicBezTo>
                    <a:pt x="7398" y="7063"/>
                    <a:pt x="7248" y="6901"/>
                    <a:pt x="7097" y="6738"/>
                  </a:cubicBezTo>
                  <a:cubicBezTo>
                    <a:pt x="6425" y="6044"/>
                    <a:pt x="5731" y="5326"/>
                    <a:pt x="4793" y="5094"/>
                  </a:cubicBezTo>
                  <a:cubicBezTo>
                    <a:pt x="4446" y="5002"/>
                    <a:pt x="4076" y="4991"/>
                    <a:pt x="3763" y="4991"/>
                  </a:cubicBezTo>
                  <a:lnTo>
                    <a:pt x="3149" y="4991"/>
                  </a:lnTo>
                  <a:cubicBezTo>
                    <a:pt x="2860" y="4991"/>
                    <a:pt x="2512" y="4979"/>
                    <a:pt x="2177" y="4909"/>
                  </a:cubicBezTo>
                  <a:cubicBezTo>
                    <a:pt x="1169" y="4667"/>
                    <a:pt x="348" y="3787"/>
                    <a:pt x="197" y="2756"/>
                  </a:cubicBezTo>
                  <a:cubicBezTo>
                    <a:pt x="0" y="1436"/>
                    <a:pt x="834" y="313"/>
                    <a:pt x="1506" y="128"/>
                  </a:cubicBezTo>
                  <a:cubicBezTo>
                    <a:pt x="1656" y="82"/>
                    <a:pt x="1830" y="59"/>
                    <a:pt x="2026" y="59"/>
                  </a:cubicBezTo>
                  <a:close/>
                  <a:moveTo>
                    <a:pt x="2026" y="0"/>
                  </a:moveTo>
                  <a:cubicBezTo>
                    <a:pt x="1830" y="0"/>
                    <a:pt x="1644" y="24"/>
                    <a:pt x="1482" y="70"/>
                  </a:cubicBezTo>
                  <a:cubicBezTo>
                    <a:pt x="464" y="360"/>
                    <a:pt x="0" y="1865"/>
                    <a:pt x="127" y="2756"/>
                  </a:cubicBezTo>
                  <a:cubicBezTo>
                    <a:pt x="289" y="3821"/>
                    <a:pt x="1123" y="4724"/>
                    <a:pt x="2165" y="4968"/>
                  </a:cubicBezTo>
                  <a:cubicBezTo>
                    <a:pt x="2501" y="5048"/>
                    <a:pt x="2860" y="5060"/>
                    <a:pt x="3149" y="5060"/>
                  </a:cubicBezTo>
                  <a:lnTo>
                    <a:pt x="3462" y="5060"/>
                  </a:lnTo>
                  <a:cubicBezTo>
                    <a:pt x="3554" y="5048"/>
                    <a:pt x="3659" y="5048"/>
                    <a:pt x="3763" y="5048"/>
                  </a:cubicBezTo>
                  <a:cubicBezTo>
                    <a:pt x="4064" y="5048"/>
                    <a:pt x="4434" y="5060"/>
                    <a:pt x="4781" y="5153"/>
                  </a:cubicBezTo>
                  <a:cubicBezTo>
                    <a:pt x="5697" y="5384"/>
                    <a:pt x="6379" y="6102"/>
                    <a:pt x="7051" y="6785"/>
                  </a:cubicBezTo>
                  <a:cubicBezTo>
                    <a:pt x="7202" y="6947"/>
                    <a:pt x="7352" y="7109"/>
                    <a:pt x="7514" y="7260"/>
                  </a:cubicBezTo>
                  <a:cubicBezTo>
                    <a:pt x="8301" y="8035"/>
                    <a:pt x="9181" y="8475"/>
                    <a:pt x="9934" y="8475"/>
                  </a:cubicBezTo>
                  <a:cubicBezTo>
                    <a:pt x="10200" y="8475"/>
                    <a:pt x="10443" y="8429"/>
                    <a:pt x="10675" y="8325"/>
                  </a:cubicBezTo>
                  <a:cubicBezTo>
                    <a:pt x="11705" y="7873"/>
                    <a:pt x="12006" y="6600"/>
                    <a:pt x="12087" y="5882"/>
                  </a:cubicBezTo>
                  <a:cubicBezTo>
                    <a:pt x="12203" y="4956"/>
                    <a:pt x="12203" y="3578"/>
                    <a:pt x="11519" y="2293"/>
                  </a:cubicBezTo>
                  <a:cubicBezTo>
                    <a:pt x="10906" y="1135"/>
                    <a:pt x="9852" y="325"/>
                    <a:pt x="8695" y="116"/>
                  </a:cubicBezTo>
                  <a:cubicBezTo>
                    <a:pt x="8463" y="70"/>
                    <a:pt x="8232" y="59"/>
                    <a:pt x="7977" y="59"/>
                  </a:cubicBezTo>
                  <a:cubicBezTo>
                    <a:pt x="7421" y="59"/>
                    <a:pt x="6865" y="151"/>
                    <a:pt x="6322" y="244"/>
                  </a:cubicBezTo>
                  <a:cubicBezTo>
                    <a:pt x="5847" y="313"/>
                    <a:pt x="5360" y="394"/>
                    <a:pt x="4886" y="417"/>
                  </a:cubicBezTo>
                  <a:cubicBezTo>
                    <a:pt x="4847" y="419"/>
                    <a:pt x="4807" y="420"/>
                    <a:pt x="4767" y="420"/>
                  </a:cubicBezTo>
                  <a:cubicBezTo>
                    <a:pt x="4345" y="420"/>
                    <a:pt x="3881" y="314"/>
                    <a:pt x="3427" y="209"/>
                  </a:cubicBezTo>
                  <a:cubicBezTo>
                    <a:pt x="2964" y="105"/>
                    <a:pt x="2466" y="0"/>
                    <a:pt x="20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 rot="-8679270">
              <a:off x="1347708" y="-588309"/>
              <a:ext cx="949064" cy="1596022"/>
            </a:xfrm>
            <a:custGeom>
              <a:avLst/>
              <a:gdLst/>
              <a:ahLst/>
              <a:cxnLst/>
              <a:rect l="l" t="t" r="r" b="b"/>
              <a:pathLst>
                <a:path w="7549" h="12695" extrusionOk="0">
                  <a:moveTo>
                    <a:pt x="4654" y="313"/>
                  </a:moveTo>
                  <a:lnTo>
                    <a:pt x="4654" y="313"/>
                  </a:lnTo>
                  <a:cubicBezTo>
                    <a:pt x="4666" y="903"/>
                    <a:pt x="4689" y="1482"/>
                    <a:pt x="4631" y="2061"/>
                  </a:cubicBezTo>
                  <a:cubicBezTo>
                    <a:pt x="4562" y="1842"/>
                    <a:pt x="4492" y="1621"/>
                    <a:pt x="4469" y="1390"/>
                  </a:cubicBezTo>
                  <a:cubicBezTo>
                    <a:pt x="4412" y="1019"/>
                    <a:pt x="4492" y="661"/>
                    <a:pt x="4654" y="313"/>
                  </a:cubicBezTo>
                  <a:close/>
                  <a:moveTo>
                    <a:pt x="4747" y="244"/>
                  </a:moveTo>
                  <a:cubicBezTo>
                    <a:pt x="4828" y="406"/>
                    <a:pt x="4898" y="568"/>
                    <a:pt x="4932" y="741"/>
                  </a:cubicBezTo>
                  <a:cubicBezTo>
                    <a:pt x="5025" y="1193"/>
                    <a:pt x="4955" y="1633"/>
                    <a:pt x="4793" y="2061"/>
                  </a:cubicBezTo>
                  <a:cubicBezTo>
                    <a:pt x="4759" y="2131"/>
                    <a:pt x="4736" y="2200"/>
                    <a:pt x="4701" y="2282"/>
                  </a:cubicBezTo>
                  <a:lnTo>
                    <a:pt x="4701" y="2270"/>
                  </a:lnTo>
                  <a:lnTo>
                    <a:pt x="4701" y="2246"/>
                  </a:lnTo>
                  <a:cubicBezTo>
                    <a:pt x="4747" y="1842"/>
                    <a:pt x="4759" y="1425"/>
                    <a:pt x="4747" y="1019"/>
                  </a:cubicBezTo>
                  <a:lnTo>
                    <a:pt x="4747" y="290"/>
                  </a:lnTo>
                  <a:lnTo>
                    <a:pt x="4747" y="244"/>
                  </a:lnTo>
                  <a:close/>
                  <a:moveTo>
                    <a:pt x="6403" y="2686"/>
                  </a:moveTo>
                  <a:lnTo>
                    <a:pt x="6403" y="2686"/>
                  </a:lnTo>
                  <a:cubicBezTo>
                    <a:pt x="6148" y="3149"/>
                    <a:pt x="5778" y="3450"/>
                    <a:pt x="5245" y="3497"/>
                  </a:cubicBezTo>
                  <a:cubicBezTo>
                    <a:pt x="5048" y="3520"/>
                    <a:pt x="4852" y="3555"/>
                    <a:pt x="4666" y="3613"/>
                  </a:cubicBezTo>
                  <a:cubicBezTo>
                    <a:pt x="4538" y="3659"/>
                    <a:pt x="4423" y="3705"/>
                    <a:pt x="4307" y="3751"/>
                  </a:cubicBezTo>
                  <a:cubicBezTo>
                    <a:pt x="4307" y="3740"/>
                    <a:pt x="4307" y="3740"/>
                    <a:pt x="4319" y="3728"/>
                  </a:cubicBezTo>
                  <a:cubicBezTo>
                    <a:pt x="4412" y="3659"/>
                    <a:pt x="4504" y="3578"/>
                    <a:pt x="4620" y="3532"/>
                  </a:cubicBezTo>
                  <a:cubicBezTo>
                    <a:pt x="4759" y="3486"/>
                    <a:pt x="4898" y="3427"/>
                    <a:pt x="5037" y="3381"/>
                  </a:cubicBezTo>
                  <a:cubicBezTo>
                    <a:pt x="5279" y="3311"/>
                    <a:pt x="5546" y="3254"/>
                    <a:pt x="5778" y="3138"/>
                  </a:cubicBezTo>
                  <a:cubicBezTo>
                    <a:pt x="5917" y="3080"/>
                    <a:pt x="6056" y="3010"/>
                    <a:pt x="6171" y="2907"/>
                  </a:cubicBezTo>
                  <a:cubicBezTo>
                    <a:pt x="6252" y="2837"/>
                    <a:pt x="6321" y="2768"/>
                    <a:pt x="6403" y="2686"/>
                  </a:cubicBezTo>
                  <a:close/>
                  <a:moveTo>
                    <a:pt x="6310" y="2640"/>
                  </a:moveTo>
                  <a:cubicBezTo>
                    <a:pt x="6321" y="2640"/>
                    <a:pt x="6321" y="2640"/>
                    <a:pt x="6321" y="2652"/>
                  </a:cubicBezTo>
                  <a:cubicBezTo>
                    <a:pt x="6252" y="2709"/>
                    <a:pt x="6194" y="2779"/>
                    <a:pt x="6125" y="2825"/>
                  </a:cubicBezTo>
                  <a:cubicBezTo>
                    <a:pt x="5928" y="2999"/>
                    <a:pt x="5696" y="3092"/>
                    <a:pt x="5454" y="3173"/>
                  </a:cubicBezTo>
                  <a:cubicBezTo>
                    <a:pt x="5256" y="3231"/>
                    <a:pt x="5060" y="3288"/>
                    <a:pt x="4863" y="3335"/>
                  </a:cubicBezTo>
                  <a:cubicBezTo>
                    <a:pt x="4538" y="3427"/>
                    <a:pt x="4273" y="3613"/>
                    <a:pt x="4064" y="3867"/>
                  </a:cubicBezTo>
                  <a:lnTo>
                    <a:pt x="3995" y="3937"/>
                  </a:lnTo>
                  <a:lnTo>
                    <a:pt x="3983" y="3937"/>
                  </a:lnTo>
                  <a:cubicBezTo>
                    <a:pt x="4018" y="3844"/>
                    <a:pt x="4052" y="3751"/>
                    <a:pt x="4111" y="3671"/>
                  </a:cubicBezTo>
                  <a:cubicBezTo>
                    <a:pt x="4284" y="3416"/>
                    <a:pt x="4515" y="3231"/>
                    <a:pt x="4805" y="3149"/>
                  </a:cubicBezTo>
                  <a:cubicBezTo>
                    <a:pt x="4978" y="3103"/>
                    <a:pt x="5164" y="3080"/>
                    <a:pt x="5338" y="3057"/>
                  </a:cubicBezTo>
                  <a:cubicBezTo>
                    <a:pt x="5627" y="3010"/>
                    <a:pt x="5905" y="2930"/>
                    <a:pt x="6159" y="2745"/>
                  </a:cubicBezTo>
                  <a:cubicBezTo>
                    <a:pt x="6206" y="2709"/>
                    <a:pt x="6264" y="2675"/>
                    <a:pt x="6310" y="2640"/>
                  </a:cubicBezTo>
                  <a:close/>
                  <a:moveTo>
                    <a:pt x="3277" y="1494"/>
                  </a:moveTo>
                  <a:cubicBezTo>
                    <a:pt x="3265" y="1517"/>
                    <a:pt x="3254" y="1552"/>
                    <a:pt x="3242" y="1575"/>
                  </a:cubicBezTo>
                  <a:cubicBezTo>
                    <a:pt x="3195" y="1680"/>
                    <a:pt x="3161" y="1772"/>
                    <a:pt x="3126" y="1876"/>
                  </a:cubicBezTo>
                  <a:cubicBezTo>
                    <a:pt x="3022" y="2223"/>
                    <a:pt x="3033" y="2583"/>
                    <a:pt x="3126" y="2941"/>
                  </a:cubicBezTo>
                  <a:cubicBezTo>
                    <a:pt x="3195" y="3208"/>
                    <a:pt x="3277" y="3474"/>
                    <a:pt x="3346" y="3740"/>
                  </a:cubicBezTo>
                  <a:cubicBezTo>
                    <a:pt x="3416" y="4018"/>
                    <a:pt x="3473" y="4284"/>
                    <a:pt x="3485" y="4562"/>
                  </a:cubicBezTo>
                  <a:lnTo>
                    <a:pt x="3485" y="4620"/>
                  </a:lnTo>
                  <a:cubicBezTo>
                    <a:pt x="3473" y="4608"/>
                    <a:pt x="3473" y="4597"/>
                    <a:pt x="3473" y="4597"/>
                  </a:cubicBezTo>
                  <a:cubicBezTo>
                    <a:pt x="3393" y="4353"/>
                    <a:pt x="3311" y="4111"/>
                    <a:pt x="3195" y="3890"/>
                  </a:cubicBezTo>
                  <a:cubicBezTo>
                    <a:pt x="3092" y="3682"/>
                    <a:pt x="2999" y="3462"/>
                    <a:pt x="2930" y="3242"/>
                  </a:cubicBezTo>
                  <a:cubicBezTo>
                    <a:pt x="2791" y="2768"/>
                    <a:pt x="2814" y="2305"/>
                    <a:pt x="3033" y="1853"/>
                  </a:cubicBezTo>
                  <a:cubicBezTo>
                    <a:pt x="3092" y="1714"/>
                    <a:pt x="3172" y="1598"/>
                    <a:pt x="3277" y="1494"/>
                  </a:cubicBezTo>
                  <a:close/>
                  <a:moveTo>
                    <a:pt x="3635" y="1193"/>
                  </a:moveTo>
                  <a:cubicBezTo>
                    <a:pt x="3624" y="1216"/>
                    <a:pt x="3612" y="1228"/>
                    <a:pt x="3601" y="1251"/>
                  </a:cubicBezTo>
                  <a:cubicBezTo>
                    <a:pt x="3520" y="1425"/>
                    <a:pt x="3439" y="1610"/>
                    <a:pt x="3393" y="1806"/>
                  </a:cubicBezTo>
                  <a:cubicBezTo>
                    <a:pt x="3311" y="2154"/>
                    <a:pt x="3300" y="2501"/>
                    <a:pt x="3381" y="2848"/>
                  </a:cubicBezTo>
                  <a:cubicBezTo>
                    <a:pt x="3439" y="3069"/>
                    <a:pt x="3509" y="3288"/>
                    <a:pt x="3566" y="3520"/>
                  </a:cubicBezTo>
                  <a:cubicBezTo>
                    <a:pt x="3679" y="3983"/>
                    <a:pt x="3671" y="4446"/>
                    <a:pt x="3542" y="4910"/>
                  </a:cubicBezTo>
                  <a:lnTo>
                    <a:pt x="3542" y="4910"/>
                  </a:lnTo>
                  <a:cubicBezTo>
                    <a:pt x="3543" y="4900"/>
                    <a:pt x="3543" y="4892"/>
                    <a:pt x="3543" y="4886"/>
                  </a:cubicBezTo>
                  <a:cubicBezTo>
                    <a:pt x="3555" y="4817"/>
                    <a:pt x="3566" y="4736"/>
                    <a:pt x="3566" y="4667"/>
                  </a:cubicBezTo>
                  <a:cubicBezTo>
                    <a:pt x="3578" y="4377"/>
                    <a:pt x="3520" y="4088"/>
                    <a:pt x="3450" y="3798"/>
                  </a:cubicBezTo>
                  <a:cubicBezTo>
                    <a:pt x="3370" y="3520"/>
                    <a:pt x="3277" y="3254"/>
                    <a:pt x="3219" y="2976"/>
                  </a:cubicBezTo>
                  <a:cubicBezTo>
                    <a:pt x="3092" y="2478"/>
                    <a:pt x="3115" y="1992"/>
                    <a:pt x="3358" y="1529"/>
                  </a:cubicBezTo>
                  <a:cubicBezTo>
                    <a:pt x="3416" y="1402"/>
                    <a:pt x="3496" y="1274"/>
                    <a:pt x="3635" y="1193"/>
                  </a:cubicBezTo>
                  <a:close/>
                  <a:moveTo>
                    <a:pt x="6553" y="3856"/>
                  </a:moveTo>
                  <a:cubicBezTo>
                    <a:pt x="6519" y="3902"/>
                    <a:pt x="6483" y="3949"/>
                    <a:pt x="6449" y="3983"/>
                  </a:cubicBezTo>
                  <a:cubicBezTo>
                    <a:pt x="6345" y="4111"/>
                    <a:pt x="6229" y="4238"/>
                    <a:pt x="6067" y="4319"/>
                  </a:cubicBezTo>
                  <a:cubicBezTo>
                    <a:pt x="5789" y="4469"/>
                    <a:pt x="5488" y="4574"/>
                    <a:pt x="5199" y="4690"/>
                  </a:cubicBezTo>
                  <a:cubicBezTo>
                    <a:pt x="5002" y="4770"/>
                    <a:pt x="4805" y="4840"/>
                    <a:pt x="4608" y="4944"/>
                  </a:cubicBezTo>
                  <a:cubicBezTo>
                    <a:pt x="4330" y="5083"/>
                    <a:pt x="4075" y="5280"/>
                    <a:pt x="3856" y="5500"/>
                  </a:cubicBezTo>
                  <a:cubicBezTo>
                    <a:pt x="3786" y="5558"/>
                    <a:pt x="3717" y="5627"/>
                    <a:pt x="3635" y="5708"/>
                  </a:cubicBezTo>
                  <a:cubicBezTo>
                    <a:pt x="3659" y="5685"/>
                    <a:pt x="3659" y="5673"/>
                    <a:pt x="3671" y="5662"/>
                  </a:cubicBezTo>
                  <a:cubicBezTo>
                    <a:pt x="3810" y="5419"/>
                    <a:pt x="3995" y="5210"/>
                    <a:pt x="4180" y="5002"/>
                  </a:cubicBezTo>
                  <a:cubicBezTo>
                    <a:pt x="4469" y="4690"/>
                    <a:pt x="4805" y="4446"/>
                    <a:pt x="5199" y="4296"/>
                  </a:cubicBezTo>
                  <a:cubicBezTo>
                    <a:pt x="5407" y="4203"/>
                    <a:pt x="5627" y="4157"/>
                    <a:pt x="5858" y="4111"/>
                  </a:cubicBezTo>
                  <a:cubicBezTo>
                    <a:pt x="6090" y="4064"/>
                    <a:pt x="6333" y="4006"/>
                    <a:pt x="6530" y="3856"/>
                  </a:cubicBezTo>
                  <a:close/>
                  <a:moveTo>
                    <a:pt x="6530" y="4052"/>
                  </a:moveTo>
                  <a:lnTo>
                    <a:pt x="6530" y="4064"/>
                  </a:lnTo>
                  <a:cubicBezTo>
                    <a:pt x="6449" y="4261"/>
                    <a:pt x="6357" y="4469"/>
                    <a:pt x="6218" y="4643"/>
                  </a:cubicBezTo>
                  <a:cubicBezTo>
                    <a:pt x="5951" y="4955"/>
                    <a:pt x="5616" y="5164"/>
                    <a:pt x="5222" y="5269"/>
                  </a:cubicBezTo>
                  <a:cubicBezTo>
                    <a:pt x="4990" y="5326"/>
                    <a:pt x="4747" y="5384"/>
                    <a:pt x="4515" y="5442"/>
                  </a:cubicBezTo>
                  <a:cubicBezTo>
                    <a:pt x="4237" y="5523"/>
                    <a:pt x="3972" y="5627"/>
                    <a:pt x="3751" y="5812"/>
                  </a:cubicBezTo>
                  <a:cubicBezTo>
                    <a:pt x="3635" y="5905"/>
                    <a:pt x="3532" y="5997"/>
                    <a:pt x="3439" y="6090"/>
                  </a:cubicBezTo>
                  <a:cubicBezTo>
                    <a:pt x="3450" y="6079"/>
                    <a:pt x="3462" y="6067"/>
                    <a:pt x="3473" y="6044"/>
                  </a:cubicBezTo>
                  <a:lnTo>
                    <a:pt x="3682" y="5801"/>
                  </a:lnTo>
                  <a:cubicBezTo>
                    <a:pt x="4064" y="5349"/>
                    <a:pt x="4538" y="5025"/>
                    <a:pt x="5106" y="4817"/>
                  </a:cubicBezTo>
                  <a:cubicBezTo>
                    <a:pt x="5395" y="4713"/>
                    <a:pt x="5685" y="4597"/>
                    <a:pt x="5974" y="4469"/>
                  </a:cubicBezTo>
                  <a:cubicBezTo>
                    <a:pt x="6148" y="4400"/>
                    <a:pt x="6298" y="4296"/>
                    <a:pt x="6426" y="4157"/>
                  </a:cubicBezTo>
                  <a:lnTo>
                    <a:pt x="6530" y="4052"/>
                  </a:lnTo>
                  <a:close/>
                  <a:moveTo>
                    <a:pt x="1945" y="2467"/>
                  </a:moveTo>
                  <a:lnTo>
                    <a:pt x="1945" y="2467"/>
                  </a:lnTo>
                  <a:cubicBezTo>
                    <a:pt x="1888" y="2640"/>
                    <a:pt x="1865" y="2802"/>
                    <a:pt x="1841" y="2987"/>
                  </a:cubicBezTo>
                  <a:cubicBezTo>
                    <a:pt x="1806" y="3288"/>
                    <a:pt x="1853" y="3566"/>
                    <a:pt x="1980" y="3844"/>
                  </a:cubicBezTo>
                  <a:cubicBezTo>
                    <a:pt x="2107" y="4122"/>
                    <a:pt x="2235" y="4400"/>
                    <a:pt x="2374" y="4667"/>
                  </a:cubicBezTo>
                  <a:cubicBezTo>
                    <a:pt x="2490" y="4898"/>
                    <a:pt x="2605" y="5141"/>
                    <a:pt x="2686" y="5384"/>
                  </a:cubicBezTo>
                  <a:cubicBezTo>
                    <a:pt x="2779" y="5650"/>
                    <a:pt x="2883" y="5917"/>
                    <a:pt x="2930" y="6195"/>
                  </a:cubicBezTo>
                  <a:cubicBezTo>
                    <a:pt x="2941" y="6287"/>
                    <a:pt x="2953" y="6391"/>
                    <a:pt x="2976" y="6496"/>
                  </a:cubicBezTo>
                  <a:lnTo>
                    <a:pt x="2964" y="6496"/>
                  </a:lnTo>
                  <a:cubicBezTo>
                    <a:pt x="2814" y="6079"/>
                    <a:pt x="2582" y="5696"/>
                    <a:pt x="2385" y="5303"/>
                  </a:cubicBezTo>
                  <a:cubicBezTo>
                    <a:pt x="2223" y="4955"/>
                    <a:pt x="2050" y="4608"/>
                    <a:pt x="1911" y="4238"/>
                  </a:cubicBezTo>
                  <a:cubicBezTo>
                    <a:pt x="1829" y="4018"/>
                    <a:pt x="1760" y="3787"/>
                    <a:pt x="1726" y="3555"/>
                  </a:cubicBezTo>
                  <a:cubicBezTo>
                    <a:pt x="1679" y="3242"/>
                    <a:pt x="1702" y="2941"/>
                    <a:pt x="1829" y="2652"/>
                  </a:cubicBezTo>
                  <a:cubicBezTo>
                    <a:pt x="1853" y="2583"/>
                    <a:pt x="1888" y="2524"/>
                    <a:pt x="1945" y="2467"/>
                  </a:cubicBezTo>
                  <a:close/>
                  <a:moveTo>
                    <a:pt x="2107" y="2339"/>
                  </a:moveTo>
                  <a:lnTo>
                    <a:pt x="2107" y="2351"/>
                  </a:lnTo>
                  <a:cubicBezTo>
                    <a:pt x="2107" y="2362"/>
                    <a:pt x="2107" y="2374"/>
                    <a:pt x="2096" y="2385"/>
                  </a:cubicBezTo>
                  <a:cubicBezTo>
                    <a:pt x="2027" y="2617"/>
                    <a:pt x="2015" y="2872"/>
                    <a:pt x="2061" y="3115"/>
                  </a:cubicBezTo>
                  <a:cubicBezTo>
                    <a:pt x="2119" y="3427"/>
                    <a:pt x="2223" y="3717"/>
                    <a:pt x="2339" y="4006"/>
                  </a:cubicBezTo>
                  <a:cubicBezTo>
                    <a:pt x="2501" y="4400"/>
                    <a:pt x="2663" y="4793"/>
                    <a:pt x="2814" y="5199"/>
                  </a:cubicBezTo>
                  <a:cubicBezTo>
                    <a:pt x="3022" y="5732"/>
                    <a:pt x="3115" y="6287"/>
                    <a:pt x="3103" y="6854"/>
                  </a:cubicBezTo>
                  <a:lnTo>
                    <a:pt x="3103" y="6889"/>
                  </a:lnTo>
                  <a:cubicBezTo>
                    <a:pt x="3092" y="6866"/>
                    <a:pt x="3080" y="6854"/>
                    <a:pt x="3080" y="6831"/>
                  </a:cubicBezTo>
                  <a:cubicBezTo>
                    <a:pt x="3080" y="6808"/>
                    <a:pt x="3069" y="6785"/>
                    <a:pt x="3069" y="6762"/>
                  </a:cubicBezTo>
                  <a:cubicBezTo>
                    <a:pt x="3045" y="6380"/>
                    <a:pt x="2987" y="6009"/>
                    <a:pt x="2860" y="5650"/>
                  </a:cubicBezTo>
                  <a:cubicBezTo>
                    <a:pt x="2779" y="5407"/>
                    <a:pt x="2698" y="5176"/>
                    <a:pt x="2605" y="4955"/>
                  </a:cubicBezTo>
                  <a:cubicBezTo>
                    <a:pt x="2431" y="4585"/>
                    <a:pt x="2246" y="4227"/>
                    <a:pt x="2073" y="3867"/>
                  </a:cubicBezTo>
                  <a:cubicBezTo>
                    <a:pt x="2015" y="3740"/>
                    <a:pt x="1968" y="3613"/>
                    <a:pt x="1945" y="3474"/>
                  </a:cubicBezTo>
                  <a:cubicBezTo>
                    <a:pt x="1911" y="3288"/>
                    <a:pt x="1922" y="3092"/>
                    <a:pt x="1945" y="2907"/>
                  </a:cubicBezTo>
                  <a:cubicBezTo>
                    <a:pt x="1957" y="2722"/>
                    <a:pt x="2015" y="2547"/>
                    <a:pt x="2084" y="2374"/>
                  </a:cubicBezTo>
                  <a:cubicBezTo>
                    <a:pt x="2084" y="2362"/>
                    <a:pt x="2096" y="2351"/>
                    <a:pt x="2107" y="2339"/>
                  </a:cubicBezTo>
                  <a:close/>
                  <a:moveTo>
                    <a:pt x="6300" y="5713"/>
                  </a:moveTo>
                  <a:cubicBezTo>
                    <a:pt x="6380" y="5713"/>
                    <a:pt x="6461" y="5719"/>
                    <a:pt x="6542" y="5732"/>
                  </a:cubicBezTo>
                  <a:cubicBezTo>
                    <a:pt x="6761" y="5766"/>
                    <a:pt x="6970" y="5940"/>
                    <a:pt x="7039" y="6136"/>
                  </a:cubicBezTo>
                  <a:cubicBezTo>
                    <a:pt x="7028" y="6136"/>
                    <a:pt x="7016" y="6125"/>
                    <a:pt x="7005" y="6125"/>
                  </a:cubicBezTo>
                  <a:cubicBezTo>
                    <a:pt x="6889" y="6056"/>
                    <a:pt x="6761" y="5974"/>
                    <a:pt x="6634" y="5928"/>
                  </a:cubicBezTo>
                  <a:cubicBezTo>
                    <a:pt x="6480" y="5866"/>
                    <a:pt x="6320" y="5830"/>
                    <a:pt x="6159" y="5830"/>
                  </a:cubicBezTo>
                  <a:cubicBezTo>
                    <a:pt x="6078" y="5830"/>
                    <a:pt x="5998" y="5839"/>
                    <a:pt x="5917" y="5859"/>
                  </a:cubicBezTo>
                  <a:cubicBezTo>
                    <a:pt x="5731" y="5905"/>
                    <a:pt x="5557" y="5986"/>
                    <a:pt x="5395" y="6079"/>
                  </a:cubicBezTo>
                  <a:cubicBezTo>
                    <a:pt x="5210" y="6206"/>
                    <a:pt x="5014" y="6345"/>
                    <a:pt x="4852" y="6507"/>
                  </a:cubicBezTo>
                  <a:cubicBezTo>
                    <a:pt x="4713" y="6658"/>
                    <a:pt x="4574" y="6808"/>
                    <a:pt x="4423" y="6959"/>
                  </a:cubicBezTo>
                  <a:cubicBezTo>
                    <a:pt x="4226" y="7155"/>
                    <a:pt x="4018" y="7352"/>
                    <a:pt x="3810" y="7549"/>
                  </a:cubicBezTo>
                  <a:lnTo>
                    <a:pt x="3798" y="7561"/>
                  </a:lnTo>
                  <a:lnTo>
                    <a:pt x="3786" y="7561"/>
                  </a:lnTo>
                  <a:cubicBezTo>
                    <a:pt x="3856" y="7456"/>
                    <a:pt x="3925" y="7364"/>
                    <a:pt x="3983" y="7271"/>
                  </a:cubicBezTo>
                  <a:cubicBezTo>
                    <a:pt x="4122" y="7051"/>
                    <a:pt x="4261" y="6831"/>
                    <a:pt x="4446" y="6646"/>
                  </a:cubicBezTo>
                  <a:cubicBezTo>
                    <a:pt x="4597" y="6473"/>
                    <a:pt x="4747" y="6311"/>
                    <a:pt x="4921" y="6183"/>
                  </a:cubicBezTo>
                  <a:cubicBezTo>
                    <a:pt x="5153" y="6021"/>
                    <a:pt x="5395" y="5905"/>
                    <a:pt x="5650" y="5824"/>
                  </a:cubicBezTo>
                  <a:cubicBezTo>
                    <a:pt x="5862" y="5756"/>
                    <a:pt x="6080" y="5713"/>
                    <a:pt x="6300" y="5713"/>
                  </a:cubicBezTo>
                  <a:close/>
                  <a:moveTo>
                    <a:pt x="6185" y="5914"/>
                  </a:moveTo>
                  <a:cubicBezTo>
                    <a:pt x="6238" y="5914"/>
                    <a:pt x="6291" y="5919"/>
                    <a:pt x="6345" y="5928"/>
                  </a:cubicBezTo>
                  <a:cubicBezTo>
                    <a:pt x="6622" y="5986"/>
                    <a:pt x="6854" y="6125"/>
                    <a:pt x="7085" y="6275"/>
                  </a:cubicBezTo>
                  <a:cubicBezTo>
                    <a:pt x="6970" y="6241"/>
                    <a:pt x="6843" y="6206"/>
                    <a:pt x="6715" y="6172"/>
                  </a:cubicBezTo>
                  <a:cubicBezTo>
                    <a:pt x="6592" y="6143"/>
                    <a:pt x="6461" y="6122"/>
                    <a:pt x="6335" y="6122"/>
                  </a:cubicBezTo>
                  <a:cubicBezTo>
                    <a:pt x="6307" y="6122"/>
                    <a:pt x="6279" y="6123"/>
                    <a:pt x="6252" y="6125"/>
                  </a:cubicBezTo>
                  <a:cubicBezTo>
                    <a:pt x="5974" y="6148"/>
                    <a:pt x="5719" y="6252"/>
                    <a:pt x="5488" y="6391"/>
                  </a:cubicBezTo>
                  <a:cubicBezTo>
                    <a:pt x="5199" y="6565"/>
                    <a:pt x="4932" y="6762"/>
                    <a:pt x="4677" y="6970"/>
                  </a:cubicBezTo>
                  <a:cubicBezTo>
                    <a:pt x="4400" y="7201"/>
                    <a:pt x="4134" y="7445"/>
                    <a:pt x="3856" y="7677"/>
                  </a:cubicBezTo>
                  <a:cubicBezTo>
                    <a:pt x="3705" y="7792"/>
                    <a:pt x="3555" y="7908"/>
                    <a:pt x="3404" y="7989"/>
                  </a:cubicBezTo>
                  <a:cubicBezTo>
                    <a:pt x="3439" y="7954"/>
                    <a:pt x="3496" y="7908"/>
                    <a:pt x="3555" y="7862"/>
                  </a:cubicBezTo>
                  <a:cubicBezTo>
                    <a:pt x="3728" y="7723"/>
                    <a:pt x="3890" y="7595"/>
                    <a:pt x="4041" y="7433"/>
                  </a:cubicBezTo>
                  <a:cubicBezTo>
                    <a:pt x="4099" y="7364"/>
                    <a:pt x="4180" y="7306"/>
                    <a:pt x="4249" y="7237"/>
                  </a:cubicBezTo>
                  <a:cubicBezTo>
                    <a:pt x="4365" y="7132"/>
                    <a:pt x="4481" y="7028"/>
                    <a:pt x="4597" y="6913"/>
                  </a:cubicBezTo>
                  <a:cubicBezTo>
                    <a:pt x="4793" y="6692"/>
                    <a:pt x="4990" y="6473"/>
                    <a:pt x="5233" y="6298"/>
                  </a:cubicBezTo>
                  <a:cubicBezTo>
                    <a:pt x="5407" y="6172"/>
                    <a:pt x="5580" y="6056"/>
                    <a:pt x="5778" y="5986"/>
                  </a:cubicBezTo>
                  <a:cubicBezTo>
                    <a:pt x="5912" y="5944"/>
                    <a:pt x="6047" y="5914"/>
                    <a:pt x="6185" y="5914"/>
                  </a:cubicBezTo>
                  <a:close/>
                  <a:moveTo>
                    <a:pt x="1471" y="5071"/>
                  </a:moveTo>
                  <a:cubicBezTo>
                    <a:pt x="1494" y="5094"/>
                    <a:pt x="1528" y="5118"/>
                    <a:pt x="1551" y="5141"/>
                  </a:cubicBezTo>
                  <a:cubicBezTo>
                    <a:pt x="1760" y="5338"/>
                    <a:pt x="1899" y="5581"/>
                    <a:pt x="2015" y="5847"/>
                  </a:cubicBezTo>
                  <a:cubicBezTo>
                    <a:pt x="2142" y="6136"/>
                    <a:pt x="2200" y="6437"/>
                    <a:pt x="2235" y="6750"/>
                  </a:cubicBezTo>
                  <a:cubicBezTo>
                    <a:pt x="2292" y="7190"/>
                    <a:pt x="2304" y="7641"/>
                    <a:pt x="2292" y="8093"/>
                  </a:cubicBezTo>
                  <a:cubicBezTo>
                    <a:pt x="2281" y="8464"/>
                    <a:pt x="2339" y="8834"/>
                    <a:pt x="2490" y="9182"/>
                  </a:cubicBezTo>
                  <a:lnTo>
                    <a:pt x="2559" y="9355"/>
                  </a:lnTo>
                  <a:cubicBezTo>
                    <a:pt x="2478" y="9251"/>
                    <a:pt x="2408" y="9147"/>
                    <a:pt x="2339" y="9054"/>
                  </a:cubicBezTo>
                  <a:cubicBezTo>
                    <a:pt x="2166" y="8822"/>
                    <a:pt x="2061" y="8568"/>
                    <a:pt x="1968" y="8302"/>
                  </a:cubicBezTo>
                  <a:cubicBezTo>
                    <a:pt x="1876" y="8035"/>
                    <a:pt x="1865" y="7746"/>
                    <a:pt x="1876" y="7468"/>
                  </a:cubicBezTo>
                  <a:lnTo>
                    <a:pt x="1945" y="6913"/>
                  </a:lnTo>
                  <a:cubicBezTo>
                    <a:pt x="2003" y="6426"/>
                    <a:pt x="1899" y="5963"/>
                    <a:pt x="1690" y="5511"/>
                  </a:cubicBezTo>
                  <a:cubicBezTo>
                    <a:pt x="1621" y="5361"/>
                    <a:pt x="1540" y="5222"/>
                    <a:pt x="1459" y="5083"/>
                  </a:cubicBezTo>
                  <a:lnTo>
                    <a:pt x="1471" y="5071"/>
                  </a:lnTo>
                  <a:close/>
                  <a:moveTo>
                    <a:pt x="1274" y="4968"/>
                  </a:moveTo>
                  <a:lnTo>
                    <a:pt x="1297" y="4991"/>
                  </a:lnTo>
                  <a:cubicBezTo>
                    <a:pt x="1286" y="5037"/>
                    <a:pt x="1332" y="5037"/>
                    <a:pt x="1343" y="5060"/>
                  </a:cubicBezTo>
                  <a:cubicBezTo>
                    <a:pt x="1401" y="5141"/>
                    <a:pt x="1448" y="5222"/>
                    <a:pt x="1494" y="5303"/>
                  </a:cubicBezTo>
                  <a:lnTo>
                    <a:pt x="1598" y="5511"/>
                  </a:lnTo>
                  <a:cubicBezTo>
                    <a:pt x="1714" y="5743"/>
                    <a:pt x="1795" y="5986"/>
                    <a:pt x="1841" y="6229"/>
                  </a:cubicBezTo>
                  <a:cubicBezTo>
                    <a:pt x="1899" y="6576"/>
                    <a:pt x="1876" y="6936"/>
                    <a:pt x="1829" y="7283"/>
                  </a:cubicBezTo>
                  <a:cubicBezTo>
                    <a:pt x="1795" y="7515"/>
                    <a:pt x="1795" y="7746"/>
                    <a:pt x="1818" y="7978"/>
                  </a:cubicBezTo>
                  <a:cubicBezTo>
                    <a:pt x="1888" y="8429"/>
                    <a:pt x="2084" y="8822"/>
                    <a:pt x="2339" y="9182"/>
                  </a:cubicBezTo>
                  <a:cubicBezTo>
                    <a:pt x="2397" y="9262"/>
                    <a:pt x="2455" y="9344"/>
                    <a:pt x="2501" y="9413"/>
                  </a:cubicBezTo>
                  <a:cubicBezTo>
                    <a:pt x="2490" y="9413"/>
                    <a:pt x="2490" y="9413"/>
                    <a:pt x="2478" y="9401"/>
                  </a:cubicBezTo>
                  <a:cubicBezTo>
                    <a:pt x="2281" y="9193"/>
                    <a:pt x="2107" y="8961"/>
                    <a:pt x="1968" y="8707"/>
                  </a:cubicBezTo>
                  <a:cubicBezTo>
                    <a:pt x="1621" y="8093"/>
                    <a:pt x="1528" y="7433"/>
                    <a:pt x="1598" y="6750"/>
                  </a:cubicBezTo>
                  <a:cubicBezTo>
                    <a:pt x="1610" y="6588"/>
                    <a:pt x="1644" y="6414"/>
                    <a:pt x="1644" y="6252"/>
                  </a:cubicBezTo>
                  <a:cubicBezTo>
                    <a:pt x="1644" y="5928"/>
                    <a:pt x="1551" y="5627"/>
                    <a:pt x="1436" y="5338"/>
                  </a:cubicBezTo>
                  <a:cubicBezTo>
                    <a:pt x="1378" y="5222"/>
                    <a:pt x="1320" y="5106"/>
                    <a:pt x="1263" y="4979"/>
                  </a:cubicBezTo>
                  <a:lnTo>
                    <a:pt x="1274" y="4968"/>
                  </a:lnTo>
                  <a:close/>
                  <a:moveTo>
                    <a:pt x="6587" y="7751"/>
                  </a:moveTo>
                  <a:cubicBezTo>
                    <a:pt x="6726" y="7751"/>
                    <a:pt x="6864" y="7774"/>
                    <a:pt x="6993" y="7827"/>
                  </a:cubicBezTo>
                  <a:cubicBezTo>
                    <a:pt x="7062" y="7862"/>
                    <a:pt x="7132" y="7908"/>
                    <a:pt x="7201" y="7942"/>
                  </a:cubicBezTo>
                  <a:cubicBezTo>
                    <a:pt x="7090" y="7935"/>
                    <a:pt x="6979" y="7930"/>
                    <a:pt x="6869" y="7930"/>
                  </a:cubicBezTo>
                  <a:cubicBezTo>
                    <a:pt x="6499" y="7930"/>
                    <a:pt x="6140" y="7984"/>
                    <a:pt x="5801" y="8163"/>
                  </a:cubicBezTo>
                  <a:cubicBezTo>
                    <a:pt x="5523" y="8302"/>
                    <a:pt x="5268" y="8464"/>
                    <a:pt x="5060" y="8683"/>
                  </a:cubicBezTo>
                  <a:cubicBezTo>
                    <a:pt x="4875" y="8869"/>
                    <a:pt x="4701" y="9066"/>
                    <a:pt x="4504" y="9239"/>
                  </a:cubicBezTo>
                  <a:cubicBezTo>
                    <a:pt x="4203" y="9529"/>
                    <a:pt x="3844" y="9737"/>
                    <a:pt x="3427" y="9784"/>
                  </a:cubicBezTo>
                  <a:cubicBezTo>
                    <a:pt x="3356" y="9798"/>
                    <a:pt x="3285" y="9808"/>
                    <a:pt x="3217" y="9808"/>
                  </a:cubicBezTo>
                  <a:cubicBezTo>
                    <a:pt x="3174" y="9808"/>
                    <a:pt x="3132" y="9804"/>
                    <a:pt x="3092" y="9795"/>
                  </a:cubicBezTo>
                  <a:cubicBezTo>
                    <a:pt x="3103" y="9795"/>
                    <a:pt x="3115" y="9795"/>
                    <a:pt x="3126" y="9784"/>
                  </a:cubicBezTo>
                  <a:cubicBezTo>
                    <a:pt x="3311" y="9761"/>
                    <a:pt x="3485" y="9702"/>
                    <a:pt x="3647" y="9610"/>
                  </a:cubicBezTo>
                  <a:cubicBezTo>
                    <a:pt x="3879" y="9471"/>
                    <a:pt x="4075" y="9309"/>
                    <a:pt x="4249" y="9123"/>
                  </a:cubicBezTo>
                  <a:cubicBezTo>
                    <a:pt x="4515" y="8858"/>
                    <a:pt x="4770" y="8591"/>
                    <a:pt x="5048" y="8359"/>
                  </a:cubicBezTo>
                  <a:cubicBezTo>
                    <a:pt x="5441" y="8058"/>
                    <a:pt x="5870" y="7839"/>
                    <a:pt x="6368" y="7769"/>
                  </a:cubicBezTo>
                  <a:cubicBezTo>
                    <a:pt x="6440" y="7757"/>
                    <a:pt x="6513" y="7751"/>
                    <a:pt x="6587" y="7751"/>
                  </a:cubicBezTo>
                  <a:close/>
                  <a:moveTo>
                    <a:pt x="6767" y="8016"/>
                  </a:moveTo>
                  <a:cubicBezTo>
                    <a:pt x="6895" y="8016"/>
                    <a:pt x="7024" y="8023"/>
                    <a:pt x="7155" y="8035"/>
                  </a:cubicBezTo>
                  <a:cubicBezTo>
                    <a:pt x="7224" y="8035"/>
                    <a:pt x="7294" y="8058"/>
                    <a:pt x="7363" y="8081"/>
                  </a:cubicBezTo>
                  <a:lnTo>
                    <a:pt x="7363" y="8093"/>
                  </a:lnTo>
                  <a:cubicBezTo>
                    <a:pt x="7236" y="8105"/>
                    <a:pt x="7121" y="8117"/>
                    <a:pt x="7005" y="8128"/>
                  </a:cubicBezTo>
                  <a:cubicBezTo>
                    <a:pt x="6692" y="8163"/>
                    <a:pt x="6391" y="8220"/>
                    <a:pt x="6125" y="8382"/>
                  </a:cubicBezTo>
                  <a:cubicBezTo>
                    <a:pt x="5928" y="8498"/>
                    <a:pt x="5755" y="8626"/>
                    <a:pt x="5592" y="8776"/>
                  </a:cubicBezTo>
                  <a:cubicBezTo>
                    <a:pt x="5372" y="8973"/>
                    <a:pt x="5140" y="9182"/>
                    <a:pt x="4921" y="9378"/>
                  </a:cubicBezTo>
                  <a:cubicBezTo>
                    <a:pt x="4608" y="9645"/>
                    <a:pt x="4237" y="9807"/>
                    <a:pt x="3833" y="9911"/>
                  </a:cubicBezTo>
                  <a:cubicBezTo>
                    <a:pt x="3751" y="9931"/>
                    <a:pt x="3667" y="9940"/>
                    <a:pt x="3582" y="9940"/>
                  </a:cubicBezTo>
                  <a:cubicBezTo>
                    <a:pt x="3474" y="9940"/>
                    <a:pt x="3364" y="9925"/>
                    <a:pt x="3254" y="9899"/>
                  </a:cubicBezTo>
                  <a:cubicBezTo>
                    <a:pt x="3311" y="9887"/>
                    <a:pt x="3370" y="9876"/>
                    <a:pt x="3427" y="9876"/>
                  </a:cubicBezTo>
                  <a:cubicBezTo>
                    <a:pt x="3705" y="9830"/>
                    <a:pt x="3972" y="9737"/>
                    <a:pt x="4203" y="9586"/>
                  </a:cubicBezTo>
                  <a:cubicBezTo>
                    <a:pt x="4423" y="9448"/>
                    <a:pt x="4620" y="9274"/>
                    <a:pt x="4793" y="9089"/>
                  </a:cubicBezTo>
                  <a:cubicBezTo>
                    <a:pt x="5048" y="8822"/>
                    <a:pt x="5279" y="8533"/>
                    <a:pt x="5616" y="8348"/>
                  </a:cubicBezTo>
                  <a:cubicBezTo>
                    <a:pt x="5755" y="8267"/>
                    <a:pt x="5893" y="8186"/>
                    <a:pt x="6044" y="8128"/>
                  </a:cubicBezTo>
                  <a:cubicBezTo>
                    <a:pt x="6280" y="8044"/>
                    <a:pt x="6521" y="8016"/>
                    <a:pt x="6767" y="8016"/>
                  </a:cubicBezTo>
                  <a:close/>
                  <a:moveTo>
                    <a:pt x="371" y="6542"/>
                  </a:moveTo>
                  <a:cubicBezTo>
                    <a:pt x="383" y="6565"/>
                    <a:pt x="383" y="6576"/>
                    <a:pt x="394" y="6588"/>
                  </a:cubicBezTo>
                  <a:cubicBezTo>
                    <a:pt x="510" y="6993"/>
                    <a:pt x="625" y="7399"/>
                    <a:pt x="753" y="7816"/>
                  </a:cubicBezTo>
                  <a:cubicBezTo>
                    <a:pt x="857" y="8151"/>
                    <a:pt x="973" y="8487"/>
                    <a:pt x="1077" y="8822"/>
                  </a:cubicBezTo>
                  <a:cubicBezTo>
                    <a:pt x="1216" y="9285"/>
                    <a:pt x="1355" y="9749"/>
                    <a:pt x="1494" y="10224"/>
                  </a:cubicBezTo>
                  <a:cubicBezTo>
                    <a:pt x="1517" y="10281"/>
                    <a:pt x="1528" y="10339"/>
                    <a:pt x="1551" y="10420"/>
                  </a:cubicBezTo>
                  <a:cubicBezTo>
                    <a:pt x="1540" y="10397"/>
                    <a:pt x="1528" y="10397"/>
                    <a:pt x="1528" y="10397"/>
                  </a:cubicBezTo>
                  <a:cubicBezTo>
                    <a:pt x="1320" y="10131"/>
                    <a:pt x="1100" y="9864"/>
                    <a:pt x="903" y="9586"/>
                  </a:cubicBezTo>
                  <a:cubicBezTo>
                    <a:pt x="672" y="9251"/>
                    <a:pt x="463" y="8904"/>
                    <a:pt x="324" y="8521"/>
                  </a:cubicBezTo>
                  <a:cubicBezTo>
                    <a:pt x="209" y="8209"/>
                    <a:pt x="139" y="7885"/>
                    <a:pt x="162" y="7549"/>
                  </a:cubicBezTo>
                  <a:cubicBezTo>
                    <a:pt x="174" y="7306"/>
                    <a:pt x="221" y="7075"/>
                    <a:pt x="290" y="6843"/>
                  </a:cubicBezTo>
                  <a:cubicBezTo>
                    <a:pt x="313" y="6738"/>
                    <a:pt x="336" y="6646"/>
                    <a:pt x="371" y="6542"/>
                  </a:cubicBezTo>
                  <a:close/>
                  <a:moveTo>
                    <a:pt x="475" y="6599"/>
                  </a:moveTo>
                  <a:lnTo>
                    <a:pt x="486" y="6612"/>
                  </a:lnTo>
                  <a:cubicBezTo>
                    <a:pt x="730" y="7051"/>
                    <a:pt x="962" y="7479"/>
                    <a:pt x="1170" y="7931"/>
                  </a:cubicBezTo>
                  <a:cubicBezTo>
                    <a:pt x="1343" y="8302"/>
                    <a:pt x="1494" y="8683"/>
                    <a:pt x="1587" y="9089"/>
                  </a:cubicBezTo>
                  <a:cubicBezTo>
                    <a:pt x="1644" y="9355"/>
                    <a:pt x="1690" y="9633"/>
                    <a:pt x="1737" y="9911"/>
                  </a:cubicBezTo>
                  <a:cubicBezTo>
                    <a:pt x="1795" y="10281"/>
                    <a:pt x="1841" y="10640"/>
                    <a:pt x="1899" y="11011"/>
                  </a:cubicBezTo>
                  <a:lnTo>
                    <a:pt x="1899" y="11057"/>
                  </a:lnTo>
                  <a:cubicBezTo>
                    <a:pt x="1865" y="10965"/>
                    <a:pt x="1829" y="10872"/>
                    <a:pt x="1783" y="10790"/>
                  </a:cubicBezTo>
                  <a:cubicBezTo>
                    <a:pt x="1714" y="10664"/>
                    <a:pt x="1679" y="10548"/>
                    <a:pt x="1633" y="10420"/>
                  </a:cubicBezTo>
                  <a:cubicBezTo>
                    <a:pt x="1505" y="9957"/>
                    <a:pt x="1366" y="9494"/>
                    <a:pt x="1227" y="9031"/>
                  </a:cubicBezTo>
                  <a:cubicBezTo>
                    <a:pt x="1112" y="8660"/>
                    <a:pt x="985" y="8290"/>
                    <a:pt x="869" y="7908"/>
                  </a:cubicBezTo>
                  <a:cubicBezTo>
                    <a:pt x="753" y="7538"/>
                    <a:pt x="648" y="7167"/>
                    <a:pt x="533" y="6797"/>
                  </a:cubicBezTo>
                  <a:cubicBezTo>
                    <a:pt x="510" y="6738"/>
                    <a:pt x="498" y="6669"/>
                    <a:pt x="475" y="6599"/>
                  </a:cubicBezTo>
                  <a:close/>
                  <a:moveTo>
                    <a:pt x="5559" y="10373"/>
                  </a:moveTo>
                  <a:lnTo>
                    <a:pt x="5559" y="10373"/>
                  </a:lnTo>
                  <a:cubicBezTo>
                    <a:pt x="5555" y="10377"/>
                    <a:pt x="5550" y="10381"/>
                    <a:pt x="5546" y="10386"/>
                  </a:cubicBezTo>
                  <a:cubicBezTo>
                    <a:pt x="5384" y="10502"/>
                    <a:pt x="5210" y="10628"/>
                    <a:pt x="5037" y="10744"/>
                  </a:cubicBezTo>
                  <a:cubicBezTo>
                    <a:pt x="4898" y="10826"/>
                    <a:pt x="4759" y="10918"/>
                    <a:pt x="4608" y="10976"/>
                  </a:cubicBezTo>
                  <a:cubicBezTo>
                    <a:pt x="4284" y="11104"/>
                    <a:pt x="3948" y="11184"/>
                    <a:pt x="3601" y="11219"/>
                  </a:cubicBezTo>
                  <a:cubicBezTo>
                    <a:pt x="3381" y="11254"/>
                    <a:pt x="3161" y="11277"/>
                    <a:pt x="2953" y="11346"/>
                  </a:cubicBezTo>
                  <a:cubicBezTo>
                    <a:pt x="2837" y="11381"/>
                    <a:pt x="2721" y="11416"/>
                    <a:pt x="2617" y="11451"/>
                  </a:cubicBezTo>
                  <a:cubicBezTo>
                    <a:pt x="2617" y="11439"/>
                    <a:pt x="2629" y="11439"/>
                    <a:pt x="2640" y="11428"/>
                  </a:cubicBezTo>
                  <a:cubicBezTo>
                    <a:pt x="2894" y="11277"/>
                    <a:pt x="3138" y="11115"/>
                    <a:pt x="3393" y="10953"/>
                  </a:cubicBezTo>
                  <a:cubicBezTo>
                    <a:pt x="3589" y="10837"/>
                    <a:pt x="3786" y="10744"/>
                    <a:pt x="4006" y="10687"/>
                  </a:cubicBezTo>
                  <a:cubicBezTo>
                    <a:pt x="4249" y="10617"/>
                    <a:pt x="4515" y="10594"/>
                    <a:pt x="4770" y="10559"/>
                  </a:cubicBezTo>
                  <a:cubicBezTo>
                    <a:pt x="5040" y="10514"/>
                    <a:pt x="5310" y="10491"/>
                    <a:pt x="5559" y="10373"/>
                  </a:cubicBezTo>
                  <a:close/>
                  <a:moveTo>
                    <a:pt x="5905" y="10212"/>
                  </a:moveTo>
                  <a:lnTo>
                    <a:pt x="5905" y="10235"/>
                  </a:lnTo>
                  <a:cubicBezTo>
                    <a:pt x="5708" y="10502"/>
                    <a:pt x="5500" y="10779"/>
                    <a:pt x="5256" y="11011"/>
                  </a:cubicBezTo>
                  <a:cubicBezTo>
                    <a:pt x="4702" y="11509"/>
                    <a:pt x="4047" y="11752"/>
                    <a:pt x="3314" y="11752"/>
                  </a:cubicBezTo>
                  <a:cubicBezTo>
                    <a:pt x="3298" y="11752"/>
                    <a:pt x="3281" y="11752"/>
                    <a:pt x="3265" y="11752"/>
                  </a:cubicBezTo>
                  <a:cubicBezTo>
                    <a:pt x="3033" y="11752"/>
                    <a:pt x="2825" y="11694"/>
                    <a:pt x="2605" y="11659"/>
                  </a:cubicBezTo>
                  <a:lnTo>
                    <a:pt x="2431" y="11624"/>
                  </a:lnTo>
                  <a:cubicBezTo>
                    <a:pt x="2490" y="11601"/>
                    <a:pt x="2536" y="11578"/>
                    <a:pt x="2582" y="11567"/>
                  </a:cubicBezTo>
                  <a:cubicBezTo>
                    <a:pt x="2871" y="11462"/>
                    <a:pt x="3149" y="11381"/>
                    <a:pt x="3450" y="11335"/>
                  </a:cubicBezTo>
                  <a:cubicBezTo>
                    <a:pt x="3635" y="11312"/>
                    <a:pt x="3821" y="11289"/>
                    <a:pt x="4006" y="11254"/>
                  </a:cubicBezTo>
                  <a:cubicBezTo>
                    <a:pt x="4261" y="11196"/>
                    <a:pt x="4515" y="11127"/>
                    <a:pt x="4759" y="11011"/>
                  </a:cubicBezTo>
                  <a:cubicBezTo>
                    <a:pt x="4932" y="10918"/>
                    <a:pt x="5106" y="10803"/>
                    <a:pt x="5268" y="10698"/>
                  </a:cubicBezTo>
                  <a:cubicBezTo>
                    <a:pt x="5407" y="10605"/>
                    <a:pt x="5534" y="10513"/>
                    <a:pt x="5662" y="10420"/>
                  </a:cubicBezTo>
                  <a:lnTo>
                    <a:pt x="5905" y="10212"/>
                  </a:lnTo>
                  <a:close/>
                  <a:moveTo>
                    <a:pt x="4747" y="0"/>
                  </a:moveTo>
                  <a:cubicBezTo>
                    <a:pt x="4724" y="0"/>
                    <a:pt x="4701" y="12"/>
                    <a:pt x="4689" y="36"/>
                  </a:cubicBezTo>
                  <a:cubicBezTo>
                    <a:pt x="4515" y="348"/>
                    <a:pt x="4388" y="672"/>
                    <a:pt x="4365" y="1031"/>
                  </a:cubicBezTo>
                  <a:cubicBezTo>
                    <a:pt x="4342" y="1297"/>
                    <a:pt x="4388" y="1552"/>
                    <a:pt x="4458" y="1795"/>
                  </a:cubicBezTo>
                  <a:cubicBezTo>
                    <a:pt x="4492" y="1911"/>
                    <a:pt x="4527" y="2038"/>
                    <a:pt x="4550" y="2154"/>
                  </a:cubicBezTo>
                  <a:cubicBezTo>
                    <a:pt x="4597" y="2328"/>
                    <a:pt x="4585" y="2501"/>
                    <a:pt x="4527" y="2675"/>
                  </a:cubicBezTo>
                  <a:cubicBezTo>
                    <a:pt x="4527" y="2686"/>
                    <a:pt x="4515" y="2698"/>
                    <a:pt x="4504" y="2722"/>
                  </a:cubicBezTo>
                  <a:cubicBezTo>
                    <a:pt x="4307" y="3010"/>
                    <a:pt x="4145" y="3324"/>
                    <a:pt x="3995" y="3648"/>
                  </a:cubicBezTo>
                  <a:cubicBezTo>
                    <a:pt x="3936" y="3787"/>
                    <a:pt x="3867" y="3926"/>
                    <a:pt x="3810" y="4064"/>
                  </a:cubicBezTo>
                  <a:cubicBezTo>
                    <a:pt x="3786" y="4122"/>
                    <a:pt x="3786" y="4180"/>
                    <a:pt x="3763" y="4238"/>
                  </a:cubicBezTo>
                  <a:cubicBezTo>
                    <a:pt x="3763" y="4250"/>
                    <a:pt x="3751" y="4261"/>
                    <a:pt x="3740" y="4284"/>
                  </a:cubicBezTo>
                  <a:lnTo>
                    <a:pt x="3740" y="4250"/>
                  </a:lnTo>
                  <a:cubicBezTo>
                    <a:pt x="3751" y="3902"/>
                    <a:pt x="3694" y="3566"/>
                    <a:pt x="3589" y="3231"/>
                  </a:cubicBezTo>
                  <a:cubicBezTo>
                    <a:pt x="3555" y="3115"/>
                    <a:pt x="3520" y="2987"/>
                    <a:pt x="3496" y="2872"/>
                  </a:cubicBezTo>
                  <a:cubicBezTo>
                    <a:pt x="3370" y="2385"/>
                    <a:pt x="3416" y="1922"/>
                    <a:pt x="3624" y="1459"/>
                  </a:cubicBezTo>
                  <a:cubicBezTo>
                    <a:pt x="3671" y="1366"/>
                    <a:pt x="3717" y="1263"/>
                    <a:pt x="3763" y="1158"/>
                  </a:cubicBezTo>
                  <a:cubicBezTo>
                    <a:pt x="3786" y="1135"/>
                    <a:pt x="3798" y="1101"/>
                    <a:pt x="3774" y="1065"/>
                  </a:cubicBezTo>
                  <a:cubicBezTo>
                    <a:pt x="3754" y="1045"/>
                    <a:pt x="3732" y="1041"/>
                    <a:pt x="3711" y="1041"/>
                  </a:cubicBezTo>
                  <a:cubicBezTo>
                    <a:pt x="3698" y="1041"/>
                    <a:pt x="3684" y="1042"/>
                    <a:pt x="3671" y="1042"/>
                  </a:cubicBezTo>
                  <a:cubicBezTo>
                    <a:pt x="3566" y="1078"/>
                    <a:pt x="3485" y="1135"/>
                    <a:pt x="3404" y="1204"/>
                  </a:cubicBezTo>
                  <a:cubicBezTo>
                    <a:pt x="2941" y="1598"/>
                    <a:pt x="2732" y="2107"/>
                    <a:pt x="2732" y="2709"/>
                  </a:cubicBezTo>
                  <a:cubicBezTo>
                    <a:pt x="2732" y="2953"/>
                    <a:pt x="2791" y="3173"/>
                    <a:pt x="2860" y="3404"/>
                  </a:cubicBezTo>
                  <a:cubicBezTo>
                    <a:pt x="2941" y="3636"/>
                    <a:pt x="3057" y="3856"/>
                    <a:pt x="3149" y="4076"/>
                  </a:cubicBezTo>
                  <a:cubicBezTo>
                    <a:pt x="3254" y="4319"/>
                    <a:pt x="3358" y="4574"/>
                    <a:pt x="3393" y="4829"/>
                  </a:cubicBezTo>
                  <a:cubicBezTo>
                    <a:pt x="3416" y="4968"/>
                    <a:pt x="3416" y="5118"/>
                    <a:pt x="3404" y="5256"/>
                  </a:cubicBezTo>
                  <a:cubicBezTo>
                    <a:pt x="3393" y="5500"/>
                    <a:pt x="3300" y="5732"/>
                    <a:pt x="3242" y="5963"/>
                  </a:cubicBezTo>
                  <a:cubicBezTo>
                    <a:pt x="3219" y="6033"/>
                    <a:pt x="3184" y="6102"/>
                    <a:pt x="3172" y="6136"/>
                  </a:cubicBezTo>
                  <a:cubicBezTo>
                    <a:pt x="3149" y="6033"/>
                    <a:pt x="3126" y="5882"/>
                    <a:pt x="3092" y="5743"/>
                  </a:cubicBezTo>
                  <a:cubicBezTo>
                    <a:pt x="3010" y="5372"/>
                    <a:pt x="2883" y="5014"/>
                    <a:pt x="2732" y="4654"/>
                  </a:cubicBezTo>
                  <a:cubicBezTo>
                    <a:pt x="2593" y="4319"/>
                    <a:pt x="2455" y="3983"/>
                    <a:pt x="2328" y="3636"/>
                  </a:cubicBezTo>
                  <a:cubicBezTo>
                    <a:pt x="2235" y="3404"/>
                    <a:pt x="2166" y="3161"/>
                    <a:pt x="2154" y="2918"/>
                  </a:cubicBezTo>
                  <a:cubicBezTo>
                    <a:pt x="2130" y="2745"/>
                    <a:pt x="2154" y="2571"/>
                    <a:pt x="2212" y="2408"/>
                  </a:cubicBezTo>
                  <a:cubicBezTo>
                    <a:pt x="2223" y="2362"/>
                    <a:pt x="2223" y="2328"/>
                    <a:pt x="2235" y="2293"/>
                  </a:cubicBezTo>
                  <a:cubicBezTo>
                    <a:pt x="2235" y="2258"/>
                    <a:pt x="2223" y="2223"/>
                    <a:pt x="2177" y="2212"/>
                  </a:cubicBezTo>
                  <a:cubicBezTo>
                    <a:pt x="2177" y="2212"/>
                    <a:pt x="2166" y="2212"/>
                    <a:pt x="2154" y="2200"/>
                  </a:cubicBezTo>
                  <a:cubicBezTo>
                    <a:pt x="2138" y="2184"/>
                    <a:pt x="2129" y="2176"/>
                    <a:pt x="2121" y="2176"/>
                  </a:cubicBezTo>
                  <a:cubicBezTo>
                    <a:pt x="2112" y="2176"/>
                    <a:pt x="2103" y="2187"/>
                    <a:pt x="2084" y="2212"/>
                  </a:cubicBezTo>
                  <a:cubicBezTo>
                    <a:pt x="2061" y="2223"/>
                    <a:pt x="2038" y="2246"/>
                    <a:pt x="2015" y="2258"/>
                  </a:cubicBezTo>
                  <a:cubicBezTo>
                    <a:pt x="1865" y="2351"/>
                    <a:pt x="1760" y="2501"/>
                    <a:pt x="1690" y="2663"/>
                  </a:cubicBezTo>
                  <a:cubicBezTo>
                    <a:pt x="1540" y="3057"/>
                    <a:pt x="1551" y="3450"/>
                    <a:pt x="1656" y="3844"/>
                  </a:cubicBezTo>
                  <a:cubicBezTo>
                    <a:pt x="1737" y="4157"/>
                    <a:pt x="1853" y="4446"/>
                    <a:pt x="1980" y="4736"/>
                  </a:cubicBezTo>
                  <a:cubicBezTo>
                    <a:pt x="2177" y="5164"/>
                    <a:pt x="2385" y="5593"/>
                    <a:pt x="2605" y="6009"/>
                  </a:cubicBezTo>
                  <a:cubicBezTo>
                    <a:pt x="2802" y="6380"/>
                    <a:pt x="2953" y="6762"/>
                    <a:pt x="3022" y="7167"/>
                  </a:cubicBezTo>
                  <a:cubicBezTo>
                    <a:pt x="3069" y="7479"/>
                    <a:pt x="3080" y="7792"/>
                    <a:pt x="3045" y="8117"/>
                  </a:cubicBezTo>
                  <a:cubicBezTo>
                    <a:pt x="2999" y="8510"/>
                    <a:pt x="2941" y="8904"/>
                    <a:pt x="2894" y="9297"/>
                  </a:cubicBezTo>
                  <a:cubicBezTo>
                    <a:pt x="2883" y="9390"/>
                    <a:pt x="2860" y="9483"/>
                    <a:pt x="2848" y="9563"/>
                  </a:cubicBezTo>
                  <a:cubicBezTo>
                    <a:pt x="2848" y="9575"/>
                    <a:pt x="2837" y="9586"/>
                    <a:pt x="2837" y="9598"/>
                  </a:cubicBezTo>
                  <a:lnTo>
                    <a:pt x="2825" y="9610"/>
                  </a:lnTo>
                  <a:cubicBezTo>
                    <a:pt x="2791" y="9540"/>
                    <a:pt x="2744" y="9483"/>
                    <a:pt x="2721" y="9413"/>
                  </a:cubicBezTo>
                  <a:cubicBezTo>
                    <a:pt x="2629" y="9182"/>
                    <a:pt x="2513" y="8950"/>
                    <a:pt x="2467" y="8707"/>
                  </a:cubicBezTo>
                  <a:cubicBezTo>
                    <a:pt x="2420" y="8464"/>
                    <a:pt x="2408" y="8220"/>
                    <a:pt x="2420" y="7989"/>
                  </a:cubicBezTo>
                  <a:cubicBezTo>
                    <a:pt x="2443" y="7422"/>
                    <a:pt x="2420" y="6866"/>
                    <a:pt x="2292" y="6311"/>
                  </a:cubicBezTo>
                  <a:cubicBezTo>
                    <a:pt x="2200" y="5859"/>
                    <a:pt x="2015" y="5454"/>
                    <a:pt x="1702" y="5118"/>
                  </a:cubicBezTo>
                  <a:cubicBezTo>
                    <a:pt x="1598" y="5014"/>
                    <a:pt x="1494" y="4932"/>
                    <a:pt x="1366" y="4886"/>
                  </a:cubicBezTo>
                  <a:cubicBezTo>
                    <a:pt x="1320" y="4863"/>
                    <a:pt x="1274" y="4852"/>
                    <a:pt x="1227" y="4852"/>
                  </a:cubicBezTo>
                  <a:cubicBezTo>
                    <a:pt x="1220" y="4851"/>
                    <a:pt x="1214" y="4850"/>
                    <a:pt x="1207" y="4850"/>
                  </a:cubicBezTo>
                  <a:cubicBezTo>
                    <a:pt x="1130" y="4850"/>
                    <a:pt x="1103" y="4915"/>
                    <a:pt x="1135" y="4991"/>
                  </a:cubicBezTo>
                  <a:cubicBezTo>
                    <a:pt x="1286" y="5269"/>
                    <a:pt x="1413" y="5570"/>
                    <a:pt x="1482" y="5882"/>
                  </a:cubicBezTo>
                  <a:cubicBezTo>
                    <a:pt x="1540" y="6136"/>
                    <a:pt x="1528" y="6391"/>
                    <a:pt x="1494" y="6646"/>
                  </a:cubicBezTo>
                  <a:cubicBezTo>
                    <a:pt x="1389" y="7422"/>
                    <a:pt x="1505" y="8163"/>
                    <a:pt x="1922" y="8845"/>
                  </a:cubicBezTo>
                  <a:cubicBezTo>
                    <a:pt x="2073" y="9112"/>
                    <a:pt x="2269" y="9355"/>
                    <a:pt x="2501" y="9563"/>
                  </a:cubicBezTo>
                  <a:cubicBezTo>
                    <a:pt x="2582" y="9633"/>
                    <a:pt x="2675" y="9679"/>
                    <a:pt x="2768" y="9737"/>
                  </a:cubicBezTo>
                  <a:cubicBezTo>
                    <a:pt x="2791" y="9749"/>
                    <a:pt x="2802" y="9761"/>
                    <a:pt x="2802" y="9795"/>
                  </a:cubicBezTo>
                  <a:cubicBezTo>
                    <a:pt x="2663" y="10420"/>
                    <a:pt x="2431" y="10999"/>
                    <a:pt x="2015" y="11485"/>
                  </a:cubicBezTo>
                  <a:lnTo>
                    <a:pt x="1980" y="11520"/>
                  </a:lnTo>
                  <a:cubicBezTo>
                    <a:pt x="1991" y="11474"/>
                    <a:pt x="2003" y="11439"/>
                    <a:pt x="2003" y="11405"/>
                  </a:cubicBezTo>
                  <a:cubicBezTo>
                    <a:pt x="2038" y="11266"/>
                    <a:pt x="2038" y="11127"/>
                    <a:pt x="2027" y="10999"/>
                  </a:cubicBezTo>
                  <a:cubicBezTo>
                    <a:pt x="1957" y="10571"/>
                    <a:pt x="1888" y="10154"/>
                    <a:pt x="1829" y="9737"/>
                  </a:cubicBezTo>
                  <a:cubicBezTo>
                    <a:pt x="1783" y="9401"/>
                    <a:pt x="1714" y="9077"/>
                    <a:pt x="1621" y="8765"/>
                  </a:cubicBezTo>
                  <a:cubicBezTo>
                    <a:pt x="1517" y="8441"/>
                    <a:pt x="1389" y="8128"/>
                    <a:pt x="1239" y="7827"/>
                  </a:cubicBezTo>
                  <a:cubicBezTo>
                    <a:pt x="1019" y="7376"/>
                    <a:pt x="776" y="6936"/>
                    <a:pt x="545" y="6496"/>
                  </a:cubicBezTo>
                  <a:cubicBezTo>
                    <a:pt x="522" y="6437"/>
                    <a:pt x="475" y="6391"/>
                    <a:pt x="440" y="6334"/>
                  </a:cubicBezTo>
                  <a:cubicBezTo>
                    <a:pt x="431" y="6315"/>
                    <a:pt x="406" y="6296"/>
                    <a:pt x="378" y="6296"/>
                  </a:cubicBezTo>
                  <a:cubicBezTo>
                    <a:pt x="372" y="6296"/>
                    <a:pt x="366" y="6296"/>
                    <a:pt x="359" y="6298"/>
                  </a:cubicBezTo>
                  <a:cubicBezTo>
                    <a:pt x="347" y="6311"/>
                    <a:pt x="324" y="6345"/>
                    <a:pt x="313" y="6368"/>
                  </a:cubicBezTo>
                  <a:cubicBezTo>
                    <a:pt x="244" y="6635"/>
                    <a:pt x="162" y="6900"/>
                    <a:pt x="105" y="7167"/>
                  </a:cubicBezTo>
                  <a:cubicBezTo>
                    <a:pt x="0" y="7641"/>
                    <a:pt x="46" y="8105"/>
                    <a:pt x="232" y="8557"/>
                  </a:cubicBezTo>
                  <a:cubicBezTo>
                    <a:pt x="371" y="8927"/>
                    <a:pt x="556" y="9262"/>
                    <a:pt x="787" y="9586"/>
                  </a:cubicBezTo>
                  <a:cubicBezTo>
                    <a:pt x="1008" y="9887"/>
                    <a:pt x="1239" y="10177"/>
                    <a:pt x="1471" y="10478"/>
                  </a:cubicBezTo>
                  <a:cubicBezTo>
                    <a:pt x="1587" y="10628"/>
                    <a:pt x="1679" y="10779"/>
                    <a:pt x="1737" y="10965"/>
                  </a:cubicBezTo>
                  <a:cubicBezTo>
                    <a:pt x="1772" y="11045"/>
                    <a:pt x="1818" y="11115"/>
                    <a:pt x="1829" y="11196"/>
                  </a:cubicBezTo>
                  <a:cubicBezTo>
                    <a:pt x="1853" y="11346"/>
                    <a:pt x="1865" y="11497"/>
                    <a:pt x="1818" y="11636"/>
                  </a:cubicBezTo>
                  <a:cubicBezTo>
                    <a:pt x="1806" y="11647"/>
                    <a:pt x="1806" y="11659"/>
                    <a:pt x="1806" y="11659"/>
                  </a:cubicBezTo>
                  <a:cubicBezTo>
                    <a:pt x="1829" y="11717"/>
                    <a:pt x="1783" y="11740"/>
                    <a:pt x="1760" y="11775"/>
                  </a:cubicBezTo>
                  <a:cubicBezTo>
                    <a:pt x="1482" y="12053"/>
                    <a:pt x="1181" y="12296"/>
                    <a:pt x="834" y="12470"/>
                  </a:cubicBezTo>
                  <a:cubicBezTo>
                    <a:pt x="695" y="12539"/>
                    <a:pt x="556" y="12585"/>
                    <a:pt x="406" y="12609"/>
                  </a:cubicBezTo>
                  <a:cubicBezTo>
                    <a:pt x="371" y="12609"/>
                    <a:pt x="336" y="12609"/>
                    <a:pt x="301" y="12585"/>
                  </a:cubicBezTo>
                  <a:cubicBezTo>
                    <a:pt x="297" y="12577"/>
                    <a:pt x="290" y="12573"/>
                    <a:pt x="283" y="12573"/>
                  </a:cubicBezTo>
                  <a:cubicBezTo>
                    <a:pt x="269" y="12573"/>
                    <a:pt x="255" y="12586"/>
                    <a:pt x="255" y="12609"/>
                  </a:cubicBezTo>
                  <a:cubicBezTo>
                    <a:pt x="255" y="12643"/>
                    <a:pt x="278" y="12678"/>
                    <a:pt x="313" y="12678"/>
                  </a:cubicBezTo>
                  <a:cubicBezTo>
                    <a:pt x="346" y="12686"/>
                    <a:pt x="378" y="12694"/>
                    <a:pt x="411" y="12694"/>
                  </a:cubicBezTo>
                  <a:cubicBezTo>
                    <a:pt x="425" y="12694"/>
                    <a:pt x="438" y="12693"/>
                    <a:pt x="452" y="12689"/>
                  </a:cubicBezTo>
                  <a:cubicBezTo>
                    <a:pt x="602" y="12678"/>
                    <a:pt x="741" y="12632"/>
                    <a:pt x="880" y="12562"/>
                  </a:cubicBezTo>
                  <a:cubicBezTo>
                    <a:pt x="1227" y="12400"/>
                    <a:pt x="1528" y="12169"/>
                    <a:pt x="1795" y="11891"/>
                  </a:cubicBezTo>
                  <a:cubicBezTo>
                    <a:pt x="1841" y="11856"/>
                    <a:pt x="1876" y="11821"/>
                    <a:pt x="1911" y="11775"/>
                  </a:cubicBezTo>
                  <a:cubicBezTo>
                    <a:pt x="1945" y="11740"/>
                    <a:pt x="1980" y="11717"/>
                    <a:pt x="2027" y="11706"/>
                  </a:cubicBezTo>
                  <a:cubicBezTo>
                    <a:pt x="2076" y="11697"/>
                    <a:pt x="2127" y="11693"/>
                    <a:pt x="2179" y="11693"/>
                  </a:cubicBezTo>
                  <a:cubicBezTo>
                    <a:pt x="2271" y="11693"/>
                    <a:pt x="2365" y="11706"/>
                    <a:pt x="2455" y="11729"/>
                  </a:cubicBezTo>
                  <a:cubicBezTo>
                    <a:pt x="2756" y="11798"/>
                    <a:pt x="3045" y="11868"/>
                    <a:pt x="3358" y="11868"/>
                  </a:cubicBezTo>
                  <a:cubicBezTo>
                    <a:pt x="3972" y="11856"/>
                    <a:pt x="4527" y="11694"/>
                    <a:pt x="5037" y="11335"/>
                  </a:cubicBezTo>
                  <a:cubicBezTo>
                    <a:pt x="5338" y="11127"/>
                    <a:pt x="5592" y="10849"/>
                    <a:pt x="5812" y="10548"/>
                  </a:cubicBezTo>
                  <a:cubicBezTo>
                    <a:pt x="5940" y="10363"/>
                    <a:pt x="6056" y="10177"/>
                    <a:pt x="6182" y="9992"/>
                  </a:cubicBezTo>
                  <a:cubicBezTo>
                    <a:pt x="6182" y="9980"/>
                    <a:pt x="6182" y="9969"/>
                    <a:pt x="6194" y="9969"/>
                  </a:cubicBezTo>
                  <a:cubicBezTo>
                    <a:pt x="6206" y="9934"/>
                    <a:pt x="6206" y="9911"/>
                    <a:pt x="6182" y="9887"/>
                  </a:cubicBezTo>
                  <a:cubicBezTo>
                    <a:pt x="6171" y="9876"/>
                    <a:pt x="6159" y="9870"/>
                    <a:pt x="6146" y="9870"/>
                  </a:cubicBezTo>
                  <a:cubicBezTo>
                    <a:pt x="6133" y="9870"/>
                    <a:pt x="6119" y="9876"/>
                    <a:pt x="6102" y="9887"/>
                  </a:cubicBezTo>
                  <a:lnTo>
                    <a:pt x="5997" y="9957"/>
                  </a:lnTo>
                  <a:cubicBezTo>
                    <a:pt x="5789" y="10108"/>
                    <a:pt x="5569" y="10235"/>
                    <a:pt x="5326" y="10327"/>
                  </a:cubicBezTo>
                  <a:cubicBezTo>
                    <a:pt x="5129" y="10397"/>
                    <a:pt x="4921" y="10409"/>
                    <a:pt x="4724" y="10443"/>
                  </a:cubicBezTo>
                  <a:cubicBezTo>
                    <a:pt x="4469" y="10478"/>
                    <a:pt x="4203" y="10513"/>
                    <a:pt x="3948" y="10582"/>
                  </a:cubicBezTo>
                  <a:cubicBezTo>
                    <a:pt x="3671" y="10664"/>
                    <a:pt x="3427" y="10790"/>
                    <a:pt x="3184" y="10941"/>
                  </a:cubicBezTo>
                  <a:cubicBezTo>
                    <a:pt x="2953" y="11092"/>
                    <a:pt x="2732" y="11242"/>
                    <a:pt x="2513" y="11369"/>
                  </a:cubicBezTo>
                  <a:cubicBezTo>
                    <a:pt x="2385" y="11451"/>
                    <a:pt x="2258" y="11508"/>
                    <a:pt x="2130" y="11567"/>
                  </a:cubicBezTo>
                  <a:cubicBezTo>
                    <a:pt x="2119" y="11567"/>
                    <a:pt x="2107" y="11567"/>
                    <a:pt x="2096" y="11578"/>
                  </a:cubicBezTo>
                  <a:cubicBezTo>
                    <a:pt x="2292" y="11323"/>
                    <a:pt x="2467" y="11057"/>
                    <a:pt x="2593" y="10767"/>
                  </a:cubicBezTo>
                  <a:cubicBezTo>
                    <a:pt x="2721" y="10478"/>
                    <a:pt x="2814" y="10177"/>
                    <a:pt x="2883" y="9876"/>
                  </a:cubicBezTo>
                  <a:cubicBezTo>
                    <a:pt x="3115" y="9996"/>
                    <a:pt x="3347" y="10055"/>
                    <a:pt x="3584" y="10055"/>
                  </a:cubicBezTo>
                  <a:cubicBezTo>
                    <a:pt x="3738" y="10055"/>
                    <a:pt x="3893" y="10030"/>
                    <a:pt x="4052" y="9980"/>
                  </a:cubicBezTo>
                  <a:cubicBezTo>
                    <a:pt x="4237" y="9911"/>
                    <a:pt x="4423" y="9841"/>
                    <a:pt x="4597" y="9749"/>
                  </a:cubicBezTo>
                  <a:cubicBezTo>
                    <a:pt x="4782" y="9645"/>
                    <a:pt x="4944" y="9517"/>
                    <a:pt x="5094" y="9390"/>
                  </a:cubicBezTo>
                  <a:cubicBezTo>
                    <a:pt x="5303" y="9216"/>
                    <a:pt x="5488" y="9031"/>
                    <a:pt x="5696" y="8858"/>
                  </a:cubicBezTo>
                  <a:cubicBezTo>
                    <a:pt x="5881" y="8683"/>
                    <a:pt x="6090" y="8533"/>
                    <a:pt x="6321" y="8418"/>
                  </a:cubicBezTo>
                  <a:cubicBezTo>
                    <a:pt x="6542" y="8313"/>
                    <a:pt x="6773" y="8267"/>
                    <a:pt x="7016" y="8243"/>
                  </a:cubicBezTo>
                  <a:cubicBezTo>
                    <a:pt x="7167" y="8232"/>
                    <a:pt x="7306" y="8220"/>
                    <a:pt x="7445" y="8209"/>
                  </a:cubicBezTo>
                  <a:cubicBezTo>
                    <a:pt x="7479" y="8209"/>
                    <a:pt x="7525" y="8197"/>
                    <a:pt x="7537" y="8163"/>
                  </a:cubicBezTo>
                  <a:cubicBezTo>
                    <a:pt x="7549" y="8117"/>
                    <a:pt x="7525" y="8081"/>
                    <a:pt x="7502" y="8047"/>
                  </a:cubicBezTo>
                  <a:cubicBezTo>
                    <a:pt x="7234" y="7778"/>
                    <a:pt x="6931" y="7629"/>
                    <a:pt x="6565" y="7629"/>
                  </a:cubicBezTo>
                  <a:cubicBezTo>
                    <a:pt x="6505" y="7629"/>
                    <a:pt x="6443" y="7633"/>
                    <a:pt x="6380" y="7641"/>
                  </a:cubicBezTo>
                  <a:cubicBezTo>
                    <a:pt x="5824" y="7711"/>
                    <a:pt x="5349" y="7954"/>
                    <a:pt x="4921" y="8313"/>
                  </a:cubicBezTo>
                  <a:cubicBezTo>
                    <a:pt x="4654" y="8533"/>
                    <a:pt x="4423" y="8788"/>
                    <a:pt x="4180" y="9043"/>
                  </a:cubicBezTo>
                  <a:cubicBezTo>
                    <a:pt x="3983" y="9228"/>
                    <a:pt x="3774" y="9401"/>
                    <a:pt x="3543" y="9529"/>
                  </a:cubicBezTo>
                  <a:cubicBezTo>
                    <a:pt x="3346" y="9633"/>
                    <a:pt x="3149" y="9679"/>
                    <a:pt x="2930" y="9691"/>
                  </a:cubicBezTo>
                  <a:cubicBezTo>
                    <a:pt x="2941" y="9645"/>
                    <a:pt x="2941" y="9598"/>
                    <a:pt x="2953" y="9552"/>
                  </a:cubicBezTo>
                  <a:cubicBezTo>
                    <a:pt x="3033" y="9135"/>
                    <a:pt x="3080" y="8707"/>
                    <a:pt x="3126" y="8279"/>
                  </a:cubicBezTo>
                  <a:lnTo>
                    <a:pt x="3126" y="8267"/>
                  </a:lnTo>
                  <a:cubicBezTo>
                    <a:pt x="3138" y="8220"/>
                    <a:pt x="3149" y="8186"/>
                    <a:pt x="3208" y="8163"/>
                  </a:cubicBezTo>
                  <a:cubicBezTo>
                    <a:pt x="3509" y="8058"/>
                    <a:pt x="3763" y="7885"/>
                    <a:pt x="3995" y="7677"/>
                  </a:cubicBezTo>
                  <a:cubicBezTo>
                    <a:pt x="4284" y="7433"/>
                    <a:pt x="4574" y="7190"/>
                    <a:pt x="4863" y="6959"/>
                  </a:cubicBezTo>
                  <a:cubicBezTo>
                    <a:pt x="5129" y="6750"/>
                    <a:pt x="5384" y="6553"/>
                    <a:pt x="5685" y="6403"/>
                  </a:cubicBezTo>
                  <a:cubicBezTo>
                    <a:pt x="5812" y="6345"/>
                    <a:pt x="5940" y="6298"/>
                    <a:pt x="6067" y="6264"/>
                  </a:cubicBezTo>
                  <a:cubicBezTo>
                    <a:pt x="6149" y="6242"/>
                    <a:pt x="6230" y="6234"/>
                    <a:pt x="6309" y="6234"/>
                  </a:cubicBezTo>
                  <a:cubicBezTo>
                    <a:pt x="6443" y="6234"/>
                    <a:pt x="6573" y="6258"/>
                    <a:pt x="6704" y="6287"/>
                  </a:cubicBezTo>
                  <a:cubicBezTo>
                    <a:pt x="6866" y="6322"/>
                    <a:pt x="7005" y="6380"/>
                    <a:pt x="7155" y="6449"/>
                  </a:cubicBezTo>
                  <a:cubicBezTo>
                    <a:pt x="7176" y="6456"/>
                    <a:pt x="7197" y="6467"/>
                    <a:pt x="7219" y="6467"/>
                  </a:cubicBezTo>
                  <a:cubicBezTo>
                    <a:pt x="7232" y="6467"/>
                    <a:pt x="7246" y="6463"/>
                    <a:pt x="7260" y="6449"/>
                  </a:cubicBezTo>
                  <a:cubicBezTo>
                    <a:pt x="7294" y="6414"/>
                    <a:pt x="7283" y="6380"/>
                    <a:pt x="7260" y="6345"/>
                  </a:cubicBezTo>
                  <a:cubicBezTo>
                    <a:pt x="7213" y="6218"/>
                    <a:pt x="7144" y="6090"/>
                    <a:pt x="7074" y="5974"/>
                  </a:cubicBezTo>
                  <a:cubicBezTo>
                    <a:pt x="6935" y="5743"/>
                    <a:pt x="6727" y="5627"/>
                    <a:pt x="6472" y="5604"/>
                  </a:cubicBezTo>
                  <a:cubicBezTo>
                    <a:pt x="6413" y="5599"/>
                    <a:pt x="6355" y="5597"/>
                    <a:pt x="6297" y="5597"/>
                  </a:cubicBezTo>
                  <a:cubicBezTo>
                    <a:pt x="6070" y="5597"/>
                    <a:pt x="5851" y="5632"/>
                    <a:pt x="5639" y="5696"/>
                  </a:cubicBezTo>
                  <a:cubicBezTo>
                    <a:pt x="5245" y="5824"/>
                    <a:pt x="4898" y="6009"/>
                    <a:pt x="4608" y="6298"/>
                  </a:cubicBezTo>
                  <a:cubicBezTo>
                    <a:pt x="4365" y="6542"/>
                    <a:pt x="4145" y="6808"/>
                    <a:pt x="3960" y="7109"/>
                  </a:cubicBezTo>
                  <a:cubicBezTo>
                    <a:pt x="3856" y="7294"/>
                    <a:pt x="3717" y="7456"/>
                    <a:pt x="3601" y="7630"/>
                  </a:cubicBezTo>
                  <a:cubicBezTo>
                    <a:pt x="3485" y="7769"/>
                    <a:pt x="3346" y="7873"/>
                    <a:pt x="3208" y="7978"/>
                  </a:cubicBezTo>
                  <a:cubicBezTo>
                    <a:pt x="3208" y="7989"/>
                    <a:pt x="3195" y="7989"/>
                    <a:pt x="3184" y="7989"/>
                  </a:cubicBezTo>
                  <a:cubicBezTo>
                    <a:pt x="3195" y="7769"/>
                    <a:pt x="3208" y="7561"/>
                    <a:pt x="3219" y="7352"/>
                  </a:cubicBezTo>
                  <a:cubicBezTo>
                    <a:pt x="3242" y="7109"/>
                    <a:pt x="3277" y="6866"/>
                    <a:pt x="3311" y="6623"/>
                  </a:cubicBezTo>
                  <a:cubicBezTo>
                    <a:pt x="3323" y="6530"/>
                    <a:pt x="3358" y="6437"/>
                    <a:pt x="3404" y="6357"/>
                  </a:cubicBezTo>
                  <a:cubicBezTo>
                    <a:pt x="3555" y="6102"/>
                    <a:pt x="3774" y="5917"/>
                    <a:pt x="4029" y="5766"/>
                  </a:cubicBezTo>
                  <a:cubicBezTo>
                    <a:pt x="4296" y="5616"/>
                    <a:pt x="4585" y="5534"/>
                    <a:pt x="4886" y="5465"/>
                  </a:cubicBezTo>
                  <a:cubicBezTo>
                    <a:pt x="5129" y="5419"/>
                    <a:pt x="5361" y="5361"/>
                    <a:pt x="5580" y="5256"/>
                  </a:cubicBezTo>
                  <a:cubicBezTo>
                    <a:pt x="5986" y="5094"/>
                    <a:pt x="6287" y="4817"/>
                    <a:pt x="6483" y="4423"/>
                  </a:cubicBezTo>
                  <a:cubicBezTo>
                    <a:pt x="6611" y="4191"/>
                    <a:pt x="6692" y="3937"/>
                    <a:pt x="6761" y="3682"/>
                  </a:cubicBezTo>
                  <a:cubicBezTo>
                    <a:pt x="6761" y="3671"/>
                    <a:pt x="6773" y="3671"/>
                    <a:pt x="6773" y="3659"/>
                  </a:cubicBezTo>
                  <a:cubicBezTo>
                    <a:pt x="6761" y="3636"/>
                    <a:pt x="6761" y="3613"/>
                    <a:pt x="6738" y="3589"/>
                  </a:cubicBezTo>
                  <a:cubicBezTo>
                    <a:pt x="6729" y="3585"/>
                    <a:pt x="6719" y="3582"/>
                    <a:pt x="6710" y="3582"/>
                  </a:cubicBezTo>
                  <a:cubicBezTo>
                    <a:pt x="6696" y="3582"/>
                    <a:pt x="6682" y="3588"/>
                    <a:pt x="6669" y="3601"/>
                  </a:cubicBezTo>
                  <a:cubicBezTo>
                    <a:pt x="6449" y="3833"/>
                    <a:pt x="6159" y="3926"/>
                    <a:pt x="5858" y="3995"/>
                  </a:cubicBezTo>
                  <a:cubicBezTo>
                    <a:pt x="5639" y="4029"/>
                    <a:pt x="5407" y="4076"/>
                    <a:pt x="5187" y="4168"/>
                  </a:cubicBezTo>
                  <a:cubicBezTo>
                    <a:pt x="4747" y="4330"/>
                    <a:pt x="4388" y="4585"/>
                    <a:pt x="4075" y="4932"/>
                  </a:cubicBezTo>
                  <a:cubicBezTo>
                    <a:pt x="3856" y="5176"/>
                    <a:pt x="3635" y="5442"/>
                    <a:pt x="3473" y="5743"/>
                  </a:cubicBezTo>
                  <a:lnTo>
                    <a:pt x="3462" y="5755"/>
                  </a:lnTo>
                  <a:lnTo>
                    <a:pt x="3462" y="5720"/>
                  </a:lnTo>
                  <a:cubicBezTo>
                    <a:pt x="3555" y="5292"/>
                    <a:pt x="3659" y="4875"/>
                    <a:pt x="3798" y="4458"/>
                  </a:cubicBezTo>
                  <a:cubicBezTo>
                    <a:pt x="3890" y="4180"/>
                    <a:pt x="4087" y="3972"/>
                    <a:pt x="4365" y="3856"/>
                  </a:cubicBezTo>
                  <a:cubicBezTo>
                    <a:pt x="4654" y="3740"/>
                    <a:pt x="4955" y="3659"/>
                    <a:pt x="5279" y="3625"/>
                  </a:cubicBezTo>
                  <a:cubicBezTo>
                    <a:pt x="5812" y="3566"/>
                    <a:pt x="6206" y="3288"/>
                    <a:pt x="6472" y="2814"/>
                  </a:cubicBezTo>
                  <a:cubicBezTo>
                    <a:pt x="6565" y="2640"/>
                    <a:pt x="6646" y="2444"/>
                    <a:pt x="6704" y="2246"/>
                  </a:cubicBezTo>
                  <a:cubicBezTo>
                    <a:pt x="6715" y="2235"/>
                    <a:pt x="6715" y="2223"/>
                    <a:pt x="6715" y="2212"/>
                  </a:cubicBezTo>
                  <a:cubicBezTo>
                    <a:pt x="6727" y="2177"/>
                    <a:pt x="6715" y="2143"/>
                    <a:pt x="6681" y="2131"/>
                  </a:cubicBezTo>
                  <a:cubicBezTo>
                    <a:pt x="6675" y="2128"/>
                    <a:pt x="6668" y="2126"/>
                    <a:pt x="6660" y="2126"/>
                  </a:cubicBezTo>
                  <a:cubicBezTo>
                    <a:pt x="6641" y="2126"/>
                    <a:pt x="6619" y="2137"/>
                    <a:pt x="6611" y="2154"/>
                  </a:cubicBezTo>
                  <a:cubicBezTo>
                    <a:pt x="6519" y="2258"/>
                    <a:pt x="6437" y="2362"/>
                    <a:pt x="6333" y="2455"/>
                  </a:cubicBezTo>
                  <a:cubicBezTo>
                    <a:pt x="6056" y="2722"/>
                    <a:pt x="5731" y="2872"/>
                    <a:pt x="5349" y="2930"/>
                  </a:cubicBezTo>
                  <a:cubicBezTo>
                    <a:pt x="5176" y="2953"/>
                    <a:pt x="5002" y="2987"/>
                    <a:pt x="4828" y="3023"/>
                  </a:cubicBezTo>
                  <a:cubicBezTo>
                    <a:pt x="4631" y="3080"/>
                    <a:pt x="4446" y="3173"/>
                    <a:pt x="4284" y="3311"/>
                  </a:cubicBezTo>
                  <a:cubicBezTo>
                    <a:pt x="4284" y="3324"/>
                    <a:pt x="4273" y="3324"/>
                    <a:pt x="4261" y="3335"/>
                  </a:cubicBezTo>
                  <a:cubicBezTo>
                    <a:pt x="4273" y="3311"/>
                    <a:pt x="4273" y="3300"/>
                    <a:pt x="4273" y="3288"/>
                  </a:cubicBezTo>
                  <a:cubicBezTo>
                    <a:pt x="4585" y="2675"/>
                    <a:pt x="5025" y="2166"/>
                    <a:pt x="5580" y="1760"/>
                  </a:cubicBezTo>
                  <a:cubicBezTo>
                    <a:pt x="5742" y="1633"/>
                    <a:pt x="5928" y="1529"/>
                    <a:pt x="6102" y="1413"/>
                  </a:cubicBezTo>
                  <a:cubicBezTo>
                    <a:pt x="6136" y="1390"/>
                    <a:pt x="6159" y="1379"/>
                    <a:pt x="6136" y="1343"/>
                  </a:cubicBezTo>
                  <a:cubicBezTo>
                    <a:pt x="6130" y="1325"/>
                    <a:pt x="6117" y="1316"/>
                    <a:pt x="6102" y="1316"/>
                  </a:cubicBezTo>
                  <a:cubicBezTo>
                    <a:pt x="6090" y="1316"/>
                    <a:pt x="6077" y="1322"/>
                    <a:pt x="6067" y="1332"/>
                  </a:cubicBezTo>
                  <a:cubicBezTo>
                    <a:pt x="5940" y="1402"/>
                    <a:pt x="5812" y="1482"/>
                    <a:pt x="5696" y="1564"/>
                  </a:cubicBezTo>
                  <a:cubicBezTo>
                    <a:pt x="5384" y="1772"/>
                    <a:pt x="5094" y="2015"/>
                    <a:pt x="4839" y="2305"/>
                  </a:cubicBezTo>
                  <a:cubicBezTo>
                    <a:pt x="4839" y="2305"/>
                    <a:pt x="4828" y="2305"/>
                    <a:pt x="4816" y="2316"/>
                  </a:cubicBezTo>
                  <a:cubicBezTo>
                    <a:pt x="4828" y="2293"/>
                    <a:pt x="4828" y="2282"/>
                    <a:pt x="4839" y="2270"/>
                  </a:cubicBezTo>
                  <a:cubicBezTo>
                    <a:pt x="4921" y="2050"/>
                    <a:pt x="5014" y="1818"/>
                    <a:pt x="5048" y="1587"/>
                  </a:cubicBezTo>
                  <a:cubicBezTo>
                    <a:pt x="5129" y="1135"/>
                    <a:pt x="5094" y="695"/>
                    <a:pt x="4898" y="278"/>
                  </a:cubicBezTo>
                  <a:cubicBezTo>
                    <a:pt x="4863" y="198"/>
                    <a:pt x="4828" y="116"/>
                    <a:pt x="4793" y="47"/>
                  </a:cubicBezTo>
                  <a:cubicBezTo>
                    <a:pt x="4782" y="24"/>
                    <a:pt x="4759" y="0"/>
                    <a:pt x="474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 rot="8100000">
              <a:off x="7702763" y="4383133"/>
              <a:ext cx="1884739" cy="84409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"/>
          <p:cNvSpPr txBox="1">
            <a:spLocks noGrp="1"/>
          </p:cNvSpPr>
          <p:nvPr>
            <p:ph type="title" idx="2"/>
          </p:nvPr>
        </p:nvSpPr>
        <p:spPr>
          <a:xfrm>
            <a:off x="2003200" y="3045050"/>
            <a:ext cx="1929600" cy="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"/>
          <p:cNvSpPr txBox="1">
            <a:spLocks noGrp="1"/>
          </p:cNvSpPr>
          <p:nvPr>
            <p:ph type="title" idx="3"/>
          </p:nvPr>
        </p:nvSpPr>
        <p:spPr>
          <a:xfrm>
            <a:off x="5324925" y="3045050"/>
            <a:ext cx="1697400" cy="25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6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"/>
          <p:cNvSpPr txBox="1">
            <a:spLocks noGrp="1"/>
          </p:cNvSpPr>
          <p:nvPr>
            <p:ph type="subTitle" idx="1"/>
          </p:nvPr>
        </p:nvSpPr>
        <p:spPr>
          <a:xfrm>
            <a:off x="4923247" y="3502797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4"/>
          </p:nvPr>
        </p:nvSpPr>
        <p:spPr>
          <a:xfrm>
            <a:off x="1715200" y="3502797"/>
            <a:ext cx="2505600" cy="1010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6"/>
          <p:cNvGrpSpPr/>
          <p:nvPr/>
        </p:nvGrpSpPr>
        <p:grpSpPr>
          <a:xfrm>
            <a:off x="-355777" y="-320885"/>
            <a:ext cx="10432491" cy="6488936"/>
            <a:chOff x="-355777" y="-320885"/>
            <a:chExt cx="10432491" cy="6488936"/>
          </a:xfrm>
        </p:grpSpPr>
        <p:sp>
          <p:nvSpPr>
            <p:cNvPr id="222" name="Google Shape;222;p6"/>
            <p:cNvSpPr/>
            <p:nvPr/>
          </p:nvSpPr>
          <p:spPr>
            <a:xfrm rot="2700000">
              <a:off x="8355147" y="3741051"/>
              <a:ext cx="1012961" cy="2423825"/>
            </a:xfrm>
            <a:custGeom>
              <a:avLst/>
              <a:gdLst/>
              <a:ahLst/>
              <a:cxnLst/>
              <a:rect l="l" t="t" r="r" b="b"/>
              <a:pathLst>
                <a:path w="6484" h="15515" extrusionOk="0">
                  <a:moveTo>
                    <a:pt x="3107" y="0"/>
                  </a:moveTo>
                  <a:cubicBezTo>
                    <a:pt x="2552" y="0"/>
                    <a:pt x="1949" y="193"/>
                    <a:pt x="1575" y="496"/>
                  </a:cubicBezTo>
                  <a:cubicBezTo>
                    <a:pt x="707" y="1203"/>
                    <a:pt x="371" y="2407"/>
                    <a:pt x="406" y="3529"/>
                  </a:cubicBezTo>
                  <a:cubicBezTo>
                    <a:pt x="453" y="4653"/>
                    <a:pt x="800" y="5741"/>
                    <a:pt x="1055" y="6840"/>
                  </a:cubicBezTo>
                  <a:cubicBezTo>
                    <a:pt x="1320" y="7929"/>
                    <a:pt x="1495" y="9098"/>
                    <a:pt x="1170" y="10175"/>
                  </a:cubicBezTo>
                  <a:cubicBezTo>
                    <a:pt x="834" y="11286"/>
                    <a:pt x="1" y="12294"/>
                    <a:pt x="116" y="13439"/>
                  </a:cubicBezTo>
                  <a:cubicBezTo>
                    <a:pt x="221" y="14574"/>
                    <a:pt x="1332" y="15466"/>
                    <a:pt x="2467" y="15512"/>
                  </a:cubicBezTo>
                  <a:cubicBezTo>
                    <a:pt x="2505" y="15514"/>
                    <a:pt x="2542" y="15515"/>
                    <a:pt x="2580" y="15515"/>
                  </a:cubicBezTo>
                  <a:cubicBezTo>
                    <a:pt x="3674" y="15515"/>
                    <a:pt x="4723" y="14868"/>
                    <a:pt x="5361" y="13972"/>
                  </a:cubicBezTo>
                  <a:cubicBezTo>
                    <a:pt x="6033" y="13046"/>
                    <a:pt x="6311" y="11900"/>
                    <a:pt x="6403" y="10754"/>
                  </a:cubicBezTo>
                  <a:cubicBezTo>
                    <a:pt x="6484" y="9608"/>
                    <a:pt x="6368" y="8427"/>
                    <a:pt x="5836" y="7408"/>
                  </a:cubicBezTo>
                  <a:cubicBezTo>
                    <a:pt x="5570" y="6899"/>
                    <a:pt x="5222" y="6447"/>
                    <a:pt x="4956" y="5949"/>
                  </a:cubicBezTo>
                  <a:cubicBezTo>
                    <a:pt x="4145" y="4398"/>
                    <a:pt x="4354" y="2800"/>
                    <a:pt x="4423" y="1144"/>
                  </a:cubicBezTo>
                  <a:cubicBezTo>
                    <a:pt x="4462" y="322"/>
                    <a:pt x="3825" y="0"/>
                    <a:pt x="31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6"/>
            <p:cNvSpPr/>
            <p:nvPr/>
          </p:nvSpPr>
          <p:spPr>
            <a:xfrm rot="2700000">
              <a:off x="8168150" y="3676305"/>
              <a:ext cx="1016554" cy="2463506"/>
            </a:xfrm>
            <a:custGeom>
              <a:avLst/>
              <a:gdLst/>
              <a:ahLst/>
              <a:cxnLst/>
              <a:rect l="l" t="t" r="r" b="b"/>
              <a:pathLst>
                <a:path w="6507" h="15769" extrusionOk="0">
                  <a:moveTo>
                    <a:pt x="3914" y="69"/>
                  </a:moveTo>
                  <a:cubicBezTo>
                    <a:pt x="4156" y="69"/>
                    <a:pt x="4377" y="208"/>
                    <a:pt x="4539" y="474"/>
                  </a:cubicBezTo>
                  <a:cubicBezTo>
                    <a:pt x="4828" y="926"/>
                    <a:pt x="4758" y="1539"/>
                    <a:pt x="4701" y="2084"/>
                  </a:cubicBezTo>
                  <a:cubicBezTo>
                    <a:pt x="4689" y="2200"/>
                    <a:pt x="4678" y="2327"/>
                    <a:pt x="4666" y="2442"/>
                  </a:cubicBezTo>
                  <a:cubicBezTo>
                    <a:pt x="4608" y="3276"/>
                    <a:pt x="4678" y="4179"/>
                    <a:pt x="4897" y="5175"/>
                  </a:cubicBezTo>
                  <a:cubicBezTo>
                    <a:pt x="5048" y="5881"/>
                    <a:pt x="5268" y="6576"/>
                    <a:pt x="5465" y="7259"/>
                  </a:cubicBezTo>
                  <a:cubicBezTo>
                    <a:pt x="5720" y="8092"/>
                    <a:pt x="5974" y="8961"/>
                    <a:pt x="6124" y="9829"/>
                  </a:cubicBezTo>
                  <a:cubicBezTo>
                    <a:pt x="6368" y="11137"/>
                    <a:pt x="6449" y="13001"/>
                    <a:pt x="5476" y="14472"/>
                  </a:cubicBezTo>
                  <a:cubicBezTo>
                    <a:pt x="5187" y="14923"/>
                    <a:pt x="4840" y="15259"/>
                    <a:pt x="4457" y="15455"/>
                  </a:cubicBezTo>
                  <a:cubicBezTo>
                    <a:pt x="4145" y="15629"/>
                    <a:pt x="3786" y="15710"/>
                    <a:pt x="3404" y="15710"/>
                  </a:cubicBezTo>
                  <a:cubicBezTo>
                    <a:pt x="2906" y="15710"/>
                    <a:pt x="2409" y="15560"/>
                    <a:pt x="1980" y="15305"/>
                  </a:cubicBezTo>
                  <a:cubicBezTo>
                    <a:pt x="1297" y="14876"/>
                    <a:pt x="753" y="14148"/>
                    <a:pt x="440" y="13256"/>
                  </a:cubicBezTo>
                  <a:cubicBezTo>
                    <a:pt x="70" y="12144"/>
                    <a:pt x="116" y="10952"/>
                    <a:pt x="579" y="9991"/>
                  </a:cubicBezTo>
                  <a:cubicBezTo>
                    <a:pt x="753" y="9609"/>
                    <a:pt x="1007" y="9262"/>
                    <a:pt x="1251" y="8915"/>
                  </a:cubicBezTo>
                  <a:cubicBezTo>
                    <a:pt x="1436" y="8648"/>
                    <a:pt x="1645" y="8359"/>
                    <a:pt x="1807" y="8058"/>
                  </a:cubicBezTo>
                  <a:cubicBezTo>
                    <a:pt x="2247" y="7282"/>
                    <a:pt x="2455" y="6356"/>
                    <a:pt x="2397" y="5465"/>
                  </a:cubicBezTo>
                  <a:cubicBezTo>
                    <a:pt x="2373" y="5036"/>
                    <a:pt x="2281" y="4608"/>
                    <a:pt x="2200" y="4179"/>
                  </a:cubicBezTo>
                  <a:cubicBezTo>
                    <a:pt x="2061" y="3473"/>
                    <a:pt x="1910" y="2743"/>
                    <a:pt x="2061" y="2038"/>
                  </a:cubicBezTo>
                  <a:cubicBezTo>
                    <a:pt x="2188" y="1389"/>
                    <a:pt x="3138" y="69"/>
                    <a:pt x="3914" y="69"/>
                  </a:cubicBezTo>
                  <a:close/>
                  <a:moveTo>
                    <a:pt x="3914" y="0"/>
                  </a:moveTo>
                  <a:cubicBezTo>
                    <a:pt x="3091" y="0"/>
                    <a:pt x="2142" y="1343"/>
                    <a:pt x="2003" y="2026"/>
                  </a:cubicBezTo>
                  <a:cubicBezTo>
                    <a:pt x="1853" y="2743"/>
                    <a:pt x="1992" y="3484"/>
                    <a:pt x="2142" y="4191"/>
                  </a:cubicBezTo>
                  <a:cubicBezTo>
                    <a:pt x="2223" y="4608"/>
                    <a:pt x="2304" y="5048"/>
                    <a:pt x="2327" y="5465"/>
                  </a:cubicBezTo>
                  <a:cubicBezTo>
                    <a:pt x="2385" y="6344"/>
                    <a:pt x="2177" y="7259"/>
                    <a:pt x="1748" y="8035"/>
                  </a:cubicBezTo>
                  <a:cubicBezTo>
                    <a:pt x="1586" y="8324"/>
                    <a:pt x="1390" y="8614"/>
                    <a:pt x="1193" y="8879"/>
                  </a:cubicBezTo>
                  <a:cubicBezTo>
                    <a:pt x="950" y="9227"/>
                    <a:pt x="706" y="9574"/>
                    <a:pt x="521" y="9968"/>
                  </a:cubicBezTo>
                  <a:cubicBezTo>
                    <a:pt x="47" y="10940"/>
                    <a:pt x="1" y="12144"/>
                    <a:pt x="382" y="13279"/>
                  </a:cubicBezTo>
                  <a:cubicBezTo>
                    <a:pt x="695" y="14182"/>
                    <a:pt x="1251" y="14923"/>
                    <a:pt x="1946" y="15352"/>
                  </a:cubicBezTo>
                  <a:cubicBezTo>
                    <a:pt x="2385" y="15629"/>
                    <a:pt x="2895" y="15768"/>
                    <a:pt x="3404" y="15768"/>
                  </a:cubicBezTo>
                  <a:cubicBezTo>
                    <a:pt x="3786" y="15768"/>
                    <a:pt x="4168" y="15687"/>
                    <a:pt x="4481" y="15514"/>
                  </a:cubicBezTo>
                  <a:cubicBezTo>
                    <a:pt x="4874" y="15305"/>
                    <a:pt x="5233" y="14969"/>
                    <a:pt x="5535" y="14506"/>
                  </a:cubicBezTo>
                  <a:cubicBezTo>
                    <a:pt x="6507" y="13013"/>
                    <a:pt x="6425" y="11137"/>
                    <a:pt x="6194" y="9818"/>
                  </a:cubicBezTo>
                  <a:cubicBezTo>
                    <a:pt x="6032" y="8949"/>
                    <a:pt x="5777" y="8081"/>
                    <a:pt x="5522" y="7247"/>
                  </a:cubicBezTo>
                  <a:cubicBezTo>
                    <a:pt x="5326" y="6564"/>
                    <a:pt x="5118" y="5858"/>
                    <a:pt x="4956" y="5151"/>
                  </a:cubicBezTo>
                  <a:cubicBezTo>
                    <a:pt x="4747" y="4168"/>
                    <a:pt x="4666" y="3276"/>
                    <a:pt x="4735" y="2442"/>
                  </a:cubicBezTo>
                  <a:cubicBezTo>
                    <a:pt x="4735" y="2327"/>
                    <a:pt x="4747" y="2211"/>
                    <a:pt x="4770" y="2084"/>
                  </a:cubicBezTo>
                  <a:cubicBezTo>
                    <a:pt x="4828" y="1539"/>
                    <a:pt x="4897" y="914"/>
                    <a:pt x="4596" y="440"/>
                  </a:cubicBezTo>
                  <a:cubicBezTo>
                    <a:pt x="4411" y="150"/>
                    <a:pt x="4179" y="0"/>
                    <a:pt x="39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6"/>
            <p:cNvSpPr/>
            <p:nvPr/>
          </p:nvSpPr>
          <p:spPr>
            <a:xfrm rot="-9000109">
              <a:off x="-269220" y="4446515"/>
              <a:ext cx="1428242" cy="639617"/>
            </a:xfrm>
            <a:custGeom>
              <a:avLst/>
              <a:gdLst/>
              <a:ahLst/>
              <a:cxnLst/>
              <a:rect l="l" t="t" r="r" b="b"/>
              <a:pathLst>
                <a:path w="34397" h="15405" extrusionOk="0">
                  <a:moveTo>
                    <a:pt x="8350" y="8304"/>
                  </a:moveTo>
                  <a:cubicBezTo>
                    <a:pt x="9144" y="8304"/>
                    <a:pt x="8924" y="9268"/>
                    <a:pt x="8614" y="9682"/>
                  </a:cubicBezTo>
                  <a:cubicBezTo>
                    <a:pt x="8023" y="10481"/>
                    <a:pt x="7109" y="11013"/>
                    <a:pt x="6147" y="11291"/>
                  </a:cubicBezTo>
                  <a:cubicBezTo>
                    <a:pt x="6044" y="10516"/>
                    <a:pt x="6263" y="9717"/>
                    <a:pt x="6808" y="9091"/>
                  </a:cubicBezTo>
                  <a:cubicBezTo>
                    <a:pt x="7178" y="8664"/>
                    <a:pt x="7745" y="8316"/>
                    <a:pt x="8336" y="8304"/>
                  </a:cubicBezTo>
                  <a:cubicBezTo>
                    <a:pt x="8341" y="8304"/>
                    <a:pt x="8345" y="8304"/>
                    <a:pt x="8350" y="8304"/>
                  </a:cubicBezTo>
                  <a:close/>
                  <a:moveTo>
                    <a:pt x="24542" y="8736"/>
                  </a:moveTo>
                  <a:cubicBezTo>
                    <a:pt x="24901" y="8736"/>
                    <a:pt x="25262" y="8835"/>
                    <a:pt x="25551" y="9034"/>
                  </a:cubicBezTo>
                  <a:cubicBezTo>
                    <a:pt x="26536" y="9729"/>
                    <a:pt x="26570" y="11106"/>
                    <a:pt x="26107" y="12125"/>
                  </a:cubicBezTo>
                  <a:cubicBezTo>
                    <a:pt x="25945" y="12137"/>
                    <a:pt x="25795" y="12148"/>
                    <a:pt x="25644" y="12148"/>
                  </a:cubicBezTo>
                  <a:cubicBezTo>
                    <a:pt x="25619" y="12148"/>
                    <a:pt x="25593" y="12149"/>
                    <a:pt x="25568" y="12149"/>
                  </a:cubicBezTo>
                  <a:cubicBezTo>
                    <a:pt x="24894" y="12149"/>
                    <a:pt x="24166" y="11992"/>
                    <a:pt x="23652" y="11535"/>
                  </a:cubicBezTo>
                  <a:cubicBezTo>
                    <a:pt x="23201" y="11129"/>
                    <a:pt x="22888" y="10493"/>
                    <a:pt x="22993" y="9879"/>
                  </a:cubicBezTo>
                  <a:cubicBezTo>
                    <a:pt x="23131" y="9119"/>
                    <a:pt x="23834" y="8736"/>
                    <a:pt x="24542" y="8736"/>
                  </a:cubicBezTo>
                  <a:close/>
                  <a:moveTo>
                    <a:pt x="16156" y="9425"/>
                  </a:moveTo>
                  <a:cubicBezTo>
                    <a:pt x="16317" y="9425"/>
                    <a:pt x="16475" y="9480"/>
                    <a:pt x="16613" y="9613"/>
                  </a:cubicBezTo>
                  <a:cubicBezTo>
                    <a:pt x="17077" y="10053"/>
                    <a:pt x="16834" y="10898"/>
                    <a:pt x="16602" y="11407"/>
                  </a:cubicBezTo>
                  <a:cubicBezTo>
                    <a:pt x="16336" y="12021"/>
                    <a:pt x="15884" y="12530"/>
                    <a:pt x="15363" y="12935"/>
                  </a:cubicBezTo>
                  <a:cubicBezTo>
                    <a:pt x="14854" y="12102"/>
                    <a:pt x="14622" y="11072"/>
                    <a:pt x="15085" y="10180"/>
                  </a:cubicBezTo>
                  <a:cubicBezTo>
                    <a:pt x="15270" y="9818"/>
                    <a:pt x="15725" y="9425"/>
                    <a:pt x="16156" y="9425"/>
                  </a:cubicBezTo>
                  <a:close/>
                  <a:moveTo>
                    <a:pt x="34266" y="0"/>
                  </a:moveTo>
                  <a:cubicBezTo>
                    <a:pt x="34222" y="0"/>
                    <a:pt x="34177" y="30"/>
                    <a:pt x="34177" y="84"/>
                  </a:cubicBezTo>
                  <a:cubicBezTo>
                    <a:pt x="34362" y="2955"/>
                    <a:pt x="33817" y="5978"/>
                    <a:pt x="32127" y="8363"/>
                  </a:cubicBezTo>
                  <a:cubicBezTo>
                    <a:pt x="31386" y="9405"/>
                    <a:pt x="30449" y="10308"/>
                    <a:pt x="29361" y="10979"/>
                  </a:cubicBezTo>
                  <a:cubicBezTo>
                    <a:pt x="28434" y="11546"/>
                    <a:pt x="27357" y="11975"/>
                    <a:pt x="26258" y="12102"/>
                  </a:cubicBezTo>
                  <a:cubicBezTo>
                    <a:pt x="26431" y="11708"/>
                    <a:pt x="26536" y="11291"/>
                    <a:pt x="26524" y="10828"/>
                  </a:cubicBezTo>
                  <a:cubicBezTo>
                    <a:pt x="26513" y="10215"/>
                    <a:pt x="26304" y="9590"/>
                    <a:pt x="25852" y="9150"/>
                  </a:cubicBezTo>
                  <a:cubicBezTo>
                    <a:pt x="25503" y="8789"/>
                    <a:pt x="25016" y="8613"/>
                    <a:pt x="24519" y="8613"/>
                  </a:cubicBezTo>
                  <a:cubicBezTo>
                    <a:pt x="24474" y="8613"/>
                    <a:pt x="24428" y="8614"/>
                    <a:pt x="24382" y="8617"/>
                  </a:cubicBezTo>
                  <a:cubicBezTo>
                    <a:pt x="23873" y="8640"/>
                    <a:pt x="23363" y="8872"/>
                    <a:pt x="23074" y="9312"/>
                  </a:cubicBezTo>
                  <a:cubicBezTo>
                    <a:pt x="22738" y="9809"/>
                    <a:pt x="22785" y="10458"/>
                    <a:pt x="23050" y="10990"/>
                  </a:cubicBezTo>
                  <a:cubicBezTo>
                    <a:pt x="23549" y="11966"/>
                    <a:pt x="24573" y="12281"/>
                    <a:pt x="25599" y="12281"/>
                  </a:cubicBezTo>
                  <a:cubicBezTo>
                    <a:pt x="25742" y="12281"/>
                    <a:pt x="25885" y="12275"/>
                    <a:pt x="26026" y="12264"/>
                  </a:cubicBezTo>
                  <a:lnTo>
                    <a:pt x="26026" y="12264"/>
                  </a:lnTo>
                  <a:cubicBezTo>
                    <a:pt x="26003" y="12322"/>
                    <a:pt x="25980" y="12368"/>
                    <a:pt x="25945" y="12415"/>
                  </a:cubicBezTo>
                  <a:cubicBezTo>
                    <a:pt x="25273" y="13537"/>
                    <a:pt x="24035" y="14290"/>
                    <a:pt x="22842" y="14741"/>
                  </a:cubicBezTo>
                  <a:cubicBezTo>
                    <a:pt x="21977" y="15071"/>
                    <a:pt x="21017" y="15257"/>
                    <a:pt x="20061" y="15257"/>
                  </a:cubicBezTo>
                  <a:cubicBezTo>
                    <a:pt x="18534" y="15257"/>
                    <a:pt x="17020" y="14783"/>
                    <a:pt x="15931" y="13665"/>
                  </a:cubicBezTo>
                  <a:cubicBezTo>
                    <a:pt x="15746" y="13480"/>
                    <a:pt x="15583" y="13271"/>
                    <a:pt x="15433" y="13040"/>
                  </a:cubicBezTo>
                  <a:cubicBezTo>
                    <a:pt x="15491" y="12994"/>
                    <a:pt x="15560" y="12947"/>
                    <a:pt x="15618" y="12889"/>
                  </a:cubicBezTo>
                  <a:cubicBezTo>
                    <a:pt x="16093" y="12484"/>
                    <a:pt x="16498" y="11975"/>
                    <a:pt x="16741" y="11396"/>
                  </a:cubicBezTo>
                  <a:cubicBezTo>
                    <a:pt x="16950" y="10886"/>
                    <a:pt x="17123" y="10146"/>
                    <a:pt x="16764" y="9659"/>
                  </a:cubicBezTo>
                  <a:cubicBezTo>
                    <a:pt x="16608" y="9435"/>
                    <a:pt x="16386" y="9344"/>
                    <a:pt x="16153" y="9344"/>
                  </a:cubicBezTo>
                  <a:cubicBezTo>
                    <a:pt x="15869" y="9344"/>
                    <a:pt x="15568" y="9479"/>
                    <a:pt x="15352" y="9670"/>
                  </a:cubicBezTo>
                  <a:cubicBezTo>
                    <a:pt x="14877" y="10076"/>
                    <a:pt x="14704" y="10724"/>
                    <a:pt x="14715" y="11326"/>
                  </a:cubicBezTo>
                  <a:cubicBezTo>
                    <a:pt x="14738" y="11928"/>
                    <a:pt x="14935" y="12507"/>
                    <a:pt x="15259" y="13017"/>
                  </a:cubicBezTo>
                  <a:cubicBezTo>
                    <a:pt x="14854" y="13306"/>
                    <a:pt x="14414" y="13549"/>
                    <a:pt x="13974" y="13746"/>
                  </a:cubicBezTo>
                  <a:cubicBezTo>
                    <a:pt x="12938" y="14200"/>
                    <a:pt x="11773" y="14483"/>
                    <a:pt x="10632" y="14483"/>
                  </a:cubicBezTo>
                  <a:cubicBezTo>
                    <a:pt x="10319" y="14483"/>
                    <a:pt x="10008" y="14462"/>
                    <a:pt x="9702" y="14417"/>
                  </a:cubicBezTo>
                  <a:cubicBezTo>
                    <a:pt x="8406" y="14232"/>
                    <a:pt x="7166" y="13549"/>
                    <a:pt x="6507" y="12379"/>
                  </a:cubicBezTo>
                  <a:cubicBezTo>
                    <a:pt x="6333" y="12091"/>
                    <a:pt x="6229" y="11766"/>
                    <a:pt x="6171" y="11442"/>
                  </a:cubicBezTo>
                  <a:cubicBezTo>
                    <a:pt x="6646" y="11291"/>
                    <a:pt x="7109" y="11095"/>
                    <a:pt x="7526" y="10840"/>
                  </a:cubicBezTo>
                  <a:cubicBezTo>
                    <a:pt x="8058" y="10504"/>
                    <a:pt x="8660" y="10030"/>
                    <a:pt x="8915" y="9428"/>
                  </a:cubicBezTo>
                  <a:cubicBezTo>
                    <a:pt x="9100" y="8988"/>
                    <a:pt x="9111" y="8304"/>
                    <a:pt x="8509" y="8200"/>
                  </a:cubicBezTo>
                  <a:cubicBezTo>
                    <a:pt x="8440" y="8188"/>
                    <a:pt x="8369" y="8182"/>
                    <a:pt x="8298" y="8182"/>
                  </a:cubicBezTo>
                  <a:cubicBezTo>
                    <a:pt x="7790" y="8182"/>
                    <a:pt x="7256" y="8490"/>
                    <a:pt x="6900" y="8826"/>
                  </a:cubicBezTo>
                  <a:cubicBezTo>
                    <a:pt x="6472" y="9230"/>
                    <a:pt x="6171" y="9786"/>
                    <a:pt x="6044" y="10365"/>
                  </a:cubicBezTo>
                  <a:cubicBezTo>
                    <a:pt x="5974" y="10689"/>
                    <a:pt x="5974" y="11013"/>
                    <a:pt x="6009" y="11326"/>
                  </a:cubicBezTo>
                  <a:cubicBezTo>
                    <a:pt x="5708" y="11407"/>
                    <a:pt x="5407" y="11465"/>
                    <a:pt x="5106" y="11500"/>
                  </a:cubicBezTo>
                  <a:cubicBezTo>
                    <a:pt x="4912" y="11521"/>
                    <a:pt x="4717" y="11532"/>
                    <a:pt x="4522" y="11532"/>
                  </a:cubicBezTo>
                  <a:cubicBezTo>
                    <a:pt x="3332" y="11532"/>
                    <a:pt x="2154" y="11124"/>
                    <a:pt x="1378" y="10169"/>
                  </a:cubicBezTo>
                  <a:cubicBezTo>
                    <a:pt x="475" y="9045"/>
                    <a:pt x="255" y="7552"/>
                    <a:pt x="394" y="6163"/>
                  </a:cubicBezTo>
                  <a:cubicBezTo>
                    <a:pt x="475" y="5387"/>
                    <a:pt x="672" y="4635"/>
                    <a:pt x="880" y="3882"/>
                  </a:cubicBezTo>
                  <a:cubicBezTo>
                    <a:pt x="887" y="3862"/>
                    <a:pt x="870" y="3849"/>
                    <a:pt x="853" y="3849"/>
                  </a:cubicBezTo>
                  <a:cubicBezTo>
                    <a:pt x="840" y="3849"/>
                    <a:pt x="827" y="3856"/>
                    <a:pt x="822" y="3871"/>
                  </a:cubicBezTo>
                  <a:cubicBezTo>
                    <a:pt x="348" y="5433"/>
                    <a:pt x="0" y="7123"/>
                    <a:pt x="487" y="8721"/>
                  </a:cubicBezTo>
                  <a:cubicBezTo>
                    <a:pt x="695" y="9381"/>
                    <a:pt x="1030" y="10007"/>
                    <a:pt x="1505" y="10504"/>
                  </a:cubicBezTo>
                  <a:cubicBezTo>
                    <a:pt x="2003" y="11025"/>
                    <a:pt x="2640" y="11361"/>
                    <a:pt x="3335" y="11535"/>
                  </a:cubicBezTo>
                  <a:cubicBezTo>
                    <a:pt x="3729" y="11630"/>
                    <a:pt x="4141" y="11676"/>
                    <a:pt x="4556" y="11676"/>
                  </a:cubicBezTo>
                  <a:cubicBezTo>
                    <a:pt x="5052" y="11676"/>
                    <a:pt x="5552" y="11609"/>
                    <a:pt x="6032" y="11476"/>
                  </a:cubicBezTo>
                  <a:cubicBezTo>
                    <a:pt x="6206" y="12345"/>
                    <a:pt x="6762" y="13132"/>
                    <a:pt x="7467" y="13665"/>
                  </a:cubicBezTo>
                  <a:cubicBezTo>
                    <a:pt x="8381" y="14353"/>
                    <a:pt x="9484" y="14615"/>
                    <a:pt x="10594" y="14615"/>
                  </a:cubicBezTo>
                  <a:cubicBezTo>
                    <a:pt x="11016" y="14615"/>
                    <a:pt x="11440" y="14577"/>
                    <a:pt x="11856" y="14510"/>
                  </a:cubicBezTo>
                  <a:cubicBezTo>
                    <a:pt x="13083" y="14301"/>
                    <a:pt x="14321" y="13873"/>
                    <a:pt x="15329" y="13120"/>
                  </a:cubicBezTo>
                  <a:cubicBezTo>
                    <a:pt x="15699" y="13688"/>
                    <a:pt x="16220" y="14162"/>
                    <a:pt x="16788" y="14522"/>
                  </a:cubicBezTo>
                  <a:cubicBezTo>
                    <a:pt x="17776" y="15134"/>
                    <a:pt x="18946" y="15404"/>
                    <a:pt x="20104" y="15404"/>
                  </a:cubicBezTo>
                  <a:cubicBezTo>
                    <a:pt x="20261" y="15404"/>
                    <a:pt x="20417" y="15399"/>
                    <a:pt x="20573" y="15390"/>
                  </a:cubicBezTo>
                  <a:cubicBezTo>
                    <a:pt x="21928" y="15309"/>
                    <a:pt x="23259" y="14869"/>
                    <a:pt x="24393" y="14128"/>
                  </a:cubicBezTo>
                  <a:cubicBezTo>
                    <a:pt x="25123" y="13665"/>
                    <a:pt x="25806" y="13028"/>
                    <a:pt x="26188" y="12253"/>
                  </a:cubicBezTo>
                  <a:cubicBezTo>
                    <a:pt x="26385" y="12229"/>
                    <a:pt x="26582" y="12206"/>
                    <a:pt x="26767" y="12171"/>
                  </a:cubicBezTo>
                  <a:cubicBezTo>
                    <a:pt x="28133" y="11893"/>
                    <a:pt x="29418" y="11245"/>
                    <a:pt x="30495" y="10354"/>
                  </a:cubicBezTo>
                  <a:cubicBezTo>
                    <a:pt x="32868" y="8397"/>
                    <a:pt x="34084" y="5422"/>
                    <a:pt x="34327" y="2400"/>
                  </a:cubicBezTo>
                  <a:cubicBezTo>
                    <a:pt x="34396" y="1625"/>
                    <a:pt x="34396" y="848"/>
                    <a:pt x="34350" y="73"/>
                  </a:cubicBezTo>
                  <a:cubicBezTo>
                    <a:pt x="34345" y="24"/>
                    <a:pt x="34306" y="0"/>
                    <a:pt x="3426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25" name="Google Shape;225;p6"/>
            <p:cNvGrpSpPr/>
            <p:nvPr/>
          </p:nvGrpSpPr>
          <p:grpSpPr>
            <a:xfrm flipH="1">
              <a:off x="-76201" y="785102"/>
              <a:ext cx="964062" cy="1545385"/>
              <a:chOff x="8131305" y="2068599"/>
              <a:chExt cx="1208098" cy="1936572"/>
            </a:xfrm>
          </p:grpSpPr>
          <p:sp>
            <p:nvSpPr>
              <p:cNvPr id="226" name="Google Shape;226;p6"/>
              <p:cNvSpPr/>
              <p:nvPr/>
            </p:nvSpPr>
            <p:spPr>
              <a:xfrm rot="-596862">
                <a:off x="8280510" y="2133593"/>
                <a:ext cx="909688" cy="1806585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6"/>
              <p:cNvSpPr/>
              <p:nvPr/>
            </p:nvSpPr>
            <p:spPr>
              <a:xfrm rot="-596862">
                <a:off x="8582919" y="3193778"/>
                <a:ext cx="453888" cy="377603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28" name="Google Shape;228;p6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" name="Google Shape;229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30" name="Google Shape;230;p6"/>
          <p:cNvSpPr/>
          <p:nvPr/>
        </p:nvSpPr>
        <p:spPr>
          <a:xfrm rot="3768897">
            <a:off x="7258972" y="-413038"/>
            <a:ext cx="2546509" cy="1159903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7"/>
          <p:cNvSpPr/>
          <p:nvPr/>
        </p:nvSpPr>
        <p:spPr>
          <a:xfrm rot="-1799976">
            <a:off x="6914720" y="4032320"/>
            <a:ext cx="2862913" cy="2132167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3" name="Google Shape;233;p7"/>
          <p:cNvSpPr/>
          <p:nvPr/>
        </p:nvSpPr>
        <p:spPr>
          <a:xfrm rot="-6300018">
            <a:off x="-433827" y="3925672"/>
            <a:ext cx="1989001" cy="1759085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4" name="Google Shape;234;p7"/>
          <p:cNvGrpSpPr/>
          <p:nvPr/>
        </p:nvGrpSpPr>
        <p:grpSpPr>
          <a:xfrm rot="-1470548">
            <a:off x="8704978" y="1081280"/>
            <a:ext cx="617828" cy="1715342"/>
            <a:chOff x="3888625" y="3682675"/>
            <a:chExt cx="696085" cy="1932815"/>
          </a:xfrm>
        </p:grpSpPr>
        <p:sp>
          <p:nvSpPr>
            <p:cNvPr id="235" name="Google Shape;235;p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" name="Google Shape;259;p7"/>
          <p:cNvSpPr/>
          <p:nvPr/>
        </p:nvSpPr>
        <p:spPr>
          <a:xfrm rot="8100000">
            <a:off x="7702763" y="4383133"/>
            <a:ext cx="1884739" cy="844097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7"/>
          <p:cNvSpPr txBox="1">
            <a:spLocks noGrp="1"/>
          </p:cNvSpPr>
          <p:nvPr>
            <p:ph type="title"/>
          </p:nvPr>
        </p:nvSpPr>
        <p:spPr>
          <a:xfrm>
            <a:off x="720000" y="458150"/>
            <a:ext cx="3597000" cy="114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61" name="Google Shape;261;p7"/>
          <p:cNvSpPr txBox="1">
            <a:spLocks noGrp="1"/>
          </p:cNvSpPr>
          <p:nvPr>
            <p:ph type="subTitle" idx="1"/>
          </p:nvPr>
        </p:nvSpPr>
        <p:spPr>
          <a:xfrm>
            <a:off x="720000" y="1829450"/>
            <a:ext cx="4046700" cy="2298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800"/>
              <a:buFont typeface="Open Sans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1200"/>
              <a:buFont typeface="Open Sans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rgbClr val="999999"/>
              </a:buClr>
              <a:buSzPts val="700"/>
              <a:buFont typeface="Open Sans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rgbClr val="999999"/>
              </a:buClr>
              <a:buSzPts val="600"/>
              <a:buFont typeface="Open Sans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p9"/>
          <p:cNvSpPr/>
          <p:nvPr/>
        </p:nvSpPr>
        <p:spPr>
          <a:xfrm>
            <a:off x="4230675" y="-1900224"/>
            <a:ext cx="3743365" cy="2665722"/>
          </a:xfrm>
          <a:custGeom>
            <a:avLst/>
            <a:gdLst/>
            <a:ahLst/>
            <a:cxnLst/>
            <a:rect l="l" t="t" r="r" b="b"/>
            <a:pathLst>
              <a:path w="36331" h="25872" extrusionOk="0">
                <a:moveTo>
                  <a:pt x="16260" y="1"/>
                </a:moveTo>
                <a:cubicBezTo>
                  <a:pt x="15146" y="1"/>
                  <a:pt x="14047" y="49"/>
                  <a:pt x="12979" y="137"/>
                </a:cubicBezTo>
                <a:cubicBezTo>
                  <a:pt x="10189" y="369"/>
                  <a:pt x="7387" y="1086"/>
                  <a:pt x="5037" y="2615"/>
                </a:cubicBezTo>
                <a:cubicBezTo>
                  <a:pt x="2305" y="4386"/>
                  <a:pt x="314" y="7303"/>
                  <a:pt x="82" y="10603"/>
                </a:cubicBezTo>
                <a:cubicBezTo>
                  <a:pt x="1" y="11841"/>
                  <a:pt x="117" y="13104"/>
                  <a:pt x="430" y="14308"/>
                </a:cubicBezTo>
                <a:cubicBezTo>
                  <a:pt x="464" y="14458"/>
                  <a:pt x="499" y="14597"/>
                  <a:pt x="545" y="14748"/>
                </a:cubicBezTo>
                <a:cubicBezTo>
                  <a:pt x="1575" y="18140"/>
                  <a:pt x="4076" y="20976"/>
                  <a:pt x="7109" y="22817"/>
                </a:cubicBezTo>
                <a:cubicBezTo>
                  <a:pt x="10131" y="24646"/>
                  <a:pt x="13674" y="25538"/>
                  <a:pt x="17205" y="25793"/>
                </a:cubicBezTo>
                <a:cubicBezTo>
                  <a:pt x="17891" y="25844"/>
                  <a:pt x="18583" y="25871"/>
                  <a:pt x="19275" y="25871"/>
                </a:cubicBezTo>
                <a:cubicBezTo>
                  <a:pt x="23080" y="25871"/>
                  <a:pt x="26914" y="25050"/>
                  <a:pt x="30068" y="22945"/>
                </a:cubicBezTo>
                <a:cubicBezTo>
                  <a:pt x="33784" y="20467"/>
                  <a:pt x="36331" y="15963"/>
                  <a:pt x="35659" y="11540"/>
                </a:cubicBezTo>
                <a:cubicBezTo>
                  <a:pt x="35080" y="7709"/>
                  <a:pt x="32221" y="4501"/>
                  <a:pt x="28794" y="2695"/>
                </a:cubicBezTo>
                <a:cubicBezTo>
                  <a:pt x="25086" y="727"/>
                  <a:pt x="20567" y="1"/>
                  <a:pt x="162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8" name="Google Shape;378;p9"/>
          <p:cNvSpPr/>
          <p:nvPr/>
        </p:nvSpPr>
        <p:spPr>
          <a:xfrm rot="-6299990">
            <a:off x="-437583" y="3269527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9" name="Google Shape;379;p9"/>
          <p:cNvSpPr/>
          <p:nvPr/>
        </p:nvSpPr>
        <p:spPr>
          <a:xfrm rot="-5400000">
            <a:off x="3334830" y="3918320"/>
            <a:ext cx="1357201" cy="1190358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lt1"/>
              </a:solidFill>
            </a:endParaRPr>
          </a:p>
        </p:txBody>
      </p:sp>
      <p:sp>
        <p:nvSpPr>
          <p:cNvPr id="380" name="Google Shape;380;p9"/>
          <p:cNvSpPr/>
          <p:nvPr/>
        </p:nvSpPr>
        <p:spPr>
          <a:xfrm rot="-7200048">
            <a:off x="7860070" y="-363231"/>
            <a:ext cx="413614" cy="1723405"/>
          </a:xfrm>
          <a:custGeom>
            <a:avLst/>
            <a:gdLst/>
            <a:ahLst/>
            <a:cxnLst/>
            <a:rect l="l" t="t" r="r" b="b"/>
            <a:pathLst>
              <a:path w="10852" h="45217" extrusionOk="0">
                <a:moveTo>
                  <a:pt x="4923" y="1579"/>
                </a:moveTo>
                <a:lnTo>
                  <a:pt x="4923" y="1579"/>
                </a:lnTo>
                <a:cubicBezTo>
                  <a:pt x="5046" y="2020"/>
                  <a:pt x="5171" y="2460"/>
                  <a:pt x="5295" y="2911"/>
                </a:cubicBezTo>
                <a:cubicBezTo>
                  <a:pt x="5430" y="3431"/>
                  <a:pt x="5498" y="3939"/>
                  <a:pt x="5555" y="4447"/>
                </a:cubicBezTo>
                <a:cubicBezTo>
                  <a:pt x="5306" y="3488"/>
                  <a:pt x="5024" y="2562"/>
                  <a:pt x="4923" y="1579"/>
                </a:cubicBezTo>
                <a:close/>
                <a:moveTo>
                  <a:pt x="8016" y="2956"/>
                </a:moveTo>
                <a:lnTo>
                  <a:pt x="8016" y="2956"/>
                </a:lnTo>
                <a:cubicBezTo>
                  <a:pt x="8049" y="4007"/>
                  <a:pt x="8027" y="5034"/>
                  <a:pt x="7372" y="5937"/>
                </a:cubicBezTo>
                <a:cubicBezTo>
                  <a:pt x="7033" y="6400"/>
                  <a:pt x="6639" y="6772"/>
                  <a:pt x="6311" y="7191"/>
                </a:cubicBezTo>
                <a:cubicBezTo>
                  <a:pt x="6435" y="6626"/>
                  <a:pt x="6593" y="6062"/>
                  <a:pt x="6819" y="5497"/>
                </a:cubicBezTo>
                <a:cubicBezTo>
                  <a:pt x="7169" y="4627"/>
                  <a:pt x="7610" y="3804"/>
                  <a:pt x="8016" y="2956"/>
                </a:cubicBezTo>
                <a:close/>
                <a:moveTo>
                  <a:pt x="2236" y="4740"/>
                </a:moveTo>
                <a:lnTo>
                  <a:pt x="2236" y="4740"/>
                </a:lnTo>
                <a:cubicBezTo>
                  <a:pt x="3523" y="6062"/>
                  <a:pt x="5137" y="7303"/>
                  <a:pt x="5623" y="9098"/>
                </a:cubicBezTo>
                <a:cubicBezTo>
                  <a:pt x="5340" y="8387"/>
                  <a:pt x="4697" y="7778"/>
                  <a:pt x="4087" y="7427"/>
                </a:cubicBezTo>
                <a:cubicBezTo>
                  <a:pt x="4074" y="7419"/>
                  <a:pt x="4061" y="7415"/>
                  <a:pt x="4048" y="7415"/>
                </a:cubicBezTo>
                <a:cubicBezTo>
                  <a:pt x="3994" y="7415"/>
                  <a:pt x="3951" y="7483"/>
                  <a:pt x="3997" y="7529"/>
                </a:cubicBezTo>
                <a:cubicBezTo>
                  <a:pt x="4381" y="7845"/>
                  <a:pt x="4753" y="8285"/>
                  <a:pt x="5013" y="8714"/>
                </a:cubicBezTo>
                <a:cubicBezTo>
                  <a:pt x="5058" y="8805"/>
                  <a:pt x="5103" y="8895"/>
                  <a:pt x="5148" y="8997"/>
                </a:cubicBezTo>
                <a:cubicBezTo>
                  <a:pt x="4956" y="8884"/>
                  <a:pt x="4753" y="8771"/>
                  <a:pt x="4539" y="8647"/>
                </a:cubicBezTo>
                <a:cubicBezTo>
                  <a:pt x="3263" y="7936"/>
                  <a:pt x="2619" y="6174"/>
                  <a:pt x="2236" y="4740"/>
                </a:cubicBezTo>
                <a:close/>
                <a:moveTo>
                  <a:pt x="9518" y="8420"/>
                </a:moveTo>
                <a:cubicBezTo>
                  <a:pt x="9680" y="8420"/>
                  <a:pt x="9529" y="8840"/>
                  <a:pt x="9472" y="9166"/>
                </a:cubicBezTo>
                <a:cubicBezTo>
                  <a:pt x="9088" y="11232"/>
                  <a:pt x="6752" y="11955"/>
                  <a:pt x="5814" y="13659"/>
                </a:cubicBezTo>
                <a:cubicBezTo>
                  <a:pt x="5814" y="13603"/>
                  <a:pt x="5826" y="13558"/>
                  <a:pt x="5837" y="13501"/>
                </a:cubicBezTo>
                <a:cubicBezTo>
                  <a:pt x="5927" y="13343"/>
                  <a:pt x="6029" y="13185"/>
                  <a:pt x="6119" y="13027"/>
                </a:cubicBezTo>
                <a:cubicBezTo>
                  <a:pt x="6966" y="12339"/>
                  <a:pt x="7733" y="11368"/>
                  <a:pt x="8185" y="10442"/>
                </a:cubicBezTo>
                <a:cubicBezTo>
                  <a:pt x="8202" y="10407"/>
                  <a:pt x="8173" y="10359"/>
                  <a:pt x="8138" y="10359"/>
                </a:cubicBezTo>
                <a:cubicBezTo>
                  <a:pt x="8128" y="10359"/>
                  <a:pt x="8117" y="10364"/>
                  <a:pt x="8106" y="10374"/>
                </a:cubicBezTo>
                <a:cubicBezTo>
                  <a:pt x="7711" y="10859"/>
                  <a:pt x="7304" y="11345"/>
                  <a:pt x="6875" y="11808"/>
                </a:cubicBezTo>
                <a:cubicBezTo>
                  <a:pt x="6819" y="11875"/>
                  <a:pt x="6752" y="11943"/>
                  <a:pt x="6695" y="12011"/>
                </a:cubicBezTo>
                <a:cubicBezTo>
                  <a:pt x="6910" y="11616"/>
                  <a:pt x="7124" y="11221"/>
                  <a:pt x="7349" y="10848"/>
                </a:cubicBezTo>
                <a:cubicBezTo>
                  <a:pt x="7711" y="10261"/>
                  <a:pt x="8106" y="9697"/>
                  <a:pt x="8569" y="9178"/>
                </a:cubicBezTo>
                <a:cubicBezTo>
                  <a:pt x="8749" y="8985"/>
                  <a:pt x="8953" y="8805"/>
                  <a:pt x="9168" y="8636"/>
                </a:cubicBezTo>
                <a:cubicBezTo>
                  <a:pt x="9346" y="8482"/>
                  <a:pt x="9455" y="8420"/>
                  <a:pt x="9518" y="8420"/>
                </a:cubicBezTo>
                <a:close/>
                <a:moveTo>
                  <a:pt x="2168" y="11695"/>
                </a:moveTo>
                <a:lnTo>
                  <a:pt x="2168" y="11695"/>
                </a:lnTo>
                <a:cubicBezTo>
                  <a:pt x="2507" y="12146"/>
                  <a:pt x="2992" y="12519"/>
                  <a:pt x="3410" y="12891"/>
                </a:cubicBezTo>
                <a:cubicBezTo>
                  <a:pt x="4132" y="13546"/>
                  <a:pt x="4504" y="14281"/>
                  <a:pt x="4742" y="15071"/>
                </a:cubicBezTo>
                <a:cubicBezTo>
                  <a:pt x="4527" y="14562"/>
                  <a:pt x="4223" y="14156"/>
                  <a:pt x="3816" y="14032"/>
                </a:cubicBezTo>
                <a:cubicBezTo>
                  <a:pt x="3809" y="14029"/>
                  <a:pt x="3802" y="14028"/>
                  <a:pt x="3796" y="14028"/>
                </a:cubicBezTo>
                <a:cubicBezTo>
                  <a:pt x="3747" y="14028"/>
                  <a:pt x="3709" y="14094"/>
                  <a:pt x="3748" y="14133"/>
                </a:cubicBezTo>
                <a:cubicBezTo>
                  <a:pt x="4482" y="14788"/>
                  <a:pt x="4561" y="15658"/>
                  <a:pt x="4730" y="16527"/>
                </a:cubicBezTo>
                <a:cubicBezTo>
                  <a:pt x="4606" y="16358"/>
                  <a:pt x="4459" y="16211"/>
                  <a:pt x="4290" y="16042"/>
                </a:cubicBezTo>
                <a:cubicBezTo>
                  <a:pt x="3059" y="14868"/>
                  <a:pt x="2597" y="13490"/>
                  <a:pt x="2224" y="11865"/>
                </a:cubicBezTo>
                <a:cubicBezTo>
                  <a:pt x="2213" y="11808"/>
                  <a:pt x="2190" y="11752"/>
                  <a:pt x="2168" y="11695"/>
                </a:cubicBezTo>
                <a:close/>
                <a:moveTo>
                  <a:pt x="9720" y="17204"/>
                </a:moveTo>
                <a:lnTo>
                  <a:pt x="9720" y="17204"/>
                </a:lnTo>
                <a:cubicBezTo>
                  <a:pt x="9901" y="17374"/>
                  <a:pt x="9901" y="17588"/>
                  <a:pt x="9709" y="17836"/>
                </a:cubicBezTo>
                <a:cubicBezTo>
                  <a:pt x="9597" y="18198"/>
                  <a:pt x="9359" y="18526"/>
                  <a:pt x="9133" y="18830"/>
                </a:cubicBezTo>
                <a:cubicBezTo>
                  <a:pt x="8761" y="19349"/>
                  <a:pt x="8264" y="19790"/>
                  <a:pt x="7801" y="20242"/>
                </a:cubicBezTo>
                <a:cubicBezTo>
                  <a:pt x="7620" y="20410"/>
                  <a:pt x="7440" y="20569"/>
                  <a:pt x="7259" y="20749"/>
                </a:cubicBezTo>
                <a:cubicBezTo>
                  <a:pt x="7936" y="19462"/>
                  <a:pt x="8682" y="18288"/>
                  <a:pt x="9720" y="17204"/>
                </a:cubicBezTo>
                <a:close/>
                <a:moveTo>
                  <a:pt x="9991" y="21720"/>
                </a:moveTo>
                <a:cubicBezTo>
                  <a:pt x="8953" y="22635"/>
                  <a:pt x="7293" y="22488"/>
                  <a:pt x="6006" y="22985"/>
                </a:cubicBezTo>
                <a:cubicBezTo>
                  <a:pt x="6695" y="22420"/>
                  <a:pt x="7237" y="22036"/>
                  <a:pt x="8174" y="21901"/>
                </a:cubicBezTo>
                <a:cubicBezTo>
                  <a:pt x="8784" y="21800"/>
                  <a:pt x="9382" y="21800"/>
                  <a:pt x="9991" y="21720"/>
                </a:cubicBezTo>
                <a:close/>
                <a:moveTo>
                  <a:pt x="829" y="23220"/>
                </a:moveTo>
                <a:cubicBezTo>
                  <a:pt x="861" y="23220"/>
                  <a:pt x="1009" y="23474"/>
                  <a:pt x="1197" y="23696"/>
                </a:cubicBezTo>
                <a:cubicBezTo>
                  <a:pt x="1649" y="24238"/>
                  <a:pt x="2145" y="24768"/>
                  <a:pt x="2608" y="25310"/>
                </a:cubicBezTo>
                <a:cubicBezTo>
                  <a:pt x="3579" y="26439"/>
                  <a:pt x="4279" y="27568"/>
                  <a:pt x="4606" y="28991"/>
                </a:cubicBezTo>
                <a:cubicBezTo>
                  <a:pt x="4572" y="28957"/>
                  <a:pt x="4539" y="28923"/>
                  <a:pt x="4494" y="28890"/>
                </a:cubicBezTo>
                <a:lnTo>
                  <a:pt x="4504" y="28890"/>
                </a:lnTo>
                <a:cubicBezTo>
                  <a:pt x="4392" y="28032"/>
                  <a:pt x="3714" y="27320"/>
                  <a:pt x="3207" y="26665"/>
                </a:cubicBezTo>
                <a:cubicBezTo>
                  <a:pt x="3195" y="26650"/>
                  <a:pt x="3179" y="26644"/>
                  <a:pt x="3164" y="26644"/>
                </a:cubicBezTo>
                <a:cubicBezTo>
                  <a:pt x="3122" y="26644"/>
                  <a:pt x="3080" y="26692"/>
                  <a:pt x="3104" y="26733"/>
                </a:cubicBezTo>
                <a:cubicBezTo>
                  <a:pt x="3500" y="27365"/>
                  <a:pt x="3872" y="27986"/>
                  <a:pt x="4233" y="28641"/>
                </a:cubicBezTo>
                <a:cubicBezTo>
                  <a:pt x="4143" y="28551"/>
                  <a:pt x="4042" y="28471"/>
                  <a:pt x="3940" y="28393"/>
                </a:cubicBezTo>
                <a:cubicBezTo>
                  <a:pt x="2349" y="27094"/>
                  <a:pt x="1581" y="25604"/>
                  <a:pt x="949" y="23662"/>
                </a:cubicBezTo>
                <a:cubicBezTo>
                  <a:pt x="839" y="23338"/>
                  <a:pt x="807" y="23220"/>
                  <a:pt x="829" y="23220"/>
                </a:cubicBezTo>
                <a:close/>
                <a:moveTo>
                  <a:pt x="7948" y="26575"/>
                </a:moveTo>
                <a:cubicBezTo>
                  <a:pt x="7542" y="27738"/>
                  <a:pt x="7259" y="28991"/>
                  <a:pt x="6368" y="29871"/>
                </a:cubicBezTo>
                <a:cubicBezTo>
                  <a:pt x="6040" y="30199"/>
                  <a:pt x="5713" y="30493"/>
                  <a:pt x="5510" y="30831"/>
                </a:cubicBezTo>
                <a:cubicBezTo>
                  <a:pt x="5679" y="30064"/>
                  <a:pt x="5826" y="29307"/>
                  <a:pt x="6232" y="28573"/>
                </a:cubicBezTo>
                <a:cubicBezTo>
                  <a:pt x="6661" y="27806"/>
                  <a:pt x="7293" y="27173"/>
                  <a:pt x="7948" y="26575"/>
                </a:cubicBezTo>
                <a:close/>
                <a:moveTo>
                  <a:pt x="2108" y="32328"/>
                </a:moveTo>
                <a:cubicBezTo>
                  <a:pt x="2124" y="32328"/>
                  <a:pt x="2212" y="32416"/>
                  <a:pt x="2371" y="32593"/>
                </a:cubicBezTo>
                <a:cubicBezTo>
                  <a:pt x="2924" y="33067"/>
                  <a:pt x="3330" y="33699"/>
                  <a:pt x="3692" y="34309"/>
                </a:cubicBezTo>
                <a:cubicBezTo>
                  <a:pt x="4121" y="35031"/>
                  <a:pt x="4448" y="35776"/>
                  <a:pt x="4855" y="36499"/>
                </a:cubicBezTo>
                <a:cubicBezTo>
                  <a:pt x="4798" y="36454"/>
                  <a:pt x="4742" y="36397"/>
                  <a:pt x="4685" y="36352"/>
                </a:cubicBezTo>
                <a:cubicBezTo>
                  <a:pt x="4629" y="36296"/>
                  <a:pt x="4572" y="36250"/>
                  <a:pt x="4516" y="36194"/>
                </a:cubicBezTo>
                <a:cubicBezTo>
                  <a:pt x="3782" y="35505"/>
                  <a:pt x="3229" y="34715"/>
                  <a:pt x="2732" y="33789"/>
                </a:cubicBezTo>
                <a:cubicBezTo>
                  <a:pt x="2529" y="33405"/>
                  <a:pt x="2382" y="32999"/>
                  <a:pt x="2269" y="32581"/>
                </a:cubicBezTo>
                <a:cubicBezTo>
                  <a:pt x="2146" y="32413"/>
                  <a:pt x="2092" y="32328"/>
                  <a:pt x="2108" y="32328"/>
                </a:cubicBezTo>
                <a:close/>
                <a:moveTo>
                  <a:pt x="1265" y="35361"/>
                </a:moveTo>
                <a:cubicBezTo>
                  <a:pt x="2049" y="35361"/>
                  <a:pt x="2787" y="35581"/>
                  <a:pt x="3500" y="35957"/>
                </a:cubicBezTo>
                <a:cubicBezTo>
                  <a:pt x="4053" y="36261"/>
                  <a:pt x="4437" y="36713"/>
                  <a:pt x="4877" y="37131"/>
                </a:cubicBezTo>
                <a:cubicBezTo>
                  <a:pt x="4516" y="36996"/>
                  <a:pt x="4143" y="36916"/>
                  <a:pt x="3726" y="36848"/>
                </a:cubicBezTo>
                <a:cubicBezTo>
                  <a:pt x="2517" y="36645"/>
                  <a:pt x="1603" y="36352"/>
                  <a:pt x="858" y="35381"/>
                </a:cubicBezTo>
                <a:cubicBezTo>
                  <a:pt x="995" y="35367"/>
                  <a:pt x="1131" y="35361"/>
                  <a:pt x="1265" y="35361"/>
                </a:cubicBezTo>
                <a:close/>
                <a:moveTo>
                  <a:pt x="8935" y="35268"/>
                </a:moveTo>
                <a:cubicBezTo>
                  <a:pt x="8966" y="35268"/>
                  <a:pt x="8992" y="35292"/>
                  <a:pt x="9009" y="35347"/>
                </a:cubicBezTo>
                <a:cubicBezTo>
                  <a:pt x="9597" y="37334"/>
                  <a:pt x="8264" y="38779"/>
                  <a:pt x="7632" y="40461"/>
                </a:cubicBezTo>
                <a:cubicBezTo>
                  <a:pt x="7632" y="40393"/>
                  <a:pt x="7620" y="40326"/>
                  <a:pt x="7620" y="40258"/>
                </a:cubicBezTo>
                <a:cubicBezTo>
                  <a:pt x="8061" y="39490"/>
                  <a:pt x="8310" y="38554"/>
                  <a:pt x="8433" y="37696"/>
                </a:cubicBezTo>
                <a:cubicBezTo>
                  <a:pt x="8446" y="37627"/>
                  <a:pt x="8397" y="37593"/>
                  <a:pt x="8342" y="37593"/>
                </a:cubicBezTo>
                <a:cubicBezTo>
                  <a:pt x="8298" y="37593"/>
                  <a:pt x="8250" y="37616"/>
                  <a:pt x="8230" y="37661"/>
                </a:cubicBezTo>
                <a:cubicBezTo>
                  <a:pt x="8004" y="38305"/>
                  <a:pt x="7801" y="38983"/>
                  <a:pt x="7620" y="39660"/>
                </a:cubicBezTo>
                <a:cubicBezTo>
                  <a:pt x="7632" y="39118"/>
                  <a:pt x="7677" y="38576"/>
                  <a:pt x="7778" y="38012"/>
                </a:cubicBezTo>
                <a:cubicBezTo>
                  <a:pt x="7881" y="37458"/>
                  <a:pt x="8061" y="36928"/>
                  <a:pt x="8253" y="36409"/>
                </a:cubicBezTo>
                <a:cubicBezTo>
                  <a:pt x="8292" y="36311"/>
                  <a:pt x="8731" y="35268"/>
                  <a:pt x="8935" y="35268"/>
                </a:cubicBezTo>
                <a:close/>
                <a:moveTo>
                  <a:pt x="4733" y="1"/>
                </a:moveTo>
                <a:cubicBezTo>
                  <a:pt x="4639" y="1"/>
                  <a:pt x="4546" y="64"/>
                  <a:pt x="4527" y="179"/>
                </a:cubicBezTo>
                <a:cubicBezTo>
                  <a:pt x="4301" y="2144"/>
                  <a:pt x="4990" y="4075"/>
                  <a:pt x="5566" y="5926"/>
                </a:cubicBezTo>
                <a:cubicBezTo>
                  <a:pt x="5532" y="5949"/>
                  <a:pt x="5510" y="5982"/>
                  <a:pt x="5520" y="6039"/>
                </a:cubicBezTo>
                <a:cubicBezTo>
                  <a:pt x="5656" y="6874"/>
                  <a:pt x="5746" y="7710"/>
                  <a:pt x="5781" y="8545"/>
                </a:cubicBezTo>
                <a:cubicBezTo>
                  <a:pt x="5204" y="6772"/>
                  <a:pt x="3195" y="5384"/>
                  <a:pt x="2043" y="4097"/>
                </a:cubicBezTo>
                <a:cubicBezTo>
                  <a:pt x="2014" y="4065"/>
                  <a:pt x="1978" y="4051"/>
                  <a:pt x="1942" y="4051"/>
                </a:cubicBezTo>
                <a:cubicBezTo>
                  <a:pt x="1851" y="4051"/>
                  <a:pt x="1759" y="4139"/>
                  <a:pt x="1784" y="4243"/>
                </a:cubicBezTo>
                <a:cubicBezTo>
                  <a:pt x="2078" y="5463"/>
                  <a:pt x="2529" y="6649"/>
                  <a:pt x="3184" y="7721"/>
                </a:cubicBezTo>
                <a:cubicBezTo>
                  <a:pt x="3692" y="8556"/>
                  <a:pt x="4719" y="8917"/>
                  <a:pt x="5362" y="9550"/>
                </a:cubicBezTo>
                <a:cubicBezTo>
                  <a:pt x="5430" y="9730"/>
                  <a:pt x="5510" y="9900"/>
                  <a:pt x="5611" y="10058"/>
                </a:cubicBezTo>
                <a:cubicBezTo>
                  <a:pt x="5627" y="10085"/>
                  <a:pt x="5651" y="10096"/>
                  <a:pt x="5675" y="10096"/>
                </a:cubicBezTo>
                <a:cubicBezTo>
                  <a:pt x="5702" y="10096"/>
                  <a:pt x="5729" y="10082"/>
                  <a:pt x="5746" y="10058"/>
                </a:cubicBezTo>
                <a:cubicBezTo>
                  <a:pt x="5758" y="10081"/>
                  <a:pt x="5781" y="10114"/>
                  <a:pt x="5791" y="10137"/>
                </a:cubicBezTo>
                <a:cubicBezTo>
                  <a:pt x="5758" y="11243"/>
                  <a:pt x="5668" y="12350"/>
                  <a:pt x="5532" y="13456"/>
                </a:cubicBezTo>
                <a:cubicBezTo>
                  <a:pt x="5464" y="13626"/>
                  <a:pt x="5397" y="13795"/>
                  <a:pt x="5340" y="13964"/>
                </a:cubicBezTo>
                <a:cubicBezTo>
                  <a:pt x="5324" y="14019"/>
                  <a:pt x="5363" y="14052"/>
                  <a:pt x="5403" y="14052"/>
                </a:cubicBezTo>
                <a:cubicBezTo>
                  <a:pt x="5421" y="14052"/>
                  <a:pt x="5439" y="14046"/>
                  <a:pt x="5453" y="14032"/>
                </a:cubicBezTo>
                <a:lnTo>
                  <a:pt x="5453" y="14032"/>
                </a:lnTo>
                <a:cubicBezTo>
                  <a:pt x="5385" y="14562"/>
                  <a:pt x="5317" y="15093"/>
                  <a:pt x="5227" y="15624"/>
                </a:cubicBezTo>
                <a:cubicBezTo>
                  <a:pt x="5114" y="15071"/>
                  <a:pt x="4923" y="14529"/>
                  <a:pt x="4708" y="13998"/>
                </a:cubicBezTo>
                <a:cubicBezTo>
                  <a:pt x="4200" y="12733"/>
                  <a:pt x="2665" y="12124"/>
                  <a:pt x="2010" y="10916"/>
                </a:cubicBezTo>
                <a:cubicBezTo>
                  <a:pt x="1981" y="10862"/>
                  <a:pt x="1932" y="10839"/>
                  <a:pt x="1884" y="10839"/>
                </a:cubicBezTo>
                <a:cubicBezTo>
                  <a:pt x="1800" y="10839"/>
                  <a:pt x="1717" y="10910"/>
                  <a:pt x="1739" y="11017"/>
                </a:cubicBezTo>
                <a:cubicBezTo>
                  <a:pt x="2010" y="12248"/>
                  <a:pt x="2258" y="13456"/>
                  <a:pt x="2778" y="14608"/>
                </a:cubicBezTo>
                <a:cubicBezTo>
                  <a:pt x="3319" y="15782"/>
                  <a:pt x="4516" y="16369"/>
                  <a:pt x="4945" y="17577"/>
                </a:cubicBezTo>
                <a:cubicBezTo>
                  <a:pt x="4516" y="20817"/>
                  <a:pt x="4381" y="24046"/>
                  <a:pt x="4572" y="27332"/>
                </a:cubicBezTo>
                <a:cubicBezTo>
                  <a:pt x="4572" y="27444"/>
                  <a:pt x="4584" y="27557"/>
                  <a:pt x="4595" y="27658"/>
                </a:cubicBezTo>
                <a:cubicBezTo>
                  <a:pt x="3861" y="25897"/>
                  <a:pt x="1840" y="24554"/>
                  <a:pt x="926" y="22996"/>
                </a:cubicBezTo>
                <a:cubicBezTo>
                  <a:pt x="892" y="22939"/>
                  <a:pt x="836" y="22917"/>
                  <a:pt x="768" y="22917"/>
                </a:cubicBezTo>
                <a:cubicBezTo>
                  <a:pt x="0" y="23019"/>
                  <a:pt x="847" y="24475"/>
                  <a:pt x="971" y="24780"/>
                </a:cubicBezTo>
                <a:cubicBezTo>
                  <a:pt x="1378" y="25807"/>
                  <a:pt x="1863" y="26744"/>
                  <a:pt x="2529" y="27625"/>
                </a:cubicBezTo>
                <a:cubicBezTo>
                  <a:pt x="3217" y="28528"/>
                  <a:pt x="4279" y="28867"/>
                  <a:pt x="4787" y="29871"/>
                </a:cubicBezTo>
                <a:cubicBezTo>
                  <a:pt x="5058" y="32355"/>
                  <a:pt x="5498" y="34828"/>
                  <a:pt x="6029" y="37255"/>
                </a:cubicBezTo>
                <a:lnTo>
                  <a:pt x="6097" y="37526"/>
                </a:lnTo>
                <a:cubicBezTo>
                  <a:pt x="5904" y="37312"/>
                  <a:pt x="5668" y="37131"/>
                  <a:pt x="5430" y="36950"/>
                </a:cubicBezTo>
                <a:cubicBezTo>
                  <a:pt x="4753" y="35799"/>
                  <a:pt x="4211" y="34580"/>
                  <a:pt x="3488" y="33461"/>
                </a:cubicBezTo>
                <a:cubicBezTo>
                  <a:pt x="3242" y="33087"/>
                  <a:pt x="2619" y="32030"/>
                  <a:pt x="2074" y="32030"/>
                </a:cubicBezTo>
                <a:cubicBezTo>
                  <a:pt x="2045" y="32030"/>
                  <a:pt x="2016" y="32033"/>
                  <a:pt x="1987" y="32039"/>
                </a:cubicBezTo>
                <a:cubicBezTo>
                  <a:pt x="1897" y="32062"/>
                  <a:pt x="1852" y="32141"/>
                  <a:pt x="1863" y="32231"/>
                </a:cubicBezTo>
                <a:cubicBezTo>
                  <a:pt x="2078" y="33439"/>
                  <a:pt x="2665" y="34534"/>
                  <a:pt x="3398" y="35505"/>
                </a:cubicBezTo>
                <a:cubicBezTo>
                  <a:pt x="3421" y="35528"/>
                  <a:pt x="3432" y="35539"/>
                  <a:pt x="3443" y="35561"/>
                </a:cubicBezTo>
                <a:cubicBezTo>
                  <a:pt x="2710" y="35243"/>
                  <a:pt x="1894" y="35085"/>
                  <a:pt x="1158" y="35085"/>
                </a:cubicBezTo>
                <a:cubicBezTo>
                  <a:pt x="953" y="35085"/>
                  <a:pt x="754" y="35097"/>
                  <a:pt x="565" y="35121"/>
                </a:cubicBezTo>
                <a:cubicBezTo>
                  <a:pt x="474" y="35132"/>
                  <a:pt x="429" y="35257"/>
                  <a:pt x="474" y="35325"/>
                </a:cubicBezTo>
                <a:cubicBezTo>
                  <a:pt x="949" y="36160"/>
                  <a:pt x="1614" y="36690"/>
                  <a:pt x="2540" y="36961"/>
                </a:cubicBezTo>
                <a:cubicBezTo>
                  <a:pt x="3601" y="37267"/>
                  <a:pt x="4765" y="37164"/>
                  <a:pt x="5746" y="37752"/>
                </a:cubicBezTo>
                <a:cubicBezTo>
                  <a:pt x="5761" y="37761"/>
                  <a:pt x="5773" y="37765"/>
                  <a:pt x="5785" y="37765"/>
                </a:cubicBezTo>
                <a:cubicBezTo>
                  <a:pt x="5800" y="37765"/>
                  <a:pt x="5813" y="37758"/>
                  <a:pt x="5826" y="37752"/>
                </a:cubicBezTo>
                <a:cubicBezTo>
                  <a:pt x="5972" y="37887"/>
                  <a:pt x="6119" y="38034"/>
                  <a:pt x="6255" y="38181"/>
                </a:cubicBezTo>
                <a:cubicBezTo>
                  <a:pt x="6537" y="39332"/>
                  <a:pt x="6887" y="40473"/>
                  <a:pt x="7349" y="41567"/>
                </a:cubicBezTo>
                <a:cubicBezTo>
                  <a:pt x="7349" y="41624"/>
                  <a:pt x="7339" y="41680"/>
                  <a:pt x="7327" y="41737"/>
                </a:cubicBezTo>
                <a:cubicBezTo>
                  <a:pt x="7327" y="41819"/>
                  <a:pt x="7378" y="41857"/>
                  <a:pt x="7434" y="41857"/>
                </a:cubicBezTo>
                <a:cubicBezTo>
                  <a:pt x="7447" y="41857"/>
                  <a:pt x="7461" y="41855"/>
                  <a:pt x="7474" y="41850"/>
                </a:cubicBezTo>
                <a:cubicBezTo>
                  <a:pt x="8016" y="43047"/>
                  <a:pt x="8682" y="44164"/>
                  <a:pt x="9551" y="45158"/>
                </a:cubicBezTo>
                <a:cubicBezTo>
                  <a:pt x="9587" y="45199"/>
                  <a:pt x="9628" y="45216"/>
                  <a:pt x="9668" y="45216"/>
                </a:cubicBezTo>
                <a:cubicBezTo>
                  <a:pt x="9791" y="45216"/>
                  <a:pt x="9902" y="45051"/>
                  <a:pt x="9800" y="44932"/>
                </a:cubicBezTo>
                <a:cubicBezTo>
                  <a:pt x="8907" y="43916"/>
                  <a:pt x="8242" y="42764"/>
                  <a:pt x="7711" y="41557"/>
                </a:cubicBezTo>
                <a:cubicBezTo>
                  <a:pt x="7711" y="41522"/>
                  <a:pt x="7711" y="41489"/>
                  <a:pt x="7700" y="41455"/>
                </a:cubicBezTo>
                <a:cubicBezTo>
                  <a:pt x="8603" y="39355"/>
                  <a:pt x="9765" y="37255"/>
                  <a:pt x="9077" y="34929"/>
                </a:cubicBezTo>
                <a:cubicBezTo>
                  <a:pt x="9063" y="34885"/>
                  <a:pt x="9024" y="34860"/>
                  <a:pt x="8984" y="34860"/>
                </a:cubicBezTo>
                <a:cubicBezTo>
                  <a:pt x="8962" y="34860"/>
                  <a:pt x="8939" y="34868"/>
                  <a:pt x="8919" y="34884"/>
                </a:cubicBezTo>
                <a:cubicBezTo>
                  <a:pt x="7778" y="35912"/>
                  <a:pt x="7045" y="38316"/>
                  <a:pt x="7191" y="40190"/>
                </a:cubicBezTo>
                <a:cubicBezTo>
                  <a:pt x="6752" y="38903"/>
                  <a:pt x="6424" y="37560"/>
                  <a:pt x="6153" y="36228"/>
                </a:cubicBezTo>
                <a:cubicBezTo>
                  <a:pt x="5859" y="34851"/>
                  <a:pt x="5611" y="33461"/>
                  <a:pt x="5408" y="32062"/>
                </a:cubicBezTo>
                <a:lnTo>
                  <a:pt x="5408" y="32062"/>
                </a:lnTo>
                <a:cubicBezTo>
                  <a:pt x="5418" y="32094"/>
                  <a:pt x="5450" y="32111"/>
                  <a:pt x="5480" y="32111"/>
                </a:cubicBezTo>
                <a:cubicBezTo>
                  <a:pt x="5513" y="32111"/>
                  <a:pt x="5543" y="32091"/>
                  <a:pt x="5543" y="32051"/>
                </a:cubicBezTo>
                <a:cubicBezTo>
                  <a:pt x="5600" y="30741"/>
                  <a:pt x="6706" y="30222"/>
                  <a:pt x="7293" y="29171"/>
                </a:cubicBezTo>
                <a:cubicBezTo>
                  <a:pt x="7846" y="28200"/>
                  <a:pt x="8039" y="27071"/>
                  <a:pt x="8490" y="26055"/>
                </a:cubicBezTo>
                <a:cubicBezTo>
                  <a:pt x="8548" y="25938"/>
                  <a:pt x="8440" y="25852"/>
                  <a:pt x="8333" y="25852"/>
                </a:cubicBezTo>
                <a:cubicBezTo>
                  <a:pt x="8296" y="25852"/>
                  <a:pt x="8259" y="25863"/>
                  <a:pt x="8230" y="25886"/>
                </a:cubicBezTo>
                <a:cubicBezTo>
                  <a:pt x="6830" y="27061"/>
                  <a:pt x="5430" y="28629"/>
                  <a:pt x="5194" y="30481"/>
                </a:cubicBezTo>
                <a:cubicBezTo>
                  <a:pt x="5194" y="30448"/>
                  <a:pt x="5182" y="30425"/>
                  <a:pt x="5182" y="30391"/>
                </a:cubicBezTo>
                <a:cubicBezTo>
                  <a:pt x="5194" y="30368"/>
                  <a:pt x="5204" y="30345"/>
                  <a:pt x="5204" y="30312"/>
                </a:cubicBezTo>
                <a:cubicBezTo>
                  <a:pt x="5194" y="30165"/>
                  <a:pt x="5159" y="30041"/>
                  <a:pt x="5126" y="29916"/>
                </a:cubicBezTo>
                <a:cubicBezTo>
                  <a:pt x="4968" y="28494"/>
                  <a:pt x="4855" y="27071"/>
                  <a:pt x="4798" y="25638"/>
                </a:cubicBezTo>
                <a:lnTo>
                  <a:pt x="4798" y="25242"/>
                </a:lnTo>
                <a:cubicBezTo>
                  <a:pt x="4968" y="24520"/>
                  <a:pt x="5340" y="23899"/>
                  <a:pt x="5758" y="23301"/>
                </a:cubicBezTo>
                <a:cubicBezTo>
                  <a:pt x="7384" y="22635"/>
                  <a:pt x="9642" y="23165"/>
                  <a:pt x="10759" y="21506"/>
                </a:cubicBezTo>
                <a:cubicBezTo>
                  <a:pt x="10852" y="21362"/>
                  <a:pt x="10729" y="21161"/>
                  <a:pt x="10569" y="21161"/>
                </a:cubicBezTo>
                <a:cubicBezTo>
                  <a:pt x="10554" y="21161"/>
                  <a:pt x="10538" y="21163"/>
                  <a:pt x="10522" y="21167"/>
                </a:cubicBezTo>
                <a:cubicBezTo>
                  <a:pt x="9607" y="21404"/>
                  <a:pt x="7936" y="21303"/>
                  <a:pt x="6830" y="21777"/>
                </a:cubicBezTo>
                <a:cubicBezTo>
                  <a:pt x="8264" y="20332"/>
                  <a:pt x="10319" y="18774"/>
                  <a:pt x="10104" y="16730"/>
                </a:cubicBezTo>
                <a:cubicBezTo>
                  <a:pt x="10097" y="16656"/>
                  <a:pt x="10022" y="16617"/>
                  <a:pt x="9949" y="16617"/>
                </a:cubicBezTo>
                <a:cubicBezTo>
                  <a:pt x="9911" y="16617"/>
                  <a:pt x="9872" y="16628"/>
                  <a:pt x="9845" y="16651"/>
                </a:cubicBezTo>
                <a:cubicBezTo>
                  <a:pt x="8535" y="17927"/>
                  <a:pt x="7553" y="19372"/>
                  <a:pt x="6752" y="21009"/>
                </a:cubicBezTo>
                <a:cubicBezTo>
                  <a:pt x="6164" y="22206"/>
                  <a:pt x="5250" y="23267"/>
                  <a:pt x="4787" y="24520"/>
                </a:cubicBezTo>
                <a:cubicBezTo>
                  <a:pt x="4765" y="21404"/>
                  <a:pt x="5126" y="18356"/>
                  <a:pt x="5588" y="15274"/>
                </a:cubicBezTo>
                <a:cubicBezTo>
                  <a:pt x="5645" y="14890"/>
                  <a:pt x="5701" y="14495"/>
                  <a:pt x="5746" y="14100"/>
                </a:cubicBezTo>
                <a:cubicBezTo>
                  <a:pt x="5781" y="14100"/>
                  <a:pt x="5803" y="14088"/>
                  <a:pt x="5814" y="14066"/>
                </a:cubicBezTo>
                <a:cubicBezTo>
                  <a:pt x="7271" y="12248"/>
                  <a:pt x="10229" y="10859"/>
                  <a:pt x="9811" y="8139"/>
                </a:cubicBezTo>
                <a:cubicBezTo>
                  <a:pt x="9803" y="8072"/>
                  <a:pt x="9750" y="8036"/>
                  <a:pt x="9696" y="8036"/>
                </a:cubicBezTo>
                <a:cubicBezTo>
                  <a:pt x="9678" y="8036"/>
                  <a:pt x="9659" y="8040"/>
                  <a:pt x="9642" y="8049"/>
                </a:cubicBezTo>
                <a:cubicBezTo>
                  <a:pt x="8039" y="8872"/>
                  <a:pt x="6774" y="10701"/>
                  <a:pt x="5950" y="12474"/>
                </a:cubicBezTo>
                <a:cubicBezTo>
                  <a:pt x="6097" y="11097"/>
                  <a:pt x="6164" y="9708"/>
                  <a:pt x="6074" y="8330"/>
                </a:cubicBezTo>
                <a:cubicBezTo>
                  <a:pt x="6097" y="8184"/>
                  <a:pt x="6130" y="8049"/>
                  <a:pt x="6153" y="7913"/>
                </a:cubicBezTo>
                <a:cubicBezTo>
                  <a:pt x="6672" y="7043"/>
                  <a:pt x="7598" y="6479"/>
                  <a:pt x="7982" y="5565"/>
                </a:cubicBezTo>
                <a:cubicBezTo>
                  <a:pt x="8422" y="4492"/>
                  <a:pt x="8366" y="3420"/>
                  <a:pt x="8320" y="2279"/>
                </a:cubicBezTo>
                <a:cubicBezTo>
                  <a:pt x="8314" y="2171"/>
                  <a:pt x="8237" y="2113"/>
                  <a:pt x="8158" y="2113"/>
                </a:cubicBezTo>
                <a:cubicBezTo>
                  <a:pt x="8096" y="2113"/>
                  <a:pt x="8034" y="2149"/>
                  <a:pt x="8004" y="2223"/>
                </a:cubicBezTo>
                <a:cubicBezTo>
                  <a:pt x="7349" y="3713"/>
                  <a:pt x="6232" y="5362"/>
                  <a:pt x="5927" y="7055"/>
                </a:cubicBezTo>
                <a:cubicBezTo>
                  <a:pt x="5894" y="6852"/>
                  <a:pt x="5859" y="6649"/>
                  <a:pt x="5814" y="6434"/>
                </a:cubicBezTo>
                <a:cubicBezTo>
                  <a:pt x="6401" y="4413"/>
                  <a:pt x="5464" y="2076"/>
                  <a:pt x="4923" y="146"/>
                </a:cubicBezTo>
                <a:cubicBezTo>
                  <a:pt x="4891" y="47"/>
                  <a:pt x="4812" y="1"/>
                  <a:pt x="473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p9"/>
          <p:cNvSpPr/>
          <p:nvPr/>
        </p:nvSpPr>
        <p:spPr>
          <a:xfrm rot="-9685553">
            <a:off x="-465345" y="4083432"/>
            <a:ext cx="2868754" cy="1084947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2" name="Google Shape;382;p9"/>
          <p:cNvSpPr/>
          <p:nvPr/>
        </p:nvSpPr>
        <p:spPr>
          <a:xfrm rot="2700000" flipH="1">
            <a:off x="-389625" y="103359"/>
            <a:ext cx="796266" cy="1216634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3" name="Google Shape;383;p9"/>
          <p:cNvSpPr txBox="1">
            <a:spLocks noGrp="1"/>
          </p:cNvSpPr>
          <p:nvPr>
            <p:ph type="title"/>
          </p:nvPr>
        </p:nvSpPr>
        <p:spPr>
          <a:xfrm>
            <a:off x="720000" y="1301275"/>
            <a:ext cx="3743400" cy="50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4" name="Google Shape;384;p9"/>
          <p:cNvSpPr txBox="1">
            <a:spLocks noGrp="1"/>
          </p:cNvSpPr>
          <p:nvPr>
            <p:ph type="subTitle" idx="1"/>
          </p:nvPr>
        </p:nvSpPr>
        <p:spPr>
          <a:xfrm>
            <a:off x="720000" y="2072975"/>
            <a:ext cx="3888600" cy="14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" name="Google Shape;391;p11"/>
          <p:cNvGrpSpPr/>
          <p:nvPr/>
        </p:nvGrpSpPr>
        <p:grpSpPr>
          <a:xfrm>
            <a:off x="-852947" y="-1231224"/>
            <a:ext cx="10821732" cy="6088151"/>
            <a:chOff x="-852947" y="-1231224"/>
            <a:chExt cx="10821732" cy="6088151"/>
          </a:xfrm>
        </p:grpSpPr>
        <p:sp>
          <p:nvSpPr>
            <p:cNvPr id="392" name="Google Shape;392;p11"/>
            <p:cNvSpPr/>
            <p:nvPr/>
          </p:nvSpPr>
          <p:spPr>
            <a:xfrm>
              <a:off x="0" y="591375"/>
              <a:ext cx="9143971" cy="4265552"/>
            </a:xfrm>
            <a:custGeom>
              <a:avLst/>
              <a:gdLst/>
              <a:ahLst/>
              <a:cxnLst/>
              <a:rect l="l" t="t" r="r" b="b"/>
              <a:pathLst>
                <a:path w="52578" h="24527" extrusionOk="0">
                  <a:moveTo>
                    <a:pt x="0" y="0"/>
                  </a:moveTo>
                  <a:lnTo>
                    <a:pt x="0" y="24526"/>
                  </a:lnTo>
                  <a:cubicBezTo>
                    <a:pt x="866" y="23879"/>
                    <a:pt x="1699" y="23209"/>
                    <a:pt x="2543" y="22527"/>
                  </a:cubicBezTo>
                  <a:cubicBezTo>
                    <a:pt x="3537" y="21718"/>
                    <a:pt x="4519" y="20897"/>
                    <a:pt x="5525" y="20111"/>
                  </a:cubicBezTo>
                  <a:cubicBezTo>
                    <a:pt x="6530" y="19337"/>
                    <a:pt x="7559" y="18585"/>
                    <a:pt x="8646" y="17904"/>
                  </a:cubicBezTo>
                  <a:cubicBezTo>
                    <a:pt x="8772" y="17823"/>
                    <a:pt x="8888" y="17753"/>
                    <a:pt x="9015" y="17673"/>
                  </a:cubicBezTo>
                  <a:cubicBezTo>
                    <a:pt x="11595" y="16106"/>
                    <a:pt x="14647" y="14997"/>
                    <a:pt x="17617" y="14997"/>
                  </a:cubicBezTo>
                  <a:cubicBezTo>
                    <a:pt x="19051" y="14997"/>
                    <a:pt x="20466" y="15255"/>
                    <a:pt x="21799" y="15847"/>
                  </a:cubicBezTo>
                  <a:cubicBezTo>
                    <a:pt x="23659" y="16667"/>
                    <a:pt x="25312" y="18112"/>
                    <a:pt x="27323" y="18331"/>
                  </a:cubicBezTo>
                  <a:cubicBezTo>
                    <a:pt x="27509" y="18351"/>
                    <a:pt x="27694" y="18361"/>
                    <a:pt x="27878" y="18361"/>
                  </a:cubicBezTo>
                  <a:cubicBezTo>
                    <a:pt x="30842" y="18361"/>
                    <a:pt x="33668" y="15918"/>
                    <a:pt x="36523" y="15918"/>
                  </a:cubicBezTo>
                  <a:cubicBezTo>
                    <a:pt x="36965" y="15918"/>
                    <a:pt x="37408" y="15977"/>
                    <a:pt x="37852" y="16112"/>
                  </a:cubicBezTo>
                  <a:cubicBezTo>
                    <a:pt x="39725" y="16679"/>
                    <a:pt x="41019" y="18516"/>
                    <a:pt x="42904" y="19048"/>
                  </a:cubicBezTo>
                  <a:cubicBezTo>
                    <a:pt x="43305" y="19161"/>
                    <a:pt x="43711" y="19210"/>
                    <a:pt x="44118" y="19210"/>
                  </a:cubicBezTo>
                  <a:cubicBezTo>
                    <a:pt x="45619" y="19210"/>
                    <a:pt x="47139" y="18541"/>
                    <a:pt x="48567" y="17950"/>
                  </a:cubicBezTo>
                  <a:cubicBezTo>
                    <a:pt x="49862" y="17419"/>
                    <a:pt x="51202" y="16921"/>
                    <a:pt x="52577" y="16702"/>
                  </a:cubicBezTo>
                  <a:lnTo>
                    <a:pt x="52577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11"/>
            <p:cNvSpPr/>
            <p:nvPr/>
          </p:nvSpPr>
          <p:spPr>
            <a:xfrm rot="4500006">
              <a:off x="7036061" y="-800284"/>
              <a:ext cx="2775887" cy="2454756"/>
            </a:xfrm>
            <a:custGeom>
              <a:avLst/>
              <a:gdLst/>
              <a:ahLst/>
              <a:cxnLst/>
              <a:rect l="l" t="t" r="r" b="b"/>
              <a:pathLst>
                <a:path w="42918" h="37953" extrusionOk="0">
                  <a:moveTo>
                    <a:pt x="25132" y="1"/>
                  </a:moveTo>
                  <a:cubicBezTo>
                    <a:pt x="20187" y="1"/>
                    <a:pt x="15273" y="966"/>
                    <a:pt x="11033" y="3441"/>
                  </a:cubicBezTo>
                  <a:cubicBezTo>
                    <a:pt x="5604" y="6601"/>
                    <a:pt x="1644" y="12181"/>
                    <a:pt x="451" y="18341"/>
                  </a:cubicBezTo>
                  <a:cubicBezTo>
                    <a:pt x="104" y="20159"/>
                    <a:pt x="0" y="22022"/>
                    <a:pt x="116" y="23863"/>
                  </a:cubicBezTo>
                  <a:cubicBezTo>
                    <a:pt x="232" y="25704"/>
                    <a:pt x="579" y="27545"/>
                    <a:pt x="1146" y="29305"/>
                  </a:cubicBezTo>
                  <a:cubicBezTo>
                    <a:pt x="1702" y="31065"/>
                    <a:pt x="2489" y="32755"/>
                    <a:pt x="3461" y="34317"/>
                  </a:cubicBezTo>
                  <a:cubicBezTo>
                    <a:pt x="3844" y="34931"/>
                    <a:pt x="4238" y="35637"/>
                    <a:pt x="4840" y="36054"/>
                  </a:cubicBezTo>
                  <a:cubicBezTo>
                    <a:pt x="5071" y="36228"/>
                    <a:pt x="5326" y="36355"/>
                    <a:pt x="5569" y="36494"/>
                  </a:cubicBezTo>
                  <a:cubicBezTo>
                    <a:pt x="5928" y="36725"/>
                    <a:pt x="6275" y="36980"/>
                    <a:pt x="6657" y="37177"/>
                  </a:cubicBezTo>
                  <a:cubicBezTo>
                    <a:pt x="7671" y="37707"/>
                    <a:pt x="8814" y="37952"/>
                    <a:pt x="9958" y="37952"/>
                  </a:cubicBezTo>
                  <a:cubicBezTo>
                    <a:pt x="10590" y="37952"/>
                    <a:pt x="11222" y="37877"/>
                    <a:pt x="11832" y="37733"/>
                  </a:cubicBezTo>
                  <a:cubicBezTo>
                    <a:pt x="12041" y="37675"/>
                    <a:pt x="12249" y="37617"/>
                    <a:pt x="12458" y="37548"/>
                  </a:cubicBezTo>
                  <a:cubicBezTo>
                    <a:pt x="14969" y="36725"/>
                    <a:pt x="17019" y="34827"/>
                    <a:pt x="18594" y="32697"/>
                  </a:cubicBezTo>
                  <a:cubicBezTo>
                    <a:pt x="20168" y="30566"/>
                    <a:pt x="21349" y="28181"/>
                    <a:pt x="22726" y="25924"/>
                  </a:cubicBezTo>
                  <a:cubicBezTo>
                    <a:pt x="24092" y="23655"/>
                    <a:pt x="25713" y="21466"/>
                    <a:pt x="27902" y="19985"/>
                  </a:cubicBezTo>
                  <a:cubicBezTo>
                    <a:pt x="30414" y="18294"/>
                    <a:pt x="33470" y="17669"/>
                    <a:pt x="36261" y="16511"/>
                  </a:cubicBezTo>
                  <a:cubicBezTo>
                    <a:pt x="39050" y="15354"/>
                    <a:pt x="41829" y="13328"/>
                    <a:pt x="42397" y="10352"/>
                  </a:cubicBezTo>
                  <a:cubicBezTo>
                    <a:pt x="42917" y="7620"/>
                    <a:pt x="41343" y="4807"/>
                    <a:pt x="39097" y="3174"/>
                  </a:cubicBezTo>
                  <a:cubicBezTo>
                    <a:pt x="36851" y="1530"/>
                    <a:pt x="34049" y="871"/>
                    <a:pt x="31293" y="465"/>
                  </a:cubicBezTo>
                  <a:cubicBezTo>
                    <a:pt x="29265" y="169"/>
                    <a:pt x="27196" y="1"/>
                    <a:pt x="25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11"/>
            <p:cNvSpPr/>
            <p:nvPr/>
          </p:nvSpPr>
          <p:spPr>
            <a:xfrm>
              <a:off x="5812262" y="-139550"/>
              <a:ext cx="3666565" cy="1386690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11"/>
            <p:cNvSpPr/>
            <p:nvPr/>
          </p:nvSpPr>
          <p:spPr>
            <a:xfrm rot="-4412352">
              <a:off x="-1201549" y="457101"/>
              <a:ext cx="2856784" cy="1407784"/>
            </a:xfrm>
            <a:custGeom>
              <a:avLst/>
              <a:gdLst/>
              <a:ahLst/>
              <a:cxnLst/>
              <a:rect l="l" t="t" r="r" b="b"/>
              <a:pathLst>
                <a:path w="15179" h="7480" extrusionOk="0">
                  <a:moveTo>
                    <a:pt x="10666" y="1"/>
                  </a:moveTo>
                  <a:cubicBezTo>
                    <a:pt x="10250" y="1"/>
                    <a:pt x="9836" y="39"/>
                    <a:pt x="9436" y="157"/>
                  </a:cubicBezTo>
                  <a:cubicBezTo>
                    <a:pt x="8522" y="446"/>
                    <a:pt x="7792" y="1130"/>
                    <a:pt x="6889" y="1465"/>
                  </a:cubicBezTo>
                  <a:cubicBezTo>
                    <a:pt x="6421" y="1638"/>
                    <a:pt x="5941" y="1703"/>
                    <a:pt x="5458" y="1703"/>
                  </a:cubicBezTo>
                  <a:cubicBezTo>
                    <a:pt x="4482" y="1703"/>
                    <a:pt x="3488" y="1439"/>
                    <a:pt x="2536" y="1269"/>
                  </a:cubicBezTo>
                  <a:cubicBezTo>
                    <a:pt x="2318" y="1229"/>
                    <a:pt x="2102" y="1207"/>
                    <a:pt x="1894" y="1207"/>
                  </a:cubicBezTo>
                  <a:cubicBezTo>
                    <a:pt x="1013" y="1207"/>
                    <a:pt x="264" y="1600"/>
                    <a:pt x="104" y="2704"/>
                  </a:cubicBezTo>
                  <a:cubicBezTo>
                    <a:pt x="1" y="3330"/>
                    <a:pt x="266" y="4001"/>
                    <a:pt x="753" y="4395"/>
                  </a:cubicBezTo>
                  <a:cubicBezTo>
                    <a:pt x="1205" y="4764"/>
                    <a:pt x="1785" y="4888"/>
                    <a:pt x="2377" y="4888"/>
                  </a:cubicBezTo>
                  <a:cubicBezTo>
                    <a:pt x="2695" y="4888"/>
                    <a:pt x="3016" y="4852"/>
                    <a:pt x="3323" y="4799"/>
                  </a:cubicBezTo>
                  <a:cubicBezTo>
                    <a:pt x="3994" y="4676"/>
                    <a:pt x="4672" y="4498"/>
                    <a:pt x="5347" y="4498"/>
                  </a:cubicBezTo>
                  <a:cubicBezTo>
                    <a:pt x="5556" y="4498"/>
                    <a:pt x="5766" y="4516"/>
                    <a:pt x="5975" y="4557"/>
                  </a:cubicBezTo>
                  <a:cubicBezTo>
                    <a:pt x="7421" y="4858"/>
                    <a:pt x="8383" y="6224"/>
                    <a:pt x="9667" y="6942"/>
                  </a:cubicBezTo>
                  <a:cubicBezTo>
                    <a:pt x="10283" y="7285"/>
                    <a:pt x="10993" y="7480"/>
                    <a:pt x="11701" y="7480"/>
                  </a:cubicBezTo>
                  <a:cubicBezTo>
                    <a:pt x="12018" y="7480"/>
                    <a:pt x="12335" y="7441"/>
                    <a:pt x="12643" y="7359"/>
                  </a:cubicBezTo>
                  <a:cubicBezTo>
                    <a:pt x="13639" y="7092"/>
                    <a:pt x="14519" y="6374"/>
                    <a:pt x="14900" y="5414"/>
                  </a:cubicBezTo>
                  <a:cubicBezTo>
                    <a:pt x="15121" y="4858"/>
                    <a:pt x="15178" y="4244"/>
                    <a:pt x="15167" y="3642"/>
                  </a:cubicBezTo>
                  <a:cubicBezTo>
                    <a:pt x="15144" y="2716"/>
                    <a:pt x="14935" y="1720"/>
                    <a:pt x="14287" y="1048"/>
                  </a:cubicBezTo>
                  <a:cubicBezTo>
                    <a:pt x="13557" y="296"/>
                    <a:pt x="12423" y="99"/>
                    <a:pt x="11370" y="30"/>
                  </a:cubicBezTo>
                  <a:cubicBezTo>
                    <a:pt x="11136" y="13"/>
                    <a:pt x="10901" y="1"/>
                    <a:pt x="106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11"/>
            <p:cNvSpPr/>
            <p:nvPr/>
          </p:nvSpPr>
          <p:spPr>
            <a:xfrm>
              <a:off x="-355777" y="-320885"/>
              <a:ext cx="2546516" cy="1159906"/>
            </a:xfrm>
            <a:custGeom>
              <a:avLst/>
              <a:gdLst/>
              <a:ahLst/>
              <a:cxnLst/>
              <a:rect l="l" t="t" r="r" b="b"/>
              <a:pathLst>
                <a:path w="39371" h="17933" extrusionOk="0">
                  <a:moveTo>
                    <a:pt x="39240" y="1"/>
                  </a:moveTo>
                  <a:cubicBezTo>
                    <a:pt x="39217" y="1"/>
                    <a:pt x="39195" y="9"/>
                    <a:pt x="39177" y="30"/>
                  </a:cubicBezTo>
                  <a:cubicBezTo>
                    <a:pt x="37429" y="2287"/>
                    <a:pt x="35068" y="3966"/>
                    <a:pt x="32312" y="4707"/>
                  </a:cubicBezTo>
                  <a:cubicBezTo>
                    <a:pt x="31605" y="4893"/>
                    <a:pt x="30877" y="5019"/>
                    <a:pt x="30159" y="5078"/>
                  </a:cubicBezTo>
                  <a:cubicBezTo>
                    <a:pt x="29302" y="5147"/>
                    <a:pt x="28445" y="5147"/>
                    <a:pt x="27589" y="5240"/>
                  </a:cubicBezTo>
                  <a:cubicBezTo>
                    <a:pt x="26176" y="5390"/>
                    <a:pt x="24879" y="5853"/>
                    <a:pt x="23675" y="6629"/>
                  </a:cubicBezTo>
                  <a:cubicBezTo>
                    <a:pt x="21314" y="8157"/>
                    <a:pt x="19588" y="10473"/>
                    <a:pt x="17550" y="12383"/>
                  </a:cubicBezTo>
                  <a:cubicBezTo>
                    <a:pt x="15340" y="14456"/>
                    <a:pt x="12757" y="16238"/>
                    <a:pt x="9840" y="17153"/>
                  </a:cubicBezTo>
                  <a:cubicBezTo>
                    <a:pt x="8520" y="17570"/>
                    <a:pt x="7123" y="17794"/>
                    <a:pt x="5731" y="17794"/>
                  </a:cubicBezTo>
                  <a:cubicBezTo>
                    <a:pt x="4107" y="17794"/>
                    <a:pt x="2490" y="17489"/>
                    <a:pt x="1007" y="16828"/>
                  </a:cubicBezTo>
                  <a:cubicBezTo>
                    <a:pt x="671" y="16678"/>
                    <a:pt x="347" y="16504"/>
                    <a:pt x="34" y="16319"/>
                  </a:cubicBezTo>
                  <a:cubicBezTo>
                    <a:pt x="31" y="16318"/>
                    <a:pt x="28" y="16317"/>
                    <a:pt x="26" y="16317"/>
                  </a:cubicBezTo>
                  <a:cubicBezTo>
                    <a:pt x="8" y="16317"/>
                    <a:pt x="1" y="16344"/>
                    <a:pt x="11" y="16354"/>
                  </a:cubicBezTo>
                  <a:cubicBezTo>
                    <a:pt x="1769" y="17444"/>
                    <a:pt x="3795" y="17932"/>
                    <a:pt x="5833" y="17932"/>
                  </a:cubicBezTo>
                  <a:cubicBezTo>
                    <a:pt x="6761" y="17932"/>
                    <a:pt x="7692" y="17831"/>
                    <a:pt x="8602" y="17639"/>
                  </a:cubicBezTo>
                  <a:cubicBezTo>
                    <a:pt x="11577" y="17014"/>
                    <a:pt x="14275" y="15416"/>
                    <a:pt x="16578" y="13460"/>
                  </a:cubicBezTo>
                  <a:cubicBezTo>
                    <a:pt x="17701" y="12498"/>
                    <a:pt x="18731" y="11433"/>
                    <a:pt x="19762" y="10357"/>
                  </a:cubicBezTo>
                  <a:cubicBezTo>
                    <a:pt x="20735" y="9326"/>
                    <a:pt x="21718" y="8284"/>
                    <a:pt x="22842" y="7404"/>
                  </a:cubicBezTo>
                  <a:cubicBezTo>
                    <a:pt x="23941" y="6548"/>
                    <a:pt x="25180" y="5842"/>
                    <a:pt x="26558" y="5541"/>
                  </a:cubicBezTo>
                  <a:cubicBezTo>
                    <a:pt x="28202" y="5182"/>
                    <a:pt x="29915" y="5390"/>
                    <a:pt x="31571" y="5089"/>
                  </a:cubicBezTo>
                  <a:cubicBezTo>
                    <a:pt x="34327" y="4592"/>
                    <a:pt x="36954" y="3110"/>
                    <a:pt x="38737" y="944"/>
                  </a:cubicBezTo>
                  <a:cubicBezTo>
                    <a:pt x="38958" y="690"/>
                    <a:pt x="39143" y="412"/>
                    <a:pt x="39328" y="134"/>
                  </a:cubicBezTo>
                  <a:cubicBezTo>
                    <a:pt x="39371" y="74"/>
                    <a:pt x="39305" y="1"/>
                    <a:pt x="3924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97" name="Google Shape;397;p11"/>
            <p:cNvGrpSpPr/>
            <p:nvPr/>
          </p:nvGrpSpPr>
          <p:grpSpPr>
            <a:xfrm rot="-5400000">
              <a:off x="1175462" y="400876"/>
              <a:ext cx="578995" cy="762248"/>
              <a:chOff x="2109400" y="2670450"/>
              <a:chExt cx="113200" cy="149025"/>
            </a:xfrm>
          </p:grpSpPr>
          <p:sp>
            <p:nvSpPr>
              <p:cNvPr id="398" name="Google Shape;398;p11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1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1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1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1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1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1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1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1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11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11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11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11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11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11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11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11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11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11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11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11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11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11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1" name="Google Shape;421;p11"/>
            <p:cNvGrpSpPr/>
            <p:nvPr/>
          </p:nvGrpSpPr>
          <p:grpSpPr>
            <a:xfrm>
              <a:off x="8289562" y="1414776"/>
              <a:ext cx="578995" cy="762248"/>
              <a:chOff x="2109400" y="2670450"/>
              <a:chExt cx="113200" cy="149025"/>
            </a:xfrm>
          </p:grpSpPr>
          <p:sp>
            <p:nvSpPr>
              <p:cNvPr id="422" name="Google Shape;422;p11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11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11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11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11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11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11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11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1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1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1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1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1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1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1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1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1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1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1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1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1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1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1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5" name="Google Shape;445;p11"/>
            <p:cNvGrpSpPr/>
            <p:nvPr/>
          </p:nvGrpSpPr>
          <p:grpSpPr>
            <a:xfrm rot="-899853">
              <a:off x="8169663" y="2138704"/>
              <a:ext cx="1136652" cy="1595544"/>
              <a:chOff x="7954394" y="2293791"/>
              <a:chExt cx="1424408" cy="1999475"/>
            </a:xfrm>
          </p:grpSpPr>
          <p:sp>
            <p:nvSpPr>
              <p:cNvPr id="446" name="Google Shape;446;p11"/>
              <p:cNvSpPr/>
              <p:nvPr/>
            </p:nvSpPr>
            <p:spPr>
              <a:xfrm rot="-1082354">
                <a:off x="8211756" y="2390240"/>
                <a:ext cx="909684" cy="1806577"/>
              </a:xfrm>
              <a:custGeom>
                <a:avLst/>
                <a:gdLst/>
                <a:ahLst/>
                <a:cxnLst/>
                <a:rect l="l" t="t" r="r" b="b"/>
                <a:pathLst>
                  <a:path w="13797" h="27400" extrusionOk="0">
                    <a:moveTo>
                      <a:pt x="3343" y="584"/>
                    </a:moveTo>
                    <a:cubicBezTo>
                      <a:pt x="3422" y="584"/>
                      <a:pt x="3593" y="837"/>
                      <a:pt x="3652" y="896"/>
                    </a:cubicBezTo>
                    <a:cubicBezTo>
                      <a:pt x="4623" y="1935"/>
                      <a:pt x="4645" y="3583"/>
                      <a:pt x="5041" y="4926"/>
                    </a:cubicBezTo>
                    <a:cubicBezTo>
                      <a:pt x="4871" y="4655"/>
                      <a:pt x="4702" y="4396"/>
                      <a:pt x="4510" y="4136"/>
                    </a:cubicBezTo>
                    <a:cubicBezTo>
                      <a:pt x="4318" y="3752"/>
                      <a:pt x="4092" y="3368"/>
                      <a:pt x="3900" y="2973"/>
                    </a:cubicBezTo>
                    <a:cubicBezTo>
                      <a:pt x="3686" y="2555"/>
                      <a:pt x="3528" y="2126"/>
                      <a:pt x="3403" y="1664"/>
                    </a:cubicBezTo>
                    <a:cubicBezTo>
                      <a:pt x="3325" y="1347"/>
                      <a:pt x="3302" y="1020"/>
                      <a:pt x="3302" y="693"/>
                    </a:cubicBezTo>
                    <a:cubicBezTo>
                      <a:pt x="3299" y="614"/>
                      <a:pt x="3316" y="584"/>
                      <a:pt x="3343" y="584"/>
                    </a:cubicBezTo>
                    <a:close/>
                    <a:moveTo>
                      <a:pt x="1367" y="448"/>
                    </a:moveTo>
                    <a:cubicBezTo>
                      <a:pt x="1493" y="448"/>
                      <a:pt x="2396" y="1374"/>
                      <a:pt x="2422" y="1415"/>
                    </a:cubicBezTo>
                    <a:cubicBezTo>
                      <a:pt x="2681" y="1742"/>
                      <a:pt x="2884" y="2103"/>
                      <a:pt x="3099" y="2465"/>
                    </a:cubicBezTo>
                    <a:cubicBezTo>
                      <a:pt x="2929" y="2307"/>
                      <a:pt x="2760" y="2149"/>
                      <a:pt x="2580" y="1991"/>
                    </a:cubicBezTo>
                    <a:cubicBezTo>
                      <a:pt x="2569" y="1980"/>
                      <a:pt x="2557" y="1976"/>
                      <a:pt x="2545" y="1976"/>
                    </a:cubicBezTo>
                    <a:cubicBezTo>
                      <a:pt x="2505" y="1976"/>
                      <a:pt x="2465" y="2026"/>
                      <a:pt x="2500" y="2070"/>
                    </a:cubicBezTo>
                    <a:cubicBezTo>
                      <a:pt x="2851" y="2397"/>
                      <a:pt x="3155" y="2736"/>
                      <a:pt x="3449" y="3074"/>
                    </a:cubicBezTo>
                    <a:cubicBezTo>
                      <a:pt x="3561" y="3244"/>
                      <a:pt x="3663" y="3413"/>
                      <a:pt x="3787" y="3571"/>
                    </a:cubicBezTo>
                    <a:cubicBezTo>
                      <a:pt x="3798" y="3582"/>
                      <a:pt x="3810" y="3588"/>
                      <a:pt x="3821" y="3588"/>
                    </a:cubicBezTo>
                    <a:cubicBezTo>
                      <a:pt x="3832" y="3588"/>
                      <a:pt x="3844" y="3582"/>
                      <a:pt x="3855" y="3571"/>
                    </a:cubicBezTo>
                    <a:cubicBezTo>
                      <a:pt x="3945" y="3684"/>
                      <a:pt x="4025" y="3797"/>
                      <a:pt x="4115" y="3910"/>
                    </a:cubicBezTo>
                    <a:cubicBezTo>
                      <a:pt x="4318" y="4283"/>
                      <a:pt x="4532" y="4655"/>
                      <a:pt x="4758" y="5016"/>
                    </a:cubicBezTo>
                    <a:cubicBezTo>
                      <a:pt x="3934" y="3910"/>
                      <a:pt x="3054" y="2849"/>
                      <a:pt x="2229" y="1754"/>
                    </a:cubicBezTo>
                    <a:lnTo>
                      <a:pt x="1620" y="907"/>
                    </a:lnTo>
                    <a:cubicBezTo>
                      <a:pt x="1378" y="572"/>
                      <a:pt x="1321" y="448"/>
                      <a:pt x="1367" y="448"/>
                    </a:cubicBezTo>
                    <a:close/>
                    <a:moveTo>
                      <a:pt x="4973" y="5254"/>
                    </a:moveTo>
                    <a:cubicBezTo>
                      <a:pt x="5006" y="5332"/>
                      <a:pt x="5063" y="5412"/>
                      <a:pt x="5097" y="5490"/>
                    </a:cubicBezTo>
                    <a:cubicBezTo>
                      <a:pt x="5041" y="5412"/>
                      <a:pt x="4996" y="5332"/>
                      <a:pt x="4939" y="5265"/>
                    </a:cubicBezTo>
                    <a:cubicBezTo>
                      <a:pt x="4950" y="5265"/>
                      <a:pt x="4961" y="5254"/>
                      <a:pt x="4973" y="5254"/>
                    </a:cubicBezTo>
                    <a:close/>
                    <a:moveTo>
                      <a:pt x="547" y="4723"/>
                    </a:moveTo>
                    <a:lnTo>
                      <a:pt x="547" y="4723"/>
                    </a:lnTo>
                    <a:cubicBezTo>
                      <a:pt x="548" y="4723"/>
                      <a:pt x="1800" y="4881"/>
                      <a:pt x="1993" y="4926"/>
                    </a:cubicBezTo>
                    <a:cubicBezTo>
                      <a:pt x="2794" y="5107"/>
                      <a:pt x="3471" y="5400"/>
                      <a:pt x="4092" y="5806"/>
                    </a:cubicBezTo>
                    <a:cubicBezTo>
                      <a:pt x="3489" y="5580"/>
                      <a:pt x="2835" y="5473"/>
                      <a:pt x="2242" y="5473"/>
                    </a:cubicBezTo>
                    <a:cubicBezTo>
                      <a:pt x="2157" y="5473"/>
                      <a:pt x="2074" y="5475"/>
                      <a:pt x="1993" y="5480"/>
                    </a:cubicBezTo>
                    <a:cubicBezTo>
                      <a:pt x="1947" y="5480"/>
                      <a:pt x="1947" y="5547"/>
                      <a:pt x="1993" y="5547"/>
                    </a:cubicBezTo>
                    <a:cubicBezTo>
                      <a:pt x="2929" y="5558"/>
                      <a:pt x="3945" y="5806"/>
                      <a:pt x="4770" y="6326"/>
                    </a:cubicBezTo>
                    <a:cubicBezTo>
                      <a:pt x="4894" y="6428"/>
                      <a:pt x="5018" y="6541"/>
                      <a:pt x="5142" y="6665"/>
                    </a:cubicBezTo>
                    <a:cubicBezTo>
                      <a:pt x="4251" y="6303"/>
                      <a:pt x="3042" y="6338"/>
                      <a:pt x="2161" y="5954"/>
                    </a:cubicBezTo>
                    <a:cubicBezTo>
                      <a:pt x="1541" y="5683"/>
                      <a:pt x="1033" y="5174"/>
                      <a:pt x="547" y="4723"/>
                    </a:cubicBezTo>
                    <a:close/>
                    <a:moveTo>
                      <a:pt x="6189" y="2411"/>
                    </a:moveTo>
                    <a:cubicBezTo>
                      <a:pt x="6346" y="2411"/>
                      <a:pt x="6642" y="3274"/>
                      <a:pt x="6700" y="3515"/>
                    </a:cubicBezTo>
                    <a:cubicBezTo>
                      <a:pt x="6983" y="4678"/>
                      <a:pt x="6519" y="5841"/>
                      <a:pt x="6361" y="7015"/>
                    </a:cubicBezTo>
                    <a:cubicBezTo>
                      <a:pt x="6350" y="6676"/>
                      <a:pt x="6350" y="6338"/>
                      <a:pt x="6373" y="5987"/>
                    </a:cubicBezTo>
                    <a:cubicBezTo>
                      <a:pt x="6396" y="5490"/>
                      <a:pt x="6486" y="4994"/>
                      <a:pt x="6406" y="4497"/>
                    </a:cubicBezTo>
                    <a:cubicBezTo>
                      <a:pt x="6401" y="4474"/>
                      <a:pt x="6381" y="4463"/>
                      <a:pt x="6362" y="4463"/>
                    </a:cubicBezTo>
                    <a:cubicBezTo>
                      <a:pt x="6342" y="4463"/>
                      <a:pt x="6322" y="4474"/>
                      <a:pt x="6316" y="4497"/>
                    </a:cubicBezTo>
                    <a:cubicBezTo>
                      <a:pt x="6260" y="4836"/>
                      <a:pt x="6215" y="5197"/>
                      <a:pt x="6181" y="5581"/>
                    </a:cubicBezTo>
                    <a:cubicBezTo>
                      <a:pt x="6158" y="5276"/>
                      <a:pt x="6135" y="4983"/>
                      <a:pt x="6125" y="4678"/>
                    </a:cubicBezTo>
                    <a:cubicBezTo>
                      <a:pt x="6090" y="4057"/>
                      <a:pt x="6090" y="3436"/>
                      <a:pt x="6090" y="2815"/>
                    </a:cubicBezTo>
                    <a:cubicBezTo>
                      <a:pt x="6093" y="2522"/>
                      <a:pt x="6132" y="2411"/>
                      <a:pt x="6189" y="2411"/>
                    </a:cubicBezTo>
                    <a:close/>
                    <a:moveTo>
                      <a:pt x="4002" y="9160"/>
                    </a:moveTo>
                    <a:lnTo>
                      <a:pt x="4002" y="9160"/>
                    </a:lnTo>
                    <a:cubicBezTo>
                      <a:pt x="4499" y="9341"/>
                      <a:pt x="5018" y="9464"/>
                      <a:pt x="5492" y="9713"/>
                    </a:cubicBezTo>
                    <a:cubicBezTo>
                      <a:pt x="6000" y="9973"/>
                      <a:pt x="6373" y="10480"/>
                      <a:pt x="6689" y="11012"/>
                    </a:cubicBezTo>
                    <a:cubicBezTo>
                      <a:pt x="6306" y="10597"/>
                      <a:pt x="5850" y="10276"/>
                      <a:pt x="5341" y="10276"/>
                    </a:cubicBezTo>
                    <a:cubicBezTo>
                      <a:pt x="5324" y="10276"/>
                      <a:pt x="5306" y="10277"/>
                      <a:pt x="5289" y="10277"/>
                    </a:cubicBezTo>
                    <a:cubicBezTo>
                      <a:pt x="5244" y="10277"/>
                      <a:pt x="5255" y="10345"/>
                      <a:pt x="5289" y="10345"/>
                    </a:cubicBezTo>
                    <a:cubicBezTo>
                      <a:pt x="5921" y="10402"/>
                      <a:pt x="6350" y="10842"/>
                      <a:pt x="6734" y="11328"/>
                    </a:cubicBezTo>
                    <a:cubicBezTo>
                      <a:pt x="6677" y="11293"/>
                      <a:pt x="6621" y="11248"/>
                      <a:pt x="6564" y="11226"/>
                    </a:cubicBezTo>
                    <a:cubicBezTo>
                      <a:pt x="5548" y="10639"/>
                      <a:pt x="4758" y="10006"/>
                      <a:pt x="4002" y="9160"/>
                    </a:cubicBezTo>
                    <a:close/>
                    <a:moveTo>
                      <a:pt x="10032" y="8839"/>
                    </a:moveTo>
                    <a:cubicBezTo>
                      <a:pt x="10052" y="8839"/>
                      <a:pt x="10085" y="9030"/>
                      <a:pt x="10200" y="9510"/>
                    </a:cubicBezTo>
                    <a:cubicBezTo>
                      <a:pt x="10674" y="11418"/>
                      <a:pt x="10189" y="13100"/>
                      <a:pt x="9466" y="14873"/>
                    </a:cubicBezTo>
                    <a:cubicBezTo>
                      <a:pt x="9331" y="15211"/>
                      <a:pt x="9195" y="15573"/>
                      <a:pt x="9083" y="15934"/>
                    </a:cubicBezTo>
                    <a:cubicBezTo>
                      <a:pt x="9116" y="14602"/>
                      <a:pt x="9263" y="13315"/>
                      <a:pt x="9624" y="11960"/>
                    </a:cubicBezTo>
                    <a:cubicBezTo>
                      <a:pt x="9632" y="11937"/>
                      <a:pt x="9605" y="11915"/>
                      <a:pt x="9583" y="11915"/>
                    </a:cubicBezTo>
                    <a:cubicBezTo>
                      <a:pt x="9571" y="11915"/>
                      <a:pt x="9560" y="11922"/>
                      <a:pt x="9557" y="11937"/>
                    </a:cubicBezTo>
                    <a:cubicBezTo>
                      <a:pt x="8879" y="13450"/>
                      <a:pt x="8755" y="15222"/>
                      <a:pt x="8890" y="16905"/>
                    </a:cubicBezTo>
                    <a:cubicBezTo>
                      <a:pt x="8879" y="17018"/>
                      <a:pt x="8879" y="17119"/>
                      <a:pt x="8879" y="17232"/>
                    </a:cubicBezTo>
                    <a:cubicBezTo>
                      <a:pt x="8845" y="17164"/>
                      <a:pt x="8812" y="17085"/>
                      <a:pt x="8777" y="17006"/>
                    </a:cubicBezTo>
                    <a:cubicBezTo>
                      <a:pt x="8676" y="16667"/>
                      <a:pt x="8586" y="16340"/>
                      <a:pt x="8495" y="16002"/>
                    </a:cubicBezTo>
                    <a:cubicBezTo>
                      <a:pt x="8303" y="14782"/>
                      <a:pt x="8473" y="13315"/>
                      <a:pt x="8721" y="12355"/>
                    </a:cubicBezTo>
                    <a:cubicBezTo>
                      <a:pt x="8947" y="11463"/>
                      <a:pt x="9466" y="10616"/>
                      <a:pt x="9805" y="9747"/>
                    </a:cubicBezTo>
                    <a:cubicBezTo>
                      <a:pt x="9998" y="9240"/>
                      <a:pt x="10003" y="8839"/>
                      <a:pt x="10032" y="8839"/>
                    </a:cubicBezTo>
                    <a:close/>
                    <a:moveTo>
                      <a:pt x="11327" y="12665"/>
                    </a:moveTo>
                    <a:cubicBezTo>
                      <a:pt x="11433" y="12665"/>
                      <a:pt x="11396" y="13430"/>
                      <a:pt x="11396" y="13687"/>
                    </a:cubicBezTo>
                    <a:cubicBezTo>
                      <a:pt x="11419" y="15042"/>
                      <a:pt x="10505" y="16193"/>
                      <a:pt x="9579" y="17063"/>
                    </a:cubicBezTo>
                    <a:cubicBezTo>
                      <a:pt x="9432" y="17198"/>
                      <a:pt x="9319" y="17334"/>
                      <a:pt x="9241" y="17469"/>
                    </a:cubicBezTo>
                    <a:cubicBezTo>
                      <a:pt x="9647" y="16318"/>
                      <a:pt x="9929" y="15132"/>
                      <a:pt x="10573" y="14071"/>
                    </a:cubicBezTo>
                    <a:cubicBezTo>
                      <a:pt x="10776" y="13732"/>
                      <a:pt x="11035" y="13393"/>
                      <a:pt x="11148" y="13021"/>
                    </a:cubicBezTo>
                    <a:cubicBezTo>
                      <a:pt x="11232" y="12764"/>
                      <a:pt x="11288" y="12665"/>
                      <a:pt x="11327" y="12665"/>
                    </a:cubicBezTo>
                    <a:close/>
                    <a:moveTo>
                      <a:pt x="954" y="0"/>
                    </a:moveTo>
                    <a:cubicBezTo>
                      <a:pt x="885" y="0"/>
                      <a:pt x="833" y="88"/>
                      <a:pt x="864" y="139"/>
                    </a:cubicBezTo>
                    <a:cubicBezTo>
                      <a:pt x="2264" y="2183"/>
                      <a:pt x="3776" y="4181"/>
                      <a:pt x="5390" y="6067"/>
                    </a:cubicBezTo>
                    <a:cubicBezTo>
                      <a:pt x="5571" y="6428"/>
                      <a:pt x="5729" y="6789"/>
                      <a:pt x="5887" y="7161"/>
                    </a:cubicBezTo>
                    <a:cubicBezTo>
                      <a:pt x="5842" y="7116"/>
                      <a:pt x="5809" y="7071"/>
                      <a:pt x="5763" y="7038"/>
                    </a:cubicBezTo>
                    <a:cubicBezTo>
                      <a:pt x="5605" y="6800"/>
                      <a:pt x="5413" y="6597"/>
                      <a:pt x="5199" y="6428"/>
                    </a:cubicBezTo>
                    <a:cubicBezTo>
                      <a:pt x="3923" y="5084"/>
                      <a:pt x="2003" y="4723"/>
                      <a:pt x="164" y="4373"/>
                    </a:cubicBezTo>
                    <a:cubicBezTo>
                      <a:pt x="156" y="4371"/>
                      <a:pt x="148" y="4370"/>
                      <a:pt x="140" y="4370"/>
                    </a:cubicBezTo>
                    <a:cubicBezTo>
                      <a:pt x="60" y="4370"/>
                      <a:pt x="1" y="4469"/>
                      <a:pt x="73" y="4531"/>
                    </a:cubicBezTo>
                    <a:cubicBezTo>
                      <a:pt x="796" y="5242"/>
                      <a:pt x="1484" y="5886"/>
                      <a:pt x="2432" y="6292"/>
                    </a:cubicBezTo>
                    <a:cubicBezTo>
                      <a:pt x="3471" y="6732"/>
                      <a:pt x="4645" y="6484"/>
                      <a:pt x="5481" y="7015"/>
                    </a:cubicBezTo>
                    <a:cubicBezTo>
                      <a:pt x="5594" y="7150"/>
                      <a:pt x="5706" y="7274"/>
                      <a:pt x="5809" y="7410"/>
                    </a:cubicBezTo>
                    <a:cubicBezTo>
                      <a:pt x="5818" y="7419"/>
                      <a:pt x="5828" y="7423"/>
                      <a:pt x="5837" y="7423"/>
                    </a:cubicBezTo>
                    <a:cubicBezTo>
                      <a:pt x="5850" y="7423"/>
                      <a:pt x="5863" y="7416"/>
                      <a:pt x="5876" y="7410"/>
                    </a:cubicBezTo>
                    <a:cubicBezTo>
                      <a:pt x="5899" y="7455"/>
                      <a:pt x="5932" y="7500"/>
                      <a:pt x="5967" y="7557"/>
                    </a:cubicBezTo>
                    <a:cubicBezTo>
                      <a:pt x="5972" y="7568"/>
                      <a:pt x="5977" y="7571"/>
                      <a:pt x="5984" y="7571"/>
                    </a:cubicBezTo>
                    <a:cubicBezTo>
                      <a:pt x="5992" y="7571"/>
                      <a:pt x="6000" y="7568"/>
                      <a:pt x="6012" y="7568"/>
                    </a:cubicBezTo>
                    <a:cubicBezTo>
                      <a:pt x="6045" y="7625"/>
                      <a:pt x="6090" y="7703"/>
                      <a:pt x="6125" y="7771"/>
                    </a:cubicBezTo>
                    <a:cubicBezTo>
                      <a:pt x="6587" y="9002"/>
                      <a:pt x="6937" y="10277"/>
                      <a:pt x="7242" y="11576"/>
                    </a:cubicBezTo>
                    <a:cubicBezTo>
                      <a:pt x="6937" y="11000"/>
                      <a:pt x="6554" y="10470"/>
                      <a:pt x="6147" y="9973"/>
                    </a:cubicBezTo>
                    <a:cubicBezTo>
                      <a:pt x="5548" y="9228"/>
                      <a:pt x="4499" y="9193"/>
                      <a:pt x="3686" y="8810"/>
                    </a:cubicBezTo>
                    <a:cubicBezTo>
                      <a:pt x="3667" y="8800"/>
                      <a:pt x="3648" y="8796"/>
                      <a:pt x="3630" y="8796"/>
                    </a:cubicBezTo>
                    <a:cubicBezTo>
                      <a:pt x="3547" y="8796"/>
                      <a:pt x="3496" y="8895"/>
                      <a:pt x="3561" y="8979"/>
                    </a:cubicBezTo>
                    <a:cubicBezTo>
                      <a:pt x="4013" y="9521"/>
                      <a:pt x="4465" y="10074"/>
                      <a:pt x="5029" y="10503"/>
                    </a:cubicBezTo>
                    <a:cubicBezTo>
                      <a:pt x="5661" y="10989"/>
                      <a:pt x="7287" y="11519"/>
                      <a:pt x="7367" y="12457"/>
                    </a:cubicBezTo>
                    <a:cubicBezTo>
                      <a:pt x="7367" y="12476"/>
                      <a:pt x="7385" y="12488"/>
                      <a:pt x="7404" y="12488"/>
                    </a:cubicBezTo>
                    <a:cubicBezTo>
                      <a:pt x="7417" y="12488"/>
                      <a:pt x="7429" y="12482"/>
                      <a:pt x="7434" y="12467"/>
                    </a:cubicBezTo>
                    <a:cubicBezTo>
                      <a:pt x="7445" y="12445"/>
                      <a:pt x="7434" y="12422"/>
                      <a:pt x="7445" y="12400"/>
                    </a:cubicBezTo>
                    <a:lnTo>
                      <a:pt x="7886" y="14364"/>
                    </a:lnTo>
                    <a:cubicBezTo>
                      <a:pt x="8393" y="16656"/>
                      <a:pt x="9093" y="18835"/>
                      <a:pt x="10121" y="20957"/>
                    </a:cubicBezTo>
                    <a:cubicBezTo>
                      <a:pt x="11148" y="23102"/>
                      <a:pt x="12153" y="25586"/>
                      <a:pt x="13722" y="27393"/>
                    </a:cubicBezTo>
                    <a:cubicBezTo>
                      <a:pt x="13727" y="27398"/>
                      <a:pt x="13734" y="27400"/>
                      <a:pt x="13742" y="27400"/>
                    </a:cubicBezTo>
                    <a:cubicBezTo>
                      <a:pt x="13766" y="27400"/>
                      <a:pt x="13797" y="27374"/>
                      <a:pt x="13779" y="27347"/>
                    </a:cubicBezTo>
                    <a:cubicBezTo>
                      <a:pt x="13135" y="26501"/>
                      <a:pt x="12593" y="25564"/>
                      <a:pt x="12086" y="24604"/>
                    </a:cubicBezTo>
                    <a:cubicBezTo>
                      <a:pt x="11657" y="23340"/>
                      <a:pt x="12729" y="21951"/>
                      <a:pt x="11487" y="20924"/>
                    </a:cubicBezTo>
                    <a:cubicBezTo>
                      <a:pt x="11470" y="20907"/>
                      <a:pt x="11448" y="20898"/>
                      <a:pt x="11425" y="20898"/>
                    </a:cubicBezTo>
                    <a:cubicBezTo>
                      <a:pt x="11402" y="20898"/>
                      <a:pt x="11380" y="20907"/>
                      <a:pt x="11363" y="20924"/>
                    </a:cubicBezTo>
                    <a:cubicBezTo>
                      <a:pt x="10697" y="21624"/>
                      <a:pt x="11318" y="22899"/>
                      <a:pt x="11634" y="23622"/>
                    </a:cubicBezTo>
                    <a:cubicBezTo>
                      <a:pt x="11647" y="23648"/>
                      <a:pt x="11668" y="23659"/>
                      <a:pt x="11689" y="23659"/>
                    </a:cubicBezTo>
                    <a:cubicBezTo>
                      <a:pt x="11723" y="23659"/>
                      <a:pt x="11758" y="23630"/>
                      <a:pt x="11758" y="23588"/>
                    </a:cubicBezTo>
                    <a:cubicBezTo>
                      <a:pt x="11747" y="23092"/>
                      <a:pt x="11544" y="22628"/>
                      <a:pt x="11431" y="22154"/>
                    </a:cubicBezTo>
                    <a:cubicBezTo>
                      <a:pt x="11340" y="21815"/>
                      <a:pt x="11284" y="21443"/>
                      <a:pt x="11442" y="21127"/>
                    </a:cubicBezTo>
                    <a:cubicBezTo>
                      <a:pt x="11443" y="21123"/>
                      <a:pt x="11446" y="21121"/>
                      <a:pt x="11449" y="21121"/>
                    </a:cubicBezTo>
                    <a:cubicBezTo>
                      <a:pt x="11518" y="21121"/>
                      <a:pt x="11917" y="21832"/>
                      <a:pt x="11938" y="21928"/>
                    </a:cubicBezTo>
                    <a:cubicBezTo>
                      <a:pt x="12119" y="22685"/>
                      <a:pt x="11803" y="23419"/>
                      <a:pt x="11848" y="24164"/>
                    </a:cubicBezTo>
                    <a:cubicBezTo>
                      <a:pt x="11295" y="23069"/>
                      <a:pt x="10787" y="21951"/>
                      <a:pt x="10257" y="20879"/>
                    </a:cubicBezTo>
                    <a:cubicBezTo>
                      <a:pt x="9850" y="20054"/>
                      <a:pt x="9512" y="19219"/>
                      <a:pt x="9218" y="18372"/>
                    </a:cubicBezTo>
                    <a:cubicBezTo>
                      <a:pt x="9218" y="17232"/>
                      <a:pt x="10787" y="16205"/>
                      <a:pt x="11284" y="15166"/>
                    </a:cubicBezTo>
                    <a:cubicBezTo>
                      <a:pt x="11724" y="14229"/>
                      <a:pt x="11713" y="13179"/>
                      <a:pt x="11318" y="12231"/>
                    </a:cubicBezTo>
                    <a:cubicBezTo>
                      <a:pt x="11306" y="12189"/>
                      <a:pt x="11262" y="12162"/>
                      <a:pt x="11222" y="12162"/>
                    </a:cubicBezTo>
                    <a:cubicBezTo>
                      <a:pt x="11186" y="12162"/>
                      <a:pt x="11154" y="12183"/>
                      <a:pt x="11148" y="12231"/>
                    </a:cubicBezTo>
                    <a:cubicBezTo>
                      <a:pt x="10979" y="13202"/>
                      <a:pt x="10324" y="13789"/>
                      <a:pt x="9986" y="14658"/>
                    </a:cubicBezTo>
                    <a:cubicBezTo>
                      <a:pt x="9658" y="15482"/>
                      <a:pt x="9331" y="16306"/>
                      <a:pt x="9128" y="17164"/>
                    </a:cubicBezTo>
                    <a:cubicBezTo>
                      <a:pt x="9206" y="15640"/>
                      <a:pt x="10019" y="14296"/>
                      <a:pt x="10426" y="12818"/>
                    </a:cubicBezTo>
                    <a:cubicBezTo>
                      <a:pt x="10844" y="11293"/>
                      <a:pt x="10516" y="9747"/>
                      <a:pt x="10099" y="8279"/>
                    </a:cubicBezTo>
                    <a:cubicBezTo>
                      <a:pt x="10081" y="8226"/>
                      <a:pt x="10026" y="8194"/>
                      <a:pt x="9976" y="8194"/>
                    </a:cubicBezTo>
                    <a:cubicBezTo>
                      <a:pt x="9930" y="8194"/>
                      <a:pt x="9889" y="8220"/>
                      <a:pt x="9884" y="8279"/>
                    </a:cubicBezTo>
                    <a:cubicBezTo>
                      <a:pt x="9658" y="10131"/>
                      <a:pt x="8416" y="11666"/>
                      <a:pt x="8326" y="13551"/>
                    </a:cubicBezTo>
                    <a:cubicBezTo>
                      <a:pt x="8303" y="14060"/>
                      <a:pt x="8270" y="14613"/>
                      <a:pt x="8292" y="15166"/>
                    </a:cubicBezTo>
                    <a:cubicBezTo>
                      <a:pt x="8122" y="14489"/>
                      <a:pt x="7964" y="13789"/>
                      <a:pt x="7818" y="13089"/>
                    </a:cubicBezTo>
                    <a:cubicBezTo>
                      <a:pt x="7468" y="11406"/>
                      <a:pt x="7084" y="9747"/>
                      <a:pt x="6531" y="8155"/>
                    </a:cubicBezTo>
                    <a:cubicBezTo>
                      <a:pt x="6508" y="8031"/>
                      <a:pt x="6474" y="7896"/>
                      <a:pt x="6452" y="7760"/>
                    </a:cubicBezTo>
                    <a:cubicBezTo>
                      <a:pt x="6531" y="5773"/>
                      <a:pt x="7739" y="3639"/>
                      <a:pt x="6079" y="2002"/>
                    </a:cubicBezTo>
                    <a:cubicBezTo>
                      <a:pt x="6055" y="1981"/>
                      <a:pt x="6027" y="1972"/>
                      <a:pt x="6001" y="1972"/>
                    </a:cubicBezTo>
                    <a:cubicBezTo>
                      <a:pt x="5941" y="1972"/>
                      <a:pt x="5887" y="2018"/>
                      <a:pt x="5887" y="2081"/>
                    </a:cubicBezTo>
                    <a:cubicBezTo>
                      <a:pt x="5842" y="3729"/>
                      <a:pt x="5819" y="5400"/>
                      <a:pt x="6102" y="7026"/>
                    </a:cubicBezTo>
                    <a:cubicBezTo>
                      <a:pt x="5854" y="6439"/>
                      <a:pt x="5571" y="5863"/>
                      <a:pt x="5267" y="5321"/>
                    </a:cubicBezTo>
                    <a:cubicBezTo>
                      <a:pt x="5029" y="4361"/>
                      <a:pt x="4848" y="3390"/>
                      <a:pt x="4589" y="2442"/>
                    </a:cubicBezTo>
                    <a:cubicBezTo>
                      <a:pt x="4363" y="1664"/>
                      <a:pt x="4025" y="749"/>
                      <a:pt x="3257" y="342"/>
                    </a:cubicBezTo>
                    <a:cubicBezTo>
                      <a:pt x="3242" y="335"/>
                      <a:pt x="3226" y="331"/>
                      <a:pt x="3212" y="331"/>
                    </a:cubicBezTo>
                    <a:cubicBezTo>
                      <a:pt x="3162" y="331"/>
                      <a:pt x="3122" y="372"/>
                      <a:pt x="3122" y="433"/>
                    </a:cubicBezTo>
                    <a:cubicBezTo>
                      <a:pt x="3076" y="1393"/>
                      <a:pt x="3336" y="2273"/>
                      <a:pt x="3709" y="3109"/>
                    </a:cubicBezTo>
                    <a:cubicBezTo>
                      <a:pt x="3663" y="3064"/>
                      <a:pt x="3618" y="3018"/>
                      <a:pt x="3573" y="2961"/>
                    </a:cubicBezTo>
                    <a:cubicBezTo>
                      <a:pt x="2952" y="1765"/>
                      <a:pt x="2274" y="523"/>
                      <a:pt x="977" y="4"/>
                    </a:cubicBezTo>
                    <a:cubicBezTo>
                      <a:pt x="969" y="1"/>
                      <a:pt x="961" y="0"/>
                      <a:pt x="9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11"/>
              <p:cNvSpPr/>
              <p:nvPr/>
            </p:nvSpPr>
            <p:spPr>
              <a:xfrm rot="-1082354">
                <a:off x="8562076" y="3436499"/>
                <a:ext cx="453886" cy="377601"/>
              </a:xfrm>
              <a:custGeom>
                <a:avLst/>
                <a:gdLst/>
                <a:ahLst/>
                <a:cxnLst/>
                <a:rect l="l" t="t" r="r" b="b"/>
                <a:pathLst>
                  <a:path w="6884" h="5727" extrusionOk="0">
                    <a:moveTo>
                      <a:pt x="2180" y="197"/>
                    </a:moveTo>
                    <a:cubicBezTo>
                      <a:pt x="2233" y="197"/>
                      <a:pt x="2350" y="218"/>
                      <a:pt x="2562" y="268"/>
                    </a:cubicBezTo>
                    <a:cubicBezTo>
                      <a:pt x="3623" y="506"/>
                      <a:pt x="4391" y="1487"/>
                      <a:pt x="5023" y="2515"/>
                    </a:cubicBezTo>
                    <a:cubicBezTo>
                      <a:pt x="4786" y="2289"/>
                      <a:pt x="4526" y="2097"/>
                      <a:pt x="4222" y="1962"/>
                    </a:cubicBezTo>
                    <a:cubicBezTo>
                      <a:pt x="4215" y="1958"/>
                      <a:pt x="4210" y="1957"/>
                      <a:pt x="4205" y="1957"/>
                    </a:cubicBezTo>
                    <a:cubicBezTo>
                      <a:pt x="4193" y="1957"/>
                      <a:pt x="4184" y="1965"/>
                      <a:pt x="4177" y="1973"/>
                    </a:cubicBezTo>
                    <a:cubicBezTo>
                      <a:pt x="4029" y="1838"/>
                      <a:pt x="3894" y="1691"/>
                      <a:pt x="3748" y="1555"/>
                    </a:cubicBezTo>
                    <a:cubicBezTo>
                      <a:pt x="3364" y="1183"/>
                      <a:pt x="2968" y="844"/>
                      <a:pt x="2562" y="516"/>
                    </a:cubicBezTo>
                    <a:cubicBezTo>
                      <a:pt x="2349" y="345"/>
                      <a:pt x="2042" y="197"/>
                      <a:pt x="2180" y="197"/>
                    </a:cubicBezTo>
                    <a:close/>
                    <a:moveTo>
                      <a:pt x="4323" y="2131"/>
                    </a:moveTo>
                    <a:lnTo>
                      <a:pt x="4323" y="2131"/>
                    </a:lnTo>
                    <a:cubicBezTo>
                      <a:pt x="4729" y="2447"/>
                      <a:pt x="5068" y="2786"/>
                      <a:pt x="5407" y="3158"/>
                    </a:cubicBezTo>
                    <a:cubicBezTo>
                      <a:pt x="5407" y="3181"/>
                      <a:pt x="5419" y="3203"/>
                      <a:pt x="5429" y="3215"/>
                    </a:cubicBezTo>
                    <a:cubicBezTo>
                      <a:pt x="5339" y="3136"/>
                      <a:pt x="5238" y="3068"/>
                      <a:pt x="5136" y="3000"/>
                    </a:cubicBezTo>
                    <a:cubicBezTo>
                      <a:pt x="4877" y="2696"/>
                      <a:pt x="4606" y="2413"/>
                      <a:pt x="4323" y="2131"/>
                    </a:cubicBezTo>
                    <a:close/>
                    <a:moveTo>
                      <a:pt x="391" y="1618"/>
                    </a:moveTo>
                    <a:cubicBezTo>
                      <a:pt x="403" y="1618"/>
                      <a:pt x="478" y="1646"/>
                      <a:pt x="654" y="1713"/>
                    </a:cubicBezTo>
                    <a:cubicBezTo>
                      <a:pt x="1207" y="1916"/>
                      <a:pt x="1761" y="2074"/>
                      <a:pt x="2336" y="2222"/>
                    </a:cubicBezTo>
                    <a:cubicBezTo>
                      <a:pt x="3861" y="2628"/>
                      <a:pt x="5294" y="3012"/>
                      <a:pt x="6062" y="4434"/>
                    </a:cubicBezTo>
                    <a:cubicBezTo>
                      <a:pt x="5398" y="3493"/>
                      <a:pt x="4267" y="2944"/>
                      <a:pt x="3085" y="2944"/>
                    </a:cubicBezTo>
                    <a:cubicBezTo>
                      <a:pt x="3061" y="2944"/>
                      <a:pt x="3037" y="2944"/>
                      <a:pt x="3013" y="2944"/>
                    </a:cubicBezTo>
                    <a:cubicBezTo>
                      <a:pt x="2968" y="2944"/>
                      <a:pt x="2980" y="3000"/>
                      <a:pt x="3013" y="3012"/>
                    </a:cubicBezTo>
                    <a:cubicBezTo>
                      <a:pt x="4391" y="3147"/>
                      <a:pt x="5419" y="3813"/>
                      <a:pt x="6186" y="4897"/>
                    </a:cubicBezTo>
                    <a:cubicBezTo>
                      <a:pt x="5881" y="4626"/>
                      <a:pt x="5531" y="4434"/>
                      <a:pt x="5091" y="4276"/>
                    </a:cubicBezTo>
                    <a:cubicBezTo>
                      <a:pt x="3432" y="3667"/>
                      <a:pt x="2223" y="3238"/>
                      <a:pt x="925" y="1984"/>
                    </a:cubicBezTo>
                    <a:cubicBezTo>
                      <a:pt x="739" y="1798"/>
                      <a:pt x="361" y="1618"/>
                      <a:pt x="391" y="1618"/>
                    </a:cubicBezTo>
                    <a:close/>
                    <a:moveTo>
                      <a:pt x="2070" y="1"/>
                    </a:moveTo>
                    <a:cubicBezTo>
                      <a:pt x="2005" y="1"/>
                      <a:pt x="1940" y="3"/>
                      <a:pt x="1874" y="9"/>
                    </a:cubicBezTo>
                    <a:cubicBezTo>
                      <a:pt x="1794" y="9"/>
                      <a:pt x="1726" y="122"/>
                      <a:pt x="1794" y="178"/>
                    </a:cubicBezTo>
                    <a:cubicBezTo>
                      <a:pt x="2777" y="935"/>
                      <a:pt x="3635" y="1803"/>
                      <a:pt x="4504" y="2661"/>
                    </a:cubicBezTo>
                    <a:cubicBezTo>
                      <a:pt x="3138" y="2052"/>
                      <a:pt x="1332" y="1883"/>
                      <a:pt x="191" y="1251"/>
                    </a:cubicBezTo>
                    <a:cubicBezTo>
                      <a:pt x="174" y="1241"/>
                      <a:pt x="158" y="1237"/>
                      <a:pt x="142" y="1237"/>
                    </a:cubicBezTo>
                    <a:cubicBezTo>
                      <a:pt x="61" y="1237"/>
                      <a:pt x="1" y="1344"/>
                      <a:pt x="67" y="1420"/>
                    </a:cubicBezTo>
                    <a:cubicBezTo>
                      <a:pt x="981" y="2335"/>
                      <a:pt x="1851" y="3203"/>
                      <a:pt x="3013" y="3790"/>
                    </a:cubicBezTo>
                    <a:cubicBezTo>
                      <a:pt x="4380" y="4480"/>
                      <a:pt x="5745" y="4322"/>
                      <a:pt x="6739" y="5699"/>
                    </a:cubicBezTo>
                    <a:cubicBezTo>
                      <a:pt x="6752" y="5719"/>
                      <a:pt x="6771" y="5727"/>
                      <a:pt x="6790" y="5727"/>
                    </a:cubicBezTo>
                    <a:cubicBezTo>
                      <a:pt x="6837" y="5727"/>
                      <a:pt x="6884" y="5679"/>
                      <a:pt x="6852" y="5631"/>
                    </a:cubicBezTo>
                    <a:cubicBezTo>
                      <a:pt x="6716" y="5439"/>
                      <a:pt x="6570" y="5270"/>
                      <a:pt x="6423" y="5112"/>
                    </a:cubicBezTo>
                    <a:cubicBezTo>
                      <a:pt x="6389" y="5010"/>
                      <a:pt x="6333" y="4909"/>
                      <a:pt x="6287" y="4818"/>
                    </a:cubicBezTo>
                    <a:cubicBezTo>
                      <a:pt x="6333" y="4818"/>
                      <a:pt x="6367" y="4784"/>
                      <a:pt x="6355" y="4728"/>
                    </a:cubicBezTo>
                    <a:cubicBezTo>
                      <a:pt x="6265" y="4287"/>
                      <a:pt x="6084" y="3926"/>
                      <a:pt x="5848" y="3632"/>
                    </a:cubicBezTo>
                    <a:cubicBezTo>
                      <a:pt x="5848" y="3622"/>
                      <a:pt x="5858" y="3610"/>
                      <a:pt x="5848" y="3599"/>
                    </a:cubicBezTo>
                    <a:cubicBezTo>
                      <a:pt x="5813" y="3531"/>
                      <a:pt x="5768" y="3463"/>
                      <a:pt x="5723" y="3384"/>
                    </a:cubicBezTo>
                    <a:cubicBezTo>
                      <a:pt x="5005" y="1839"/>
                      <a:pt x="3784" y="1"/>
                      <a:pt x="207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8" name="Google Shape;448;p11"/>
            <p:cNvSpPr/>
            <p:nvPr/>
          </p:nvSpPr>
          <p:spPr>
            <a:xfrm>
              <a:off x="-75688" y="1853374"/>
              <a:ext cx="1986357" cy="1742171"/>
            </a:xfrm>
            <a:custGeom>
              <a:avLst/>
              <a:gdLst/>
              <a:ahLst/>
              <a:cxnLst/>
              <a:rect l="l" t="t" r="r" b="b"/>
              <a:pathLst>
                <a:path w="21939" h="19242" extrusionOk="0">
                  <a:moveTo>
                    <a:pt x="7748" y="4626"/>
                  </a:moveTo>
                  <a:lnTo>
                    <a:pt x="7748" y="4626"/>
                  </a:lnTo>
                  <a:cubicBezTo>
                    <a:pt x="7746" y="4626"/>
                    <a:pt x="7745" y="4627"/>
                    <a:pt x="7745" y="4631"/>
                  </a:cubicBezTo>
                  <a:cubicBezTo>
                    <a:pt x="7753" y="4631"/>
                    <a:pt x="7750" y="4626"/>
                    <a:pt x="7748" y="4626"/>
                  </a:cubicBezTo>
                  <a:close/>
                  <a:moveTo>
                    <a:pt x="21754" y="359"/>
                  </a:moveTo>
                  <a:lnTo>
                    <a:pt x="21754" y="359"/>
                  </a:lnTo>
                  <a:cubicBezTo>
                    <a:pt x="21395" y="718"/>
                    <a:pt x="21048" y="1088"/>
                    <a:pt x="20677" y="1448"/>
                  </a:cubicBezTo>
                  <a:cubicBezTo>
                    <a:pt x="20284" y="1829"/>
                    <a:pt x="19867" y="2212"/>
                    <a:pt x="19438" y="2570"/>
                  </a:cubicBezTo>
                  <a:cubicBezTo>
                    <a:pt x="18617" y="3288"/>
                    <a:pt x="17737" y="3960"/>
                    <a:pt x="16775" y="4492"/>
                  </a:cubicBezTo>
                  <a:cubicBezTo>
                    <a:pt x="16394" y="4713"/>
                    <a:pt x="15988" y="4909"/>
                    <a:pt x="15583" y="5071"/>
                  </a:cubicBezTo>
                  <a:cubicBezTo>
                    <a:pt x="15710" y="4990"/>
                    <a:pt x="15849" y="4898"/>
                    <a:pt x="15977" y="4805"/>
                  </a:cubicBezTo>
                  <a:cubicBezTo>
                    <a:pt x="16312" y="4585"/>
                    <a:pt x="16625" y="4353"/>
                    <a:pt x="16926" y="4110"/>
                  </a:cubicBezTo>
                  <a:cubicBezTo>
                    <a:pt x="17563" y="3612"/>
                    <a:pt x="18177" y="3080"/>
                    <a:pt x="18790" y="2559"/>
                  </a:cubicBezTo>
                  <a:cubicBezTo>
                    <a:pt x="19160" y="2235"/>
                    <a:pt x="19531" y="1922"/>
                    <a:pt x="19890" y="1598"/>
                  </a:cubicBezTo>
                  <a:cubicBezTo>
                    <a:pt x="19899" y="1589"/>
                    <a:pt x="19885" y="1572"/>
                    <a:pt x="19874" y="1572"/>
                  </a:cubicBezTo>
                  <a:cubicBezTo>
                    <a:pt x="19871" y="1572"/>
                    <a:pt x="19869" y="1573"/>
                    <a:pt x="19867" y="1575"/>
                  </a:cubicBezTo>
                  <a:cubicBezTo>
                    <a:pt x="19207" y="2096"/>
                    <a:pt x="18558" y="2629"/>
                    <a:pt x="17910" y="3172"/>
                  </a:cubicBezTo>
                  <a:cubicBezTo>
                    <a:pt x="17320" y="3682"/>
                    <a:pt x="16718" y="4180"/>
                    <a:pt x="16081" y="4631"/>
                  </a:cubicBezTo>
                  <a:cubicBezTo>
                    <a:pt x="15780" y="4851"/>
                    <a:pt x="15468" y="5037"/>
                    <a:pt x="15154" y="5233"/>
                  </a:cubicBezTo>
                  <a:cubicBezTo>
                    <a:pt x="15143" y="5245"/>
                    <a:pt x="15131" y="5245"/>
                    <a:pt x="15131" y="5245"/>
                  </a:cubicBezTo>
                  <a:cubicBezTo>
                    <a:pt x="15143" y="5233"/>
                    <a:pt x="15154" y="5222"/>
                    <a:pt x="15167" y="5222"/>
                  </a:cubicBezTo>
                  <a:cubicBezTo>
                    <a:pt x="15363" y="5048"/>
                    <a:pt x="15502" y="4839"/>
                    <a:pt x="15653" y="4620"/>
                  </a:cubicBezTo>
                  <a:cubicBezTo>
                    <a:pt x="15919" y="4226"/>
                    <a:pt x="16208" y="3844"/>
                    <a:pt x="16521" y="3485"/>
                  </a:cubicBezTo>
                  <a:cubicBezTo>
                    <a:pt x="17771" y="2073"/>
                    <a:pt x="19427" y="1031"/>
                    <a:pt x="21233" y="498"/>
                  </a:cubicBezTo>
                  <a:cubicBezTo>
                    <a:pt x="21406" y="440"/>
                    <a:pt x="21580" y="406"/>
                    <a:pt x="21754" y="359"/>
                  </a:cubicBezTo>
                  <a:close/>
                  <a:moveTo>
                    <a:pt x="12885" y="290"/>
                  </a:moveTo>
                  <a:lnTo>
                    <a:pt x="12885" y="290"/>
                  </a:lnTo>
                  <a:cubicBezTo>
                    <a:pt x="12677" y="1297"/>
                    <a:pt x="12631" y="2316"/>
                    <a:pt x="12527" y="3334"/>
                  </a:cubicBezTo>
                  <a:cubicBezTo>
                    <a:pt x="12411" y="4388"/>
                    <a:pt x="12203" y="5407"/>
                    <a:pt x="11740" y="6356"/>
                  </a:cubicBezTo>
                  <a:cubicBezTo>
                    <a:pt x="11519" y="6820"/>
                    <a:pt x="11253" y="7260"/>
                    <a:pt x="10940" y="7664"/>
                  </a:cubicBezTo>
                  <a:cubicBezTo>
                    <a:pt x="10929" y="7676"/>
                    <a:pt x="10906" y="7676"/>
                    <a:pt x="10894" y="7687"/>
                  </a:cubicBezTo>
                  <a:cubicBezTo>
                    <a:pt x="11126" y="6900"/>
                    <a:pt x="11288" y="6090"/>
                    <a:pt x="11450" y="5291"/>
                  </a:cubicBezTo>
                  <a:cubicBezTo>
                    <a:pt x="11612" y="4469"/>
                    <a:pt x="11809" y="3671"/>
                    <a:pt x="12041" y="2860"/>
                  </a:cubicBezTo>
                  <a:cubicBezTo>
                    <a:pt x="12168" y="2408"/>
                    <a:pt x="12306" y="1968"/>
                    <a:pt x="12445" y="1517"/>
                  </a:cubicBezTo>
                  <a:cubicBezTo>
                    <a:pt x="12445" y="1511"/>
                    <a:pt x="12443" y="1508"/>
                    <a:pt x="12440" y="1508"/>
                  </a:cubicBezTo>
                  <a:cubicBezTo>
                    <a:pt x="12437" y="1508"/>
                    <a:pt x="12434" y="1511"/>
                    <a:pt x="12434" y="1517"/>
                  </a:cubicBezTo>
                  <a:cubicBezTo>
                    <a:pt x="12144" y="2292"/>
                    <a:pt x="11902" y="3080"/>
                    <a:pt x="11693" y="3879"/>
                  </a:cubicBezTo>
                  <a:cubicBezTo>
                    <a:pt x="11473" y="4677"/>
                    <a:pt x="11311" y="5488"/>
                    <a:pt x="11126" y="6298"/>
                  </a:cubicBezTo>
                  <a:cubicBezTo>
                    <a:pt x="11010" y="6761"/>
                    <a:pt x="10894" y="7224"/>
                    <a:pt x="10755" y="7676"/>
                  </a:cubicBezTo>
                  <a:cubicBezTo>
                    <a:pt x="10744" y="7687"/>
                    <a:pt x="10744" y="7699"/>
                    <a:pt x="10755" y="7711"/>
                  </a:cubicBezTo>
                  <a:cubicBezTo>
                    <a:pt x="10744" y="7723"/>
                    <a:pt x="10744" y="7734"/>
                    <a:pt x="10732" y="7734"/>
                  </a:cubicBezTo>
                  <a:cubicBezTo>
                    <a:pt x="10698" y="7247"/>
                    <a:pt x="10675" y="6761"/>
                    <a:pt x="10686" y="6275"/>
                  </a:cubicBezTo>
                  <a:cubicBezTo>
                    <a:pt x="10709" y="5731"/>
                    <a:pt x="10767" y="5187"/>
                    <a:pt x="10871" y="4654"/>
                  </a:cubicBezTo>
                  <a:cubicBezTo>
                    <a:pt x="11079" y="3601"/>
                    <a:pt x="11450" y="2582"/>
                    <a:pt x="11982" y="1633"/>
                  </a:cubicBezTo>
                  <a:cubicBezTo>
                    <a:pt x="12249" y="1170"/>
                    <a:pt x="12550" y="718"/>
                    <a:pt x="12885" y="290"/>
                  </a:cubicBezTo>
                  <a:close/>
                  <a:moveTo>
                    <a:pt x="16130" y="6598"/>
                  </a:moveTo>
                  <a:cubicBezTo>
                    <a:pt x="16874" y="6598"/>
                    <a:pt x="17616" y="6682"/>
                    <a:pt x="18339" y="6866"/>
                  </a:cubicBezTo>
                  <a:cubicBezTo>
                    <a:pt x="18686" y="6946"/>
                    <a:pt x="19021" y="7062"/>
                    <a:pt x="19358" y="7190"/>
                  </a:cubicBezTo>
                  <a:cubicBezTo>
                    <a:pt x="19520" y="7260"/>
                    <a:pt x="19670" y="7329"/>
                    <a:pt x="19832" y="7398"/>
                  </a:cubicBezTo>
                  <a:cubicBezTo>
                    <a:pt x="19948" y="7456"/>
                    <a:pt x="20063" y="7537"/>
                    <a:pt x="20133" y="7641"/>
                  </a:cubicBezTo>
                  <a:cubicBezTo>
                    <a:pt x="19843" y="7601"/>
                    <a:pt x="19548" y="7586"/>
                    <a:pt x="19253" y="7586"/>
                  </a:cubicBezTo>
                  <a:cubicBezTo>
                    <a:pt x="18958" y="7586"/>
                    <a:pt x="18662" y="7601"/>
                    <a:pt x="18373" y="7618"/>
                  </a:cubicBezTo>
                  <a:cubicBezTo>
                    <a:pt x="17748" y="7653"/>
                    <a:pt x="17135" y="7734"/>
                    <a:pt x="16521" y="7792"/>
                  </a:cubicBezTo>
                  <a:cubicBezTo>
                    <a:pt x="15689" y="7876"/>
                    <a:pt x="14857" y="7909"/>
                    <a:pt x="14021" y="7909"/>
                  </a:cubicBezTo>
                  <a:cubicBezTo>
                    <a:pt x="13590" y="7909"/>
                    <a:pt x="13157" y="7900"/>
                    <a:pt x="12723" y="7885"/>
                  </a:cubicBezTo>
                  <a:cubicBezTo>
                    <a:pt x="12226" y="7873"/>
                    <a:pt x="11716" y="7850"/>
                    <a:pt x="11207" y="7838"/>
                  </a:cubicBezTo>
                  <a:cubicBezTo>
                    <a:pt x="11288" y="7826"/>
                    <a:pt x="11369" y="7803"/>
                    <a:pt x="11450" y="7792"/>
                  </a:cubicBezTo>
                  <a:cubicBezTo>
                    <a:pt x="11693" y="7757"/>
                    <a:pt x="11925" y="7711"/>
                    <a:pt x="12168" y="7676"/>
                  </a:cubicBezTo>
                  <a:cubicBezTo>
                    <a:pt x="12643" y="7595"/>
                    <a:pt x="13117" y="7514"/>
                    <a:pt x="13592" y="7445"/>
                  </a:cubicBezTo>
                  <a:cubicBezTo>
                    <a:pt x="14066" y="7375"/>
                    <a:pt x="14552" y="7317"/>
                    <a:pt x="15028" y="7260"/>
                  </a:cubicBezTo>
                  <a:cubicBezTo>
                    <a:pt x="15442" y="7209"/>
                    <a:pt x="15857" y="7176"/>
                    <a:pt x="16280" y="7176"/>
                  </a:cubicBezTo>
                  <a:cubicBezTo>
                    <a:pt x="16341" y="7176"/>
                    <a:pt x="16402" y="7177"/>
                    <a:pt x="16463" y="7178"/>
                  </a:cubicBezTo>
                  <a:cubicBezTo>
                    <a:pt x="16729" y="7178"/>
                    <a:pt x="16996" y="7201"/>
                    <a:pt x="17262" y="7236"/>
                  </a:cubicBezTo>
                  <a:cubicBezTo>
                    <a:pt x="17539" y="7271"/>
                    <a:pt x="17806" y="7329"/>
                    <a:pt x="18072" y="7375"/>
                  </a:cubicBezTo>
                  <a:cubicBezTo>
                    <a:pt x="18075" y="7376"/>
                    <a:pt x="18078" y="7377"/>
                    <a:pt x="18081" y="7377"/>
                  </a:cubicBezTo>
                  <a:cubicBezTo>
                    <a:pt x="18109" y="7377"/>
                    <a:pt x="18115" y="7328"/>
                    <a:pt x="18084" y="7317"/>
                  </a:cubicBezTo>
                  <a:cubicBezTo>
                    <a:pt x="17852" y="7247"/>
                    <a:pt x="17609" y="7213"/>
                    <a:pt x="17377" y="7178"/>
                  </a:cubicBezTo>
                  <a:lnTo>
                    <a:pt x="16683" y="7109"/>
                  </a:lnTo>
                  <a:cubicBezTo>
                    <a:pt x="16556" y="7102"/>
                    <a:pt x="16429" y="7099"/>
                    <a:pt x="16301" y="7099"/>
                  </a:cubicBezTo>
                  <a:cubicBezTo>
                    <a:pt x="15953" y="7099"/>
                    <a:pt x="15603" y="7121"/>
                    <a:pt x="15247" y="7155"/>
                  </a:cubicBezTo>
                  <a:cubicBezTo>
                    <a:pt x="14275" y="7224"/>
                    <a:pt x="13314" y="7363"/>
                    <a:pt x="12353" y="7525"/>
                  </a:cubicBezTo>
                  <a:cubicBezTo>
                    <a:pt x="12075" y="7572"/>
                    <a:pt x="11809" y="7618"/>
                    <a:pt x="11542" y="7664"/>
                  </a:cubicBezTo>
                  <a:cubicBezTo>
                    <a:pt x="11357" y="7699"/>
                    <a:pt x="11161" y="7734"/>
                    <a:pt x="10976" y="7792"/>
                  </a:cubicBezTo>
                  <a:cubicBezTo>
                    <a:pt x="11542" y="7572"/>
                    <a:pt x="12098" y="7340"/>
                    <a:pt x="12677" y="7155"/>
                  </a:cubicBezTo>
                  <a:cubicBezTo>
                    <a:pt x="13302" y="6970"/>
                    <a:pt x="13939" y="6820"/>
                    <a:pt x="14576" y="6715"/>
                  </a:cubicBezTo>
                  <a:cubicBezTo>
                    <a:pt x="15090" y="6639"/>
                    <a:pt x="15610" y="6598"/>
                    <a:pt x="16130" y="6598"/>
                  </a:cubicBezTo>
                  <a:close/>
                  <a:moveTo>
                    <a:pt x="8416" y="2768"/>
                  </a:moveTo>
                  <a:lnTo>
                    <a:pt x="8416" y="2768"/>
                  </a:lnTo>
                  <a:cubicBezTo>
                    <a:pt x="8266" y="3890"/>
                    <a:pt x="8092" y="5014"/>
                    <a:pt x="7873" y="6125"/>
                  </a:cubicBezTo>
                  <a:cubicBezTo>
                    <a:pt x="7641" y="7294"/>
                    <a:pt x="7340" y="8464"/>
                    <a:pt x="6923" y="9586"/>
                  </a:cubicBezTo>
                  <a:cubicBezTo>
                    <a:pt x="6738" y="10096"/>
                    <a:pt x="6518" y="10594"/>
                    <a:pt x="6275" y="11080"/>
                  </a:cubicBezTo>
                  <a:cubicBezTo>
                    <a:pt x="6275" y="10987"/>
                    <a:pt x="6263" y="10883"/>
                    <a:pt x="6263" y="10790"/>
                  </a:cubicBezTo>
                  <a:cubicBezTo>
                    <a:pt x="6263" y="10559"/>
                    <a:pt x="6275" y="10327"/>
                    <a:pt x="6286" y="10108"/>
                  </a:cubicBezTo>
                  <a:cubicBezTo>
                    <a:pt x="6309" y="9632"/>
                    <a:pt x="6379" y="9181"/>
                    <a:pt x="6460" y="8718"/>
                  </a:cubicBezTo>
                  <a:cubicBezTo>
                    <a:pt x="6634" y="7826"/>
                    <a:pt x="6900" y="6946"/>
                    <a:pt x="7201" y="6090"/>
                  </a:cubicBezTo>
                  <a:cubicBezTo>
                    <a:pt x="7374" y="5604"/>
                    <a:pt x="7560" y="5117"/>
                    <a:pt x="7745" y="4631"/>
                  </a:cubicBezTo>
                  <a:lnTo>
                    <a:pt x="7745" y="4631"/>
                  </a:lnTo>
                  <a:cubicBezTo>
                    <a:pt x="7374" y="5465"/>
                    <a:pt x="7016" y="6310"/>
                    <a:pt x="6738" y="7190"/>
                  </a:cubicBezTo>
                  <a:cubicBezTo>
                    <a:pt x="6484" y="8000"/>
                    <a:pt x="6286" y="8822"/>
                    <a:pt x="6194" y="9656"/>
                  </a:cubicBezTo>
                  <a:lnTo>
                    <a:pt x="6194" y="9644"/>
                  </a:lnTo>
                  <a:cubicBezTo>
                    <a:pt x="6240" y="9042"/>
                    <a:pt x="6309" y="8440"/>
                    <a:pt x="6425" y="7850"/>
                  </a:cubicBezTo>
                  <a:cubicBezTo>
                    <a:pt x="6646" y="6658"/>
                    <a:pt x="7016" y="5500"/>
                    <a:pt x="7525" y="4388"/>
                  </a:cubicBezTo>
                  <a:cubicBezTo>
                    <a:pt x="7791" y="3833"/>
                    <a:pt x="8092" y="3300"/>
                    <a:pt x="8416" y="2768"/>
                  </a:cubicBezTo>
                  <a:close/>
                  <a:moveTo>
                    <a:pt x="13674" y="9471"/>
                  </a:moveTo>
                  <a:cubicBezTo>
                    <a:pt x="13998" y="9471"/>
                    <a:pt x="14322" y="9485"/>
                    <a:pt x="14645" y="9517"/>
                  </a:cubicBezTo>
                  <a:cubicBezTo>
                    <a:pt x="15386" y="9586"/>
                    <a:pt x="16104" y="9748"/>
                    <a:pt x="16798" y="9992"/>
                  </a:cubicBezTo>
                  <a:cubicBezTo>
                    <a:pt x="16162" y="10154"/>
                    <a:pt x="15537" y="10362"/>
                    <a:pt x="14900" y="10524"/>
                  </a:cubicBezTo>
                  <a:cubicBezTo>
                    <a:pt x="14205" y="10698"/>
                    <a:pt x="13487" y="10825"/>
                    <a:pt x="12782" y="10941"/>
                  </a:cubicBezTo>
                  <a:cubicBezTo>
                    <a:pt x="11369" y="11150"/>
                    <a:pt x="9945" y="11265"/>
                    <a:pt x="8521" y="11346"/>
                  </a:cubicBezTo>
                  <a:cubicBezTo>
                    <a:pt x="7873" y="11392"/>
                    <a:pt x="7212" y="11439"/>
                    <a:pt x="6564" y="11451"/>
                  </a:cubicBezTo>
                  <a:cubicBezTo>
                    <a:pt x="6958" y="11369"/>
                    <a:pt x="7340" y="11265"/>
                    <a:pt x="7722" y="11184"/>
                  </a:cubicBezTo>
                  <a:cubicBezTo>
                    <a:pt x="8243" y="11068"/>
                    <a:pt x="8776" y="10964"/>
                    <a:pt x="9296" y="10872"/>
                  </a:cubicBezTo>
                  <a:cubicBezTo>
                    <a:pt x="10361" y="10663"/>
                    <a:pt x="11439" y="10501"/>
                    <a:pt x="12515" y="10362"/>
                  </a:cubicBezTo>
                  <a:cubicBezTo>
                    <a:pt x="13117" y="10293"/>
                    <a:pt x="13719" y="10234"/>
                    <a:pt x="14321" y="10177"/>
                  </a:cubicBezTo>
                  <a:cubicBezTo>
                    <a:pt x="14333" y="10165"/>
                    <a:pt x="14333" y="10142"/>
                    <a:pt x="14321" y="10142"/>
                  </a:cubicBezTo>
                  <a:cubicBezTo>
                    <a:pt x="13777" y="10165"/>
                    <a:pt x="13233" y="10223"/>
                    <a:pt x="12700" y="10281"/>
                  </a:cubicBezTo>
                  <a:cubicBezTo>
                    <a:pt x="12156" y="10339"/>
                    <a:pt x="11624" y="10409"/>
                    <a:pt x="11091" y="10478"/>
                  </a:cubicBezTo>
                  <a:cubicBezTo>
                    <a:pt x="10026" y="10628"/>
                    <a:pt x="8972" y="10813"/>
                    <a:pt x="7930" y="11045"/>
                  </a:cubicBezTo>
                  <a:cubicBezTo>
                    <a:pt x="7641" y="11103"/>
                    <a:pt x="7340" y="11173"/>
                    <a:pt x="7050" y="11242"/>
                  </a:cubicBezTo>
                  <a:cubicBezTo>
                    <a:pt x="6796" y="11300"/>
                    <a:pt x="6530" y="11358"/>
                    <a:pt x="6275" y="11439"/>
                  </a:cubicBezTo>
                  <a:cubicBezTo>
                    <a:pt x="6275" y="11427"/>
                    <a:pt x="6275" y="11415"/>
                    <a:pt x="6286" y="11415"/>
                  </a:cubicBezTo>
                  <a:cubicBezTo>
                    <a:pt x="6298" y="11392"/>
                    <a:pt x="6321" y="11369"/>
                    <a:pt x="6345" y="11358"/>
                  </a:cubicBezTo>
                  <a:cubicBezTo>
                    <a:pt x="7664" y="10813"/>
                    <a:pt x="8984" y="10281"/>
                    <a:pt x="10361" y="9933"/>
                  </a:cubicBezTo>
                  <a:cubicBezTo>
                    <a:pt x="11447" y="9646"/>
                    <a:pt x="12560" y="9471"/>
                    <a:pt x="13674" y="9471"/>
                  </a:cubicBezTo>
                  <a:close/>
                  <a:moveTo>
                    <a:pt x="5568" y="4724"/>
                  </a:moveTo>
                  <a:cubicBezTo>
                    <a:pt x="5337" y="6090"/>
                    <a:pt x="5082" y="7456"/>
                    <a:pt x="4770" y="8811"/>
                  </a:cubicBezTo>
                  <a:cubicBezTo>
                    <a:pt x="4446" y="10234"/>
                    <a:pt x="4063" y="11647"/>
                    <a:pt x="3543" y="13002"/>
                  </a:cubicBezTo>
                  <a:cubicBezTo>
                    <a:pt x="3322" y="13592"/>
                    <a:pt x="3080" y="14160"/>
                    <a:pt x="2813" y="14715"/>
                  </a:cubicBezTo>
                  <a:cubicBezTo>
                    <a:pt x="2825" y="14564"/>
                    <a:pt x="2825" y="14414"/>
                    <a:pt x="2836" y="14263"/>
                  </a:cubicBezTo>
                  <a:cubicBezTo>
                    <a:pt x="2859" y="13974"/>
                    <a:pt x="2895" y="13685"/>
                    <a:pt x="2918" y="13396"/>
                  </a:cubicBezTo>
                  <a:cubicBezTo>
                    <a:pt x="2987" y="12817"/>
                    <a:pt x="3068" y="12238"/>
                    <a:pt x="3172" y="11659"/>
                  </a:cubicBezTo>
                  <a:cubicBezTo>
                    <a:pt x="3392" y="10512"/>
                    <a:pt x="3693" y="9378"/>
                    <a:pt x="4087" y="8289"/>
                  </a:cubicBezTo>
                  <a:cubicBezTo>
                    <a:pt x="4318" y="7676"/>
                    <a:pt x="4573" y="7074"/>
                    <a:pt x="4840" y="6483"/>
                  </a:cubicBezTo>
                  <a:cubicBezTo>
                    <a:pt x="4847" y="6476"/>
                    <a:pt x="4833" y="6467"/>
                    <a:pt x="4823" y="6467"/>
                  </a:cubicBezTo>
                  <a:cubicBezTo>
                    <a:pt x="4819" y="6467"/>
                    <a:pt x="4816" y="6469"/>
                    <a:pt x="4816" y="6472"/>
                  </a:cubicBezTo>
                  <a:cubicBezTo>
                    <a:pt x="4261" y="7502"/>
                    <a:pt x="3855" y="8626"/>
                    <a:pt x="3543" y="9737"/>
                  </a:cubicBezTo>
                  <a:cubicBezTo>
                    <a:pt x="3219" y="10872"/>
                    <a:pt x="2987" y="12017"/>
                    <a:pt x="2825" y="13175"/>
                  </a:cubicBezTo>
                  <a:cubicBezTo>
                    <a:pt x="2790" y="13511"/>
                    <a:pt x="2744" y="13835"/>
                    <a:pt x="2709" y="14171"/>
                  </a:cubicBezTo>
                  <a:cubicBezTo>
                    <a:pt x="2697" y="14287"/>
                    <a:pt x="2686" y="14414"/>
                    <a:pt x="2674" y="14541"/>
                  </a:cubicBezTo>
                  <a:cubicBezTo>
                    <a:pt x="2651" y="13974"/>
                    <a:pt x="2628" y="13407"/>
                    <a:pt x="2628" y="12840"/>
                  </a:cubicBezTo>
                  <a:cubicBezTo>
                    <a:pt x="2640" y="12076"/>
                    <a:pt x="2720" y="11312"/>
                    <a:pt x="2871" y="10548"/>
                  </a:cubicBezTo>
                  <a:cubicBezTo>
                    <a:pt x="3172" y="9158"/>
                    <a:pt x="3728" y="7826"/>
                    <a:pt x="4411" y="6576"/>
                  </a:cubicBezTo>
                  <a:cubicBezTo>
                    <a:pt x="4770" y="5940"/>
                    <a:pt x="5164" y="5326"/>
                    <a:pt x="5568" y="4724"/>
                  </a:cubicBezTo>
                  <a:close/>
                  <a:moveTo>
                    <a:pt x="9212" y="12829"/>
                  </a:moveTo>
                  <a:cubicBezTo>
                    <a:pt x="9480" y="12829"/>
                    <a:pt x="9747" y="12840"/>
                    <a:pt x="10014" y="12863"/>
                  </a:cubicBezTo>
                  <a:cubicBezTo>
                    <a:pt x="10721" y="12920"/>
                    <a:pt x="11427" y="13048"/>
                    <a:pt x="12110" y="13257"/>
                  </a:cubicBezTo>
                  <a:cubicBezTo>
                    <a:pt x="11554" y="13360"/>
                    <a:pt x="11033" y="13534"/>
                    <a:pt x="10500" y="13731"/>
                  </a:cubicBezTo>
                  <a:cubicBezTo>
                    <a:pt x="9887" y="13951"/>
                    <a:pt x="9285" y="14160"/>
                    <a:pt x="8648" y="14322"/>
                  </a:cubicBezTo>
                  <a:cubicBezTo>
                    <a:pt x="7363" y="14623"/>
                    <a:pt x="6055" y="14750"/>
                    <a:pt x="4747" y="14912"/>
                  </a:cubicBezTo>
                  <a:cubicBezTo>
                    <a:pt x="4122" y="14993"/>
                    <a:pt x="3508" y="15074"/>
                    <a:pt x="2895" y="15190"/>
                  </a:cubicBezTo>
                  <a:cubicBezTo>
                    <a:pt x="3635" y="14785"/>
                    <a:pt x="4457" y="14541"/>
                    <a:pt x="5267" y="14299"/>
                  </a:cubicBezTo>
                  <a:cubicBezTo>
                    <a:pt x="6182" y="14044"/>
                    <a:pt x="7120" y="13870"/>
                    <a:pt x="8058" y="13720"/>
                  </a:cubicBezTo>
                  <a:cubicBezTo>
                    <a:pt x="8579" y="13638"/>
                    <a:pt x="9111" y="13581"/>
                    <a:pt x="9644" y="13499"/>
                  </a:cubicBezTo>
                  <a:cubicBezTo>
                    <a:pt x="9656" y="13499"/>
                    <a:pt x="9656" y="13476"/>
                    <a:pt x="9644" y="13476"/>
                  </a:cubicBezTo>
                  <a:cubicBezTo>
                    <a:pt x="9157" y="13511"/>
                    <a:pt x="8671" y="13592"/>
                    <a:pt x="8197" y="13650"/>
                  </a:cubicBezTo>
                  <a:cubicBezTo>
                    <a:pt x="7722" y="13720"/>
                    <a:pt x="7259" y="13800"/>
                    <a:pt x="6785" y="13882"/>
                  </a:cubicBezTo>
                  <a:cubicBezTo>
                    <a:pt x="5846" y="14067"/>
                    <a:pt x="4897" y="14275"/>
                    <a:pt x="3994" y="14588"/>
                  </a:cubicBezTo>
                  <a:cubicBezTo>
                    <a:pt x="3566" y="14739"/>
                    <a:pt x="3126" y="14901"/>
                    <a:pt x="2767" y="15178"/>
                  </a:cubicBezTo>
                  <a:cubicBezTo>
                    <a:pt x="2779" y="15166"/>
                    <a:pt x="2779" y="15155"/>
                    <a:pt x="2779" y="15143"/>
                  </a:cubicBezTo>
                  <a:lnTo>
                    <a:pt x="2779" y="15132"/>
                  </a:lnTo>
                  <a:cubicBezTo>
                    <a:pt x="2802" y="15109"/>
                    <a:pt x="2825" y="15074"/>
                    <a:pt x="2859" y="15040"/>
                  </a:cubicBezTo>
                  <a:cubicBezTo>
                    <a:pt x="3786" y="14322"/>
                    <a:pt x="4840" y="13743"/>
                    <a:pt x="5962" y="13372"/>
                  </a:cubicBezTo>
                  <a:cubicBezTo>
                    <a:pt x="7006" y="13018"/>
                    <a:pt x="8109" y="12829"/>
                    <a:pt x="9212" y="12829"/>
                  </a:cubicBezTo>
                  <a:close/>
                  <a:moveTo>
                    <a:pt x="13013" y="0"/>
                  </a:moveTo>
                  <a:cubicBezTo>
                    <a:pt x="13001" y="35"/>
                    <a:pt x="12921" y="105"/>
                    <a:pt x="12897" y="128"/>
                  </a:cubicBezTo>
                  <a:lnTo>
                    <a:pt x="12758" y="301"/>
                  </a:lnTo>
                  <a:cubicBezTo>
                    <a:pt x="12677" y="406"/>
                    <a:pt x="12596" y="509"/>
                    <a:pt x="12515" y="625"/>
                  </a:cubicBezTo>
                  <a:cubicBezTo>
                    <a:pt x="12353" y="846"/>
                    <a:pt x="12203" y="1077"/>
                    <a:pt x="12064" y="1309"/>
                  </a:cubicBezTo>
                  <a:cubicBezTo>
                    <a:pt x="11786" y="1772"/>
                    <a:pt x="11542" y="2258"/>
                    <a:pt x="11334" y="2768"/>
                  </a:cubicBezTo>
                  <a:cubicBezTo>
                    <a:pt x="10917" y="3774"/>
                    <a:pt x="10662" y="4839"/>
                    <a:pt x="10582" y="5928"/>
                  </a:cubicBezTo>
                  <a:cubicBezTo>
                    <a:pt x="10547" y="6344"/>
                    <a:pt x="10570" y="6750"/>
                    <a:pt x="10582" y="7167"/>
                  </a:cubicBezTo>
                  <a:cubicBezTo>
                    <a:pt x="10593" y="7271"/>
                    <a:pt x="10593" y="7375"/>
                    <a:pt x="10605" y="7479"/>
                  </a:cubicBezTo>
                  <a:lnTo>
                    <a:pt x="10605" y="7630"/>
                  </a:lnTo>
                  <a:cubicBezTo>
                    <a:pt x="10616" y="7676"/>
                    <a:pt x="10628" y="7734"/>
                    <a:pt x="10616" y="7780"/>
                  </a:cubicBezTo>
                  <a:cubicBezTo>
                    <a:pt x="10605" y="7815"/>
                    <a:pt x="10582" y="7838"/>
                    <a:pt x="10570" y="7873"/>
                  </a:cubicBezTo>
                  <a:cubicBezTo>
                    <a:pt x="10477" y="7977"/>
                    <a:pt x="10361" y="8047"/>
                    <a:pt x="10246" y="8127"/>
                  </a:cubicBezTo>
                  <a:cubicBezTo>
                    <a:pt x="10107" y="8220"/>
                    <a:pt x="9980" y="8313"/>
                    <a:pt x="9841" y="8405"/>
                  </a:cubicBezTo>
                  <a:cubicBezTo>
                    <a:pt x="9713" y="8498"/>
                    <a:pt x="9574" y="8590"/>
                    <a:pt x="9447" y="8695"/>
                  </a:cubicBezTo>
                  <a:cubicBezTo>
                    <a:pt x="9355" y="8753"/>
                    <a:pt x="9262" y="8822"/>
                    <a:pt x="9169" y="8891"/>
                  </a:cubicBezTo>
                  <a:cubicBezTo>
                    <a:pt x="8938" y="9066"/>
                    <a:pt x="8717" y="9239"/>
                    <a:pt x="8486" y="9413"/>
                  </a:cubicBezTo>
                  <a:cubicBezTo>
                    <a:pt x="8266" y="9586"/>
                    <a:pt x="8046" y="9807"/>
                    <a:pt x="7814" y="9945"/>
                  </a:cubicBezTo>
                  <a:cubicBezTo>
                    <a:pt x="7305" y="10362"/>
                    <a:pt x="6808" y="10790"/>
                    <a:pt x="6321" y="11219"/>
                  </a:cubicBezTo>
                  <a:cubicBezTo>
                    <a:pt x="6819" y="10247"/>
                    <a:pt x="7189" y="9205"/>
                    <a:pt x="7479" y="8151"/>
                  </a:cubicBezTo>
                  <a:cubicBezTo>
                    <a:pt x="7803" y="6993"/>
                    <a:pt x="8023" y="5801"/>
                    <a:pt x="8220" y="4620"/>
                  </a:cubicBezTo>
                  <a:cubicBezTo>
                    <a:pt x="8324" y="3936"/>
                    <a:pt x="8416" y="3265"/>
                    <a:pt x="8521" y="2593"/>
                  </a:cubicBezTo>
                  <a:cubicBezTo>
                    <a:pt x="8528" y="2558"/>
                    <a:pt x="8504" y="2539"/>
                    <a:pt x="8479" y="2539"/>
                  </a:cubicBezTo>
                  <a:cubicBezTo>
                    <a:pt x="8464" y="2539"/>
                    <a:pt x="8448" y="2546"/>
                    <a:pt x="8440" y="2559"/>
                  </a:cubicBezTo>
                  <a:cubicBezTo>
                    <a:pt x="7768" y="3566"/>
                    <a:pt x="7248" y="4689"/>
                    <a:pt x="6854" y="5824"/>
                  </a:cubicBezTo>
                  <a:cubicBezTo>
                    <a:pt x="6448" y="6993"/>
                    <a:pt x="6182" y="8197"/>
                    <a:pt x="6078" y="9424"/>
                  </a:cubicBezTo>
                  <a:cubicBezTo>
                    <a:pt x="6020" y="10096"/>
                    <a:pt x="5997" y="10779"/>
                    <a:pt x="6055" y="11462"/>
                  </a:cubicBezTo>
                  <a:cubicBezTo>
                    <a:pt x="6020" y="11462"/>
                    <a:pt x="6008" y="11485"/>
                    <a:pt x="6008" y="11520"/>
                  </a:cubicBezTo>
                  <a:cubicBezTo>
                    <a:pt x="5175" y="12284"/>
                    <a:pt x="4388" y="13095"/>
                    <a:pt x="3647" y="13939"/>
                  </a:cubicBezTo>
                  <a:cubicBezTo>
                    <a:pt x="3369" y="14252"/>
                    <a:pt x="3103" y="14564"/>
                    <a:pt x="2848" y="14889"/>
                  </a:cubicBezTo>
                  <a:cubicBezTo>
                    <a:pt x="2825" y="14912"/>
                    <a:pt x="2813" y="14924"/>
                    <a:pt x="2802" y="14947"/>
                  </a:cubicBezTo>
                  <a:lnTo>
                    <a:pt x="2802" y="14912"/>
                  </a:lnTo>
                  <a:cubicBezTo>
                    <a:pt x="3381" y="13743"/>
                    <a:pt x="3855" y="12516"/>
                    <a:pt x="4225" y="11253"/>
                  </a:cubicBezTo>
                  <a:cubicBezTo>
                    <a:pt x="4654" y="9841"/>
                    <a:pt x="4966" y="8405"/>
                    <a:pt x="5244" y="6970"/>
                  </a:cubicBezTo>
                  <a:cubicBezTo>
                    <a:pt x="5395" y="6159"/>
                    <a:pt x="5545" y="5338"/>
                    <a:pt x="5696" y="4527"/>
                  </a:cubicBezTo>
                  <a:cubicBezTo>
                    <a:pt x="5696" y="4502"/>
                    <a:pt x="5667" y="4478"/>
                    <a:pt x="5642" y="4478"/>
                  </a:cubicBezTo>
                  <a:cubicBezTo>
                    <a:pt x="5631" y="4478"/>
                    <a:pt x="5622" y="4482"/>
                    <a:pt x="5615" y="4492"/>
                  </a:cubicBezTo>
                  <a:cubicBezTo>
                    <a:pt x="4781" y="5662"/>
                    <a:pt x="4052" y="6923"/>
                    <a:pt x="3497" y="8255"/>
                  </a:cubicBezTo>
                  <a:cubicBezTo>
                    <a:pt x="2929" y="9598"/>
                    <a:pt x="2581" y="11022"/>
                    <a:pt x="2524" y="12480"/>
                  </a:cubicBezTo>
                  <a:cubicBezTo>
                    <a:pt x="2489" y="13372"/>
                    <a:pt x="2524" y="14263"/>
                    <a:pt x="2605" y="15143"/>
                  </a:cubicBezTo>
                  <a:cubicBezTo>
                    <a:pt x="2594" y="15155"/>
                    <a:pt x="2594" y="15166"/>
                    <a:pt x="2581" y="15178"/>
                  </a:cubicBezTo>
                  <a:lnTo>
                    <a:pt x="2581" y="15190"/>
                  </a:lnTo>
                  <a:cubicBezTo>
                    <a:pt x="2570" y="15190"/>
                    <a:pt x="2570" y="15202"/>
                    <a:pt x="2570" y="15213"/>
                  </a:cubicBezTo>
                  <a:cubicBezTo>
                    <a:pt x="2570" y="15225"/>
                    <a:pt x="2558" y="15225"/>
                    <a:pt x="2558" y="15248"/>
                  </a:cubicBezTo>
                  <a:cubicBezTo>
                    <a:pt x="2234" y="15642"/>
                    <a:pt x="1910" y="16046"/>
                    <a:pt x="1609" y="16463"/>
                  </a:cubicBezTo>
                  <a:cubicBezTo>
                    <a:pt x="1227" y="16996"/>
                    <a:pt x="880" y="17563"/>
                    <a:pt x="544" y="18142"/>
                  </a:cubicBezTo>
                  <a:cubicBezTo>
                    <a:pt x="359" y="18466"/>
                    <a:pt x="173" y="18791"/>
                    <a:pt x="11" y="19138"/>
                  </a:cubicBezTo>
                  <a:cubicBezTo>
                    <a:pt x="0" y="19161"/>
                    <a:pt x="11" y="19184"/>
                    <a:pt x="34" y="19195"/>
                  </a:cubicBezTo>
                  <a:cubicBezTo>
                    <a:pt x="34" y="19207"/>
                    <a:pt x="23" y="19219"/>
                    <a:pt x="23" y="19231"/>
                  </a:cubicBezTo>
                  <a:cubicBezTo>
                    <a:pt x="11" y="19242"/>
                    <a:pt x="34" y="19242"/>
                    <a:pt x="34" y="19242"/>
                  </a:cubicBezTo>
                  <a:cubicBezTo>
                    <a:pt x="46" y="19219"/>
                    <a:pt x="46" y="19207"/>
                    <a:pt x="58" y="19195"/>
                  </a:cubicBezTo>
                  <a:cubicBezTo>
                    <a:pt x="70" y="19195"/>
                    <a:pt x="81" y="19195"/>
                    <a:pt x="93" y="19172"/>
                  </a:cubicBezTo>
                  <a:cubicBezTo>
                    <a:pt x="301" y="18814"/>
                    <a:pt x="510" y="18443"/>
                    <a:pt x="706" y="18084"/>
                  </a:cubicBezTo>
                  <a:cubicBezTo>
                    <a:pt x="1285" y="17147"/>
                    <a:pt x="1922" y="16232"/>
                    <a:pt x="2605" y="15364"/>
                  </a:cubicBezTo>
                  <a:lnTo>
                    <a:pt x="2617" y="15364"/>
                  </a:lnTo>
                  <a:cubicBezTo>
                    <a:pt x="3890" y="15109"/>
                    <a:pt x="5198" y="14993"/>
                    <a:pt x="6495" y="14819"/>
                  </a:cubicBezTo>
                  <a:cubicBezTo>
                    <a:pt x="7132" y="14726"/>
                    <a:pt x="7768" y="14634"/>
                    <a:pt x="8405" y="14484"/>
                  </a:cubicBezTo>
                  <a:cubicBezTo>
                    <a:pt x="9031" y="14345"/>
                    <a:pt x="9644" y="14160"/>
                    <a:pt x="10246" y="13939"/>
                  </a:cubicBezTo>
                  <a:cubicBezTo>
                    <a:pt x="10929" y="13685"/>
                    <a:pt x="11612" y="13430"/>
                    <a:pt x="12342" y="13314"/>
                  </a:cubicBezTo>
                  <a:cubicBezTo>
                    <a:pt x="12399" y="13314"/>
                    <a:pt x="12411" y="13233"/>
                    <a:pt x="12342" y="13210"/>
                  </a:cubicBezTo>
                  <a:cubicBezTo>
                    <a:pt x="11340" y="12902"/>
                    <a:pt x="10295" y="12746"/>
                    <a:pt x="9247" y="12746"/>
                  </a:cubicBezTo>
                  <a:cubicBezTo>
                    <a:pt x="8877" y="12746"/>
                    <a:pt x="8507" y="12765"/>
                    <a:pt x="8139" y="12805"/>
                  </a:cubicBezTo>
                  <a:cubicBezTo>
                    <a:pt x="6831" y="12932"/>
                    <a:pt x="5545" y="13337"/>
                    <a:pt x="4376" y="13951"/>
                  </a:cubicBezTo>
                  <a:cubicBezTo>
                    <a:pt x="3913" y="14206"/>
                    <a:pt x="3461" y="14495"/>
                    <a:pt x="3045" y="14808"/>
                  </a:cubicBezTo>
                  <a:cubicBezTo>
                    <a:pt x="3126" y="14715"/>
                    <a:pt x="3207" y="14611"/>
                    <a:pt x="3288" y="14507"/>
                  </a:cubicBezTo>
                  <a:cubicBezTo>
                    <a:pt x="4156" y="13476"/>
                    <a:pt x="5105" y="12504"/>
                    <a:pt x="6101" y="11577"/>
                  </a:cubicBezTo>
                  <a:cubicBezTo>
                    <a:pt x="6819" y="11577"/>
                    <a:pt x="7537" y="11520"/>
                    <a:pt x="8266" y="11474"/>
                  </a:cubicBezTo>
                  <a:cubicBezTo>
                    <a:pt x="8984" y="11439"/>
                    <a:pt x="9690" y="11381"/>
                    <a:pt x="10408" y="11323"/>
                  </a:cubicBezTo>
                  <a:cubicBezTo>
                    <a:pt x="11832" y="11196"/>
                    <a:pt x="13256" y="11011"/>
                    <a:pt x="14645" y="10686"/>
                  </a:cubicBezTo>
                  <a:cubicBezTo>
                    <a:pt x="15444" y="10501"/>
                    <a:pt x="16232" y="10234"/>
                    <a:pt x="17030" y="10061"/>
                  </a:cubicBezTo>
                  <a:cubicBezTo>
                    <a:pt x="17076" y="10049"/>
                    <a:pt x="17088" y="9969"/>
                    <a:pt x="17042" y="9945"/>
                  </a:cubicBezTo>
                  <a:cubicBezTo>
                    <a:pt x="15991" y="9543"/>
                    <a:pt x="14854" y="9379"/>
                    <a:pt x="13727" y="9379"/>
                  </a:cubicBezTo>
                  <a:cubicBezTo>
                    <a:pt x="13426" y="9379"/>
                    <a:pt x="13126" y="9391"/>
                    <a:pt x="12828" y="9413"/>
                  </a:cubicBezTo>
                  <a:cubicBezTo>
                    <a:pt x="11357" y="9529"/>
                    <a:pt x="9922" y="9899"/>
                    <a:pt x="8544" y="10397"/>
                  </a:cubicBezTo>
                  <a:cubicBezTo>
                    <a:pt x="7850" y="10651"/>
                    <a:pt x="7166" y="10929"/>
                    <a:pt x="6484" y="11230"/>
                  </a:cubicBezTo>
                  <a:cubicBezTo>
                    <a:pt x="6785" y="10964"/>
                    <a:pt x="7073" y="10710"/>
                    <a:pt x="7374" y="10455"/>
                  </a:cubicBezTo>
                  <a:cubicBezTo>
                    <a:pt x="7861" y="10049"/>
                    <a:pt x="8359" y="9656"/>
                    <a:pt x="8868" y="9274"/>
                  </a:cubicBezTo>
                  <a:cubicBezTo>
                    <a:pt x="9111" y="9077"/>
                    <a:pt x="9378" y="8891"/>
                    <a:pt x="9633" y="8706"/>
                  </a:cubicBezTo>
                  <a:cubicBezTo>
                    <a:pt x="9887" y="8521"/>
                    <a:pt x="10165" y="8359"/>
                    <a:pt x="10408" y="8163"/>
                  </a:cubicBezTo>
                  <a:cubicBezTo>
                    <a:pt x="10625" y="7982"/>
                    <a:pt x="10870" y="7949"/>
                    <a:pt x="11132" y="7949"/>
                  </a:cubicBezTo>
                  <a:cubicBezTo>
                    <a:pt x="11206" y="7949"/>
                    <a:pt x="11281" y="7952"/>
                    <a:pt x="11357" y="7954"/>
                  </a:cubicBezTo>
                  <a:cubicBezTo>
                    <a:pt x="12206" y="8003"/>
                    <a:pt x="13058" y="8035"/>
                    <a:pt x="13908" y="8035"/>
                  </a:cubicBezTo>
                  <a:cubicBezTo>
                    <a:pt x="14682" y="8035"/>
                    <a:pt x="15453" y="8008"/>
                    <a:pt x="16220" y="7942"/>
                  </a:cubicBezTo>
                  <a:cubicBezTo>
                    <a:pt x="17222" y="7857"/>
                    <a:pt x="18223" y="7701"/>
                    <a:pt x="19216" y="7701"/>
                  </a:cubicBezTo>
                  <a:cubicBezTo>
                    <a:pt x="19565" y="7701"/>
                    <a:pt x="19914" y="7721"/>
                    <a:pt x="20261" y="7769"/>
                  </a:cubicBezTo>
                  <a:cubicBezTo>
                    <a:pt x="20261" y="7537"/>
                    <a:pt x="20029" y="7386"/>
                    <a:pt x="19821" y="7294"/>
                  </a:cubicBezTo>
                  <a:cubicBezTo>
                    <a:pt x="18670" y="6749"/>
                    <a:pt x="17396" y="6503"/>
                    <a:pt x="16121" y="6503"/>
                  </a:cubicBezTo>
                  <a:cubicBezTo>
                    <a:pt x="15934" y="6503"/>
                    <a:pt x="15747" y="6508"/>
                    <a:pt x="15560" y="6519"/>
                  </a:cubicBezTo>
                  <a:cubicBezTo>
                    <a:pt x="14101" y="6599"/>
                    <a:pt x="12677" y="6993"/>
                    <a:pt x="11334" y="7561"/>
                  </a:cubicBezTo>
                  <a:cubicBezTo>
                    <a:pt x="12365" y="6820"/>
                    <a:pt x="13476" y="6171"/>
                    <a:pt x="14634" y="5650"/>
                  </a:cubicBezTo>
                  <a:cubicBezTo>
                    <a:pt x="14715" y="5604"/>
                    <a:pt x="14807" y="5569"/>
                    <a:pt x="14889" y="5523"/>
                  </a:cubicBezTo>
                  <a:cubicBezTo>
                    <a:pt x="15039" y="5465"/>
                    <a:pt x="15190" y="5395"/>
                    <a:pt x="15340" y="5326"/>
                  </a:cubicBezTo>
                  <a:lnTo>
                    <a:pt x="16173" y="4944"/>
                  </a:lnTo>
                  <a:cubicBezTo>
                    <a:pt x="18408" y="3833"/>
                    <a:pt x="20237" y="2061"/>
                    <a:pt x="21939" y="244"/>
                  </a:cubicBezTo>
                  <a:cubicBezTo>
                    <a:pt x="21916" y="244"/>
                    <a:pt x="21893" y="255"/>
                    <a:pt x="21869" y="255"/>
                  </a:cubicBezTo>
                  <a:cubicBezTo>
                    <a:pt x="19762" y="730"/>
                    <a:pt x="17783" y="1852"/>
                    <a:pt x="16394" y="3508"/>
                  </a:cubicBezTo>
                  <a:cubicBezTo>
                    <a:pt x="15954" y="4018"/>
                    <a:pt x="15583" y="4574"/>
                    <a:pt x="15097" y="5037"/>
                  </a:cubicBezTo>
                  <a:cubicBezTo>
                    <a:pt x="13974" y="6102"/>
                    <a:pt x="12388" y="6530"/>
                    <a:pt x="11184" y="7502"/>
                  </a:cubicBezTo>
                  <a:cubicBezTo>
                    <a:pt x="11982" y="6472"/>
                    <a:pt x="12342" y="5164"/>
                    <a:pt x="12538" y="3879"/>
                  </a:cubicBezTo>
                  <a:cubicBezTo>
                    <a:pt x="12735" y="2582"/>
                    <a:pt x="12770" y="1274"/>
                    <a:pt x="1301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9" name="Google Shape;449;p11"/>
          <p:cNvSpPr txBox="1">
            <a:spLocks noGrp="1"/>
          </p:cNvSpPr>
          <p:nvPr>
            <p:ph type="title" hasCustomPrompt="1"/>
          </p:nvPr>
        </p:nvSpPr>
        <p:spPr>
          <a:xfrm>
            <a:off x="1284000" y="1163400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5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450" name="Google Shape;450;p11"/>
          <p:cNvSpPr txBox="1">
            <a:spLocks noGrp="1"/>
          </p:cNvSpPr>
          <p:nvPr>
            <p:ph type="subTitle" idx="1"/>
          </p:nvPr>
        </p:nvSpPr>
        <p:spPr>
          <a:xfrm>
            <a:off x="1284000" y="2349375"/>
            <a:ext cx="6576000" cy="49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dk2"/>
        </a:solidFill>
        <a:effectLst/>
      </p:bgPr>
    </p:bg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" name="Google Shape;453;p13"/>
          <p:cNvGrpSpPr/>
          <p:nvPr/>
        </p:nvGrpSpPr>
        <p:grpSpPr>
          <a:xfrm>
            <a:off x="-1343420" y="-1102757"/>
            <a:ext cx="11637244" cy="7508714"/>
            <a:chOff x="-1343420" y="-1102757"/>
            <a:chExt cx="11637244" cy="7508714"/>
          </a:xfrm>
        </p:grpSpPr>
        <p:sp>
          <p:nvSpPr>
            <p:cNvPr id="454" name="Google Shape;454;p13"/>
            <p:cNvSpPr/>
            <p:nvPr/>
          </p:nvSpPr>
          <p:spPr>
            <a:xfrm rot="699135">
              <a:off x="7121636" y="-815913"/>
              <a:ext cx="3022832" cy="1787426"/>
            </a:xfrm>
            <a:custGeom>
              <a:avLst/>
              <a:gdLst/>
              <a:ahLst/>
              <a:cxnLst/>
              <a:rect l="l" t="t" r="r" b="b"/>
              <a:pathLst>
                <a:path w="44273" h="26179" extrusionOk="0">
                  <a:moveTo>
                    <a:pt x="14821" y="0"/>
                  </a:moveTo>
                  <a:cubicBezTo>
                    <a:pt x="10376" y="0"/>
                    <a:pt x="5587" y="2355"/>
                    <a:pt x="3046" y="6350"/>
                  </a:cubicBezTo>
                  <a:cubicBezTo>
                    <a:pt x="1194" y="9268"/>
                    <a:pt x="1" y="13887"/>
                    <a:pt x="1680" y="17546"/>
                  </a:cubicBezTo>
                  <a:cubicBezTo>
                    <a:pt x="4223" y="23094"/>
                    <a:pt x="13256" y="26179"/>
                    <a:pt x="22220" y="26179"/>
                  </a:cubicBezTo>
                  <a:cubicBezTo>
                    <a:pt x="29942" y="26179"/>
                    <a:pt x="37614" y="23889"/>
                    <a:pt x="41043" y="18912"/>
                  </a:cubicBezTo>
                  <a:cubicBezTo>
                    <a:pt x="43694" y="15056"/>
                    <a:pt x="44272" y="8943"/>
                    <a:pt x="41807" y="6779"/>
                  </a:cubicBezTo>
                  <a:cubicBezTo>
                    <a:pt x="41206" y="6248"/>
                    <a:pt x="40537" y="6058"/>
                    <a:pt x="39782" y="6058"/>
                  </a:cubicBezTo>
                  <a:cubicBezTo>
                    <a:pt x="37857" y="6058"/>
                    <a:pt x="35366" y="7293"/>
                    <a:pt x="31973" y="7293"/>
                  </a:cubicBezTo>
                  <a:cubicBezTo>
                    <a:pt x="31028" y="7293"/>
                    <a:pt x="30013" y="7197"/>
                    <a:pt x="28921" y="6952"/>
                  </a:cubicBezTo>
                  <a:cubicBezTo>
                    <a:pt x="22519" y="5517"/>
                    <a:pt x="22311" y="944"/>
                    <a:pt x="16533" y="121"/>
                  </a:cubicBezTo>
                  <a:cubicBezTo>
                    <a:pt x="15972" y="40"/>
                    <a:pt x="15400" y="0"/>
                    <a:pt x="1482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3"/>
            <p:cNvSpPr/>
            <p:nvPr/>
          </p:nvSpPr>
          <p:spPr>
            <a:xfrm rot="8100000">
              <a:off x="-883799" y="407731"/>
              <a:ext cx="2986340" cy="1053723"/>
            </a:xfrm>
            <a:custGeom>
              <a:avLst/>
              <a:gdLst/>
              <a:ahLst/>
              <a:cxnLst/>
              <a:rect l="l" t="t" r="r" b="b"/>
              <a:pathLst>
                <a:path w="50954" h="17979" extrusionOk="0">
                  <a:moveTo>
                    <a:pt x="28081" y="150"/>
                  </a:moveTo>
                  <a:cubicBezTo>
                    <a:pt x="28148" y="150"/>
                    <a:pt x="28217" y="157"/>
                    <a:pt x="28286" y="173"/>
                  </a:cubicBezTo>
                  <a:cubicBezTo>
                    <a:pt x="28749" y="289"/>
                    <a:pt x="29016" y="752"/>
                    <a:pt x="29073" y="1203"/>
                  </a:cubicBezTo>
                  <a:cubicBezTo>
                    <a:pt x="29189" y="2152"/>
                    <a:pt x="28401" y="2824"/>
                    <a:pt x="27637" y="3276"/>
                  </a:cubicBezTo>
                  <a:cubicBezTo>
                    <a:pt x="27082" y="2615"/>
                    <a:pt x="26665" y="1759"/>
                    <a:pt x="26989" y="948"/>
                  </a:cubicBezTo>
                  <a:cubicBezTo>
                    <a:pt x="27172" y="522"/>
                    <a:pt x="27603" y="150"/>
                    <a:pt x="28081" y="150"/>
                  </a:cubicBezTo>
                  <a:close/>
                  <a:moveTo>
                    <a:pt x="28060" y="0"/>
                  </a:moveTo>
                  <a:cubicBezTo>
                    <a:pt x="27951" y="0"/>
                    <a:pt x="27837" y="18"/>
                    <a:pt x="27719" y="57"/>
                  </a:cubicBezTo>
                  <a:cubicBezTo>
                    <a:pt x="26723" y="381"/>
                    <a:pt x="26572" y="1550"/>
                    <a:pt x="26920" y="2407"/>
                  </a:cubicBezTo>
                  <a:cubicBezTo>
                    <a:pt x="27058" y="2754"/>
                    <a:pt x="27256" y="3078"/>
                    <a:pt x="27487" y="3368"/>
                  </a:cubicBezTo>
                  <a:cubicBezTo>
                    <a:pt x="27429" y="3403"/>
                    <a:pt x="27383" y="3426"/>
                    <a:pt x="27325" y="3461"/>
                  </a:cubicBezTo>
                  <a:cubicBezTo>
                    <a:pt x="25368" y="4491"/>
                    <a:pt x="23157" y="4838"/>
                    <a:pt x="20981" y="5082"/>
                  </a:cubicBezTo>
                  <a:cubicBezTo>
                    <a:pt x="18839" y="5313"/>
                    <a:pt x="16674" y="5440"/>
                    <a:pt x="14578" y="5985"/>
                  </a:cubicBezTo>
                  <a:cubicBezTo>
                    <a:pt x="12691" y="6471"/>
                    <a:pt x="10896" y="7282"/>
                    <a:pt x="9241" y="8300"/>
                  </a:cubicBezTo>
                  <a:cubicBezTo>
                    <a:pt x="5861" y="10407"/>
                    <a:pt x="3082" y="13382"/>
                    <a:pt x="836" y="16636"/>
                  </a:cubicBezTo>
                  <a:cubicBezTo>
                    <a:pt x="569" y="17041"/>
                    <a:pt x="304" y="17434"/>
                    <a:pt x="49" y="17840"/>
                  </a:cubicBezTo>
                  <a:cubicBezTo>
                    <a:pt x="1" y="17912"/>
                    <a:pt x="69" y="17978"/>
                    <a:pt x="135" y="17978"/>
                  </a:cubicBezTo>
                  <a:cubicBezTo>
                    <a:pt x="164" y="17978"/>
                    <a:pt x="193" y="17965"/>
                    <a:pt x="211" y="17933"/>
                  </a:cubicBezTo>
                  <a:cubicBezTo>
                    <a:pt x="2457" y="14344"/>
                    <a:pt x="5305" y="11044"/>
                    <a:pt x="8859" y="8717"/>
                  </a:cubicBezTo>
                  <a:cubicBezTo>
                    <a:pt x="10608" y="7571"/>
                    <a:pt x="12517" y="6680"/>
                    <a:pt x="14544" y="6147"/>
                  </a:cubicBezTo>
                  <a:cubicBezTo>
                    <a:pt x="16790" y="5556"/>
                    <a:pt x="19116" y="5463"/>
                    <a:pt x="21421" y="5209"/>
                  </a:cubicBezTo>
                  <a:cubicBezTo>
                    <a:pt x="23539" y="4977"/>
                    <a:pt x="25739" y="4596"/>
                    <a:pt x="27603" y="3507"/>
                  </a:cubicBezTo>
                  <a:cubicBezTo>
                    <a:pt x="28008" y="3982"/>
                    <a:pt x="28506" y="4375"/>
                    <a:pt x="29027" y="4711"/>
                  </a:cubicBezTo>
                  <a:cubicBezTo>
                    <a:pt x="30961" y="5962"/>
                    <a:pt x="33287" y="6644"/>
                    <a:pt x="35579" y="6749"/>
                  </a:cubicBezTo>
                  <a:cubicBezTo>
                    <a:pt x="35769" y="6758"/>
                    <a:pt x="35957" y="6762"/>
                    <a:pt x="36145" y="6762"/>
                  </a:cubicBezTo>
                  <a:cubicBezTo>
                    <a:pt x="40683" y="6762"/>
                    <a:pt x="44724" y="4301"/>
                    <a:pt x="49160" y="3634"/>
                  </a:cubicBezTo>
                  <a:cubicBezTo>
                    <a:pt x="49727" y="3542"/>
                    <a:pt x="50306" y="3484"/>
                    <a:pt x="50885" y="3472"/>
                  </a:cubicBezTo>
                  <a:cubicBezTo>
                    <a:pt x="50951" y="3472"/>
                    <a:pt x="50954" y="3367"/>
                    <a:pt x="50895" y="3367"/>
                  </a:cubicBezTo>
                  <a:cubicBezTo>
                    <a:pt x="50891" y="3367"/>
                    <a:pt x="50888" y="3368"/>
                    <a:pt x="50885" y="3368"/>
                  </a:cubicBezTo>
                  <a:cubicBezTo>
                    <a:pt x="46393" y="3438"/>
                    <a:pt x="42399" y="5834"/>
                    <a:pt x="38000" y="6413"/>
                  </a:cubicBezTo>
                  <a:cubicBezTo>
                    <a:pt x="37406" y="6491"/>
                    <a:pt x="36809" y="6530"/>
                    <a:pt x="36211" y="6530"/>
                  </a:cubicBezTo>
                  <a:cubicBezTo>
                    <a:pt x="34510" y="6530"/>
                    <a:pt x="32809" y="6213"/>
                    <a:pt x="31215" y="5579"/>
                  </a:cubicBezTo>
                  <a:cubicBezTo>
                    <a:pt x="30196" y="5186"/>
                    <a:pt x="29166" y="4676"/>
                    <a:pt x="28321" y="3958"/>
                  </a:cubicBezTo>
                  <a:cubicBezTo>
                    <a:pt x="28136" y="3808"/>
                    <a:pt x="27950" y="3623"/>
                    <a:pt x="27765" y="3426"/>
                  </a:cubicBezTo>
                  <a:cubicBezTo>
                    <a:pt x="27765" y="3415"/>
                    <a:pt x="27776" y="3415"/>
                    <a:pt x="27776" y="3415"/>
                  </a:cubicBezTo>
                  <a:cubicBezTo>
                    <a:pt x="28529" y="2952"/>
                    <a:pt x="29328" y="2222"/>
                    <a:pt x="29235" y="1261"/>
                  </a:cubicBezTo>
                  <a:cubicBezTo>
                    <a:pt x="29166" y="618"/>
                    <a:pt x="28700" y="0"/>
                    <a:pt x="2806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3"/>
            <p:cNvSpPr/>
            <p:nvPr/>
          </p:nvSpPr>
          <p:spPr>
            <a:xfrm rot="1800039">
              <a:off x="7459474" y="370455"/>
              <a:ext cx="2700017" cy="1021124"/>
            </a:xfrm>
            <a:custGeom>
              <a:avLst/>
              <a:gdLst/>
              <a:ahLst/>
              <a:cxnLst/>
              <a:rect l="l" t="t" r="r" b="b"/>
              <a:pathLst>
                <a:path w="39704" h="15016" extrusionOk="0">
                  <a:moveTo>
                    <a:pt x="30" y="1"/>
                  </a:moveTo>
                  <a:cubicBezTo>
                    <a:pt x="15" y="1"/>
                    <a:pt x="1" y="10"/>
                    <a:pt x="1" y="27"/>
                  </a:cubicBezTo>
                  <a:cubicBezTo>
                    <a:pt x="209" y="1346"/>
                    <a:pt x="556" y="2713"/>
                    <a:pt x="1320" y="3836"/>
                  </a:cubicBezTo>
                  <a:cubicBezTo>
                    <a:pt x="1680" y="4380"/>
                    <a:pt x="2143" y="4843"/>
                    <a:pt x="2686" y="5190"/>
                  </a:cubicBezTo>
                  <a:cubicBezTo>
                    <a:pt x="3335" y="5607"/>
                    <a:pt x="4088" y="5804"/>
                    <a:pt x="4840" y="5862"/>
                  </a:cubicBezTo>
                  <a:cubicBezTo>
                    <a:pt x="5038" y="5876"/>
                    <a:pt x="5237" y="5883"/>
                    <a:pt x="5436" y="5883"/>
                  </a:cubicBezTo>
                  <a:cubicBezTo>
                    <a:pt x="6039" y="5883"/>
                    <a:pt x="6645" y="5822"/>
                    <a:pt x="7237" y="5735"/>
                  </a:cubicBezTo>
                  <a:cubicBezTo>
                    <a:pt x="7989" y="5639"/>
                    <a:pt x="8761" y="5476"/>
                    <a:pt x="9534" y="5476"/>
                  </a:cubicBezTo>
                  <a:cubicBezTo>
                    <a:pt x="9606" y="5476"/>
                    <a:pt x="9677" y="5477"/>
                    <a:pt x="9749" y="5480"/>
                  </a:cubicBezTo>
                  <a:cubicBezTo>
                    <a:pt x="10559" y="5503"/>
                    <a:pt x="11231" y="5851"/>
                    <a:pt x="11752" y="6464"/>
                  </a:cubicBezTo>
                  <a:cubicBezTo>
                    <a:pt x="12215" y="6996"/>
                    <a:pt x="12539" y="7621"/>
                    <a:pt x="12933" y="8200"/>
                  </a:cubicBezTo>
                  <a:cubicBezTo>
                    <a:pt x="13720" y="9393"/>
                    <a:pt x="14889" y="10284"/>
                    <a:pt x="16267" y="10701"/>
                  </a:cubicBezTo>
                  <a:cubicBezTo>
                    <a:pt x="16880" y="10887"/>
                    <a:pt x="17500" y="10952"/>
                    <a:pt x="18122" y="10952"/>
                  </a:cubicBezTo>
                  <a:cubicBezTo>
                    <a:pt x="19167" y="10952"/>
                    <a:pt x="20219" y="10768"/>
                    <a:pt x="21257" y="10667"/>
                  </a:cubicBezTo>
                  <a:cubicBezTo>
                    <a:pt x="21633" y="10632"/>
                    <a:pt x="22009" y="10608"/>
                    <a:pt x="22383" y="10608"/>
                  </a:cubicBezTo>
                  <a:cubicBezTo>
                    <a:pt x="22884" y="10608"/>
                    <a:pt x="23382" y="10651"/>
                    <a:pt x="23873" y="10770"/>
                  </a:cubicBezTo>
                  <a:cubicBezTo>
                    <a:pt x="24614" y="10945"/>
                    <a:pt x="25309" y="11280"/>
                    <a:pt x="25969" y="11662"/>
                  </a:cubicBezTo>
                  <a:cubicBezTo>
                    <a:pt x="27289" y="12427"/>
                    <a:pt x="28470" y="13422"/>
                    <a:pt x="29859" y="14071"/>
                  </a:cubicBezTo>
                  <a:cubicBezTo>
                    <a:pt x="31216" y="14703"/>
                    <a:pt x="32715" y="15015"/>
                    <a:pt x="34217" y="15015"/>
                  </a:cubicBezTo>
                  <a:cubicBezTo>
                    <a:pt x="35739" y="15015"/>
                    <a:pt x="37265" y="14694"/>
                    <a:pt x="38646" y="14058"/>
                  </a:cubicBezTo>
                  <a:cubicBezTo>
                    <a:pt x="38982" y="13908"/>
                    <a:pt x="39306" y="13734"/>
                    <a:pt x="39607" y="13538"/>
                  </a:cubicBezTo>
                  <a:cubicBezTo>
                    <a:pt x="39703" y="13480"/>
                    <a:pt x="39648" y="13359"/>
                    <a:pt x="39560" y="13359"/>
                  </a:cubicBezTo>
                  <a:cubicBezTo>
                    <a:pt x="39542" y="13359"/>
                    <a:pt x="39522" y="13364"/>
                    <a:pt x="39503" y="13376"/>
                  </a:cubicBezTo>
                  <a:cubicBezTo>
                    <a:pt x="38183" y="14151"/>
                    <a:pt x="36736" y="14660"/>
                    <a:pt x="35196" y="14799"/>
                  </a:cubicBezTo>
                  <a:cubicBezTo>
                    <a:pt x="34855" y="14833"/>
                    <a:pt x="34513" y="14850"/>
                    <a:pt x="34171" y="14850"/>
                  </a:cubicBezTo>
                  <a:cubicBezTo>
                    <a:pt x="32989" y="14850"/>
                    <a:pt x="31806" y="14648"/>
                    <a:pt x="30693" y="14244"/>
                  </a:cubicBezTo>
                  <a:cubicBezTo>
                    <a:pt x="29257" y="13723"/>
                    <a:pt x="28053" y="12808"/>
                    <a:pt x="26791" y="11987"/>
                  </a:cubicBezTo>
                  <a:cubicBezTo>
                    <a:pt x="25529" y="11164"/>
                    <a:pt x="24220" y="10505"/>
                    <a:pt x="22681" y="10435"/>
                  </a:cubicBezTo>
                  <a:cubicBezTo>
                    <a:pt x="22571" y="10431"/>
                    <a:pt x="22461" y="10429"/>
                    <a:pt x="22351" y="10429"/>
                  </a:cubicBezTo>
                  <a:cubicBezTo>
                    <a:pt x="20926" y="10429"/>
                    <a:pt x="19515" y="10777"/>
                    <a:pt x="18091" y="10777"/>
                  </a:cubicBezTo>
                  <a:cubicBezTo>
                    <a:pt x="17916" y="10777"/>
                    <a:pt x="17740" y="10771"/>
                    <a:pt x="17564" y="10759"/>
                  </a:cubicBezTo>
                  <a:cubicBezTo>
                    <a:pt x="16059" y="10655"/>
                    <a:pt x="14634" y="9960"/>
                    <a:pt x="13628" y="8849"/>
                  </a:cubicBezTo>
                  <a:cubicBezTo>
                    <a:pt x="12736" y="7876"/>
                    <a:pt x="12296" y="6464"/>
                    <a:pt x="11161" y="5723"/>
                  </a:cubicBezTo>
                  <a:cubicBezTo>
                    <a:pt x="10654" y="5397"/>
                    <a:pt x="10063" y="5298"/>
                    <a:pt x="9463" y="5298"/>
                  </a:cubicBezTo>
                  <a:cubicBezTo>
                    <a:pt x="9296" y="5298"/>
                    <a:pt x="9128" y="5305"/>
                    <a:pt x="8961" y="5318"/>
                  </a:cubicBezTo>
                  <a:cubicBezTo>
                    <a:pt x="8151" y="5399"/>
                    <a:pt x="7353" y="5537"/>
                    <a:pt x="6542" y="5619"/>
                  </a:cubicBezTo>
                  <a:cubicBezTo>
                    <a:pt x="6183" y="5657"/>
                    <a:pt x="5820" y="5680"/>
                    <a:pt x="5460" y="5680"/>
                  </a:cubicBezTo>
                  <a:cubicBezTo>
                    <a:pt x="4266" y="5680"/>
                    <a:pt x="3100" y="5424"/>
                    <a:pt x="2166" y="4588"/>
                  </a:cubicBezTo>
                  <a:cubicBezTo>
                    <a:pt x="1158" y="3674"/>
                    <a:pt x="615" y="2342"/>
                    <a:pt x="278" y="1058"/>
                  </a:cubicBezTo>
                  <a:cubicBezTo>
                    <a:pt x="186" y="710"/>
                    <a:pt x="116" y="374"/>
                    <a:pt x="59" y="27"/>
                  </a:cubicBezTo>
                  <a:cubicBezTo>
                    <a:pt x="59" y="10"/>
                    <a:pt x="44" y="1"/>
                    <a:pt x="3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3"/>
            <p:cNvSpPr/>
            <p:nvPr/>
          </p:nvSpPr>
          <p:spPr>
            <a:xfrm rot="699135">
              <a:off x="-1194064" y="4331687"/>
              <a:ext cx="3022832" cy="1787426"/>
            </a:xfrm>
            <a:custGeom>
              <a:avLst/>
              <a:gdLst/>
              <a:ahLst/>
              <a:cxnLst/>
              <a:rect l="l" t="t" r="r" b="b"/>
              <a:pathLst>
                <a:path w="44273" h="26179" extrusionOk="0">
                  <a:moveTo>
                    <a:pt x="14821" y="0"/>
                  </a:moveTo>
                  <a:cubicBezTo>
                    <a:pt x="10376" y="0"/>
                    <a:pt x="5587" y="2355"/>
                    <a:pt x="3046" y="6350"/>
                  </a:cubicBezTo>
                  <a:cubicBezTo>
                    <a:pt x="1194" y="9268"/>
                    <a:pt x="1" y="13887"/>
                    <a:pt x="1680" y="17546"/>
                  </a:cubicBezTo>
                  <a:cubicBezTo>
                    <a:pt x="4223" y="23094"/>
                    <a:pt x="13256" y="26179"/>
                    <a:pt x="22220" y="26179"/>
                  </a:cubicBezTo>
                  <a:cubicBezTo>
                    <a:pt x="29942" y="26179"/>
                    <a:pt x="37614" y="23889"/>
                    <a:pt x="41043" y="18912"/>
                  </a:cubicBezTo>
                  <a:cubicBezTo>
                    <a:pt x="43694" y="15056"/>
                    <a:pt x="44272" y="8943"/>
                    <a:pt x="41807" y="6779"/>
                  </a:cubicBezTo>
                  <a:cubicBezTo>
                    <a:pt x="41206" y="6248"/>
                    <a:pt x="40537" y="6058"/>
                    <a:pt x="39782" y="6058"/>
                  </a:cubicBezTo>
                  <a:cubicBezTo>
                    <a:pt x="37857" y="6058"/>
                    <a:pt x="35366" y="7293"/>
                    <a:pt x="31973" y="7293"/>
                  </a:cubicBezTo>
                  <a:cubicBezTo>
                    <a:pt x="31028" y="7293"/>
                    <a:pt x="30013" y="7197"/>
                    <a:pt x="28921" y="6952"/>
                  </a:cubicBezTo>
                  <a:cubicBezTo>
                    <a:pt x="22519" y="5517"/>
                    <a:pt x="22311" y="944"/>
                    <a:pt x="16533" y="121"/>
                  </a:cubicBezTo>
                  <a:cubicBezTo>
                    <a:pt x="15972" y="40"/>
                    <a:pt x="15400" y="0"/>
                    <a:pt x="1482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8" name="Google Shape;458;p13"/>
            <p:cNvGrpSpPr/>
            <p:nvPr/>
          </p:nvGrpSpPr>
          <p:grpSpPr>
            <a:xfrm rot="5400000" flipH="1">
              <a:off x="313837" y="85401"/>
              <a:ext cx="578995" cy="762248"/>
              <a:chOff x="2109400" y="2670450"/>
              <a:chExt cx="113200" cy="149025"/>
            </a:xfrm>
          </p:grpSpPr>
          <p:sp>
            <p:nvSpPr>
              <p:cNvPr id="459" name="Google Shape;459;p13"/>
              <p:cNvSpPr/>
              <p:nvPr/>
            </p:nvSpPr>
            <p:spPr>
              <a:xfrm>
                <a:off x="2133125" y="2779700"/>
                <a:ext cx="13450" cy="9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384" extrusionOk="0">
                    <a:moveTo>
                      <a:pt x="258" y="0"/>
                    </a:moveTo>
                    <a:cubicBezTo>
                      <a:pt x="172" y="0"/>
                      <a:pt x="87" y="46"/>
                      <a:pt x="72" y="138"/>
                    </a:cubicBezTo>
                    <a:lnTo>
                      <a:pt x="72" y="138"/>
                    </a:lnTo>
                    <a:cubicBezTo>
                      <a:pt x="68" y="141"/>
                      <a:pt x="63" y="145"/>
                      <a:pt x="59" y="149"/>
                    </a:cubicBezTo>
                    <a:cubicBezTo>
                      <a:pt x="1" y="207"/>
                      <a:pt x="36" y="300"/>
                      <a:pt x="93" y="334"/>
                    </a:cubicBezTo>
                    <a:cubicBezTo>
                      <a:pt x="94" y="334"/>
                      <a:pt x="95" y="335"/>
                      <a:pt x="96" y="335"/>
                    </a:cubicBezTo>
                    <a:lnTo>
                      <a:pt x="96" y="335"/>
                    </a:lnTo>
                    <a:cubicBezTo>
                      <a:pt x="116" y="358"/>
                      <a:pt x="145" y="371"/>
                      <a:pt x="178" y="371"/>
                    </a:cubicBezTo>
                    <a:cubicBezTo>
                      <a:pt x="180" y="371"/>
                      <a:pt x="183" y="371"/>
                      <a:pt x="186" y="370"/>
                    </a:cubicBezTo>
                    <a:lnTo>
                      <a:pt x="186" y="370"/>
                    </a:lnTo>
                    <a:cubicBezTo>
                      <a:pt x="217" y="379"/>
                      <a:pt x="250" y="383"/>
                      <a:pt x="282" y="383"/>
                    </a:cubicBezTo>
                    <a:cubicBezTo>
                      <a:pt x="348" y="383"/>
                      <a:pt x="412" y="363"/>
                      <a:pt x="453" y="311"/>
                    </a:cubicBezTo>
                    <a:cubicBezTo>
                      <a:pt x="474" y="284"/>
                      <a:pt x="485" y="256"/>
                      <a:pt x="488" y="228"/>
                    </a:cubicBezTo>
                    <a:lnTo>
                      <a:pt x="488" y="228"/>
                    </a:lnTo>
                    <a:cubicBezTo>
                      <a:pt x="538" y="159"/>
                      <a:pt x="482" y="67"/>
                      <a:pt x="406" y="45"/>
                    </a:cubicBezTo>
                    <a:cubicBezTo>
                      <a:pt x="399" y="44"/>
                      <a:pt x="391" y="42"/>
                      <a:pt x="383" y="41"/>
                    </a:cubicBezTo>
                    <a:lnTo>
                      <a:pt x="383" y="41"/>
                    </a:lnTo>
                    <a:cubicBezTo>
                      <a:pt x="365" y="29"/>
                      <a:pt x="345" y="18"/>
                      <a:pt x="325" y="10"/>
                    </a:cubicBezTo>
                    <a:cubicBezTo>
                      <a:pt x="303" y="3"/>
                      <a:pt x="281" y="0"/>
                      <a:pt x="25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13"/>
              <p:cNvSpPr/>
              <p:nvPr/>
            </p:nvSpPr>
            <p:spPr>
              <a:xfrm>
                <a:off x="2126175" y="2759200"/>
                <a:ext cx="12575" cy="10950"/>
              </a:xfrm>
              <a:custGeom>
                <a:avLst/>
                <a:gdLst/>
                <a:ahLst/>
                <a:cxnLst/>
                <a:rect l="l" t="t" r="r" b="b"/>
                <a:pathLst>
                  <a:path w="503" h="438" extrusionOk="0">
                    <a:moveTo>
                      <a:pt x="319" y="1"/>
                    </a:moveTo>
                    <a:cubicBezTo>
                      <a:pt x="290" y="1"/>
                      <a:pt x="261" y="7"/>
                      <a:pt x="233" y="19"/>
                    </a:cubicBezTo>
                    <a:cubicBezTo>
                      <a:pt x="117" y="66"/>
                      <a:pt x="47" y="181"/>
                      <a:pt x="24" y="309"/>
                    </a:cubicBezTo>
                    <a:cubicBezTo>
                      <a:pt x="1" y="379"/>
                      <a:pt x="70" y="436"/>
                      <a:pt x="140" y="436"/>
                    </a:cubicBezTo>
                    <a:cubicBezTo>
                      <a:pt x="148" y="437"/>
                      <a:pt x="156" y="437"/>
                      <a:pt x="164" y="437"/>
                    </a:cubicBezTo>
                    <a:cubicBezTo>
                      <a:pt x="254" y="437"/>
                      <a:pt x="343" y="396"/>
                      <a:pt x="407" y="329"/>
                    </a:cubicBezTo>
                    <a:lnTo>
                      <a:pt x="407" y="329"/>
                    </a:lnTo>
                    <a:cubicBezTo>
                      <a:pt x="457" y="295"/>
                      <a:pt x="494" y="247"/>
                      <a:pt x="499" y="193"/>
                    </a:cubicBezTo>
                    <a:cubicBezTo>
                      <a:pt x="503" y="172"/>
                      <a:pt x="502" y="151"/>
                      <a:pt x="498" y="133"/>
                    </a:cubicBezTo>
                    <a:lnTo>
                      <a:pt x="498" y="133"/>
                    </a:lnTo>
                    <a:cubicBezTo>
                      <a:pt x="497" y="100"/>
                      <a:pt x="481" y="71"/>
                      <a:pt x="450" y="48"/>
                    </a:cubicBezTo>
                    <a:lnTo>
                      <a:pt x="450" y="48"/>
                    </a:lnTo>
                    <a:cubicBezTo>
                      <a:pt x="416" y="18"/>
                      <a:pt x="369" y="1"/>
                      <a:pt x="31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13"/>
              <p:cNvSpPr/>
              <p:nvPr/>
            </p:nvSpPr>
            <p:spPr>
              <a:xfrm>
                <a:off x="2115200" y="2735375"/>
                <a:ext cx="13450" cy="10600"/>
              </a:xfrm>
              <a:custGeom>
                <a:avLst/>
                <a:gdLst/>
                <a:ahLst/>
                <a:cxnLst/>
                <a:rect l="l" t="t" r="r" b="b"/>
                <a:pathLst>
                  <a:path w="538" h="424" extrusionOk="0">
                    <a:moveTo>
                      <a:pt x="326" y="0"/>
                    </a:moveTo>
                    <a:cubicBezTo>
                      <a:pt x="302" y="0"/>
                      <a:pt x="278" y="4"/>
                      <a:pt x="255" y="12"/>
                    </a:cubicBezTo>
                    <a:cubicBezTo>
                      <a:pt x="232" y="17"/>
                      <a:pt x="211" y="26"/>
                      <a:pt x="190" y="36"/>
                    </a:cubicBezTo>
                    <a:lnTo>
                      <a:pt x="190" y="36"/>
                    </a:lnTo>
                    <a:cubicBezTo>
                      <a:pt x="176" y="42"/>
                      <a:pt x="163" y="50"/>
                      <a:pt x="151" y="59"/>
                    </a:cubicBezTo>
                    <a:lnTo>
                      <a:pt x="151" y="59"/>
                    </a:lnTo>
                    <a:cubicBezTo>
                      <a:pt x="103" y="91"/>
                      <a:pt x="63" y="132"/>
                      <a:pt x="35" y="174"/>
                    </a:cubicBezTo>
                    <a:cubicBezTo>
                      <a:pt x="0" y="231"/>
                      <a:pt x="0" y="301"/>
                      <a:pt x="46" y="347"/>
                    </a:cubicBezTo>
                    <a:cubicBezTo>
                      <a:pt x="58" y="356"/>
                      <a:pt x="72" y="363"/>
                      <a:pt x="88" y="367"/>
                    </a:cubicBezTo>
                    <a:lnTo>
                      <a:pt x="88" y="367"/>
                    </a:lnTo>
                    <a:cubicBezTo>
                      <a:pt x="102" y="378"/>
                      <a:pt x="119" y="387"/>
                      <a:pt x="139" y="393"/>
                    </a:cubicBezTo>
                    <a:cubicBezTo>
                      <a:pt x="162" y="405"/>
                      <a:pt x="190" y="410"/>
                      <a:pt x="218" y="410"/>
                    </a:cubicBezTo>
                    <a:cubicBezTo>
                      <a:pt x="219" y="410"/>
                      <a:pt x="219" y="410"/>
                      <a:pt x="220" y="410"/>
                    </a:cubicBezTo>
                    <a:lnTo>
                      <a:pt x="220" y="410"/>
                    </a:lnTo>
                    <a:cubicBezTo>
                      <a:pt x="244" y="420"/>
                      <a:pt x="267" y="424"/>
                      <a:pt x="290" y="424"/>
                    </a:cubicBezTo>
                    <a:cubicBezTo>
                      <a:pt x="425" y="424"/>
                      <a:pt x="538" y="278"/>
                      <a:pt x="509" y="139"/>
                    </a:cubicBezTo>
                    <a:cubicBezTo>
                      <a:pt x="491" y="48"/>
                      <a:pt x="410" y="0"/>
                      <a:pt x="32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13"/>
              <p:cNvSpPr/>
              <p:nvPr/>
            </p:nvSpPr>
            <p:spPr>
              <a:xfrm>
                <a:off x="2109400" y="2715100"/>
                <a:ext cx="16225" cy="12200"/>
              </a:xfrm>
              <a:custGeom>
                <a:avLst/>
                <a:gdLst/>
                <a:ahLst/>
                <a:cxnLst/>
                <a:rect l="l" t="t" r="r" b="b"/>
                <a:pathLst>
                  <a:path w="649" h="488" extrusionOk="0">
                    <a:moveTo>
                      <a:pt x="437" y="0"/>
                    </a:moveTo>
                    <a:cubicBezTo>
                      <a:pt x="243" y="0"/>
                      <a:pt x="72" y="147"/>
                      <a:pt x="13" y="337"/>
                    </a:cubicBezTo>
                    <a:cubicBezTo>
                      <a:pt x="0" y="383"/>
                      <a:pt x="36" y="440"/>
                      <a:pt x="70" y="463"/>
                    </a:cubicBezTo>
                    <a:cubicBezTo>
                      <a:pt x="111" y="480"/>
                      <a:pt x="154" y="487"/>
                      <a:pt x="196" y="487"/>
                    </a:cubicBezTo>
                    <a:cubicBezTo>
                      <a:pt x="321" y="487"/>
                      <a:pt x="443" y="423"/>
                      <a:pt x="508" y="321"/>
                    </a:cubicBezTo>
                    <a:lnTo>
                      <a:pt x="508" y="321"/>
                    </a:lnTo>
                    <a:cubicBezTo>
                      <a:pt x="569" y="282"/>
                      <a:pt x="613" y="219"/>
                      <a:pt x="626" y="139"/>
                    </a:cubicBezTo>
                    <a:cubicBezTo>
                      <a:pt x="649" y="82"/>
                      <a:pt x="603" y="24"/>
                      <a:pt x="533" y="12"/>
                    </a:cubicBezTo>
                    <a:cubicBezTo>
                      <a:pt x="501" y="4"/>
                      <a:pt x="469" y="0"/>
                      <a:pt x="4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13"/>
              <p:cNvSpPr/>
              <p:nvPr/>
            </p:nvSpPr>
            <p:spPr>
              <a:xfrm>
                <a:off x="2142550" y="2743875"/>
                <a:ext cx="12025" cy="11750"/>
              </a:xfrm>
              <a:custGeom>
                <a:avLst/>
                <a:gdLst/>
                <a:ahLst/>
                <a:cxnLst/>
                <a:rect l="l" t="t" r="r" b="b"/>
                <a:pathLst>
                  <a:path w="481" h="470" extrusionOk="0">
                    <a:moveTo>
                      <a:pt x="287" y="1"/>
                    </a:moveTo>
                    <a:cubicBezTo>
                      <a:pt x="246" y="1"/>
                      <a:pt x="203" y="24"/>
                      <a:pt x="184" y="56"/>
                    </a:cubicBezTo>
                    <a:lnTo>
                      <a:pt x="184" y="56"/>
                    </a:lnTo>
                    <a:cubicBezTo>
                      <a:pt x="173" y="53"/>
                      <a:pt x="162" y="51"/>
                      <a:pt x="151" y="51"/>
                    </a:cubicBezTo>
                    <a:cubicBezTo>
                      <a:pt x="78" y="51"/>
                      <a:pt x="0" y="116"/>
                      <a:pt x="29" y="204"/>
                    </a:cubicBezTo>
                    <a:cubicBezTo>
                      <a:pt x="64" y="274"/>
                      <a:pt x="99" y="366"/>
                      <a:pt x="156" y="424"/>
                    </a:cubicBezTo>
                    <a:cubicBezTo>
                      <a:pt x="187" y="455"/>
                      <a:pt x="231" y="469"/>
                      <a:pt x="275" y="469"/>
                    </a:cubicBezTo>
                    <a:cubicBezTo>
                      <a:pt x="315" y="469"/>
                      <a:pt x="355" y="458"/>
                      <a:pt x="388" y="436"/>
                    </a:cubicBezTo>
                    <a:cubicBezTo>
                      <a:pt x="446" y="390"/>
                      <a:pt x="481" y="308"/>
                      <a:pt x="469" y="228"/>
                    </a:cubicBezTo>
                    <a:cubicBezTo>
                      <a:pt x="457" y="146"/>
                      <a:pt x="411" y="89"/>
                      <a:pt x="354" y="30"/>
                    </a:cubicBezTo>
                    <a:cubicBezTo>
                      <a:pt x="337" y="10"/>
                      <a:pt x="313" y="1"/>
                      <a:pt x="28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13"/>
              <p:cNvSpPr/>
              <p:nvPr/>
            </p:nvSpPr>
            <p:spPr>
              <a:xfrm>
                <a:off x="2151375" y="2760825"/>
                <a:ext cx="12175" cy="1052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21" extrusionOk="0">
                    <a:moveTo>
                      <a:pt x="254" y="223"/>
                    </a:moveTo>
                    <a:cubicBezTo>
                      <a:pt x="255" y="223"/>
                      <a:pt x="255" y="224"/>
                      <a:pt x="255" y="224"/>
                    </a:cubicBezTo>
                    <a:lnTo>
                      <a:pt x="255" y="224"/>
                    </a:lnTo>
                    <a:cubicBezTo>
                      <a:pt x="255" y="224"/>
                      <a:pt x="255" y="225"/>
                      <a:pt x="255" y="225"/>
                    </a:cubicBezTo>
                    <a:lnTo>
                      <a:pt x="255" y="225"/>
                    </a:lnTo>
                    <a:cubicBezTo>
                      <a:pt x="255" y="224"/>
                      <a:pt x="254" y="224"/>
                      <a:pt x="254" y="224"/>
                    </a:cubicBezTo>
                    <a:lnTo>
                      <a:pt x="254" y="224"/>
                    </a:lnTo>
                    <a:cubicBezTo>
                      <a:pt x="254" y="224"/>
                      <a:pt x="254" y="223"/>
                      <a:pt x="254" y="223"/>
                    </a:cubicBezTo>
                    <a:close/>
                    <a:moveTo>
                      <a:pt x="255" y="218"/>
                    </a:moveTo>
                    <a:cubicBezTo>
                      <a:pt x="255" y="218"/>
                      <a:pt x="255" y="219"/>
                      <a:pt x="255" y="221"/>
                    </a:cubicBezTo>
                    <a:cubicBezTo>
                      <a:pt x="255" y="221"/>
                      <a:pt x="255" y="221"/>
                      <a:pt x="255" y="221"/>
                    </a:cubicBezTo>
                    <a:lnTo>
                      <a:pt x="255" y="221"/>
                    </a:lnTo>
                    <a:cubicBezTo>
                      <a:pt x="255" y="222"/>
                      <a:pt x="255" y="222"/>
                      <a:pt x="254" y="223"/>
                    </a:cubicBezTo>
                    <a:lnTo>
                      <a:pt x="254" y="223"/>
                    </a:lnTo>
                    <a:cubicBezTo>
                      <a:pt x="254" y="222"/>
                      <a:pt x="253" y="222"/>
                      <a:pt x="252" y="222"/>
                    </a:cubicBezTo>
                    <a:lnTo>
                      <a:pt x="252" y="222"/>
                    </a:lnTo>
                    <a:cubicBezTo>
                      <a:pt x="252" y="223"/>
                      <a:pt x="251" y="224"/>
                      <a:pt x="251" y="226"/>
                    </a:cubicBezTo>
                    <a:lnTo>
                      <a:pt x="251" y="226"/>
                    </a:lnTo>
                    <a:cubicBezTo>
                      <a:pt x="250" y="226"/>
                      <a:pt x="250" y="226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48" y="226"/>
                      <a:pt x="248" y="226"/>
                    </a:cubicBezTo>
                    <a:lnTo>
                      <a:pt x="248" y="226"/>
                    </a:lnTo>
                    <a:cubicBezTo>
                      <a:pt x="249" y="224"/>
                      <a:pt x="250" y="223"/>
                      <a:pt x="251" y="221"/>
                    </a:cubicBezTo>
                    <a:lnTo>
                      <a:pt x="251" y="221"/>
                    </a:lnTo>
                    <a:cubicBezTo>
                      <a:pt x="252" y="221"/>
                      <a:pt x="252" y="222"/>
                      <a:pt x="252" y="222"/>
                    </a:cubicBezTo>
                    <a:lnTo>
                      <a:pt x="252" y="222"/>
                    </a:lnTo>
                    <a:cubicBezTo>
                      <a:pt x="253" y="220"/>
                      <a:pt x="254" y="218"/>
                      <a:pt x="255" y="218"/>
                    </a:cubicBezTo>
                    <a:close/>
                    <a:moveTo>
                      <a:pt x="255" y="225"/>
                    </a:moveTo>
                    <a:cubicBezTo>
                      <a:pt x="255" y="226"/>
                      <a:pt x="255" y="228"/>
                      <a:pt x="255" y="232"/>
                    </a:cubicBezTo>
                    <a:cubicBezTo>
                      <a:pt x="255" y="232"/>
                      <a:pt x="255" y="233"/>
                      <a:pt x="254" y="233"/>
                    </a:cubicBezTo>
                    <a:lnTo>
                      <a:pt x="254" y="233"/>
                    </a:lnTo>
                    <a:cubicBezTo>
                      <a:pt x="253" y="232"/>
                      <a:pt x="252" y="231"/>
                      <a:pt x="251" y="230"/>
                    </a:cubicBezTo>
                    <a:lnTo>
                      <a:pt x="251" y="230"/>
                    </a:lnTo>
                    <a:cubicBezTo>
                      <a:pt x="248" y="232"/>
                      <a:pt x="243" y="232"/>
                      <a:pt x="243" y="232"/>
                    </a:cubicBezTo>
                    <a:cubicBezTo>
                      <a:pt x="246" y="230"/>
                      <a:pt x="248" y="228"/>
                      <a:pt x="249" y="227"/>
                    </a:cubicBezTo>
                    <a:lnTo>
                      <a:pt x="249" y="227"/>
                    </a:lnTo>
                    <a:cubicBezTo>
                      <a:pt x="249" y="227"/>
                      <a:pt x="250" y="228"/>
                      <a:pt x="250" y="228"/>
                    </a:cubicBezTo>
                    <a:lnTo>
                      <a:pt x="250" y="228"/>
                    </a:lnTo>
                    <a:cubicBezTo>
                      <a:pt x="250" y="229"/>
                      <a:pt x="250" y="229"/>
                      <a:pt x="250" y="229"/>
                    </a:cubicBezTo>
                    <a:cubicBezTo>
                      <a:pt x="250" y="229"/>
                      <a:pt x="250" y="229"/>
                      <a:pt x="251" y="229"/>
                    </a:cubicBezTo>
                    <a:lnTo>
                      <a:pt x="251" y="229"/>
                    </a:lnTo>
                    <a:cubicBezTo>
                      <a:pt x="251" y="229"/>
                      <a:pt x="251" y="229"/>
                      <a:pt x="251" y="230"/>
                    </a:cubicBezTo>
                    <a:lnTo>
                      <a:pt x="251" y="230"/>
                    </a:lnTo>
                    <a:cubicBezTo>
                      <a:pt x="253" y="228"/>
                      <a:pt x="254" y="227"/>
                      <a:pt x="255" y="225"/>
                    </a:cubicBezTo>
                    <a:close/>
                    <a:moveTo>
                      <a:pt x="241" y="1"/>
                    </a:moveTo>
                    <a:cubicBezTo>
                      <a:pt x="201" y="1"/>
                      <a:pt x="162" y="12"/>
                      <a:pt x="128" y="36"/>
                    </a:cubicBezTo>
                    <a:cubicBezTo>
                      <a:pt x="79" y="65"/>
                      <a:pt x="46" y="111"/>
                      <a:pt x="31" y="159"/>
                    </a:cubicBezTo>
                    <a:lnTo>
                      <a:pt x="31" y="159"/>
                    </a:lnTo>
                    <a:cubicBezTo>
                      <a:pt x="12" y="181"/>
                      <a:pt x="1" y="210"/>
                      <a:pt x="1" y="244"/>
                    </a:cubicBezTo>
                    <a:cubicBezTo>
                      <a:pt x="1" y="277"/>
                      <a:pt x="19" y="306"/>
                      <a:pt x="48" y="325"/>
                    </a:cubicBezTo>
                    <a:lnTo>
                      <a:pt x="48" y="325"/>
                    </a:lnTo>
                    <a:cubicBezTo>
                      <a:pt x="60" y="350"/>
                      <a:pt x="76" y="373"/>
                      <a:pt x="93" y="394"/>
                    </a:cubicBezTo>
                    <a:cubicBezTo>
                      <a:pt x="112" y="413"/>
                      <a:pt x="136" y="420"/>
                      <a:pt x="160" y="420"/>
                    </a:cubicBezTo>
                    <a:cubicBezTo>
                      <a:pt x="197" y="420"/>
                      <a:pt x="234" y="404"/>
                      <a:pt x="255" y="383"/>
                    </a:cubicBezTo>
                    <a:cubicBezTo>
                      <a:pt x="271" y="363"/>
                      <a:pt x="280" y="344"/>
                      <a:pt x="283" y="325"/>
                    </a:cubicBezTo>
                    <a:lnTo>
                      <a:pt x="283" y="325"/>
                    </a:lnTo>
                    <a:cubicBezTo>
                      <a:pt x="308" y="321"/>
                      <a:pt x="333" y="317"/>
                      <a:pt x="359" y="314"/>
                    </a:cubicBezTo>
                    <a:cubicBezTo>
                      <a:pt x="429" y="302"/>
                      <a:pt x="487" y="232"/>
                      <a:pt x="464" y="152"/>
                    </a:cubicBezTo>
                    <a:cubicBezTo>
                      <a:pt x="431" y="62"/>
                      <a:pt x="335" y="1"/>
                      <a:pt x="24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13"/>
              <p:cNvSpPr/>
              <p:nvPr/>
            </p:nvSpPr>
            <p:spPr>
              <a:xfrm>
                <a:off x="2133425" y="2722725"/>
                <a:ext cx="10725" cy="9125"/>
              </a:xfrm>
              <a:custGeom>
                <a:avLst/>
                <a:gdLst/>
                <a:ahLst/>
                <a:cxnLst/>
                <a:rect l="l" t="t" r="r" b="b"/>
                <a:pathLst>
                  <a:path w="429" h="365" extrusionOk="0">
                    <a:moveTo>
                      <a:pt x="240" y="175"/>
                    </a:moveTo>
                    <a:cubicBezTo>
                      <a:pt x="240" y="175"/>
                      <a:pt x="242" y="178"/>
                      <a:pt x="244" y="181"/>
                    </a:cubicBezTo>
                    <a:lnTo>
                      <a:pt x="244" y="181"/>
                    </a:lnTo>
                    <a:cubicBezTo>
                      <a:pt x="244" y="178"/>
                      <a:pt x="244" y="177"/>
                      <a:pt x="244" y="177"/>
                    </a:cubicBezTo>
                    <a:cubicBezTo>
                      <a:pt x="245" y="177"/>
                      <a:pt x="247" y="185"/>
                      <a:pt x="256" y="194"/>
                    </a:cubicBezTo>
                    <a:cubicBezTo>
                      <a:pt x="252" y="191"/>
                      <a:pt x="250" y="188"/>
                      <a:pt x="248" y="187"/>
                    </a:cubicBezTo>
                    <a:lnTo>
                      <a:pt x="248" y="187"/>
                    </a:lnTo>
                    <a:cubicBezTo>
                      <a:pt x="247" y="185"/>
                      <a:pt x="246" y="184"/>
                      <a:pt x="244" y="182"/>
                    </a:cubicBezTo>
                    <a:lnTo>
                      <a:pt x="244" y="182"/>
                    </a:lnTo>
                    <a:cubicBezTo>
                      <a:pt x="245" y="184"/>
                      <a:pt x="245" y="185"/>
                      <a:pt x="246" y="186"/>
                    </a:cubicBezTo>
                    <a:lnTo>
                      <a:pt x="246" y="186"/>
                    </a:lnTo>
                    <a:cubicBezTo>
                      <a:pt x="246" y="186"/>
                      <a:pt x="246" y="186"/>
                      <a:pt x="246" y="186"/>
                    </a:cubicBezTo>
                    <a:lnTo>
                      <a:pt x="246" y="186"/>
                    </a:lnTo>
                    <a:cubicBezTo>
                      <a:pt x="245" y="185"/>
                      <a:pt x="244" y="183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2"/>
                      <a:pt x="244" y="182"/>
                    </a:cubicBezTo>
                    <a:lnTo>
                      <a:pt x="244" y="182"/>
                    </a:lnTo>
                    <a:cubicBezTo>
                      <a:pt x="244" y="182"/>
                      <a:pt x="244" y="181"/>
                      <a:pt x="244" y="181"/>
                    </a:cubicBezTo>
                    <a:lnTo>
                      <a:pt x="244" y="181"/>
                    </a:lnTo>
                    <a:cubicBezTo>
                      <a:pt x="244" y="181"/>
                      <a:pt x="244" y="181"/>
                      <a:pt x="244" y="182"/>
                    </a:cubicBezTo>
                    <a:cubicBezTo>
                      <a:pt x="241" y="177"/>
                      <a:pt x="240" y="175"/>
                      <a:pt x="240" y="175"/>
                    </a:cubicBezTo>
                    <a:close/>
                    <a:moveTo>
                      <a:pt x="244" y="194"/>
                    </a:moveTo>
                    <a:cubicBezTo>
                      <a:pt x="244" y="194"/>
                      <a:pt x="244" y="194"/>
                      <a:pt x="244" y="194"/>
                    </a:cubicBezTo>
                    <a:lnTo>
                      <a:pt x="244" y="194"/>
                    </a:lnTo>
                    <a:cubicBezTo>
                      <a:pt x="244" y="197"/>
                      <a:pt x="244" y="200"/>
                      <a:pt x="244" y="205"/>
                    </a:cubicBezTo>
                    <a:lnTo>
                      <a:pt x="244" y="194"/>
                    </a:lnTo>
                    <a:close/>
                    <a:moveTo>
                      <a:pt x="214" y="0"/>
                    </a:moveTo>
                    <a:cubicBezTo>
                      <a:pt x="166" y="0"/>
                      <a:pt x="118" y="18"/>
                      <a:pt x="81" y="55"/>
                    </a:cubicBezTo>
                    <a:cubicBezTo>
                      <a:pt x="12" y="124"/>
                      <a:pt x="1" y="240"/>
                      <a:pt x="58" y="309"/>
                    </a:cubicBezTo>
                    <a:cubicBezTo>
                      <a:pt x="82" y="340"/>
                      <a:pt x="120" y="361"/>
                      <a:pt x="160" y="361"/>
                    </a:cubicBezTo>
                    <a:cubicBezTo>
                      <a:pt x="168" y="361"/>
                      <a:pt x="176" y="360"/>
                      <a:pt x="183" y="358"/>
                    </a:cubicBezTo>
                    <a:lnTo>
                      <a:pt x="183" y="358"/>
                    </a:lnTo>
                    <a:cubicBezTo>
                      <a:pt x="199" y="362"/>
                      <a:pt x="216" y="364"/>
                      <a:pt x="232" y="364"/>
                    </a:cubicBezTo>
                    <a:cubicBezTo>
                      <a:pt x="253" y="364"/>
                      <a:pt x="273" y="361"/>
                      <a:pt x="290" y="356"/>
                    </a:cubicBezTo>
                    <a:cubicBezTo>
                      <a:pt x="394" y="297"/>
                      <a:pt x="429" y="171"/>
                      <a:pt x="359" y="78"/>
                    </a:cubicBezTo>
                    <a:cubicBezTo>
                      <a:pt x="328" y="27"/>
                      <a:pt x="271" y="0"/>
                      <a:pt x="21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13"/>
              <p:cNvSpPr/>
              <p:nvPr/>
            </p:nvSpPr>
            <p:spPr>
              <a:xfrm>
                <a:off x="2167875" y="2771250"/>
                <a:ext cx="11900" cy="8725"/>
              </a:xfrm>
              <a:custGeom>
                <a:avLst/>
                <a:gdLst/>
                <a:ahLst/>
                <a:cxnLst/>
                <a:rect l="l" t="t" r="r" b="b"/>
                <a:pathLst>
                  <a:path w="476" h="349" extrusionOk="0">
                    <a:moveTo>
                      <a:pt x="116" y="0"/>
                    </a:moveTo>
                    <a:cubicBezTo>
                      <a:pt x="58" y="12"/>
                      <a:pt x="0" y="70"/>
                      <a:pt x="12" y="128"/>
                    </a:cubicBezTo>
                    <a:cubicBezTo>
                      <a:pt x="23" y="221"/>
                      <a:pt x="82" y="290"/>
                      <a:pt x="162" y="325"/>
                    </a:cubicBezTo>
                    <a:cubicBezTo>
                      <a:pt x="198" y="340"/>
                      <a:pt x="236" y="349"/>
                      <a:pt x="273" y="349"/>
                    </a:cubicBezTo>
                    <a:cubicBezTo>
                      <a:pt x="320" y="349"/>
                      <a:pt x="367" y="334"/>
                      <a:pt x="406" y="301"/>
                    </a:cubicBezTo>
                    <a:cubicBezTo>
                      <a:pt x="463" y="267"/>
                      <a:pt x="475" y="198"/>
                      <a:pt x="440" y="139"/>
                    </a:cubicBezTo>
                    <a:cubicBezTo>
                      <a:pt x="395" y="77"/>
                      <a:pt x="329" y="21"/>
                      <a:pt x="253" y="21"/>
                    </a:cubicBezTo>
                    <a:cubicBezTo>
                      <a:pt x="236" y="21"/>
                      <a:pt x="218" y="24"/>
                      <a:pt x="200" y="30"/>
                    </a:cubicBezTo>
                    <a:lnTo>
                      <a:pt x="200" y="30"/>
                    </a:lnTo>
                    <a:cubicBezTo>
                      <a:pt x="178" y="12"/>
                      <a:pt x="150" y="0"/>
                      <a:pt x="11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3"/>
              <p:cNvSpPr/>
              <p:nvPr/>
            </p:nvSpPr>
            <p:spPr>
              <a:xfrm>
                <a:off x="2170175" y="2731300"/>
                <a:ext cx="12175" cy="101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04" extrusionOk="0">
                    <a:moveTo>
                      <a:pt x="267" y="1"/>
                    </a:moveTo>
                    <a:cubicBezTo>
                      <a:pt x="186" y="1"/>
                      <a:pt x="117" y="36"/>
                      <a:pt x="59" y="82"/>
                    </a:cubicBezTo>
                    <a:cubicBezTo>
                      <a:pt x="13" y="116"/>
                      <a:pt x="1" y="163"/>
                      <a:pt x="13" y="209"/>
                    </a:cubicBezTo>
                    <a:cubicBezTo>
                      <a:pt x="24" y="267"/>
                      <a:pt x="47" y="314"/>
                      <a:pt x="82" y="360"/>
                    </a:cubicBezTo>
                    <a:cubicBezTo>
                      <a:pt x="110" y="388"/>
                      <a:pt x="142" y="403"/>
                      <a:pt x="176" y="403"/>
                    </a:cubicBezTo>
                    <a:cubicBezTo>
                      <a:pt x="198" y="403"/>
                      <a:pt x="221" y="397"/>
                      <a:pt x="244" y="383"/>
                    </a:cubicBezTo>
                    <a:cubicBezTo>
                      <a:pt x="250" y="379"/>
                      <a:pt x="256" y="375"/>
                      <a:pt x="262" y="371"/>
                    </a:cubicBezTo>
                    <a:lnTo>
                      <a:pt x="262" y="371"/>
                    </a:lnTo>
                    <a:cubicBezTo>
                      <a:pt x="266" y="371"/>
                      <a:pt x="272" y="371"/>
                      <a:pt x="279" y="371"/>
                    </a:cubicBezTo>
                    <a:cubicBezTo>
                      <a:pt x="325" y="371"/>
                      <a:pt x="360" y="360"/>
                      <a:pt x="406" y="337"/>
                    </a:cubicBezTo>
                    <a:cubicBezTo>
                      <a:pt x="464" y="291"/>
                      <a:pt x="487" y="198"/>
                      <a:pt x="453" y="129"/>
                    </a:cubicBezTo>
                    <a:cubicBezTo>
                      <a:pt x="418" y="47"/>
                      <a:pt x="348" y="1"/>
                      <a:pt x="267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3"/>
              <p:cNvSpPr/>
              <p:nvPr/>
            </p:nvSpPr>
            <p:spPr>
              <a:xfrm>
                <a:off x="2151075" y="2717875"/>
                <a:ext cx="11325" cy="10250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10" extrusionOk="0">
                    <a:moveTo>
                      <a:pt x="267" y="156"/>
                    </a:moveTo>
                    <a:cubicBezTo>
                      <a:pt x="271" y="160"/>
                      <a:pt x="273" y="163"/>
                      <a:pt x="275" y="167"/>
                    </a:cubicBezTo>
                    <a:lnTo>
                      <a:pt x="275" y="167"/>
                    </a:lnTo>
                    <a:cubicBezTo>
                      <a:pt x="273" y="163"/>
                      <a:pt x="270" y="160"/>
                      <a:pt x="267" y="156"/>
                    </a:cubicBezTo>
                    <a:close/>
                    <a:moveTo>
                      <a:pt x="196" y="174"/>
                    </a:moveTo>
                    <a:cubicBezTo>
                      <a:pt x="197" y="174"/>
                      <a:pt x="201" y="175"/>
                      <a:pt x="209" y="179"/>
                    </a:cubicBezTo>
                    <a:cubicBezTo>
                      <a:pt x="202" y="179"/>
                      <a:pt x="194" y="174"/>
                      <a:pt x="196" y="174"/>
                    </a:cubicBezTo>
                    <a:close/>
                    <a:moveTo>
                      <a:pt x="237" y="0"/>
                    </a:moveTo>
                    <a:cubicBezTo>
                      <a:pt x="204" y="0"/>
                      <a:pt x="170" y="9"/>
                      <a:pt x="140" y="28"/>
                    </a:cubicBezTo>
                    <a:cubicBezTo>
                      <a:pt x="83" y="64"/>
                      <a:pt x="48" y="121"/>
                      <a:pt x="45" y="182"/>
                    </a:cubicBezTo>
                    <a:lnTo>
                      <a:pt x="45" y="182"/>
                    </a:lnTo>
                    <a:cubicBezTo>
                      <a:pt x="42" y="184"/>
                      <a:pt x="39" y="187"/>
                      <a:pt x="36" y="190"/>
                    </a:cubicBezTo>
                    <a:cubicBezTo>
                      <a:pt x="1" y="237"/>
                      <a:pt x="1" y="318"/>
                      <a:pt x="47" y="352"/>
                    </a:cubicBezTo>
                    <a:cubicBezTo>
                      <a:pt x="95" y="387"/>
                      <a:pt x="156" y="410"/>
                      <a:pt x="217" y="410"/>
                    </a:cubicBezTo>
                    <a:cubicBezTo>
                      <a:pt x="258" y="410"/>
                      <a:pt x="299" y="399"/>
                      <a:pt x="337" y="376"/>
                    </a:cubicBezTo>
                    <a:cubicBezTo>
                      <a:pt x="417" y="318"/>
                      <a:pt x="453" y="190"/>
                      <a:pt x="406" y="98"/>
                    </a:cubicBezTo>
                    <a:cubicBezTo>
                      <a:pt x="367" y="36"/>
                      <a:pt x="303" y="0"/>
                      <a:pt x="23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3"/>
              <p:cNvSpPr/>
              <p:nvPr/>
            </p:nvSpPr>
            <p:spPr>
              <a:xfrm>
                <a:off x="2129375" y="2696550"/>
                <a:ext cx="11025" cy="9175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7" extrusionOk="0">
                    <a:moveTo>
                      <a:pt x="209" y="117"/>
                    </a:moveTo>
                    <a:cubicBezTo>
                      <a:pt x="214" y="123"/>
                      <a:pt x="215" y="126"/>
                      <a:pt x="213" y="126"/>
                    </a:cubicBezTo>
                    <a:lnTo>
                      <a:pt x="213" y="126"/>
                    </a:lnTo>
                    <a:cubicBezTo>
                      <a:pt x="210" y="124"/>
                      <a:pt x="209" y="121"/>
                      <a:pt x="209" y="117"/>
                    </a:cubicBezTo>
                    <a:close/>
                    <a:moveTo>
                      <a:pt x="236" y="0"/>
                    </a:moveTo>
                    <a:cubicBezTo>
                      <a:pt x="173" y="0"/>
                      <a:pt x="114" y="34"/>
                      <a:pt x="84" y="99"/>
                    </a:cubicBezTo>
                    <a:lnTo>
                      <a:pt x="84" y="99"/>
                    </a:lnTo>
                    <a:cubicBezTo>
                      <a:pt x="67" y="105"/>
                      <a:pt x="50" y="115"/>
                      <a:pt x="35" y="129"/>
                    </a:cubicBezTo>
                    <a:cubicBezTo>
                      <a:pt x="1" y="176"/>
                      <a:pt x="1" y="256"/>
                      <a:pt x="47" y="291"/>
                    </a:cubicBezTo>
                    <a:cubicBezTo>
                      <a:pt x="99" y="336"/>
                      <a:pt x="166" y="367"/>
                      <a:pt x="236" y="367"/>
                    </a:cubicBezTo>
                    <a:cubicBezTo>
                      <a:pt x="273" y="367"/>
                      <a:pt x="311" y="358"/>
                      <a:pt x="348" y="338"/>
                    </a:cubicBezTo>
                    <a:cubicBezTo>
                      <a:pt x="441" y="268"/>
                      <a:pt x="441" y="117"/>
                      <a:pt x="359" y="48"/>
                    </a:cubicBezTo>
                    <a:cubicBezTo>
                      <a:pt x="322" y="16"/>
                      <a:pt x="278" y="0"/>
                      <a:pt x="23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3"/>
              <p:cNvSpPr/>
              <p:nvPr/>
            </p:nvSpPr>
            <p:spPr>
              <a:xfrm>
                <a:off x="2113550" y="2670450"/>
                <a:ext cx="115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460" h="403" extrusionOk="0">
                    <a:moveTo>
                      <a:pt x="205" y="175"/>
                    </a:moveTo>
                    <a:cubicBezTo>
                      <a:pt x="205" y="176"/>
                      <a:pt x="205" y="178"/>
                      <a:pt x="205" y="178"/>
                    </a:cubicBezTo>
                    <a:cubicBezTo>
                      <a:pt x="203" y="178"/>
                      <a:pt x="202" y="179"/>
                      <a:pt x="201" y="180"/>
                    </a:cubicBezTo>
                    <a:lnTo>
                      <a:pt x="201" y="180"/>
                    </a:lnTo>
                    <a:cubicBezTo>
                      <a:pt x="201" y="178"/>
                      <a:pt x="202" y="177"/>
                      <a:pt x="202" y="177"/>
                    </a:cubicBezTo>
                    <a:lnTo>
                      <a:pt x="202" y="177"/>
                    </a:lnTo>
                    <a:cubicBezTo>
                      <a:pt x="203" y="176"/>
                      <a:pt x="204" y="175"/>
                      <a:pt x="205" y="175"/>
                    </a:cubicBezTo>
                    <a:close/>
                    <a:moveTo>
                      <a:pt x="211" y="1"/>
                    </a:moveTo>
                    <a:cubicBezTo>
                      <a:pt x="173" y="1"/>
                      <a:pt x="135" y="12"/>
                      <a:pt x="101" y="39"/>
                    </a:cubicBezTo>
                    <a:cubicBezTo>
                      <a:pt x="19" y="110"/>
                      <a:pt x="0" y="245"/>
                      <a:pt x="69" y="331"/>
                    </a:cubicBezTo>
                    <a:lnTo>
                      <a:pt x="69" y="331"/>
                    </a:lnTo>
                    <a:cubicBezTo>
                      <a:pt x="81" y="354"/>
                      <a:pt x="99" y="373"/>
                      <a:pt x="124" y="386"/>
                    </a:cubicBezTo>
                    <a:cubicBezTo>
                      <a:pt x="149" y="394"/>
                      <a:pt x="173" y="402"/>
                      <a:pt x="198" y="402"/>
                    </a:cubicBezTo>
                    <a:cubicBezTo>
                      <a:pt x="208" y="402"/>
                      <a:pt x="218" y="401"/>
                      <a:pt x="228" y="397"/>
                    </a:cubicBezTo>
                    <a:cubicBezTo>
                      <a:pt x="356" y="386"/>
                      <a:pt x="460" y="258"/>
                      <a:pt x="402" y="131"/>
                    </a:cubicBezTo>
                    <a:cubicBezTo>
                      <a:pt x="371" y="53"/>
                      <a:pt x="291" y="1"/>
                      <a:pt x="21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3"/>
              <p:cNvSpPr/>
              <p:nvPr/>
            </p:nvSpPr>
            <p:spPr>
              <a:xfrm>
                <a:off x="2114600" y="2699600"/>
                <a:ext cx="8725" cy="6975"/>
              </a:xfrm>
              <a:custGeom>
                <a:avLst/>
                <a:gdLst/>
                <a:ahLst/>
                <a:cxnLst/>
                <a:rect l="l" t="t" r="r" b="b"/>
                <a:pathLst>
                  <a:path w="349" h="279" extrusionOk="0">
                    <a:moveTo>
                      <a:pt x="177" y="46"/>
                    </a:moveTo>
                    <a:cubicBezTo>
                      <a:pt x="180" y="48"/>
                      <a:pt x="183" y="50"/>
                      <a:pt x="186" y="54"/>
                    </a:cubicBezTo>
                    <a:lnTo>
                      <a:pt x="175" y="54"/>
                    </a:lnTo>
                    <a:cubicBezTo>
                      <a:pt x="173" y="53"/>
                      <a:pt x="172" y="52"/>
                      <a:pt x="170" y="51"/>
                    </a:cubicBezTo>
                    <a:lnTo>
                      <a:pt x="170" y="51"/>
                    </a:lnTo>
                    <a:cubicBezTo>
                      <a:pt x="172" y="49"/>
                      <a:pt x="175" y="48"/>
                      <a:pt x="177" y="46"/>
                    </a:cubicBezTo>
                    <a:close/>
                    <a:moveTo>
                      <a:pt x="205" y="1"/>
                    </a:moveTo>
                    <a:cubicBezTo>
                      <a:pt x="170" y="1"/>
                      <a:pt x="136" y="14"/>
                      <a:pt x="110" y="37"/>
                    </a:cubicBezTo>
                    <a:lnTo>
                      <a:pt x="110" y="37"/>
                    </a:lnTo>
                    <a:cubicBezTo>
                      <a:pt x="101" y="37"/>
                      <a:pt x="92" y="38"/>
                      <a:pt x="82" y="42"/>
                    </a:cubicBezTo>
                    <a:cubicBezTo>
                      <a:pt x="59" y="54"/>
                      <a:pt x="36" y="77"/>
                      <a:pt x="24" y="100"/>
                    </a:cubicBezTo>
                    <a:cubicBezTo>
                      <a:pt x="13" y="134"/>
                      <a:pt x="1" y="157"/>
                      <a:pt x="13" y="192"/>
                    </a:cubicBezTo>
                    <a:cubicBezTo>
                      <a:pt x="24" y="216"/>
                      <a:pt x="47" y="250"/>
                      <a:pt x="70" y="262"/>
                    </a:cubicBezTo>
                    <a:cubicBezTo>
                      <a:pt x="103" y="270"/>
                      <a:pt x="130" y="278"/>
                      <a:pt x="159" y="278"/>
                    </a:cubicBezTo>
                    <a:cubicBezTo>
                      <a:pt x="172" y="278"/>
                      <a:pt x="184" y="277"/>
                      <a:pt x="198" y="273"/>
                    </a:cubicBezTo>
                    <a:cubicBezTo>
                      <a:pt x="256" y="262"/>
                      <a:pt x="314" y="239"/>
                      <a:pt x="337" y="180"/>
                    </a:cubicBezTo>
                    <a:cubicBezTo>
                      <a:pt x="348" y="123"/>
                      <a:pt x="337" y="65"/>
                      <a:pt x="291" y="30"/>
                    </a:cubicBezTo>
                    <a:cubicBezTo>
                      <a:pt x="265" y="10"/>
                      <a:pt x="235" y="1"/>
                      <a:pt x="20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3"/>
              <p:cNvSpPr/>
              <p:nvPr/>
            </p:nvSpPr>
            <p:spPr>
              <a:xfrm>
                <a:off x="2191600" y="2770525"/>
                <a:ext cx="11825" cy="10475"/>
              </a:xfrm>
              <a:custGeom>
                <a:avLst/>
                <a:gdLst/>
                <a:ahLst/>
                <a:cxnLst/>
                <a:rect l="l" t="t" r="r" b="b"/>
                <a:pathLst>
                  <a:path w="473" h="419" extrusionOk="0">
                    <a:moveTo>
                      <a:pt x="221" y="215"/>
                    </a:moveTo>
                    <a:lnTo>
                      <a:pt x="225" y="223"/>
                    </a:lnTo>
                    <a:lnTo>
                      <a:pt x="225" y="223"/>
                    </a:lnTo>
                    <a:cubicBezTo>
                      <a:pt x="225" y="223"/>
                      <a:pt x="224" y="223"/>
                      <a:pt x="224" y="223"/>
                    </a:cubicBezTo>
                    <a:cubicBezTo>
                      <a:pt x="224" y="223"/>
                      <a:pt x="224" y="223"/>
                      <a:pt x="224" y="223"/>
                    </a:cubicBezTo>
                    <a:lnTo>
                      <a:pt x="224" y="223"/>
                    </a:lnTo>
                    <a:cubicBezTo>
                      <a:pt x="224" y="221"/>
                      <a:pt x="223" y="219"/>
                      <a:pt x="221" y="215"/>
                    </a:cubicBezTo>
                    <a:close/>
                    <a:moveTo>
                      <a:pt x="255" y="215"/>
                    </a:moveTo>
                    <a:cubicBezTo>
                      <a:pt x="256" y="215"/>
                      <a:pt x="257" y="215"/>
                      <a:pt x="258" y="215"/>
                    </a:cubicBezTo>
                    <a:lnTo>
                      <a:pt x="258" y="215"/>
                    </a:lnTo>
                    <a:cubicBezTo>
                      <a:pt x="258" y="217"/>
                      <a:pt x="260" y="218"/>
                      <a:pt x="261" y="218"/>
                    </a:cubicBezTo>
                    <a:cubicBezTo>
                      <a:pt x="262" y="218"/>
                      <a:pt x="263" y="218"/>
                      <a:pt x="264" y="217"/>
                    </a:cubicBezTo>
                    <a:lnTo>
                      <a:pt x="264" y="217"/>
                    </a:lnTo>
                    <a:cubicBezTo>
                      <a:pt x="263" y="218"/>
                      <a:pt x="262" y="219"/>
                      <a:pt x="261" y="221"/>
                    </a:cubicBezTo>
                    <a:lnTo>
                      <a:pt x="261" y="221"/>
                    </a:lnTo>
                    <a:cubicBezTo>
                      <a:pt x="261" y="219"/>
                      <a:pt x="261" y="218"/>
                      <a:pt x="261" y="218"/>
                    </a:cubicBezTo>
                    <a:cubicBezTo>
                      <a:pt x="260" y="218"/>
                      <a:pt x="259" y="220"/>
                      <a:pt x="257" y="224"/>
                    </a:cubicBezTo>
                    <a:lnTo>
                      <a:pt x="257" y="224"/>
                    </a:lnTo>
                    <a:cubicBezTo>
                      <a:pt x="257" y="224"/>
                      <a:pt x="257" y="224"/>
                      <a:pt x="257" y="224"/>
                    </a:cubicBezTo>
                    <a:cubicBezTo>
                      <a:pt x="255" y="224"/>
                      <a:pt x="255" y="221"/>
                      <a:pt x="255" y="215"/>
                    </a:cubicBezTo>
                    <a:close/>
                    <a:moveTo>
                      <a:pt x="224" y="224"/>
                    </a:moveTo>
                    <a:cubicBezTo>
                      <a:pt x="224" y="224"/>
                      <a:pt x="226" y="225"/>
                      <a:pt x="227" y="226"/>
                    </a:cubicBezTo>
                    <a:lnTo>
                      <a:pt x="227" y="226"/>
                    </a:lnTo>
                    <a:lnTo>
                      <a:pt x="228" y="230"/>
                    </a:lnTo>
                    <a:lnTo>
                      <a:pt x="228" y="230"/>
                    </a:lnTo>
                    <a:cubicBezTo>
                      <a:pt x="227" y="229"/>
                      <a:pt x="225" y="229"/>
                      <a:pt x="223" y="227"/>
                    </a:cubicBezTo>
                    <a:lnTo>
                      <a:pt x="223" y="227"/>
                    </a:lnTo>
                    <a:cubicBezTo>
                      <a:pt x="222" y="227"/>
                      <a:pt x="222" y="226"/>
                      <a:pt x="222" y="225"/>
                    </a:cubicBezTo>
                    <a:lnTo>
                      <a:pt x="222" y="225"/>
                    </a:lnTo>
                    <a:cubicBezTo>
                      <a:pt x="222" y="225"/>
                      <a:pt x="222" y="225"/>
                      <a:pt x="223" y="225"/>
                    </a:cubicBezTo>
                    <a:cubicBezTo>
                      <a:pt x="223" y="225"/>
                      <a:pt x="224" y="225"/>
                      <a:pt x="224" y="224"/>
                    </a:cubicBezTo>
                    <a:close/>
                    <a:moveTo>
                      <a:pt x="222" y="1"/>
                    </a:moveTo>
                    <a:cubicBezTo>
                      <a:pt x="206" y="1"/>
                      <a:pt x="190" y="2"/>
                      <a:pt x="175" y="6"/>
                    </a:cubicBezTo>
                    <a:cubicBezTo>
                      <a:pt x="167" y="9"/>
                      <a:pt x="159" y="12"/>
                      <a:pt x="151" y="16"/>
                    </a:cubicBezTo>
                    <a:lnTo>
                      <a:pt x="151" y="16"/>
                    </a:lnTo>
                    <a:cubicBezTo>
                      <a:pt x="140" y="18"/>
                      <a:pt x="128" y="23"/>
                      <a:pt x="116" y="29"/>
                    </a:cubicBezTo>
                    <a:cubicBezTo>
                      <a:pt x="12" y="111"/>
                      <a:pt x="0" y="296"/>
                      <a:pt x="116" y="377"/>
                    </a:cubicBezTo>
                    <a:cubicBezTo>
                      <a:pt x="152" y="405"/>
                      <a:pt x="195" y="419"/>
                      <a:pt x="237" y="419"/>
                    </a:cubicBezTo>
                    <a:cubicBezTo>
                      <a:pt x="332" y="419"/>
                      <a:pt x="428" y="353"/>
                      <a:pt x="452" y="250"/>
                    </a:cubicBezTo>
                    <a:cubicBezTo>
                      <a:pt x="473" y="116"/>
                      <a:pt x="347" y="1"/>
                      <a:pt x="222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3"/>
              <p:cNvSpPr/>
              <p:nvPr/>
            </p:nvSpPr>
            <p:spPr>
              <a:xfrm>
                <a:off x="2168450" y="2710725"/>
                <a:ext cx="11325" cy="11425"/>
              </a:xfrm>
              <a:custGeom>
                <a:avLst/>
                <a:gdLst/>
                <a:ahLst/>
                <a:cxnLst/>
                <a:rect l="l" t="t" r="r" b="b"/>
                <a:pathLst>
                  <a:path w="453" h="457" extrusionOk="0">
                    <a:moveTo>
                      <a:pt x="200" y="1"/>
                    </a:moveTo>
                    <a:cubicBezTo>
                      <a:pt x="116" y="1"/>
                      <a:pt x="45" y="67"/>
                      <a:pt x="23" y="152"/>
                    </a:cubicBezTo>
                    <a:cubicBezTo>
                      <a:pt x="23" y="152"/>
                      <a:pt x="23" y="153"/>
                      <a:pt x="23" y="153"/>
                    </a:cubicBezTo>
                    <a:lnTo>
                      <a:pt x="23" y="153"/>
                    </a:lnTo>
                    <a:cubicBezTo>
                      <a:pt x="7" y="181"/>
                      <a:pt x="0" y="215"/>
                      <a:pt x="12" y="245"/>
                    </a:cubicBezTo>
                    <a:cubicBezTo>
                      <a:pt x="22" y="262"/>
                      <a:pt x="31" y="278"/>
                      <a:pt x="42" y="294"/>
                    </a:cubicBezTo>
                    <a:lnTo>
                      <a:pt x="42" y="294"/>
                    </a:lnTo>
                    <a:cubicBezTo>
                      <a:pt x="53" y="325"/>
                      <a:pt x="67" y="355"/>
                      <a:pt x="82" y="384"/>
                    </a:cubicBezTo>
                    <a:cubicBezTo>
                      <a:pt x="103" y="420"/>
                      <a:pt x="143" y="438"/>
                      <a:pt x="181" y="438"/>
                    </a:cubicBezTo>
                    <a:cubicBezTo>
                      <a:pt x="190" y="438"/>
                      <a:pt x="199" y="437"/>
                      <a:pt x="208" y="435"/>
                    </a:cubicBezTo>
                    <a:lnTo>
                      <a:pt x="208" y="435"/>
                    </a:lnTo>
                    <a:cubicBezTo>
                      <a:pt x="226" y="443"/>
                      <a:pt x="246" y="449"/>
                      <a:pt x="267" y="453"/>
                    </a:cubicBezTo>
                    <a:cubicBezTo>
                      <a:pt x="275" y="455"/>
                      <a:pt x="284" y="456"/>
                      <a:pt x="292" y="456"/>
                    </a:cubicBezTo>
                    <a:cubicBezTo>
                      <a:pt x="333" y="456"/>
                      <a:pt x="375" y="434"/>
                      <a:pt x="394" y="396"/>
                    </a:cubicBezTo>
                    <a:cubicBezTo>
                      <a:pt x="417" y="314"/>
                      <a:pt x="452" y="222"/>
                      <a:pt x="417" y="141"/>
                    </a:cubicBezTo>
                    <a:cubicBezTo>
                      <a:pt x="383" y="60"/>
                      <a:pt x="301" y="2"/>
                      <a:pt x="221" y="2"/>
                    </a:cubicBezTo>
                    <a:cubicBezTo>
                      <a:pt x="214" y="1"/>
                      <a:pt x="207" y="1"/>
                      <a:pt x="200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3"/>
              <p:cNvSpPr/>
              <p:nvPr/>
            </p:nvSpPr>
            <p:spPr>
              <a:xfrm>
                <a:off x="2159475" y="2790650"/>
                <a:ext cx="9300" cy="8450"/>
              </a:xfrm>
              <a:custGeom>
                <a:avLst/>
                <a:gdLst/>
                <a:ahLst/>
                <a:cxnLst/>
                <a:rect l="l" t="t" r="r" b="b"/>
                <a:pathLst>
                  <a:path w="372" h="338" extrusionOk="0">
                    <a:moveTo>
                      <a:pt x="239" y="108"/>
                    </a:moveTo>
                    <a:cubicBezTo>
                      <a:pt x="241" y="110"/>
                      <a:pt x="243" y="113"/>
                      <a:pt x="243" y="116"/>
                    </a:cubicBezTo>
                    <a:lnTo>
                      <a:pt x="243" y="127"/>
                    </a:lnTo>
                    <a:lnTo>
                      <a:pt x="243" y="139"/>
                    </a:lnTo>
                    <a:cubicBezTo>
                      <a:pt x="242" y="131"/>
                      <a:pt x="239" y="122"/>
                      <a:pt x="236" y="114"/>
                    </a:cubicBezTo>
                    <a:lnTo>
                      <a:pt x="236" y="114"/>
                    </a:lnTo>
                    <a:cubicBezTo>
                      <a:pt x="238" y="115"/>
                      <a:pt x="240" y="116"/>
                      <a:pt x="243" y="116"/>
                    </a:cubicBezTo>
                    <a:lnTo>
                      <a:pt x="237" y="110"/>
                    </a:lnTo>
                    <a:lnTo>
                      <a:pt x="237" y="110"/>
                    </a:lnTo>
                    <a:cubicBezTo>
                      <a:pt x="239" y="110"/>
                      <a:pt x="239" y="109"/>
                      <a:pt x="239" y="108"/>
                    </a:cubicBezTo>
                    <a:close/>
                    <a:moveTo>
                      <a:pt x="199" y="0"/>
                    </a:moveTo>
                    <a:cubicBezTo>
                      <a:pt x="169" y="0"/>
                      <a:pt x="138" y="13"/>
                      <a:pt x="115" y="35"/>
                    </a:cubicBezTo>
                    <a:lnTo>
                      <a:pt x="115" y="35"/>
                    </a:lnTo>
                    <a:cubicBezTo>
                      <a:pt x="57" y="36"/>
                      <a:pt x="1" y="94"/>
                      <a:pt x="12" y="151"/>
                    </a:cubicBezTo>
                    <a:cubicBezTo>
                      <a:pt x="24" y="220"/>
                      <a:pt x="58" y="278"/>
                      <a:pt x="128" y="313"/>
                    </a:cubicBezTo>
                    <a:cubicBezTo>
                      <a:pt x="157" y="327"/>
                      <a:pt x="194" y="337"/>
                      <a:pt x="233" y="337"/>
                    </a:cubicBezTo>
                    <a:cubicBezTo>
                      <a:pt x="256" y="337"/>
                      <a:pt x="280" y="333"/>
                      <a:pt x="302" y="325"/>
                    </a:cubicBezTo>
                    <a:cubicBezTo>
                      <a:pt x="348" y="302"/>
                      <a:pt x="371" y="255"/>
                      <a:pt x="371" y="209"/>
                    </a:cubicBezTo>
                    <a:cubicBezTo>
                      <a:pt x="371" y="116"/>
                      <a:pt x="313" y="47"/>
                      <a:pt x="243" y="12"/>
                    </a:cubicBezTo>
                    <a:cubicBezTo>
                      <a:pt x="230" y="4"/>
                      <a:pt x="215" y="0"/>
                      <a:pt x="19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3"/>
              <p:cNvSpPr/>
              <p:nvPr/>
            </p:nvSpPr>
            <p:spPr>
              <a:xfrm>
                <a:off x="2184100" y="2790950"/>
                <a:ext cx="115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463" h="409" extrusionOk="0">
                    <a:moveTo>
                      <a:pt x="242" y="184"/>
                    </a:moveTo>
                    <a:cubicBezTo>
                      <a:pt x="242" y="184"/>
                      <a:pt x="243" y="184"/>
                      <a:pt x="243" y="185"/>
                    </a:cubicBezTo>
                    <a:cubicBezTo>
                      <a:pt x="242" y="184"/>
                      <a:pt x="242" y="184"/>
                      <a:pt x="242" y="184"/>
                    </a:cubicBezTo>
                    <a:lnTo>
                      <a:pt x="242" y="184"/>
                    </a:lnTo>
                    <a:cubicBezTo>
                      <a:pt x="242" y="184"/>
                      <a:pt x="242" y="184"/>
                      <a:pt x="242" y="184"/>
                    </a:cubicBezTo>
                    <a:close/>
                    <a:moveTo>
                      <a:pt x="231" y="184"/>
                    </a:moveTo>
                    <a:cubicBezTo>
                      <a:pt x="233" y="186"/>
                      <a:pt x="238" y="188"/>
                      <a:pt x="238" y="188"/>
                    </a:cubicBezTo>
                    <a:cubicBezTo>
                      <a:pt x="238" y="188"/>
                      <a:pt x="236" y="188"/>
                      <a:pt x="231" y="185"/>
                    </a:cubicBezTo>
                    <a:cubicBezTo>
                      <a:pt x="231" y="185"/>
                      <a:pt x="231" y="184"/>
                      <a:pt x="231" y="184"/>
                    </a:cubicBezTo>
                    <a:close/>
                    <a:moveTo>
                      <a:pt x="220" y="220"/>
                    </a:moveTo>
                    <a:cubicBezTo>
                      <a:pt x="224" y="222"/>
                      <a:pt x="226" y="224"/>
                      <a:pt x="227" y="224"/>
                    </a:cubicBezTo>
                    <a:lnTo>
                      <a:pt x="227" y="224"/>
                    </a:lnTo>
                    <a:cubicBezTo>
                      <a:pt x="224" y="224"/>
                      <a:pt x="222" y="222"/>
                      <a:pt x="220" y="220"/>
                    </a:cubicBezTo>
                    <a:close/>
                    <a:moveTo>
                      <a:pt x="225" y="0"/>
                    </a:moveTo>
                    <a:cubicBezTo>
                      <a:pt x="176" y="0"/>
                      <a:pt x="127" y="18"/>
                      <a:pt x="92" y="58"/>
                    </a:cubicBezTo>
                    <a:cubicBezTo>
                      <a:pt x="87" y="64"/>
                      <a:pt x="82" y="71"/>
                      <a:pt x="78" y="78"/>
                    </a:cubicBezTo>
                    <a:lnTo>
                      <a:pt x="78" y="78"/>
                    </a:lnTo>
                    <a:cubicBezTo>
                      <a:pt x="45" y="92"/>
                      <a:pt x="18" y="121"/>
                      <a:pt x="11" y="162"/>
                    </a:cubicBezTo>
                    <a:cubicBezTo>
                      <a:pt x="0" y="290"/>
                      <a:pt x="88" y="408"/>
                      <a:pt x="211" y="408"/>
                    </a:cubicBezTo>
                    <a:cubicBezTo>
                      <a:pt x="221" y="408"/>
                      <a:pt x="232" y="407"/>
                      <a:pt x="243" y="405"/>
                    </a:cubicBezTo>
                    <a:cubicBezTo>
                      <a:pt x="370" y="393"/>
                      <a:pt x="463" y="243"/>
                      <a:pt x="416" y="127"/>
                    </a:cubicBezTo>
                    <a:cubicBezTo>
                      <a:pt x="388" y="48"/>
                      <a:pt x="305" y="0"/>
                      <a:pt x="22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3"/>
              <p:cNvSpPr/>
              <p:nvPr/>
            </p:nvSpPr>
            <p:spPr>
              <a:xfrm>
                <a:off x="2191025" y="2722875"/>
                <a:ext cx="12175" cy="9900"/>
              </a:xfrm>
              <a:custGeom>
                <a:avLst/>
                <a:gdLst/>
                <a:ahLst/>
                <a:cxnLst/>
                <a:rect l="l" t="t" r="r" b="b"/>
                <a:pathLst>
                  <a:path w="487" h="396" extrusionOk="0">
                    <a:moveTo>
                      <a:pt x="247" y="168"/>
                    </a:moveTo>
                    <a:lnTo>
                      <a:pt x="247" y="168"/>
                    </a:lnTo>
                    <a:cubicBezTo>
                      <a:pt x="247" y="168"/>
                      <a:pt x="247" y="170"/>
                      <a:pt x="244" y="176"/>
                    </a:cubicBezTo>
                    <a:lnTo>
                      <a:pt x="244" y="176"/>
                    </a:ln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4" y="176"/>
                      <a:pt x="244" y="176"/>
                      <a:pt x="244" y="176"/>
                    </a:cubicBezTo>
                    <a:lnTo>
                      <a:pt x="244" y="176"/>
                    </a:lnTo>
                    <a:cubicBezTo>
                      <a:pt x="242" y="178"/>
                      <a:pt x="241" y="178"/>
                      <a:pt x="241" y="178"/>
                    </a:cubicBezTo>
                    <a:cubicBezTo>
                      <a:pt x="240" y="178"/>
                      <a:pt x="240" y="178"/>
                      <a:pt x="240" y="178"/>
                    </a:cubicBezTo>
                    <a:lnTo>
                      <a:pt x="240" y="178"/>
                    </a:lnTo>
                    <a:cubicBezTo>
                      <a:pt x="240" y="176"/>
                      <a:pt x="246" y="168"/>
                      <a:pt x="247" y="168"/>
                    </a:cubicBezTo>
                    <a:close/>
                    <a:moveTo>
                      <a:pt x="303" y="1"/>
                    </a:moveTo>
                    <a:cubicBezTo>
                      <a:pt x="267" y="1"/>
                      <a:pt x="230" y="12"/>
                      <a:pt x="198" y="37"/>
                    </a:cubicBezTo>
                    <a:cubicBezTo>
                      <a:pt x="167" y="58"/>
                      <a:pt x="145" y="91"/>
                      <a:pt x="133" y="127"/>
                    </a:cubicBezTo>
                    <a:lnTo>
                      <a:pt x="133" y="127"/>
                    </a:lnTo>
                    <a:cubicBezTo>
                      <a:pt x="93" y="130"/>
                      <a:pt x="51" y="156"/>
                      <a:pt x="35" y="188"/>
                    </a:cubicBezTo>
                    <a:cubicBezTo>
                      <a:pt x="0" y="257"/>
                      <a:pt x="35" y="315"/>
                      <a:pt x="82" y="350"/>
                    </a:cubicBezTo>
                    <a:cubicBezTo>
                      <a:pt x="128" y="377"/>
                      <a:pt x="191" y="396"/>
                      <a:pt x="251" y="396"/>
                    </a:cubicBezTo>
                    <a:cubicBezTo>
                      <a:pt x="294" y="396"/>
                      <a:pt x="337" y="385"/>
                      <a:pt x="371" y="361"/>
                    </a:cubicBezTo>
                    <a:cubicBezTo>
                      <a:pt x="452" y="303"/>
                      <a:pt x="487" y="199"/>
                      <a:pt x="452" y="106"/>
                    </a:cubicBezTo>
                    <a:cubicBezTo>
                      <a:pt x="430" y="39"/>
                      <a:pt x="368" y="1"/>
                      <a:pt x="303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3"/>
              <p:cNvSpPr/>
              <p:nvPr/>
            </p:nvSpPr>
            <p:spPr>
              <a:xfrm>
                <a:off x="2176550" y="2748525"/>
                <a:ext cx="12175" cy="108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35" extrusionOk="0">
                    <a:moveTo>
                      <a:pt x="213" y="218"/>
                    </a:moveTo>
                    <a:cubicBezTo>
                      <a:pt x="214" y="219"/>
                      <a:pt x="214" y="219"/>
                      <a:pt x="214" y="219"/>
                    </a:cubicBezTo>
                    <a:lnTo>
                      <a:pt x="214" y="219"/>
                    </a:lnTo>
                    <a:cubicBezTo>
                      <a:pt x="214" y="220"/>
                      <a:pt x="214" y="220"/>
                      <a:pt x="214" y="220"/>
                    </a:cubicBezTo>
                    <a:lnTo>
                      <a:pt x="214" y="220"/>
                    </a:lnTo>
                    <a:cubicBezTo>
                      <a:pt x="214" y="220"/>
                      <a:pt x="213" y="219"/>
                      <a:pt x="212" y="218"/>
                    </a:cubicBezTo>
                    <a:lnTo>
                      <a:pt x="212" y="218"/>
                    </a:lnTo>
                    <a:cubicBezTo>
                      <a:pt x="213" y="218"/>
                      <a:pt x="213" y="218"/>
                      <a:pt x="213" y="218"/>
                    </a:cubicBezTo>
                    <a:close/>
                    <a:moveTo>
                      <a:pt x="256" y="0"/>
                    </a:moveTo>
                    <a:cubicBezTo>
                      <a:pt x="226" y="0"/>
                      <a:pt x="198" y="10"/>
                      <a:pt x="175" y="42"/>
                    </a:cubicBezTo>
                    <a:cubicBezTo>
                      <a:pt x="157" y="58"/>
                      <a:pt x="143" y="78"/>
                      <a:pt x="131" y="98"/>
                    </a:cubicBezTo>
                    <a:lnTo>
                      <a:pt x="131" y="98"/>
                    </a:lnTo>
                    <a:cubicBezTo>
                      <a:pt x="128" y="98"/>
                      <a:pt x="125" y="98"/>
                      <a:pt x="122" y="98"/>
                    </a:cubicBezTo>
                    <a:cubicBezTo>
                      <a:pt x="117" y="98"/>
                      <a:pt x="111" y="98"/>
                      <a:pt x="105" y="99"/>
                    </a:cubicBezTo>
                    <a:cubicBezTo>
                      <a:pt x="47" y="99"/>
                      <a:pt x="0" y="157"/>
                      <a:pt x="0" y="227"/>
                    </a:cubicBezTo>
                    <a:cubicBezTo>
                      <a:pt x="9" y="347"/>
                      <a:pt x="126" y="435"/>
                      <a:pt x="237" y="435"/>
                    </a:cubicBezTo>
                    <a:cubicBezTo>
                      <a:pt x="276" y="435"/>
                      <a:pt x="315" y="424"/>
                      <a:pt x="348" y="400"/>
                    </a:cubicBezTo>
                    <a:cubicBezTo>
                      <a:pt x="487" y="307"/>
                      <a:pt x="464" y="65"/>
                      <a:pt x="301" y="6"/>
                    </a:cubicBezTo>
                    <a:cubicBezTo>
                      <a:pt x="286" y="3"/>
                      <a:pt x="271" y="0"/>
                      <a:pt x="25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3"/>
              <p:cNvSpPr/>
              <p:nvPr/>
            </p:nvSpPr>
            <p:spPr>
              <a:xfrm>
                <a:off x="2175700" y="2809650"/>
                <a:ext cx="139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56" h="393" extrusionOk="0">
                    <a:moveTo>
                      <a:pt x="383" y="0"/>
                    </a:moveTo>
                    <a:cubicBezTo>
                      <a:pt x="303" y="0"/>
                      <a:pt x="228" y="27"/>
                      <a:pt x="168" y="78"/>
                    </a:cubicBezTo>
                    <a:lnTo>
                      <a:pt x="168" y="78"/>
                    </a:lnTo>
                    <a:cubicBezTo>
                      <a:pt x="151" y="88"/>
                      <a:pt x="137" y="103"/>
                      <a:pt x="127" y="119"/>
                    </a:cubicBezTo>
                    <a:lnTo>
                      <a:pt x="127" y="119"/>
                    </a:lnTo>
                    <a:cubicBezTo>
                      <a:pt x="123" y="123"/>
                      <a:pt x="120" y="127"/>
                      <a:pt x="117" y="131"/>
                    </a:cubicBezTo>
                    <a:lnTo>
                      <a:pt x="117" y="131"/>
                    </a:lnTo>
                    <a:cubicBezTo>
                      <a:pt x="69" y="138"/>
                      <a:pt x="21" y="177"/>
                      <a:pt x="11" y="224"/>
                    </a:cubicBezTo>
                    <a:cubicBezTo>
                      <a:pt x="0" y="294"/>
                      <a:pt x="46" y="340"/>
                      <a:pt x="104" y="363"/>
                    </a:cubicBezTo>
                    <a:cubicBezTo>
                      <a:pt x="127" y="370"/>
                      <a:pt x="151" y="374"/>
                      <a:pt x="175" y="375"/>
                    </a:cubicBezTo>
                    <a:lnTo>
                      <a:pt x="175" y="375"/>
                    </a:lnTo>
                    <a:cubicBezTo>
                      <a:pt x="197" y="386"/>
                      <a:pt x="221" y="392"/>
                      <a:pt x="247" y="392"/>
                    </a:cubicBezTo>
                    <a:cubicBezTo>
                      <a:pt x="260" y="392"/>
                      <a:pt x="275" y="390"/>
                      <a:pt x="289" y="386"/>
                    </a:cubicBezTo>
                    <a:cubicBezTo>
                      <a:pt x="332" y="386"/>
                      <a:pt x="375" y="355"/>
                      <a:pt x="390" y="315"/>
                    </a:cubicBezTo>
                    <a:lnTo>
                      <a:pt x="390" y="315"/>
                    </a:lnTo>
                    <a:cubicBezTo>
                      <a:pt x="446" y="278"/>
                      <a:pt x="493" y="227"/>
                      <a:pt x="521" y="167"/>
                    </a:cubicBezTo>
                    <a:cubicBezTo>
                      <a:pt x="556" y="108"/>
                      <a:pt x="510" y="16"/>
                      <a:pt x="440" y="5"/>
                    </a:cubicBezTo>
                    <a:cubicBezTo>
                      <a:pt x="421" y="2"/>
                      <a:pt x="402" y="0"/>
                      <a:pt x="38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3"/>
              <p:cNvSpPr/>
              <p:nvPr/>
            </p:nvSpPr>
            <p:spPr>
              <a:xfrm>
                <a:off x="2202600" y="2749550"/>
                <a:ext cx="11025" cy="9050"/>
              </a:xfrm>
              <a:custGeom>
                <a:avLst/>
                <a:gdLst/>
                <a:ahLst/>
                <a:cxnLst/>
                <a:rect l="l" t="t" r="r" b="b"/>
                <a:pathLst>
                  <a:path w="441" h="362" extrusionOk="0">
                    <a:moveTo>
                      <a:pt x="276" y="0"/>
                    </a:moveTo>
                    <a:cubicBezTo>
                      <a:pt x="159" y="0"/>
                      <a:pt x="48" y="82"/>
                      <a:pt x="12" y="197"/>
                    </a:cubicBezTo>
                    <a:cubicBezTo>
                      <a:pt x="1" y="233"/>
                      <a:pt x="10" y="265"/>
                      <a:pt x="30" y="290"/>
                    </a:cubicBezTo>
                    <a:lnTo>
                      <a:pt x="30" y="290"/>
                    </a:lnTo>
                    <a:cubicBezTo>
                      <a:pt x="44" y="328"/>
                      <a:pt x="78" y="359"/>
                      <a:pt x="116" y="359"/>
                    </a:cubicBezTo>
                    <a:cubicBezTo>
                      <a:pt x="125" y="361"/>
                      <a:pt x="134" y="361"/>
                      <a:pt x="142" y="361"/>
                    </a:cubicBezTo>
                    <a:cubicBezTo>
                      <a:pt x="165" y="361"/>
                      <a:pt x="185" y="355"/>
                      <a:pt x="201" y="343"/>
                    </a:cubicBezTo>
                    <a:lnTo>
                      <a:pt x="201" y="343"/>
                    </a:lnTo>
                    <a:cubicBezTo>
                      <a:pt x="204" y="343"/>
                      <a:pt x="208" y="343"/>
                      <a:pt x="211" y="342"/>
                    </a:cubicBezTo>
                    <a:lnTo>
                      <a:pt x="211" y="342"/>
                    </a:lnTo>
                    <a:cubicBezTo>
                      <a:pt x="216" y="343"/>
                      <a:pt x="221" y="343"/>
                      <a:pt x="227" y="343"/>
                    </a:cubicBezTo>
                    <a:cubicBezTo>
                      <a:pt x="327" y="343"/>
                      <a:pt x="432" y="263"/>
                      <a:pt x="440" y="151"/>
                    </a:cubicBezTo>
                    <a:cubicBezTo>
                      <a:pt x="440" y="104"/>
                      <a:pt x="429" y="47"/>
                      <a:pt x="383" y="24"/>
                    </a:cubicBezTo>
                    <a:cubicBezTo>
                      <a:pt x="348" y="8"/>
                      <a:pt x="312" y="0"/>
                      <a:pt x="27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3"/>
              <p:cNvSpPr/>
              <p:nvPr/>
            </p:nvSpPr>
            <p:spPr>
              <a:xfrm>
                <a:off x="2202600" y="2808900"/>
                <a:ext cx="13350" cy="10275"/>
              </a:xfrm>
              <a:custGeom>
                <a:avLst/>
                <a:gdLst/>
                <a:ahLst/>
                <a:cxnLst/>
                <a:rect l="l" t="t" r="r" b="b"/>
                <a:pathLst>
                  <a:path w="534" h="411" extrusionOk="0">
                    <a:moveTo>
                      <a:pt x="301" y="243"/>
                    </a:moveTo>
                    <a:cubicBezTo>
                      <a:pt x="311" y="243"/>
                      <a:pt x="313" y="243"/>
                      <a:pt x="307" y="249"/>
                    </a:cubicBezTo>
                    <a:lnTo>
                      <a:pt x="307" y="249"/>
                    </a:lnTo>
                    <a:cubicBezTo>
                      <a:pt x="305" y="250"/>
                      <a:pt x="304" y="251"/>
                      <a:pt x="303" y="251"/>
                    </a:cubicBezTo>
                    <a:cubicBezTo>
                      <a:pt x="301" y="251"/>
                      <a:pt x="301" y="249"/>
                      <a:pt x="301" y="243"/>
                    </a:cubicBezTo>
                    <a:close/>
                    <a:moveTo>
                      <a:pt x="213" y="0"/>
                    </a:moveTo>
                    <a:cubicBezTo>
                      <a:pt x="176" y="0"/>
                      <a:pt x="138" y="8"/>
                      <a:pt x="105" y="23"/>
                    </a:cubicBezTo>
                    <a:cubicBezTo>
                      <a:pt x="1" y="57"/>
                      <a:pt x="14" y="190"/>
                      <a:pt x="85" y="235"/>
                    </a:cubicBezTo>
                    <a:lnTo>
                      <a:pt x="85" y="235"/>
                    </a:lnTo>
                    <a:cubicBezTo>
                      <a:pt x="90" y="282"/>
                      <a:pt x="114" y="330"/>
                      <a:pt x="154" y="362"/>
                    </a:cubicBezTo>
                    <a:lnTo>
                      <a:pt x="154" y="362"/>
                    </a:lnTo>
                    <a:cubicBezTo>
                      <a:pt x="165" y="377"/>
                      <a:pt x="179" y="389"/>
                      <a:pt x="198" y="393"/>
                    </a:cubicBezTo>
                    <a:cubicBezTo>
                      <a:pt x="223" y="405"/>
                      <a:pt x="250" y="410"/>
                      <a:pt x="277" y="410"/>
                    </a:cubicBezTo>
                    <a:cubicBezTo>
                      <a:pt x="407" y="410"/>
                      <a:pt x="533" y="283"/>
                      <a:pt x="476" y="138"/>
                    </a:cubicBezTo>
                    <a:cubicBezTo>
                      <a:pt x="448" y="63"/>
                      <a:pt x="381" y="25"/>
                      <a:pt x="309" y="22"/>
                    </a:cubicBezTo>
                    <a:lnTo>
                      <a:pt x="309" y="22"/>
                    </a:lnTo>
                    <a:cubicBezTo>
                      <a:pt x="279" y="7"/>
                      <a:pt x="246" y="0"/>
                      <a:pt x="21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3"/>
              <p:cNvSpPr/>
              <p:nvPr/>
            </p:nvSpPr>
            <p:spPr>
              <a:xfrm>
                <a:off x="2210425" y="2774825"/>
                <a:ext cx="12175" cy="11475"/>
              </a:xfrm>
              <a:custGeom>
                <a:avLst/>
                <a:gdLst/>
                <a:ahLst/>
                <a:cxnLst/>
                <a:rect l="l" t="t" r="r" b="b"/>
                <a:pathLst>
                  <a:path w="487" h="459" extrusionOk="0">
                    <a:moveTo>
                      <a:pt x="243" y="217"/>
                    </a:moveTo>
                    <a:lnTo>
                      <a:pt x="243" y="217"/>
                    </a:lnTo>
                    <a:cubicBezTo>
                      <a:pt x="241" y="219"/>
                      <a:pt x="239" y="220"/>
                      <a:pt x="238" y="222"/>
                    </a:cubicBezTo>
                    <a:lnTo>
                      <a:pt x="238" y="222"/>
                    </a:lnTo>
                    <a:cubicBezTo>
                      <a:pt x="238" y="222"/>
                      <a:pt x="238" y="222"/>
                      <a:pt x="238" y="222"/>
                    </a:cubicBezTo>
                    <a:lnTo>
                      <a:pt x="238" y="222"/>
                    </a:lnTo>
                    <a:lnTo>
                      <a:pt x="243" y="217"/>
                    </a:lnTo>
                    <a:close/>
                    <a:moveTo>
                      <a:pt x="237" y="223"/>
                    </a:moveTo>
                    <a:cubicBezTo>
                      <a:pt x="237" y="223"/>
                      <a:pt x="237" y="223"/>
                      <a:pt x="237" y="223"/>
                    </a:cubicBezTo>
                    <a:lnTo>
                      <a:pt x="237" y="223"/>
                    </a:lnTo>
                    <a:cubicBezTo>
                      <a:pt x="236" y="224"/>
                      <a:pt x="234" y="226"/>
                      <a:pt x="232" y="228"/>
                    </a:cubicBezTo>
                    <a:lnTo>
                      <a:pt x="237" y="223"/>
                    </a:lnTo>
                    <a:close/>
                    <a:moveTo>
                      <a:pt x="231" y="1"/>
                    </a:moveTo>
                    <a:cubicBezTo>
                      <a:pt x="168" y="1"/>
                      <a:pt x="103" y="27"/>
                      <a:pt x="58" y="78"/>
                    </a:cubicBezTo>
                    <a:cubicBezTo>
                      <a:pt x="24" y="124"/>
                      <a:pt x="0" y="194"/>
                      <a:pt x="12" y="251"/>
                    </a:cubicBezTo>
                    <a:cubicBezTo>
                      <a:pt x="13" y="263"/>
                      <a:pt x="16" y="275"/>
                      <a:pt x="19" y="286"/>
                    </a:cubicBezTo>
                    <a:lnTo>
                      <a:pt x="19" y="286"/>
                    </a:lnTo>
                    <a:cubicBezTo>
                      <a:pt x="16" y="311"/>
                      <a:pt x="20" y="336"/>
                      <a:pt x="35" y="356"/>
                    </a:cubicBezTo>
                    <a:cubicBezTo>
                      <a:pt x="85" y="420"/>
                      <a:pt x="162" y="458"/>
                      <a:pt x="239" y="458"/>
                    </a:cubicBezTo>
                    <a:cubicBezTo>
                      <a:pt x="285" y="458"/>
                      <a:pt x="331" y="444"/>
                      <a:pt x="371" y="413"/>
                    </a:cubicBezTo>
                    <a:cubicBezTo>
                      <a:pt x="475" y="333"/>
                      <a:pt x="487" y="182"/>
                      <a:pt x="405" y="89"/>
                    </a:cubicBezTo>
                    <a:cubicBezTo>
                      <a:pt x="364" y="30"/>
                      <a:pt x="298" y="1"/>
                      <a:pt x="23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82" name="Google Shape;482;p1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83" name="Google Shape;483;p13"/>
          <p:cNvSpPr txBox="1">
            <a:spLocks noGrp="1"/>
          </p:cNvSpPr>
          <p:nvPr>
            <p:ph type="title" idx="2"/>
          </p:nvPr>
        </p:nvSpPr>
        <p:spPr>
          <a:xfrm>
            <a:off x="720000" y="2073150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4" name="Google Shape;484;p13"/>
          <p:cNvSpPr txBox="1">
            <a:spLocks noGrp="1"/>
          </p:cNvSpPr>
          <p:nvPr>
            <p:ph type="subTitle" idx="1"/>
          </p:nvPr>
        </p:nvSpPr>
        <p:spPr>
          <a:xfrm>
            <a:off x="720000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5" name="Google Shape;485;p13"/>
          <p:cNvSpPr txBox="1">
            <a:spLocks noGrp="1"/>
          </p:cNvSpPr>
          <p:nvPr>
            <p:ph type="title" idx="3"/>
          </p:nvPr>
        </p:nvSpPr>
        <p:spPr>
          <a:xfrm>
            <a:off x="3419270" y="2073150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6" name="Google Shape;486;p13"/>
          <p:cNvSpPr txBox="1">
            <a:spLocks noGrp="1"/>
          </p:cNvSpPr>
          <p:nvPr>
            <p:ph type="subTitle" idx="4"/>
          </p:nvPr>
        </p:nvSpPr>
        <p:spPr>
          <a:xfrm>
            <a:off x="3419270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13"/>
          <p:cNvSpPr txBox="1">
            <a:spLocks noGrp="1"/>
          </p:cNvSpPr>
          <p:nvPr>
            <p:ph type="title" idx="5"/>
          </p:nvPr>
        </p:nvSpPr>
        <p:spPr>
          <a:xfrm>
            <a:off x="720000" y="3680075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88" name="Google Shape;488;p13"/>
          <p:cNvSpPr txBox="1">
            <a:spLocks noGrp="1"/>
          </p:cNvSpPr>
          <p:nvPr>
            <p:ph type="subTitle" idx="6"/>
          </p:nvPr>
        </p:nvSpPr>
        <p:spPr>
          <a:xfrm>
            <a:off x="720000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9" name="Google Shape;489;p13"/>
          <p:cNvSpPr txBox="1">
            <a:spLocks noGrp="1"/>
          </p:cNvSpPr>
          <p:nvPr>
            <p:ph type="title" idx="7"/>
          </p:nvPr>
        </p:nvSpPr>
        <p:spPr>
          <a:xfrm>
            <a:off x="3419270" y="3680075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0" name="Google Shape;490;p13"/>
          <p:cNvSpPr txBox="1">
            <a:spLocks noGrp="1"/>
          </p:cNvSpPr>
          <p:nvPr>
            <p:ph type="subTitle" idx="8"/>
          </p:nvPr>
        </p:nvSpPr>
        <p:spPr>
          <a:xfrm>
            <a:off x="3419270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1" name="Google Shape;491;p13"/>
          <p:cNvSpPr txBox="1">
            <a:spLocks noGrp="1"/>
          </p:cNvSpPr>
          <p:nvPr>
            <p:ph type="title" idx="9"/>
          </p:nvPr>
        </p:nvSpPr>
        <p:spPr>
          <a:xfrm>
            <a:off x="6118547" y="2073150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2" name="Google Shape;492;p13"/>
          <p:cNvSpPr txBox="1">
            <a:spLocks noGrp="1"/>
          </p:cNvSpPr>
          <p:nvPr>
            <p:ph type="subTitle" idx="13"/>
          </p:nvPr>
        </p:nvSpPr>
        <p:spPr>
          <a:xfrm>
            <a:off x="6118547" y="2421775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3" name="Google Shape;493;p13"/>
          <p:cNvSpPr txBox="1">
            <a:spLocks noGrp="1"/>
          </p:cNvSpPr>
          <p:nvPr>
            <p:ph type="title" idx="14"/>
          </p:nvPr>
        </p:nvSpPr>
        <p:spPr>
          <a:xfrm>
            <a:off x="6118547" y="3680075"/>
            <a:ext cx="2305500" cy="28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94" name="Google Shape;494;p13"/>
          <p:cNvSpPr txBox="1">
            <a:spLocks noGrp="1"/>
          </p:cNvSpPr>
          <p:nvPr>
            <p:ph type="subTitle" idx="15"/>
          </p:nvPr>
        </p:nvSpPr>
        <p:spPr>
          <a:xfrm>
            <a:off x="6118547" y="4028700"/>
            <a:ext cx="23055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5" name="Google Shape;495;p13"/>
          <p:cNvSpPr txBox="1">
            <a:spLocks noGrp="1"/>
          </p:cNvSpPr>
          <p:nvPr>
            <p:ph type="title" idx="16" hasCustomPrompt="1"/>
          </p:nvPr>
        </p:nvSpPr>
        <p:spPr>
          <a:xfrm>
            <a:off x="1380300" y="172503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6" name="Google Shape;496;p13"/>
          <p:cNvSpPr txBox="1">
            <a:spLocks noGrp="1"/>
          </p:cNvSpPr>
          <p:nvPr>
            <p:ph type="title" idx="17" hasCustomPrompt="1"/>
          </p:nvPr>
        </p:nvSpPr>
        <p:spPr>
          <a:xfrm>
            <a:off x="4079571" y="1715547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7" name="Google Shape;497;p13"/>
          <p:cNvSpPr txBox="1">
            <a:spLocks noGrp="1"/>
          </p:cNvSpPr>
          <p:nvPr>
            <p:ph type="title" idx="18" hasCustomPrompt="1"/>
          </p:nvPr>
        </p:nvSpPr>
        <p:spPr>
          <a:xfrm>
            <a:off x="6778850" y="172503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8" name="Google Shape;498;p13"/>
          <p:cNvSpPr txBox="1">
            <a:spLocks noGrp="1"/>
          </p:cNvSpPr>
          <p:nvPr>
            <p:ph type="title" idx="19" hasCustomPrompt="1"/>
          </p:nvPr>
        </p:nvSpPr>
        <p:spPr>
          <a:xfrm>
            <a:off x="1380300" y="332272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499" name="Google Shape;499;p13"/>
          <p:cNvSpPr txBox="1">
            <a:spLocks noGrp="1"/>
          </p:cNvSpPr>
          <p:nvPr>
            <p:ph type="title" idx="20" hasCustomPrompt="1"/>
          </p:nvPr>
        </p:nvSpPr>
        <p:spPr>
          <a:xfrm>
            <a:off x="4079571" y="332272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  <p:sp>
        <p:nvSpPr>
          <p:cNvPr id="500" name="Google Shape;500;p13"/>
          <p:cNvSpPr txBox="1">
            <a:spLocks noGrp="1"/>
          </p:cNvSpPr>
          <p:nvPr>
            <p:ph type="title" idx="21" hasCustomPrompt="1"/>
          </p:nvPr>
        </p:nvSpPr>
        <p:spPr>
          <a:xfrm>
            <a:off x="6778850" y="3322729"/>
            <a:ext cx="984900" cy="11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600"/>
              <a:buNone/>
              <a:defRPr sz="2600"/>
            </a:lvl9pPr>
          </a:lstStyle>
          <a:p>
            <a:r>
              <a:t>xx%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Caveat Brush"/>
              <a:buNone/>
              <a:defRPr sz="3500">
                <a:solidFill>
                  <a:schemeClr val="lt1"/>
                </a:solidFill>
                <a:latin typeface="Caveat Brush"/>
                <a:ea typeface="Caveat Brush"/>
                <a:cs typeface="Caveat Brush"/>
                <a:sym typeface="Caveat Brush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●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Anaheim"/>
              <a:buChar char="○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Font typeface="Anaheim"/>
              <a:buChar char="■"/>
              <a:defRPr>
                <a:solidFill>
                  <a:schemeClr val="lt1"/>
                </a:solidFill>
                <a:latin typeface="Anaheim"/>
                <a:ea typeface="Anaheim"/>
                <a:cs typeface="Anaheim"/>
                <a:sym typeface="Anaheim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5" r:id="rId6"/>
    <p:sldLayoutId id="2147483657" r:id="rId7"/>
    <p:sldLayoutId id="2147483658" r:id="rId8"/>
    <p:sldLayoutId id="2147483659" r:id="rId9"/>
    <p:sldLayoutId id="2147483661" r:id="rId10"/>
    <p:sldLayoutId id="2147483662" r:id="rId11"/>
    <p:sldLayoutId id="2147483663" r:id="rId12"/>
    <p:sldLayoutId id="2147483664" r:id="rId13"/>
    <p:sldLayoutId id="2147483676" r:id="rId14"/>
    <p:sldLayoutId id="2147483678" r:id="rId15"/>
    <p:sldLayoutId id="2147483679" r:id="rId16"/>
    <p:sldLayoutId id="2147483683" r:id="rId17"/>
    <p:sldLayoutId id="2147483684" r:id="rId18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Xr3bOMoQsQGocmECAH8wGy8AAECNVS0y0W3qdynjcCg/copy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Relationship Id="rId4" Type="http://schemas.microsoft.com/office/2007/relationships/hdphoto" Target="../media/hdphoto1.wdp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docs.google.com/spreadsheets/d/1Xr3bOMoQsQGocmECAH8wGy8AAECNVS0y0W3qdynjcCg/copy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microsoft.com/office/2007/relationships/hdphoto" Target="../media/hdphoto1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6" name="Google Shape;1726;p4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462707" y="63876"/>
            <a:ext cx="5143501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27" name="Google Shape;1727;p45"/>
          <p:cNvSpPr/>
          <p:nvPr/>
        </p:nvSpPr>
        <p:spPr>
          <a:xfrm>
            <a:off x="25" y="19446"/>
            <a:ext cx="9157553" cy="5143515"/>
          </a:xfrm>
          <a:custGeom>
            <a:avLst/>
            <a:gdLst/>
            <a:ahLst/>
            <a:cxnLst/>
            <a:rect l="l" t="t" r="r" b="b"/>
            <a:pathLst>
              <a:path w="52579" h="29532" extrusionOk="0">
                <a:moveTo>
                  <a:pt x="1" y="1"/>
                </a:moveTo>
                <a:lnTo>
                  <a:pt x="1" y="29532"/>
                </a:lnTo>
                <a:lnTo>
                  <a:pt x="31439" y="29532"/>
                </a:lnTo>
                <a:cubicBezTo>
                  <a:pt x="31161" y="29196"/>
                  <a:pt x="30942" y="28827"/>
                  <a:pt x="30768" y="28422"/>
                </a:cubicBezTo>
                <a:cubicBezTo>
                  <a:pt x="30341" y="27416"/>
                  <a:pt x="30306" y="26296"/>
                  <a:pt x="30364" y="25209"/>
                </a:cubicBezTo>
                <a:cubicBezTo>
                  <a:pt x="30445" y="23833"/>
                  <a:pt x="30699" y="22366"/>
                  <a:pt x="31624" y="21337"/>
                </a:cubicBezTo>
                <a:cubicBezTo>
                  <a:pt x="32964" y="19823"/>
                  <a:pt x="35219" y="19708"/>
                  <a:pt x="37184" y="19245"/>
                </a:cubicBezTo>
                <a:cubicBezTo>
                  <a:pt x="39183" y="18794"/>
                  <a:pt x="41171" y="17812"/>
                  <a:pt x="42280" y="16089"/>
                </a:cubicBezTo>
                <a:cubicBezTo>
                  <a:pt x="43494" y="14217"/>
                  <a:pt x="43505" y="11779"/>
                  <a:pt x="44604" y="9837"/>
                </a:cubicBezTo>
                <a:cubicBezTo>
                  <a:pt x="45563" y="8150"/>
                  <a:pt x="47355" y="6971"/>
                  <a:pt x="49284" y="6751"/>
                </a:cubicBezTo>
                <a:cubicBezTo>
                  <a:pt x="49490" y="6727"/>
                  <a:pt x="49703" y="6716"/>
                  <a:pt x="49921" y="6716"/>
                </a:cubicBezTo>
                <a:cubicBezTo>
                  <a:pt x="50796" y="6716"/>
                  <a:pt x="51746" y="6901"/>
                  <a:pt x="52579" y="7271"/>
                </a:cubicBezTo>
                <a:lnTo>
                  <a:pt x="52579" y="1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29" name="Google Shape;1729;p45"/>
          <p:cNvGrpSpPr/>
          <p:nvPr/>
        </p:nvGrpSpPr>
        <p:grpSpPr>
          <a:xfrm rot="-1111687">
            <a:off x="7954719" y="1808270"/>
            <a:ext cx="1483800" cy="1526953"/>
            <a:chOff x="1362375" y="3861550"/>
            <a:chExt cx="887125" cy="912925"/>
          </a:xfrm>
        </p:grpSpPr>
        <p:sp>
          <p:nvSpPr>
            <p:cNvPr id="1730" name="Google Shape;1730;p45"/>
            <p:cNvSpPr/>
            <p:nvPr/>
          </p:nvSpPr>
          <p:spPr>
            <a:xfrm>
              <a:off x="1386700" y="4025325"/>
              <a:ext cx="561525" cy="749150"/>
            </a:xfrm>
            <a:custGeom>
              <a:avLst/>
              <a:gdLst/>
              <a:ahLst/>
              <a:cxnLst/>
              <a:rect l="l" t="t" r="r" b="b"/>
              <a:pathLst>
                <a:path w="22461" h="29966" extrusionOk="0">
                  <a:moveTo>
                    <a:pt x="129" y="1"/>
                  </a:moveTo>
                  <a:cubicBezTo>
                    <a:pt x="69" y="1"/>
                    <a:pt x="22" y="44"/>
                    <a:pt x="11" y="106"/>
                  </a:cubicBezTo>
                  <a:cubicBezTo>
                    <a:pt x="0" y="176"/>
                    <a:pt x="47" y="245"/>
                    <a:pt x="116" y="257"/>
                  </a:cubicBezTo>
                  <a:cubicBezTo>
                    <a:pt x="17945" y="3175"/>
                    <a:pt x="21279" y="21629"/>
                    <a:pt x="21406" y="22417"/>
                  </a:cubicBezTo>
                  <a:cubicBezTo>
                    <a:pt x="22194" y="26989"/>
                    <a:pt x="22194" y="29803"/>
                    <a:pt x="22194" y="29837"/>
                  </a:cubicBezTo>
                  <a:cubicBezTo>
                    <a:pt x="22194" y="29907"/>
                    <a:pt x="22252" y="29965"/>
                    <a:pt x="22333" y="29965"/>
                  </a:cubicBezTo>
                  <a:cubicBezTo>
                    <a:pt x="22402" y="29965"/>
                    <a:pt x="22460" y="29907"/>
                    <a:pt x="22460" y="29837"/>
                  </a:cubicBezTo>
                  <a:cubicBezTo>
                    <a:pt x="22460" y="29803"/>
                    <a:pt x="22448" y="26978"/>
                    <a:pt x="21661" y="22370"/>
                  </a:cubicBezTo>
                  <a:cubicBezTo>
                    <a:pt x="21534" y="21583"/>
                    <a:pt x="18154" y="2955"/>
                    <a:pt x="150" y="3"/>
                  </a:cubicBezTo>
                  <a:cubicBezTo>
                    <a:pt x="143" y="1"/>
                    <a:pt x="136" y="1"/>
                    <a:pt x="129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45"/>
            <p:cNvSpPr/>
            <p:nvPr/>
          </p:nvSpPr>
          <p:spPr>
            <a:xfrm>
              <a:off x="1731400" y="3907375"/>
              <a:ext cx="191625" cy="655800"/>
            </a:xfrm>
            <a:custGeom>
              <a:avLst/>
              <a:gdLst/>
              <a:ahLst/>
              <a:cxnLst/>
              <a:rect l="l" t="t" r="r" b="b"/>
              <a:pathLst>
                <a:path w="7665" h="26232" extrusionOk="0">
                  <a:moveTo>
                    <a:pt x="6296" y="1"/>
                  </a:moveTo>
                  <a:cubicBezTo>
                    <a:pt x="6254" y="1"/>
                    <a:pt x="6212" y="19"/>
                    <a:pt x="6183" y="55"/>
                  </a:cubicBezTo>
                  <a:cubicBezTo>
                    <a:pt x="1610" y="7094"/>
                    <a:pt x="0" y="13265"/>
                    <a:pt x="1413" y="18416"/>
                  </a:cubicBezTo>
                  <a:cubicBezTo>
                    <a:pt x="2907" y="23904"/>
                    <a:pt x="7410" y="26196"/>
                    <a:pt x="7456" y="26220"/>
                  </a:cubicBezTo>
                  <a:cubicBezTo>
                    <a:pt x="7479" y="26220"/>
                    <a:pt x="7491" y="26232"/>
                    <a:pt x="7515" y="26232"/>
                  </a:cubicBezTo>
                  <a:cubicBezTo>
                    <a:pt x="7561" y="26232"/>
                    <a:pt x="7607" y="26208"/>
                    <a:pt x="7630" y="26162"/>
                  </a:cubicBezTo>
                  <a:cubicBezTo>
                    <a:pt x="7665" y="26093"/>
                    <a:pt x="7630" y="26023"/>
                    <a:pt x="7572" y="25988"/>
                  </a:cubicBezTo>
                  <a:cubicBezTo>
                    <a:pt x="7526" y="25965"/>
                    <a:pt x="3126" y="23731"/>
                    <a:pt x="1656" y="18347"/>
                  </a:cubicBezTo>
                  <a:cubicBezTo>
                    <a:pt x="267" y="13276"/>
                    <a:pt x="1865" y="7163"/>
                    <a:pt x="6403" y="194"/>
                  </a:cubicBezTo>
                  <a:cubicBezTo>
                    <a:pt x="6437" y="136"/>
                    <a:pt x="6426" y="55"/>
                    <a:pt x="6368" y="20"/>
                  </a:cubicBezTo>
                  <a:cubicBezTo>
                    <a:pt x="6346" y="7"/>
                    <a:pt x="6321" y="1"/>
                    <a:pt x="6296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45"/>
            <p:cNvSpPr/>
            <p:nvPr/>
          </p:nvSpPr>
          <p:spPr>
            <a:xfrm>
              <a:off x="1764975" y="4114800"/>
              <a:ext cx="130575" cy="66325"/>
            </a:xfrm>
            <a:custGeom>
              <a:avLst/>
              <a:gdLst/>
              <a:ahLst/>
              <a:cxnLst/>
              <a:rect l="l" t="t" r="r" b="b"/>
              <a:pathLst>
                <a:path w="5223" h="2653" extrusionOk="0">
                  <a:moveTo>
                    <a:pt x="5094" y="1"/>
                  </a:moveTo>
                  <a:cubicBezTo>
                    <a:pt x="2027" y="1"/>
                    <a:pt x="59" y="2421"/>
                    <a:pt x="47" y="2444"/>
                  </a:cubicBezTo>
                  <a:cubicBezTo>
                    <a:pt x="0" y="2501"/>
                    <a:pt x="12" y="2571"/>
                    <a:pt x="59" y="2617"/>
                  </a:cubicBezTo>
                  <a:cubicBezTo>
                    <a:pt x="93" y="2640"/>
                    <a:pt x="116" y="2652"/>
                    <a:pt x="139" y="2652"/>
                  </a:cubicBezTo>
                  <a:cubicBezTo>
                    <a:pt x="186" y="2652"/>
                    <a:pt x="221" y="2629"/>
                    <a:pt x="244" y="2594"/>
                  </a:cubicBezTo>
                  <a:cubicBezTo>
                    <a:pt x="267" y="2571"/>
                    <a:pt x="2143" y="255"/>
                    <a:pt x="5094" y="255"/>
                  </a:cubicBezTo>
                  <a:cubicBezTo>
                    <a:pt x="5164" y="255"/>
                    <a:pt x="5222" y="198"/>
                    <a:pt x="5222" y="129"/>
                  </a:cubicBezTo>
                  <a:cubicBezTo>
                    <a:pt x="5222" y="59"/>
                    <a:pt x="5164" y="1"/>
                    <a:pt x="5094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45"/>
            <p:cNvSpPr/>
            <p:nvPr/>
          </p:nvSpPr>
          <p:spPr>
            <a:xfrm>
              <a:off x="1728800" y="4005275"/>
              <a:ext cx="69200" cy="110700"/>
            </a:xfrm>
            <a:custGeom>
              <a:avLst/>
              <a:gdLst/>
              <a:ahLst/>
              <a:cxnLst/>
              <a:rect l="l" t="t" r="r" b="b"/>
              <a:pathLst>
                <a:path w="2768" h="4428" extrusionOk="0">
                  <a:moveTo>
                    <a:pt x="150" y="0"/>
                  </a:moveTo>
                  <a:cubicBezTo>
                    <a:pt x="113" y="0"/>
                    <a:pt x="74" y="18"/>
                    <a:pt x="47" y="52"/>
                  </a:cubicBezTo>
                  <a:cubicBezTo>
                    <a:pt x="1" y="110"/>
                    <a:pt x="12" y="191"/>
                    <a:pt x="70" y="226"/>
                  </a:cubicBezTo>
                  <a:cubicBezTo>
                    <a:pt x="2489" y="2101"/>
                    <a:pt x="2200" y="4266"/>
                    <a:pt x="2188" y="4289"/>
                  </a:cubicBezTo>
                  <a:cubicBezTo>
                    <a:pt x="2188" y="4359"/>
                    <a:pt x="2235" y="4417"/>
                    <a:pt x="2304" y="4428"/>
                  </a:cubicBezTo>
                  <a:lnTo>
                    <a:pt x="2316" y="4428"/>
                  </a:lnTo>
                  <a:cubicBezTo>
                    <a:pt x="2386" y="4428"/>
                    <a:pt x="2432" y="4382"/>
                    <a:pt x="2443" y="4324"/>
                  </a:cubicBezTo>
                  <a:cubicBezTo>
                    <a:pt x="2455" y="4232"/>
                    <a:pt x="2767" y="1997"/>
                    <a:pt x="220" y="29"/>
                  </a:cubicBezTo>
                  <a:cubicBezTo>
                    <a:pt x="201" y="9"/>
                    <a:pt x="176" y="0"/>
                    <a:pt x="150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45"/>
            <p:cNvSpPr/>
            <p:nvPr/>
          </p:nvSpPr>
          <p:spPr>
            <a:xfrm>
              <a:off x="1814750" y="3994700"/>
              <a:ext cx="107700" cy="43725"/>
            </a:xfrm>
            <a:custGeom>
              <a:avLst/>
              <a:gdLst/>
              <a:ahLst/>
              <a:cxnLst/>
              <a:rect l="l" t="t" r="r" b="b"/>
              <a:pathLst>
                <a:path w="4308" h="1749" extrusionOk="0">
                  <a:moveTo>
                    <a:pt x="4181" y="1"/>
                  </a:moveTo>
                  <a:cubicBezTo>
                    <a:pt x="1158" y="1"/>
                    <a:pt x="82" y="1494"/>
                    <a:pt x="47" y="1552"/>
                  </a:cubicBezTo>
                  <a:cubicBezTo>
                    <a:pt x="1" y="1609"/>
                    <a:pt x="13" y="1691"/>
                    <a:pt x="70" y="1725"/>
                  </a:cubicBezTo>
                  <a:cubicBezTo>
                    <a:pt x="93" y="1748"/>
                    <a:pt x="116" y="1748"/>
                    <a:pt x="152" y="1748"/>
                  </a:cubicBezTo>
                  <a:cubicBezTo>
                    <a:pt x="186" y="1748"/>
                    <a:pt x="232" y="1737"/>
                    <a:pt x="255" y="1702"/>
                  </a:cubicBezTo>
                  <a:cubicBezTo>
                    <a:pt x="267" y="1679"/>
                    <a:pt x="1297" y="266"/>
                    <a:pt x="4181" y="266"/>
                  </a:cubicBezTo>
                  <a:cubicBezTo>
                    <a:pt x="4250" y="266"/>
                    <a:pt x="4308" y="209"/>
                    <a:pt x="4308" y="139"/>
                  </a:cubicBezTo>
                  <a:cubicBezTo>
                    <a:pt x="4308" y="58"/>
                    <a:pt x="4250" y="1"/>
                    <a:pt x="418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45"/>
            <p:cNvSpPr/>
            <p:nvPr/>
          </p:nvSpPr>
          <p:spPr>
            <a:xfrm>
              <a:off x="1808975" y="3884450"/>
              <a:ext cx="52125" cy="114025"/>
            </a:xfrm>
            <a:custGeom>
              <a:avLst/>
              <a:gdLst/>
              <a:ahLst/>
              <a:cxnLst/>
              <a:rect l="l" t="t" r="r" b="b"/>
              <a:pathLst>
                <a:path w="2085" h="4561" extrusionOk="0">
                  <a:moveTo>
                    <a:pt x="138" y="1"/>
                  </a:moveTo>
                  <a:cubicBezTo>
                    <a:pt x="107" y="1"/>
                    <a:pt x="74" y="12"/>
                    <a:pt x="46" y="34"/>
                  </a:cubicBezTo>
                  <a:cubicBezTo>
                    <a:pt x="0" y="92"/>
                    <a:pt x="0" y="161"/>
                    <a:pt x="46" y="220"/>
                  </a:cubicBezTo>
                  <a:cubicBezTo>
                    <a:pt x="1795" y="2037"/>
                    <a:pt x="1065" y="4375"/>
                    <a:pt x="1054" y="4398"/>
                  </a:cubicBezTo>
                  <a:cubicBezTo>
                    <a:pt x="1031" y="4468"/>
                    <a:pt x="1077" y="4537"/>
                    <a:pt x="1135" y="4561"/>
                  </a:cubicBezTo>
                  <a:lnTo>
                    <a:pt x="1181" y="4561"/>
                  </a:lnTo>
                  <a:cubicBezTo>
                    <a:pt x="1239" y="4561"/>
                    <a:pt x="1286" y="4537"/>
                    <a:pt x="1297" y="4480"/>
                  </a:cubicBezTo>
                  <a:cubicBezTo>
                    <a:pt x="1309" y="4457"/>
                    <a:pt x="2084" y="1979"/>
                    <a:pt x="232" y="45"/>
                  </a:cubicBezTo>
                  <a:cubicBezTo>
                    <a:pt x="207" y="15"/>
                    <a:pt x="173" y="1"/>
                    <a:pt x="138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45"/>
            <p:cNvSpPr/>
            <p:nvPr/>
          </p:nvSpPr>
          <p:spPr>
            <a:xfrm>
              <a:off x="1531100" y="4175325"/>
              <a:ext cx="182100" cy="54125"/>
            </a:xfrm>
            <a:custGeom>
              <a:avLst/>
              <a:gdLst/>
              <a:ahLst/>
              <a:cxnLst/>
              <a:rect l="l" t="t" r="r" b="b"/>
              <a:pathLst>
                <a:path w="7284" h="2165" extrusionOk="0">
                  <a:moveTo>
                    <a:pt x="5031" y="0"/>
                  </a:moveTo>
                  <a:cubicBezTo>
                    <a:pt x="3592" y="0"/>
                    <a:pt x="1672" y="370"/>
                    <a:pt x="47" y="1945"/>
                  </a:cubicBezTo>
                  <a:cubicBezTo>
                    <a:pt x="1" y="2002"/>
                    <a:pt x="1" y="2084"/>
                    <a:pt x="47" y="2130"/>
                  </a:cubicBezTo>
                  <a:cubicBezTo>
                    <a:pt x="70" y="2153"/>
                    <a:pt x="106" y="2164"/>
                    <a:pt x="140" y="2164"/>
                  </a:cubicBezTo>
                  <a:cubicBezTo>
                    <a:pt x="175" y="2164"/>
                    <a:pt x="209" y="2153"/>
                    <a:pt x="232" y="2130"/>
                  </a:cubicBezTo>
                  <a:cubicBezTo>
                    <a:pt x="1795" y="610"/>
                    <a:pt x="3644" y="254"/>
                    <a:pt x="5029" y="254"/>
                  </a:cubicBezTo>
                  <a:cubicBezTo>
                    <a:pt x="6230" y="254"/>
                    <a:pt x="7082" y="522"/>
                    <a:pt x="7098" y="532"/>
                  </a:cubicBezTo>
                  <a:cubicBezTo>
                    <a:pt x="7107" y="534"/>
                    <a:pt x="7116" y="534"/>
                    <a:pt x="7124" y="534"/>
                  </a:cubicBezTo>
                  <a:cubicBezTo>
                    <a:pt x="7184" y="534"/>
                    <a:pt x="7240" y="501"/>
                    <a:pt x="7260" y="440"/>
                  </a:cubicBezTo>
                  <a:cubicBezTo>
                    <a:pt x="7284" y="381"/>
                    <a:pt x="7248" y="301"/>
                    <a:pt x="7179" y="289"/>
                  </a:cubicBezTo>
                  <a:cubicBezTo>
                    <a:pt x="7163" y="278"/>
                    <a:pt x="6278" y="0"/>
                    <a:pt x="503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45"/>
            <p:cNvSpPr/>
            <p:nvPr/>
          </p:nvSpPr>
          <p:spPr>
            <a:xfrm>
              <a:off x="1619975" y="4013500"/>
              <a:ext cx="43450" cy="132600"/>
            </a:xfrm>
            <a:custGeom>
              <a:avLst/>
              <a:gdLst/>
              <a:ahLst/>
              <a:cxnLst/>
              <a:rect l="l" t="t" r="r" b="b"/>
              <a:pathLst>
                <a:path w="1738" h="5304" extrusionOk="0">
                  <a:moveTo>
                    <a:pt x="811" y="1"/>
                  </a:moveTo>
                  <a:cubicBezTo>
                    <a:pt x="742" y="1"/>
                    <a:pt x="683" y="59"/>
                    <a:pt x="683" y="128"/>
                  </a:cubicBezTo>
                  <a:cubicBezTo>
                    <a:pt x="683" y="175"/>
                    <a:pt x="660" y="302"/>
                    <a:pt x="626" y="441"/>
                  </a:cubicBezTo>
                  <a:cubicBezTo>
                    <a:pt x="441" y="1263"/>
                    <a:pt x="1" y="3208"/>
                    <a:pt x="1483" y="5246"/>
                  </a:cubicBezTo>
                  <a:cubicBezTo>
                    <a:pt x="1506" y="5280"/>
                    <a:pt x="1552" y="5303"/>
                    <a:pt x="1586" y="5303"/>
                  </a:cubicBezTo>
                  <a:cubicBezTo>
                    <a:pt x="1609" y="5303"/>
                    <a:pt x="1645" y="5292"/>
                    <a:pt x="1668" y="5269"/>
                  </a:cubicBezTo>
                  <a:cubicBezTo>
                    <a:pt x="1714" y="5234"/>
                    <a:pt x="1737" y="5153"/>
                    <a:pt x="1691" y="5095"/>
                  </a:cubicBezTo>
                  <a:cubicBezTo>
                    <a:pt x="278" y="3150"/>
                    <a:pt x="695" y="1286"/>
                    <a:pt x="868" y="499"/>
                  </a:cubicBezTo>
                  <a:cubicBezTo>
                    <a:pt x="915" y="325"/>
                    <a:pt x="938" y="209"/>
                    <a:pt x="938" y="128"/>
                  </a:cubicBezTo>
                  <a:cubicBezTo>
                    <a:pt x="938" y="59"/>
                    <a:pt x="880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45"/>
            <p:cNvSpPr/>
            <p:nvPr/>
          </p:nvSpPr>
          <p:spPr>
            <a:xfrm>
              <a:off x="1426325" y="4081575"/>
              <a:ext cx="156900" cy="55825"/>
            </a:xfrm>
            <a:custGeom>
              <a:avLst/>
              <a:gdLst/>
              <a:ahLst/>
              <a:cxnLst/>
              <a:rect l="l" t="t" r="r" b="b"/>
              <a:pathLst>
                <a:path w="6276" h="2233" extrusionOk="0">
                  <a:moveTo>
                    <a:pt x="4464" y="0"/>
                  </a:moveTo>
                  <a:cubicBezTo>
                    <a:pt x="3267" y="0"/>
                    <a:pt x="1608" y="377"/>
                    <a:pt x="47" y="2013"/>
                  </a:cubicBezTo>
                  <a:cubicBezTo>
                    <a:pt x="1" y="2060"/>
                    <a:pt x="1" y="2140"/>
                    <a:pt x="47" y="2186"/>
                  </a:cubicBezTo>
                  <a:cubicBezTo>
                    <a:pt x="70" y="2222"/>
                    <a:pt x="106" y="2233"/>
                    <a:pt x="140" y="2233"/>
                  </a:cubicBezTo>
                  <a:cubicBezTo>
                    <a:pt x="175" y="2233"/>
                    <a:pt x="209" y="2210"/>
                    <a:pt x="232" y="2186"/>
                  </a:cubicBezTo>
                  <a:cubicBezTo>
                    <a:pt x="1732" y="611"/>
                    <a:pt x="3322" y="250"/>
                    <a:pt x="4464" y="250"/>
                  </a:cubicBezTo>
                  <a:cubicBezTo>
                    <a:pt x="5420" y="250"/>
                    <a:pt x="6063" y="503"/>
                    <a:pt x="6079" y="508"/>
                  </a:cubicBezTo>
                  <a:cubicBezTo>
                    <a:pt x="6098" y="517"/>
                    <a:pt x="6117" y="522"/>
                    <a:pt x="6134" y="522"/>
                  </a:cubicBezTo>
                  <a:cubicBezTo>
                    <a:pt x="6183" y="522"/>
                    <a:pt x="6225" y="490"/>
                    <a:pt x="6242" y="439"/>
                  </a:cubicBezTo>
                  <a:cubicBezTo>
                    <a:pt x="6276" y="380"/>
                    <a:pt x="6242" y="300"/>
                    <a:pt x="6172" y="277"/>
                  </a:cubicBezTo>
                  <a:cubicBezTo>
                    <a:pt x="6161" y="271"/>
                    <a:pt x="5478" y="0"/>
                    <a:pt x="4464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45"/>
            <p:cNvSpPr/>
            <p:nvPr/>
          </p:nvSpPr>
          <p:spPr>
            <a:xfrm>
              <a:off x="1460200" y="3967600"/>
              <a:ext cx="63400" cy="99475"/>
            </a:xfrm>
            <a:custGeom>
              <a:avLst/>
              <a:gdLst/>
              <a:ahLst/>
              <a:cxnLst/>
              <a:rect l="l" t="t" r="r" b="b"/>
              <a:pathLst>
                <a:path w="2536" h="3979" extrusionOk="0">
                  <a:moveTo>
                    <a:pt x="692" y="0"/>
                  </a:moveTo>
                  <a:cubicBezTo>
                    <a:pt x="641" y="0"/>
                    <a:pt x="586" y="34"/>
                    <a:pt x="568" y="89"/>
                  </a:cubicBezTo>
                  <a:cubicBezTo>
                    <a:pt x="545" y="158"/>
                    <a:pt x="1" y="1941"/>
                    <a:pt x="2304" y="3956"/>
                  </a:cubicBezTo>
                  <a:cubicBezTo>
                    <a:pt x="2327" y="3967"/>
                    <a:pt x="2363" y="3979"/>
                    <a:pt x="2397" y="3979"/>
                  </a:cubicBezTo>
                  <a:cubicBezTo>
                    <a:pt x="2432" y="3979"/>
                    <a:pt x="2466" y="3967"/>
                    <a:pt x="2490" y="3944"/>
                  </a:cubicBezTo>
                  <a:cubicBezTo>
                    <a:pt x="2536" y="3886"/>
                    <a:pt x="2525" y="3805"/>
                    <a:pt x="2478" y="3758"/>
                  </a:cubicBezTo>
                  <a:cubicBezTo>
                    <a:pt x="302" y="1872"/>
                    <a:pt x="811" y="181"/>
                    <a:pt x="811" y="158"/>
                  </a:cubicBezTo>
                  <a:cubicBezTo>
                    <a:pt x="834" y="100"/>
                    <a:pt x="799" y="19"/>
                    <a:pt x="730" y="7"/>
                  </a:cubicBezTo>
                  <a:cubicBezTo>
                    <a:pt x="718" y="3"/>
                    <a:pt x="705" y="0"/>
                    <a:pt x="69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45"/>
            <p:cNvSpPr/>
            <p:nvPr/>
          </p:nvSpPr>
          <p:spPr>
            <a:xfrm>
              <a:off x="1871775" y="388210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0"/>
                  </a:moveTo>
                  <a:cubicBezTo>
                    <a:pt x="371" y="0"/>
                    <a:pt x="1" y="360"/>
                    <a:pt x="1" y="811"/>
                  </a:cubicBezTo>
                  <a:cubicBezTo>
                    <a:pt x="1" y="1263"/>
                    <a:pt x="371" y="1633"/>
                    <a:pt x="822" y="1633"/>
                  </a:cubicBezTo>
                  <a:cubicBezTo>
                    <a:pt x="1274" y="1633"/>
                    <a:pt x="1645" y="1263"/>
                    <a:pt x="1645" y="811"/>
                  </a:cubicBezTo>
                  <a:cubicBezTo>
                    <a:pt x="1645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45"/>
            <p:cNvSpPr/>
            <p:nvPr/>
          </p:nvSpPr>
          <p:spPr>
            <a:xfrm>
              <a:off x="1787275" y="38615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1"/>
                  </a:moveTo>
                  <a:cubicBezTo>
                    <a:pt x="359" y="1"/>
                    <a:pt x="0" y="359"/>
                    <a:pt x="0" y="822"/>
                  </a:cubicBezTo>
                  <a:cubicBezTo>
                    <a:pt x="0" y="1274"/>
                    <a:pt x="359" y="1633"/>
                    <a:pt x="811" y="1633"/>
                  </a:cubicBezTo>
                  <a:cubicBezTo>
                    <a:pt x="1262" y="1633"/>
                    <a:pt x="1632" y="1274"/>
                    <a:pt x="1632" y="822"/>
                  </a:cubicBezTo>
                  <a:cubicBezTo>
                    <a:pt x="1632" y="359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45"/>
            <p:cNvSpPr/>
            <p:nvPr/>
          </p:nvSpPr>
          <p:spPr>
            <a:xfrm>
              <a:off x="1908825" y="3977625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59" y="0"/>
                    <a:pt x="1" y="359"/>
                    <a:pt x="1" y="810"/>
                  </a:cubicBezTo>
                  <a:cubicBezTo>
                    <a:pt x="1" y="1274"/>
                    <a:pt x="359" y="1633"/>
                    <a:pt x="822" y="1633"/>
                  </a:cubicBezTo>
                  <a:cubicBezTo>
                    <a:pt x="1274" y="1633"/>
                    <a:pt x="1633" y="1274"/>
                    <a:pt x="1633" y="810"/>
                  </a:cubicBezTo>
                  <a:cubicBezTo>
                    <a:pt x="1633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45"/>
            <p:cNvSpPr/>
            <p:nvPr/>
          </p:nvSpPr>
          <p:spPr>
            <a:xfrm>
              <a:off x="1708550" y="39851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0"/>
                    <a:pt x="0" y="822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2"/>
                  </a:cubicBezTo>
                  <a:cubicBezTo>
                    <a:pt x="1632" y="370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45"/>
            <p:cNvSpPr/>
            <p:nvPr/>
          </p:nvSpPr>
          <p:spPr>
            <a:xfrm>
              <a:off x="1777425" y="39570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1" y="371"/>
                    <a:pt x="1" y="822"/>
                  </a:cubicBezTo>
                  <a:cubicBezTo>
                    <a:pt x="1" y="1274"/>
                    <a:pt x="371" y="1632"/>
                    <a:pt x="822" y="1632"/>
                  </a:cubicBezTo>
                  <a:cubicBezTo>
                    <a:pt x="1274" y="1632"/>
                    <a:pt x="1645" y="1274"/>
                    <a:pt x="1645" y="822"/>
                  </a:cubicBezTo>
                  <a:cubicBezTo>
                    <a:pt x="1645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45"/>
            <p:cNvSpPr/>
            <p:nvPr/>
          </p:nvSpPr>
          <p:spPr>
            <a:xfrm>
              <a:off x="1822275" y="4052275"/>
              <a:ext cx="40850" cy="40850"/>
            </a:xfrm>
            <a:custGeom>
              <a:avLst/>
              <a:gdLst/>
              <a:ahLst/>
              <a:cxnLst/>
              <a:rect l="l" t="t" r="r" b="b"/>
              <a:pathLst>
                <a:path w="1634" h="1634" extrusionOk="0">
                  <a:moveTo>
                    <a:pt x="811" y="1"/>
                  </a:moveTo>
                  <a:cubicBezTo>
                    <a:pt x="360" y="1"/>
                    <a:pt x="1" y="360"/>
                    <a:pt x="1" y="811"/>
                  </a:cubicBezTo>
                  <a:cubicBezTo>
                    <a:pt x="1" y="1274"/>
                    <a:pt x="360" y="1634"/>
                    <a:pt x="811" y="1634"/>
                  </a:cubicBezTo>
                  <a:cubicBezTo>
                    <a:pt x="1263" y="1634"/>
                    <a:pt x="1634" y="1274"/>
                    <a:pt x="1634" y="811"/>
                  </a:cubicBezTo>
                  <a:cubicBezTo>
                    <a:pt x="1634" y="360"/>
                    <a:pt x="1263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45"/>
            <p:cNvSpPr/>
            <p:nvPr/>
          </p:nvSpPr>
          <p:spPr>
            <a:xfrm>
              <a:off x="1659625" y="4088750"/>
              <a:ext cx="40850" cy="41125"/>
            </a:xfrm>
            <a:custGeom>
              <a:avLst/>
              <a:gdLst/>
              <a:ahLst/>
              <a:cxnLst/>
              <a:rect l="l" t="t" r="r" b="b"/>
              <a:pathLst>
                <a:path w="1634" h="1645" extrusionOk="0">
                  <a:moveTo>
                    <a:pt x="823" y="1"/>
                  </a:moveTo>
                  <a:cubicBezTo>
                    <a:pt x="371" y="1"/>
                    <a:pt x="0" y="371"/>
                    <a:pt x="0" y="823"/>
                  </a:cubicBezTo>
                  <a:cubicBezTo>
                    <a:pt x="0" y="1274"/>
                    <a:pt x="371" y="1645"/>
                    <a:pt x="823" y="1645"/>
                  </a:cubicBezTo>
                  <a:cubicBezTo>
                    <a:pt x="1274" y="1645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3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45"/>
            <p:cNvSpPr/>
            <p:nvPr/>
          </p:nvSpPr>
          <p:spPr>
            <a:xfrm>
              <a:off x="1677575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3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45"/>
            <p:cNvSpPr/>
            <p:nvPr/>
          </p:nvSpPr>
          <p:spPr>
            <a:xfrm>
              <a:off x="1791900" y="41854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1"/>
                  </a:moveTo>
                  <a:cubicBezTo>
                    <a:pt x="371" y="1"/>
                    <a:pt x="1" y="371"/>
                    <a:pt x="1" y="823"/>
                  </a:cubicBezTo>
                  <a:cubicBezTo>
                    <a:pt x="1" y="1274"/>
                    <a:pt x="371" y="1633"/>
                    <a:pt x="822" y="1633"/>
                  </a:cubicBezTo>
                  <a:cubicBezTo>
                    <a:pt x="1274" y="1633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45"/>
            <p:cNvSpPr/>
            <p:nvPr/>
          </p:nvSpPr>
          <p:spPr>
            <a:xfrm>
              <a:off x="1555150" y="40259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0" y="371"/>
                    <a:pt x="0" y="822"/>
                  </a:cubicBezTo>
                  <a:cubicBezTo>
                    <a:pt x="0" y="1274"/>
                    <a:pt x="359" y="1645"/>
                    <a:pt x="811" y="1645"/>
                  </a:cubicBezTo>
                  <a:cubicBezTo>
                    <a:pt x="1262" y="1645"/>
                    <a:pt x="1632" y="1274"/>
                    <a:pt x="1632" y="822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45"/>
            <p:cNvSpPr/>
            <p:nvPr/>
          </p:nvSpPr>
          <p:spPr>
            <a:xfrm>
              <a:off x="1421425" y="405227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1" y="360"/>
                    <a:pt x="1" y="811"/>
                  </a:cubicBezTo>
                  <a:cubicBezTo>
                    <a:pt x="1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11"/>
                  </a:cubicBezTo>
                  <a:cubicBezTo>
                    <a:pt x="1632" y="360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45"/>
            <p:cNvSpPr/>
            <p:nvPr/>
          </p:nvSpPr>
          <p:spPr>
            <a:xfrm>
              <a:off x="1564100" y="4113375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23" y="0"/>
                  </a:moveTo>
                  <a:cubicBezTo>
                    <a:pt x="371" y="0"/>
                    <a:pt x="1" y="359"/>
                    <a:pt x="1" y="811"/>
                  </a:cubicBezTo>
                  <a:cubicBezTo>
                    <a:pt x="1" y="1262"/>
                    <a:pt x="371" y="1632"/>
                    <a:pt x="823" y="1632"/>
                  </a:cubicBezTo>
                  <a:cubicBezTo>
                    <a:pt x="1274" y="1632"/>
                    <a:pt x="1634" y="1262"/>
                    <a:pt x="1634" y="811"/>
                  </a:cubicBezTo>
                  <a:cubicBezTo>
                    <a:pt x="163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45"/>
            <p:cNvSpPr/>
            <p:nvPr/>
          </p:nvSpPr>
          <p:spPr>
            <a:xfrm>
              <a:off x="1876425" y="40974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1"/>
                    <a:pt x="0" y="823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3"/>
                  </a:cubicBezTo>
                  <a:cubicBezTo>
                    <a:pt x="1632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45"/>
            <p:cNvSpPr/>
            <p:nvPr/>
          </p:nvSpPr>
          <p:spPr>
            <a:xfrm>
              <a:off x="2140075" y="4280675"/>
              <a:ext cx="40850" cy="40800"/>
            </a:xfrm>
            <a:custGeom>
              <a:avLst/>
              <a:gdLst/>
              <a:ahLst/>
              <a:cxnLst/>
              <a:rect l="l" t="t" r="r" b="b"/>
              <a:pathLst>
                <a:path w="1634" h="1632" extrusionOk="0">
                  <a:moveTo>
                    <a:pt x="823" y="0"/>
                  </a:moveTo>
                  <a:cubicBezTo>
                    <a:pt x="371" y="0"/>
                    <a:pt x="1" y="358"/>
                    <a:pt x="1" y="810"/>
                  </a:cubicBezTo>
                  <a:cubicBezTo>
                    <a:pt x="1" y="1261"/>
                    <a:pt x="371" y="1632"/>
                    <a:pt x="823" y="1632"/>
                  </a:cubicBezTo>
                  <a:cubicBezTo>
                    <a:pt x="1274" y="1632"/>
                    <a:pt x="1634" y="1261"/>
                    <a:pt x="1634" y="810"/>
                  </a:cubicBezTo>
                  <a:cubicBezTo>
                    <a:pt x="1634" y="358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45"/>
            <p:cNvSpPr/>
            <p:nvPr/>
          </p:nvSpPr>
          <p:spPr>
            <a:xfrm>
              <a:off x="2078150" y="42968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1"/>
                  </a:cubicBezTo>
                  <a:cubicBezTo>
                    <a:pt x="0" y="1262"/>
                    <a:pt x="371" y="1632"/>
                    <a:pt x="823" y="1632"/>
                  </a:cubicBezTo>
                  <a:cubicBezTo>
                    <a:pt x="1274" y="1632"/>
                    <a:pt x="1644" y="1262"/>
                    <a:pt x="1644" y="811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45"/>
            <p:cNvSpPr/>
            <p:nvPr/>
          </p:nvSpPr>
          <p:spPr>
            <a:xfrm>
              <a:off x="2013600" y="43628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3"/>
                  </a:cubicBezTo>
                  <a:cubicBezTo>
                    <a:pt x="1" y="1275"/>
                    <a:pt x="359" y="1645"/>
                    <a:pt x="811" y="1645"/>
                  </a:cubicBezTo>
                  <a:cubicBezTo>
                    <a:pt x="1262" y="1645"/>
                    <a:pt x="1633" y="1275"/>
                    <a:pt x="1633" y="823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45"/>
            <p:cNvSpPr/>
            <p:nvPr/>
          </p:nvSpPr>
          <p:spPr>
            <a:xfrm>
              <a:off x="2208375" y="43324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3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3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3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45"/>
            <p:cNvSpPr/>
            <p:nvPr/>
          </p:nvSpPr>
          <p:spPr>
            <a:xfrm>
              <a:off x="2180900" y="44476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2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45"/>
            <p:cNvSpPr/>
            <p:nvPr/>
          </p:nvSpPr>
          <p:spPr>
            <a:xfrm>
              <a:off x="2115775" y="443580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0"/>
                  </a:moveTo>
                  <a:cubicBezTo>
                    <a:pt x="360" y="0"/>
                    <a:pt x="0" y="359"/>
                    <a:pt x="0" y="811"/>
                  </a:cubicBezTo>
                  <a:cubicBezTo>
                    <a:pt x="0" y="1262"/>
                    <a:pt x="360" y="1632"/>
                    <a:pt x="811" y="1632"/>
                  </a:cubicBezTo>
                  <a:cubicBezTo>
                    <a:pt x="1263" y="1632"/>
                    <a:pt x="1633" y="1262"/>
                    <a:pt x="1633" y="811"/>
                  </a:cubicBezTo>
                  <a:cubicBezTo>
                    <a:pt x="1633" y="359"/>
                    <a:pt x="1263" y="0"/>
                    <a:pt x="81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45"/>
            <p:cNvSpPr/>
            <p:nvPr/>
          </p:nvSpPr>
          <p:spPr>
            <a:xfrm>
              <a:off x="2033875" y="44300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1"/>
                  </a:moveTo>
                  <a:cubicBezTo>
                    <a:pt x="371" y="1"/>
                    <a:pt x="0" y="359"/>
                    <a:pt x="0" y="811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32" y="1262"/>
                    <a:pt x="1632" y="811"/>
                  </a:cubicBezTo>
                  <a:cubicBezTo>
                    <a:pt x="1632" y="359"/>
                    <a:pt x="1274" y="1"/>
                    <a:pt x="82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45"/>
            <p:cNvSpPr/>
            <p:nvPr/>
          </p:nvSpPr>
          <p:spPr>
            <a:xfrm>
              <a:off x="2049200" y="452205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1"/>
                  </a:moveTo>
                  <a:cubicBezTo>
                    <a:pt x="360" y="1"/>
                    <a:pt x="0" y="371"/>
                    <a:pt x="0" y="822"/>
                  </a:cubicBezTo>
                  <a:cubicBezTo>
                    <a:pt x="0" y="1274"/>
                    <a:pt x="360" y="1633"/>
                    <a:pt x="811" y="1633"/>
                  </a:cubicBezTo>
                  <a:cubicBezTo>
                    <a:pt x="1263" y="1633"/>
                    <a:pt x="1633" y="1274"/>
                    <a:pt x="1633" y="822"/>
                  </a:cubicBezTo>
                  <a:cubicBezTo>
                    <a:pt x="1633" y="371"/>
                    <a:pt x="1263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45"/>
            <p:cNvSpPr/>
            <p:nvPr/>
          </p:nvSpPr>
          <p:spPr>
            <a:xfrm>
              <a:off x="1618825" y="39880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0" y="371"/>
                    <a:pt x="0" y="823"/>
                  </a:cubicBezTo>
                  <a:cubicBezTo>
                    <a:pt x="0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23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45"/>
            <p:cNvSpPr/>
            <p:nvPr/>
          </p:nvSpPr>
          <p:spPr>
            <a:xfrm>
              <a:off x="1455575" y="3950125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2"/>
                  </a:cubicBezTo>
                  <a:cubicBezTo>
                    <a:pt x="1" y="1274"/>
                    <a:pt x="359" y="1645"/>
                    <a:pt x="811" y="1645"/>
                  </a:cubicBezTo>
                  <a:cubicBezTo>
                    <a:pt x="1262" y="1645"/>
                    <a:pt x="1633" y="1274"/>
                    <a:pt x="1633" y="822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45"/>
            <p:cNvSpPr/>
            <p:nvPr/>
          </p:nvSpPr>
          <p:spPr>
            <a:xfrm>
              <a:off x="1362375" y="40057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0"/>
                  </a:moveTo>
                  <a:cubicBezTo>
                    <a:pt x="359" y="0"/>
                    <a:pt x="1" y="359"/>
                    <a:pt x="1" y="811"/>
                  </a:cubicBezTo>
                  <a:cubicBezTo>
                    <a:pt x="1" y="1262"/>
                    <a:pt x="359" y="1632"/>
                    <a:pt x="811" y="1632"/>
                  </a:cubicBezTo>
                  <a:cubicBezTo>
                    <a:pt x="1262" y="1632"/>
                    <a:pt x="1633" y="1262"/>
                    <a:pt x="1633" y="811"/>
                  </a:cubicBezTo>
                  <a:cubicBezTo>
                    <a:pt x="1633" y="359"/>
                    <a:pt x="1262" y="0"/>
                    <a:pt x="81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45"/>
            <p:cNvSpPr/>
            <p:nvPr/>
          </p:nvSpPr>
          <p:spPr>
            <a:xfrm>
              <a:off x="1409275" y="4113650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0"/>
                  </a:moveTo>
                  <a:cubicBezTo>
                    <a:pt x="371" y="0"/>
                    <a:pt x="0" y="360"/>
                    <a:pt x="0" y="811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11"/>
                  </a:cubicBezTo>
                  <a:cubicBezTo>
                    <a:pt x="1632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45"/>
            <p:cNvSpPr/>
            <p:nvPr/>
          </p:nvSpPr>
          <p:spPr>
            <a:xfrm>
              <a:off x="1514050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45"/>
            <p:cNvSpPr/>
            <p:nvPr/>
          </p:nvSpPr>
          <p:spPr>
            <a:xfrm>
              <a:off x="1853850" y="4130525"/>
              <a:ext cx="297250" cy="420500"/>
            </a:xfrm>
            <a:custGeom>
              <a:avLst/>
              <a:gdLst/>
              <a:ahLst/>
              <a:cxnLst/>
              <a:rect l="l" t="t" r="r" b="b"/>
              <a:pathLst>
                <a:path w="11890" h="16820" extrusionOk="0">
                  <a:moveTo>
                    <a:pt x="10361" y="264"/>
                  </a:moveTo>
                  <a:cubicBezTo>
                    <a:pt x="10790" y="264"/>
                    <a:pt x="11091" y="379"/>
                    <a:pt x="11218" y="611"/>
                  </a:cubicBezTo>
                  <a:cubicBezTo>
                    <a:pt x="11542" y="1201"/>
                    <a:pt x="10813" y="2672"/>
                    <a:pt x="9030" y="4084"/>
                  </a:cubicBezTo>
                  <a:cubicBezTo>
                    <a:pt x="6309" y="6238"/>
                    <a:pt x="3080" y="10266"/>
                    <a:pt x="2419" y="14839"/>
                  </a:cubicBezTo>
                  <a:cubicBezTo>
                    <a:pt x="2084" y="11980"/>
                    <a:pt x="1771" y="3737"/>
                    <a:pt x="8694" y="611"/>
                  </a:cubicBezTo>
                  <a:cubicBezTo>
                    <a:pt x="9366" y="379"/>
                    <a:pt x="9934" y="264"/>
                    <a:pt x="10361" y="264"/>
                  </a:cubicBezTo>
                  <a:close/>
                  <a:moveTo>
                    <a:pt x="10368" y="1"/>
                  </a:moveTo>
                  <a:cubicBezTo>
                    <a:pt x="9944" y="1"/>
                    <a:pt x="9373" y="105"/>
                    <a:pt x="8602" y="379"/>
                  </a:cubicBezTo>
                  <a:cubicBezTo>
                    <a:pt x="0" y="4257"/>
                    <a:pt x="2292" y="15765"/>
                    <a:pt x="2316" y="15881"/>
                  </a:cubicBezTo>
                  <a:lnTo>
                    <a:pt x="2512" y="16819"/>
                  </a:lnTo>
                  <a:lnTo>
                    <a:pt x="2570" y="15858"/>
                  </a:lnTo>
                  <a:cubicBezTo>
                    <a:pt x="2859" y="10961"/>
                    <a:pt x="6309" y="6562"/>
                    <a:pt x="9181" y="4293"/>
                  </a:cubicBezTo>
                  <a:cubicBezTo>
                    <a:pt x="10940" y="2903"/>
                    <a:pt x="11890" y="1294"/>
                    <a:pt x="11439" y="483"/>
                  </a:cubicBezTo>
                  <a:cubicBezTo>
                    <a:pt x="11300" y="234"/>
                    <a:pt x="10999" y="1"/>
                    <a:pt x="10368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45"/>
            <p:cNvSpPr/>
            <p:nvPr/>
          </p:nvSpPr>
          <p:spPr>
            <a:xfrm>
              <a:off x="1911725" y="4141350"/>
              <a:ext cx="226075" cy="377525"/>
            </a:xfrm>
            <a:custGeom>
              <a:avLst/>
              <a:gdLst/>
              <a:ahLst/>
              <a:cxnLst/>
              <a:rect l="l" t="t" r="r" b="b"/>
              <a:pathLst>
                <a:path w="9043" h="15101" extrusionOk="0">
                  <a:moveTo>
                    <a:pt x="8975" y="1"/>
                  </a:moveTo>
                  <a:cubicBezTo>
                    <a:pt x="8970" y="1"/>
                    <a:pt x="8966" y="2"/>
                    <a:pt x="8961" y="4"/>
                  </a:cubicBezTo>
                  <a:cubicBezTo>
                    <a:pt x="8938" y="4"/>
                    <a:pt x="6750" y="664"/>
                    <a:pt x="4562" y="2841"/>
                  </a:cubicBezTo>
                  <a:cubicBezTo>
                    <a:pt x="2548" y="4855"/>
                    <a:pt x="116" y="8594"/>
                    <a:pt x="1" y="15043"/>
                  </a:cubicBezTo>
                  <a:cubicBezTo>
                    <a:pt x="1" y="15078"/>
                    <a:pt x="24" y="15101"/>
                    <a:pt x="58" y="15101"/>
                  </a:cubicBezTo>
                  <a:cubicBezTo>
                    <a:pt x="93" y="15101"/>
                    <a:pt x="116" y="15078"/>
                    <a:pt x="116" y="15043"/>
                  </a:cubicBezTo>
                  <a:cubicBezTo>
                    <a:pt x="232" y="8641"/>
                    <a:pt x="2640" y="4925"/>
                    <a:pt x="4643" y="2933"/>
                  </a:cubicBezTo>
                  <a:cubicBezTo>
                    <a:pt x="6808" y="768"/>
                    <a:pt x="8973" y="120"/>
                    <a:pt x="8996" y="108"/>
                  </a:cubicBezTo>
                  <a:cubicBezTo>
                    <a:pt x="9019" y="108"/>
                    <a:pt x="9042" y="73"/>
                    <a:pt x="9031" y="39"/>
                  </a:cubicBezTo>
                  <a:cubicBezTo>
                    <a:pt x="9021" y="20"/>
                    <a:pt x="8996" y="1"/>
                    <a:pt x="8975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45"/>
            <p:cNvSpPr/>
            <p:nvPr/>
          </p:nvSpPr>
          <p:spPr>
            <a:xfrm>
              <a:off x="1914325" y="4246775"/>
              <a:ext cx="121300" cy="251575"/>
            </a:xfrm>
            <a:custGeom>
              <a:avLst/>
              <a:gdLst/>
              <a:ahLst/>
              <a:cxnLst/>
              <a:rect l="l" t="t" r="r" b="b"/>
              <a:pathLst>
                <a:path w="4852" h="10063" extrusionOk="0">
                  <a:moveTo>
                    <a:pt x="4778" y="0"/>
                  </a:moveTo>
                  <a:cubicBezTo>
                    <a:pt x="4767" y="0"/>
                    <a:pt x="4756" y="4"/>
                    <a:pt x="4747" y="13"/>
                  </a:cubicBezTo>
                  <a:cubicBezTo>
                    <a:pt x="4713" y="47"/>
                    <a:pt x="741" y="3266"/>
                    <a:pt x="12" y="10004"/>
                  </a:cubicBezTo>
                  <a:cubicBezTo>
                    <a:pt x="0" y="10039"/>
                    <a:pt x="23" y="10062"/>
                    <a:pt x="59" y="10062"/>
                  </a:cubicBezTo>
                  <a:lnTo>
                    <a:pt x="70" y="10062"/>
                  </a:lnTo>
                  <a:cubicBezTo>
                    <a:pt x="93" y="10062"/>
                    <a:pt x="116" y="10039"/>
                    <a:pt x="128" y="10016"/>
                  </a:cubicBezTo>
                  <a:cubicBezTo>
                    <a:pt x="857" y="3324"/>
                    <a:pt x="4782" y="129"/>
                    <a:pt x="4817" y="106"/>
                  </a:cubicBezTo>
                  <a:cubicBezTo>
                    <a:pt x="4840" y="82"/>
                    <a:pt x="4852" y="47"/>
                    <a:pt x="4829" y="24"/>
                  </a:cubicBezTo>
                  <a:cubicBezTo>
                    <a:pt x="4814" y="10"/>
                    <a:pt x="4796" y="0"/>
                    <a:pt x="4778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45"/>
            <p:cNvSpPr/>
            <p:nvPr/>
          </p:nvSpPr>
          <p:spPr>
            <a:xfrm>
              <a:off x="1907375" y="4224900"/>
              <a:ext cx="79325" cy="268800"/>
            </a:xfrm>
            <a:custGeom>
              <a:avLst/>
              <a:gdLst/>
              <a:ahLst/>
              <a:cxnLst/>
              <a:rect l="l" t="t" r="r" b="b"/>
              <a:pathLst>
                <a:path w="3173" h="10752" extrusionOk="0">
                  <a:moveTo>
                    <a:pt x="3113" y="0"/>
                  </a:moveTo>
                  <a:cubicBezTo>
                    <a:pt x="3094" y="0"/>
                    <a:pt x="3075" y="6"/>
                    <a:pt x="3069" y="19"/>
                  </a:cubicBezTo>
                  <a:cubicBezTo>
                    <a:pt x="3034" y="66"/>
                    <a:pt x="0" y="4107"/>
                    <a:pt x="209" y="10694"/>
                  </a:cubicBezTo>
                  <a:cubicBezTo>
                    <a:pt x="209" y="10729"/>
                    <a:pt x="244" y="10752"/>
                    <a:pt x="267" y="10752"/>
                  </a:cubicBezTo>
                  <a:cubicBezTo>
                    <a:pt x="301" y="10752"/>
                    <a:pt x="325" y="10729"/>
                    <a:pt x="325" y="10694"/>
                  </a:cubicBezTo>
                  <a:cubicBezTo>
                    <a:pt x="116" y="4141"/>
                    <a:pt x="3126" y="135"/>
                    <a:pt x="3162" y="89"/>
                  </a:cubicBezTo>
                  <a:cubicBezTo>
                    <a:pt x="3173" y="66"/>
                    <a:pt x="3173" y="31"/>
                    <a:pt x="3150" y="8"/>
                  </a:cubicBezTo>
                  <a:cubicBezTo>
                    <a:pt x="3140" y="3"/>
                    <a:pt x="3126" y="0"/>
                    <a:pt x="3113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45"/>
            <p:cNvSpPr/>
            <p:nvPr/>
          </p:nvSpPr>
          <p:spPr>
            <a:xfrm>
              <a:off x="1417075" y="4240075"/>
              <a:ext cx="417975" cy="255075"/>
            </a:xfrm>
            <a:custGeom>
              <a:avLst/>
              <a:gdLst/>
              <a:ahLst/>
              <a:cxnLst/>
              <a:rect l="l" t="t" r="r" b="b"/>
              <a:pathLst>
                <a:path w="16719" h="10203" extrusionOk="0">
                  <a:moveTo>
                    <a:pt x="4307" y="258"/>
                  </a:moveTo>
                  <a:cubicBezTo>
                    <a:pt x="10617" y="258"/>
                    <a:pt x="14415" y="6209"/>
                    <a:pt x="15653" y="8512"/>
                  </a:cubicBezTo>
                  <a:cubicBezTo>
                    <a:pt x="12493" y="5155"/>
                    <a:pt x="7538" y="3696"/>
                    <a:pt x="4088" y="3488"/>
                  </a:cubicBezTo>
                  <a:cubicBezTo>
                    <a:pt x="1806" y="3337"/>
                    <a:pt x="371" y="2561"/>
                    <a:pt x="301" y="1879"/>
                  </a:cubicBezTo>
                  <a:cubicBezTo>
                    <a:pt x="244" y="1346"/>
                    <a:pt x="996" y="825"/>
                    <a:pt x="2362" y="443"/>
                  </a:cubicBezTo>
                  <a:cubicBezTo>
                    <a:pt x="3034" y="315"/>
                    <a:pt x="3682" y="258"/>
                    <a:pt x="4307" y="258"/>
                  </a:cubicBezTo>
                  <a:close/>
                  <a:moveTo>
                    <a:pt x="4299" y="1"/>
                  </a:moveTo>
                  <a:cubicBezTo>
                    <a:pt x="3659" y="1"/>
                    <a:pt x="2995" y="60"/>
                    <a:pt x="2305" y="188"/>
                  </a:cubicBezTo>
                  <a:cubicBezTo>
                    <a:pt x="348" y="744"/>
                    <a:pt x="0" y="1427"/>
                    <a:pt x="47" y="1902"/>
                  </a:cubicBezTo>
                  <a:cubicBezTo>
                    <a:pt x="151" y="2828"/>
                    <a:pt x="1842" y="3603"/>
                    <a:pt x="4076" y="3742"/>
                  </a:cubicBezTo>
                  <a:cubicBezTo>
                    <a:pt x="7723" y="3963"/>
                    <a:pt x="13083" y="5595"/>
                    <a:pt x="16116" y="9450"/>
                  </a:cubicBezTo>
                  <a:lnTo>
                    <a:pt x="16718" y="10202"/>
                  </a:lnTo>
                  <a:lnTo>
                    <a:pt x="16718" y="10202"/>
                  </a:lnTo>
                  <a:lnTo>
                    <a:pt x="16337" y="9323"/>
                  </a:lnTo>
                  <a:cubicBezTo>
                    <a:pt x="16294" y="9215"/>
                    <a:pt x="12263" y="1"/>
                    <a:pt x="4299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45"/>
            <p:cNvSpPr/>
            <p:nvPr/>
          </p:nvSpPr>
          <p:spPr>
            <a:xfrm>
              <a:off x="1419700" y="4274825"/>
              <a:ext cx="400600" cy="192250"/>
            </a:xfrm>
            <a:custGeom>
              <a:avLst/>
              <a:gdLst/>
              <a:ahLst/>
              <a:cxnLst/>
              <a:rect l="l" t="t" r="r" b="b"/>
              <a:pathLst>
                <a:path w="16024" h="7690" extrusionOk="0">
                  <a:moveTo>
                    <a:pt x="3012" y="0"/>
                  </a:moveTo>
                  <a:cubicBezTo>
                    <a:pt x="1218" y="0"/>
                    <a:pt x="63" y="376"/>
                    <a:pt x="46" y="384"/>
                  </a:cubicBezTo>
                  <a:cubicBezTo>
                    <a:pt x="23" y="396"/>
                    <a:pt x="0" y="419"/>
                    <a:pt x="11" y="454"/>
                  </a:cubicBezTo>
                  <a:cubicBezTo>
                    <a:pt x="20" y="480"/>
                    <a:pt x="42" y="493"/>
                    <a:pt x="62" y="493"/>
                  </a:cubicBezTo>
                  <a:cubicBezTo>
                    <a:pt x="69" y="493"/>
                    <a:pt x="75" y="491"/>
                    <a:pt x="81" y="489"/>
                  </a:cubicBezTo>
                  <a:cubicBezTo>
                    <a:pt x="97" y="489"/>
                    <a:pt x="1232" y="116"/>
                    <a:pt x="3005" y="116"/>
                  </a:cubicBezTo>
                  <a:cubicBezTo>
                    <a:pt x="3674" y="116"/>
                    <a:pt x="4432" y="169"/>
                    <a:pt x="5256" y="315"/>
                  </a:cubicBezTo>
                  <a:cubicBezTo>
                    <a:pt x="8046" y="801"/>
                    <a:pt x="12144" y="2468"/>
                    <a:pt x="15907" y="7667"/>
                  </a:cubicBezTo>
                  <a:cubicBezTo>
                    <a:pt x="15918" y="7678"/>
                    <a:pt x="15931" y="7690"/>
                    <a:pt x="15954" y="7690"/>
                  </a:cubicBezTo>
                  <a:cubicBezTo>
                    <a:pt x="15965" y="7690"/>
                    <a:pt x="15977" y="7678"/>
                    <a:pt x="15988" y="7678"/>
                  </a:cubicBezTo>
                  <a:cubicBezTo>
                    <a:pt x="16011" y="7655"/>
                    <a:pt x="16023" y="7620"/>
                    <a:pt x="16000" y="7597"/>
                  </a:cubicBezTo>
                  <a:cubicBezTo>
                    <a:pt x="12214" y="2375"/>
                    <a:pt x="8081" y="697"/>
                    <a:pt x="5279" y="199"/>
                  </a:cubicBezTo>
                  <a:cubicBezTo>
                    <a:pt x="4451" y="53"/>
                    <a:pt x="3687" y="0"/>
                    <a:pt x="301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45"/>
            <p:cNvSpPr/>
            <p:nvPr/>
          </p:nvSpPr>
          <p:spPr>
            <a:xfrm>
              <a:off x="1564100" y="4312425"/>
              <a:ext cx="242000" cy="139300"/>
            </a:xfrm>
            <a:custGeom>
              <a:avLst/>
              <a:gdLst/>
              <a:ahLst/>
              <a:cxnLst/>
              <a:rect l="l" t="t" r="r" b="b"/>
              <a:pathLst>
                <a:path w="9680" h="5572" extrusionOk="0">
                  <a:moveTo>
                    <a:pt x="41" y="0"/>
                  </a:moveTo>
                  <a:cubicBezTo>
                    <a:pt x="16" y="0"/>
                    <a:pt x="1" y="21"/>
                    <a:pt x="1" y="50"/>
                  </a:cubicBezTo>
                  <a:cubicBezTo>
                    <a:pt x="1" y="84"/>
                    <a:pt x="24" y="107"/>
                    <a:pt x="47" y="107"/>
                  </a:cubicBezTo>
                  <a:cubicBezTo>
                    <a:pt x="105" y="119"/>
                    <a:pt x="5153" y="490"/>
                    <a:pt x="9576" y="5561"/>
                  </a:cubicBezTo>
                  <a:cubicBezTo>
                    <a:pt x="9587" y="5572"/>
                    <a:pt x="9599" y="5572"/>
                    <a:pt x="9622" y="5572"/>
                  </a:cubicBezTo>
                  <a:cubicBezTo>
                    <a:pt x="9633" y="5572"/>
                    <a:pt x="9645" y="5572"/>
                    <a:pt x="9656" y="5561"/>
                  </a:cubicBezTo>
                  <a:cubicBezTo>
                    <a:pt x="9679" y="5538"/>
                    <a:pt x="9679" y="5502"/>
                    <a:pt x="9656" y="5479"/>
                  </a:cubicBezTo>
                  <a:cubicBezTo>
                    <a:pt x="5199" y="374"/>
                    <a:pt x="105" y="4"/>
                    <a:pt x="59" y="4"/>
                  </a:cubicBezTo>
                  <a:cubicBezTo>
                    <a:pt x="53" y="1"/>
                    <a:pt x="47" y="0"/>
                    <a:pt x="41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45"/>
            <p:cNvSpPr/>
            <p:nvPr/>
          </p:nvSpPr>
          <p:spPr>
            <a:xfrm>
              <a:off x="1591300" y="4266475"/>
              <a:ext cx="213650" cy="180350"/>
            </a:xfrm>
            <a:custGeom>
              <a:avLst/>
              <a:gdLst/>
              <a:ahLst/>
              <a:cxnLst/>
              <a:rect l="l" t="t" r="r" b="b"/>
              <a:pathLst>
                <a:path w="8546" h="7214" extrusionOk="0">
                  <a:moveTo>
                    <a:pt x="82" y="0"/>
                  </a:moveTo>
                  <a:cubicBezTo>
                    <a:pt x="59" y="0"/>
                    <a:pt x="24" y="12"/>
                    <a:pt x="13" y="47"/>
                  </a:cubicBezTo>
                  <a:cubicBezTo>
                    <a:pt x="1" y="70"/>
                    <a:pt x="24" y="105"/>
                    <a:pt x="47" y="116"/>
                  </a:cubicBezTo>
                  <a:cubicBezTo>
                    <a:pt x="94" y="128"/>
                    <a:pt x="4863" y="1691"/>
                    <a:pt x="8429" y="7190"/>
                  </a:cubicBezTo>
                  <a:cubicBezTo>
                    <a:pt x="8441" y="7201"/>
                    <a:pt x="8465" y="7213"/>
                    <a:pt x="8476" y="7213"/>
                  </a:cubicBezTo>
                  <a:cubicBezTo>
                    <a:pt x="8488" y="7213"/>
                    <a:pt x="8499" y="7213"/>
                    <a:pt x="8511" y="7201"/>
                  </a:cubicBezTo>
                  <a:cubicBezTo>
                    <a:pt x="8534" y="7190"/>
                    <a:pt x="8545" y="7155"/>
                    <a:pt x="8534" y="7132"/>
                  </a:cubicBezTo>
                  <a:cubicBezTo>
                    <a:pt x="4933" y="1598"/>
                    <a:pt x="129" y="23"/>
                    <a:pt x="82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45"/>
            <p:cNvSpPr/>
            <p:nvPr/>
          </p:nvSpPr>
          <p:spPr>
            <a:xfrm>
              <a:off x="1548200" y="4480875"/>
              <a:ext cx="398550" cy="280275"/>
            </a:xfrm>
            <a:custGeom>
              <a:avLst/>
              <a:gdLst/>
              <a:ahLst/>
              <a:cxnLst/>
              <a:rect l="l" t="t" r="r" b="b"/>
              <a:pathLst>
                <a:path w="15942" h="11211" extrusionOk="0">
                  <a:moveTo>
                    <a:pt x="3543" y="246"/>
                  </a:moveTo>
                  <a:cubicBezTo>
                    <a:pt x="10385" y="246"/>
                    <a:pt x="13928" y="6938"/>
                    <a:pt x="15028" y="9451"/>
                  </a:cubicBezTo>
                  <a:cubicBezTo>
                    <a:pt x="12145" y="5827"/>
                    <a:pt x="7328" y="3974"/>
                    <a:pt x="3902" y="3477"/>
                  </a:cubicBezTo>
                  <a:cubicBezTo>
                    <a:pt x="1644" y="3153"/>
                    <a:pt x="278" y="2250"/>
                    <a:pt x="266" y="1566"/>
                  </a:cubicBezTo>
                  <a:cubicBezTo>
                    <a:pt x="255" y="1046"/>
                    <a:pt x="1042" y="582"/>
                    <a:pt x="2432" y="305"/>
                  </a:cubicBezTo>
                  <a:cubicBezTo>
                    <a:pt x="2813" y="269"/>
                    <a:pt x="3184" y="246"/>
                    <a:pt x="3543" y="246"/>
                  </a:cubicBezTo>
                  <a:close/>
                  <a:moveTo>
                    <a:pt x="3549" y="1"/>
                  </a:moveTo>
                  <a:cubicBezTo>
                    <a:pt x="3174" y="1"/>
                    <a:pt x="2790" y="20"/>
                    <a:pt x="2396" y="61"/>
                  </a:cubicBezTo>
                  <a:cubicBezTo>
                    <a:pt x="405" y="444"/>
                    <a:pt x="0" y="1103"/>
                    <a:pt x="12" y="1578"/>
                  </a:cubicBezTo>
                  <a:cubicBezTo>
                    <a:pt x="35" y="2504"/>
                    <a:pt x="1656" y="3418"/>
                    <a:pt x="3867" y="3731"/>
                  </a:cubicBezTo>
                  <a:cubicBezTo>
                    <a:pt x="7491" y="4264"/>
                    <a:pt x="12689" y="6325"/>
                    <a:pt x="15409" y="10411"/>
                  </a:cubicBezTo>
                  <a:lnTo>
                    <a:pt x="15942" y="11210"/>
                  </a:lnTo>
                  <a:lnTo>
                    <a:pt x="15641" y="10295"/>
                  </a:lnTo>
                  <a:cubicBezTo>
                    <a:pt x="15597" y="10196"/>
                    <a:pt x="12099" y="1"/>
                    <a:pt x="3549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45"/>
            <p:cNvSpPr/>
            <p:nvPr/>
          </p:nvSpPr>
          <p:spPr>
            <a:xfrm>
              <a:off x="1549925" y="4512725"/>
              <a:ext cx="384400" cy="219175"/>
            </a:xfrm>
            <a:custGeom>
              <a:avLst/>
              <a:gdLst/>
              <a:ahLst/>
              <a:cxnLst/>
              <a:rect l="l" t="t" r="r" b="b"/>
              <a:pathLst>
                <a:path w="15376" h="8767" extrusionOk="0">
                  <a:moveTo>
                    <a:pt x="2005" y="0"/>
                  </a:moveTo>
                  <a:cubicBezTo>
                    <a:pt x="812" y="0"/>
                    <a:pt x="72" y="176"/>
                    <a:pt x="58" y="176"/>
                  </a:cubicBezTo>
                  <a:cubicBezTo>
                    <a:pt x="24" y="188"/>
                    <a:pt x="1" y="223"/>
                    <a:pt x="12" y="246"/>
                  </a:cubicBezTo>
                  <a:cubicBezTo>
                    <a:pt x="22" y="275"/>
                    <a:pt x="39" y="295"/>
                    <a:pt x="64" y="295"/>
                  </a:cubicBezTo>
                  <a:cubicBezTo>
                    <a:pt x="69" y="295"/>
                    <a:pt x="75" y="294"/>
                    <a:pt x="81" y="292"/>
                  </a:cubicBezTo>
                  <a:cubicBezTo>
                    <a:pt x="95" y="292"/>
                    <a:pt x="837" y="114"/>
                    <a:pt x="2031" y="114"/>
                  </a:cubicBezTo>
                  <a:cubicBezTo>
                    <a:pt x="2902" y="114"/>
                    <a:pt x="4012" y="208"/>
                    <a:pt x="5257" y="536"/>
                  </a:cubicBezTo>
                  <a:cubicBezTo>
                    <a:pt x="7989" y="1253"/>
                    <a:pt x="11937" y="3256"/>
                    <a:pt x="15260" y="8732"/>
                  </a:cubicBezTo>
                  <a:cubicBezTo>
                    <a:pt x="15271" y="8756"/>
                    <a:pt x="15294" y="8767"/>
                    <a:pt x="15317" y="8767"/>
                  </a:cubicBezTo>
                  <a:cubicBezTo>
                    <a:pt x="15329" y="8767"/>
                    <a:pt x="15329" y="8756"/>
                    <a:pt x="15340" y="8756"/>
                  </a:cubicBezTo>
                  <a:cubicBezTo>
                    <a:pt x="15376" y="8744"/>
                    <a:pt x="15376" y="8709"/>
                    <a:pt x="15364" y="8674"/>
                  </a:cubicBezTo>
                  <a:cubicBezTo>
                    <a:pt x="12018" y="3163"/>
                    <a:pt x="8036" y="1149"/>
                    <a:pt x="5280" y="431"/>
                  </a:cubicBezTo>
                  <a:cubicBezTo>
                    <a:pt x="4015" y="96"/>
                    <a:pt x="2887" y="0"/>
                    <a:pt x="2005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45"/>
            <p:cNvSpPr/>
            <p:nvPr/>
          </p:nvSpPr>
          <p:spPr>
            <a:xfrm>
              <a:off x="1691450" y="4557000"/>
              <a:ext cx="230150" cy="158700"/>
            </a:xfrm>
            <a:custGeom>
              <a:avLst/>
              <a:gdLst/>
              <a:ahLst/>
              <a:cxnLst/>
              <a:rect l="l" t="t" r="r" b="b"/>
              <a:pathLst>
                <a:path w="9206" h="6348" extrusionOk="0">
                  <a:moveTo>
                    <a:pt x="54" y="0"/>
                  </a:moveTo>
                  <a:cubicBezTo>
                    <a:pt x="28" y="0"/>
                    <a:pt x="11" y="21"/>
                    <a:pt x="1" y="49"/>
                  </a:cubicBezTo>
                  <a:cubicBezTo>
                    <a:pt x="1" y="84"/>
                    <a:pt x="24" y="108"/>
                    <a:pt x="59" y="108"/>
                  </a:cubicBezTo>
                  <a:cubicBezTo>
                    <a:pt x="105" y="119"/>
                    <a:pt x="5107" y="906"/>
                    <a:pt x="9101" y="6324"/>
                  </a:cubicBezTo>
                  <a:cubicBezTo>
                    <a:pt x="9113" y="6336"/>
                    <a:pt x="9124" y="6347"/>
                    <a:pt x="9147" y="6347"/>
                  </a:cubicBezTo>
                  <a:cubicBezTo>
                    <a:pt x="9159" y="6347"/>
                    <a:pt x="9170" y="6336"/>
                    <a:pt x="9182" y="6336"/>
                  </a:cubicBezTo>
                  <a:cubicBezTo>
                    <a:pt x="9205" y="6313"/>
                    <a:pt x="9205" y="6278"/>
                    <a:pt x="9193" y="6255"/>
                  </a:cubicBezTo>
                  <a:cubicBezTo>
                    <a:pt x="5164" y="802"/>
                    <a:pt x="117" y="3"/>
                    <a:pt x="70" y="3"/>
                  </a:cubicBezTo>
                  <a:cubicBezTo>
                    <a:pt x="64" y="1"/>
                    <a:pt x="59" y="0"/>
                    <a:pt x="54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45"/>
            <p:cNvSpPr/>
            <p:nvPr/>
          </p:nvSpPr>
          <p:spPr>
            <a:xfrm>
              <a:off x="1722450" y="4513550"/>
              <a:ext cx="198575" cy="196925"/>
            </a:xfrm>
            <a:custGeom>
              <a:avLst/>
              <a:gdLst/>
              <a:ahLst/>
              <a:cxnLst/>
              <a:rect l="l" t="t" r="r" b="b"/>
              <a:pathLst>
                <a:path w="7943" h="7877" extrusionOk="0">
                  <a:moveTo>
                    <a:pt x="67" y="0"/>
                  </a:moveTo>
                  <a:cubicBezTo>
                    <a:pt x="42" y="0"/>
                    <a:pt x="20" y="13"/>
                    <a:pt x="11" y="40"/>
                  </a:cubicBezTo>
                  <a:cubicBezTo>
                    <a:pt x="0" y="63"/>
                    <a:pt x="11" y="97"/>
                    <a:pt x="46" y="109"/>
                  </a:cubicBezTo>
                  <a:cubicBezTo>
                    <a:pt x="93" y="132"/>
                    <a:pt x="4712" y="2077"/>
                    <a:pt x="7826" y="7854"/>
                  </a:cubicBezTo>
                  <a:cubicBezTo>
                    <a:pt x="7837" y="7866"/>
                    <a:pt x="7849" y="7877"/>
                    <a:pt x="7873" y="7877"/>
                  </a:cubicBezTo>
                  <a:lnTo>
                    <a:pt x="7896" y="7877"/>
                  </a:lnTo>
                  <a:cubicBezTo>
                    <a:pt x="7930" y="7854"/>
                    <a:pt x="7942" y="7820"/>
                    <a:pt x="7919" y="7796"/>
                  </a:cubicBezTo>
                  <a:cubicBezTo>
                    <a:pt x="4793" y="1985"/>
                    <a:pt x="139" y="28"/>
                    <a:pt x="93" y="4"/>
                  </a:cubicBezTo>
                  <a:cubicBezTo>
                    <a:pt x="84" y="2"/>
                    <a:pt x="75" y="0"/>
                    <a:pt x="67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45"/>
            <p:cNvSpPr/>
            <p:nvPr/>
          </p:nvSpPr>
          <p:spPr>
            <a:xfrm>
              <a:off x="1882200" y="4310725"/>
              <a:ext cx="281950" cy="422925"/>
            </a:xfrm>
            <a:custGeom>
              <a:avLst/>
              <a:gdLst/>
              <a:ahLst/>
              <a:cxnLst/>
              <a:rect l="l" t="t" r="r" b="b"/>
              <a:pathLst>
                <a:path w="11278" h="16917" extrusionOk="0">
                  <a:moveTo>
                    <a:pt x="11127" y="0"/>
                  </a:moveTo>
                  <a:cubicBezTo>
                    <a:pt x="11068" y="0"/>
                    <a:pt x="11021" y="44"/>
                    <a:pt x="11010" y="106"/>
                  </a:cubicBezTo>
                  <a:cubicBezTo>
                    <a:pt x="10999" y="152"/>
                    <a:pt x="10084" y="5570"/>
                    <a:pt x="4041" y="10144"/>
                  </a:cubicBezTo>
                  <a:cubicBezTo>
                    <a:pt x="1" y="13200"/>
                    <a:pt x="2304" y="16824"/>
                    <a:pt x="2327" y="16859"/>
                  </a:cubicBezTo>
                  <a:cubicBezTo>
                    <a:pt x="2350" y="16893"/>
                    <a:pt x="2397" y="16916"/>
                    <a:pt x="2432" y="16916"/>
                  </a:cubicBezTo>
                  <a:cubicBezTo>
                    <a:pt x="2455" y="16916"/>
                    <a:pt x="2478" y="16905"/>
                    <a:pt x="2501" y="16893"/>
                  </a:cubicBezTo>
                  <a:cubicBezTo>
                    <a:pt x="2559" y="16859"/>
                    <a:pt x="2582" y="16777"/>
                    <a:pt x="2536" y="16720"/>
                  </a:cubicBezTo>
                  <a:cubicBezTo>
                    <a:pt x="2513" y="16685"/>
                    <a:pt x="348" y="13258"/>
                    <a:pt x="4192" y="10352"/>
                  </a:cubicBezTo>
                  <a:cubicBezTo>
                    <a:pt x="10328" y="5709"/>
                    <a:pt x="11254" y="198"/>
                    <a:pt x="11265" y="141"/>
                  </a:cubicBezTo>
                  <a:cubicBezTo>
                    <a:pt x="11277" y="72"/>
                    <a:pt x="11219" y="13"/>
                    <a:pt x="11149" y="2"/>
                  </a:cubicBezTo>
                  <a:cubicBezTo>
                    <a:pt x="11142" y="1"/>
                    <a:pt x="11135" y="0"/>
                    <a:pt x="11127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45"/>
            <p:cNvSpPr/>
            <p:nvPr/>
          </p:nvSpPr>
          <p:spPr>
            <a:xfrm>
              <a:off x="2075250" y="4318375"/>
              <a:ext cx="30125" cy="130175"/>
            </a:xfrm>
            <a:custGeom>
              <a:avLst/>
              <a:gdLst/>
              <a:ahLst/>
              <a:cxnLst/>
              <a:rect l="l" t="t" r="r" b="b"/>
              <a:pathLst>
                <a:path w="1205" h="5207" extrusionOk="0">
                  <a:moveTo>
                    <a:pt x="860" y="1"/>
                  </a:moveTo>
                  <a:cubicBezTo>
                    <a:pt x="807" y="1"/>
                    <a:pt x="760" y="32"/>
                    <a:pt x="741" y="78"/>
                  </a:cubicBezTo>
                  <a:cubicBezTo>
                    <a:pt x="718" y="170"/>
                    <a:pt x="0" y="2231"/>
                    <a:pt x="950" y="5125"/>
                  </a:cubicBezTo>
                  <a:cubicBezTo>
                    <a:pt x="962" y="5172"/>
                    <a:pt x="1008" y="5207"/>
                    <a:pt x="1065" y="5207"/>
                  </a:cubicBezTo>
                  <a:lnTo>
                    <a:pt x="1112" y="5207"/>
                  </a:lnTo>
                  <a:cubicBezTo>
                    <a:pt x="1170" y="5184"/>
                    <a:pt x="1204" y="5114"/>
                    <a:pt x="1193" y="5045"/>
                  </a:cubicBezTo>
                  <a:cubicBezTo>
                    <a:pt x="278" y="2243"/>
                    <a:pt x="973" y="182"/>
                    <a:pt x="985" y="170"/>
                  </a:cubicBezTo>
                  <a:cubicBezTo>
                    <a:pt x="1008" y="101"/>
                    <a:pt x="973" y="31"/>
                    <a:pt x="903" y="8"/>
                  </a:cubicBezTo>
                  <a:cubicBezTo>
                    <a:pt x="889" y="3"/>
                    <a:pt x="874" y="1"/>
                    <a:pt x="860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45"/>
            <p:cNvSpPr/>
            <p:nvPr/>
          </p:nvSpPr>
          <p:spPr>
            <a:xfrm>
              <a:off x="1998550" y="4378925"/>
              <a:ext cx="38825" cy="154425"/>
            </a:xfrm>
            <a:custGeom>
              <a:avLst/>
              <a:gdLst/>
              <a:ahLst/>
              <a:cxnLst/>
              <a:rect l="l" t="t" r="r" b="b"/>
              <a:pathLst>
                <a:path w="1553" h="6177" extrusionOk="0">
                  <a:moveTo>
                    <a:pt x="1415" y="0"/>
                  </a:moveTo>
                  <a:cubicBezTo>
                    <a:pt x="1403" y="0"/>
                    <a:pt x="1390" y="2"/>
                    <a:pt x="1378" y="6"/>
                  </a:cubicBezTo>
                  <a:cubicBezTo>
                    <a:pt x="1332" y="17"/>
                    <a:pt x="1262" y="53"/>
                    <a:pt x="1147" y="318"/>
                  </a:cubicBezTo>
                  <a:cubicBezTo>
                    <a:pt x="753" y="1129"/>
                    <a:pt x="1" y="3769"/>
                    <a:pt x="1100" y="6107"/>
                  </a:cubicBezTo>
                  <a:cubicBezTo>
                    <a:pt x="1123" y="6153"/>
                    <a:pt x="1170" y="6177"/>
                    <a:pt x="1216" y="6177"/>
                  </a:cubicBezTo>
                  <a:cubicBezTo>
                    <a:pt x="1228" y="6177"/>
                    <a:pt x="1251" y="6177"/>
                    <a:pt x="1262" y="6165"/>
                  </a:cubicBezTo>
                  <a:cubicBezTo>
                    <a:pt x="1332" y="6142"/>
                    <a:pt x="1355" y="6061"/>
                    <a:pt x="1332" y="6003"/>
                  </a:cubicBezTo>
                  <a:cubicBezTo>
                    <a:pt x="128" y="3444"/>
                    <a:pt x="1251" y="493"/>
                    <a:pt x="1483" y="238"/>
                  </a:cubicBezTo>
                  <a:cubicBezTo>
                    <a:pt x="1529" y="215"/>
                    <a:pt x="1552" y="156"/>
                    <a:pt x="1540" y="99"/>
                  </a:cubicBezTo>
                  <a:cubicBezTo>
                    <a:pt x="1521" y="42"/>
                    <a:pt x="1471" y="0"/>
                    <a:pt x="1415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45"/>
            <p:cNvSpPr/>
            <p:nvPr/>
          </p:nvSpPr>
          <p:spPr>
            <a:xfrm>
              <a:off x="2122725" y="4349700"/>
              <a:ext cx="107100" cy="58350"/>
            </a:xfrm>
            <a:custGeom>
              <a:avLst/>
              <a:gdLst/>
              <a:ahLst/>
              <a:cxnLst/>
              <a:rect l="l" t="t" r="r" b="b"/>
              <a:pathLst>
                <a:path w="4284" h="2334" extrusionOk="0">
                  <a:moveTo>
                    <a:pt x="4142" y="1"/>
                  </a:moveTo>
                  <a:cubicBezTo>
                    <a:pt x="4098" y="1"/>
                    <a:pt x="4053" y="24"/>
                    <a:pt x="4029" y="64"/>
                  </a:cubicBezTo>
                  <a:cubicBezTo>
                    <a:pt x="3161" y="1523"/>
                    <a:pt x="1042" y="1904"/>
                    <a:pt x="336" y="2032"/>
                  </a:cubicBezTo>
                  <a:cubicBezTo>
                    <a:pt x="105" y="2066"/>
                    <a:pt x="70" y="2078"/>
                    <a:pt x="35" y="2148"/>
                  </a:cubicBezTo>
                  <a:cubicBezTo>
                    <a:pt x="0" y="2205"/>
                    <a:pt x="23" y="2287"/>
                    <a:pt x="93" y="2310"/>
                  </a:cubicBezTo>
                  <a:cubicBezTo>
                    <a:pt x="105" y="2321"/>
                    <a:pt x="128" y="2333"/>
                    <a:pt x="151" y="2333"/>
                  </a:cubicBezTo>
                  <a:cubicBezTo>
                    <a:pt x="174" y="2333"/>
                    <a:pt x="197" y="2321"/>
                    <a:pt x="208" y="2310"/>
                  </a:cubicBezTo>
                  <a:cubicBezTo>
                    <a:pt x="244" y="2310"/>
                    <a:pt x="301" y="2298"/>
                    <a:pt x="383" y="2275"/>
                  </a:cubicBezTo>
                  <a:cubicBezTo>
                    <a:pt x="1111" y="2148"/>
                    <a:pt x="3323" y="1742"/>
                    <a:pt x="4249" y="191"/>
                  </a:cubicBezTo>
                  <a:cubicBezTo>
                    <a:pt x="4284" y="133"/>
                    <a:pt x="4261" y="52"/>
                    <a:pt x="4203" y="18"/>
                  </a:cubicBezTo>
                  <a:cubicBezTo>
                    <a:pt x="4184" y="6"/>
                    <a:pt x="4163" y="1"/>
                    <a:pt x="4142" y="1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45"/>
            <p:cNvSpPr/>
            <p:nvPr/>
          </p:nvSpPr>
          <p:spPr>
            <a:xfrm>
              <a:off x="2057875" y="4471000"/>
              <a:ext cx="145325" cy="34875"/>
            </a:xfrm>
            <a:custGeom>
              <a:avLst/>
              <a:gdLst/>
              <a:ahLst/>
              <a:cxnLst/>
              <a:rect l="l" t="t" r="r" b="b"/>
              <a:pathLst>
                <a:path w="5813" h="1395" extrusionOk="0">
                  <a:moveTo>
                    <a:pt x="5670" y="0"/>
                  </a:moveTo>
                  <a:cubicBezTo>
                    <a:pt x="5648" y="0"/>
                    <a:pt x="5626" y="6"/>
                    <a:pt x="5604" y="16"/>
                  </a:cubicBezTo>
                  <a:cubicBezTo>
                    <a:pt x="3862" y="911"/>
                    <a:pt x="2500" y="1132"/>
                    <a:pt x="1579" y="1132"/>
                  </a:cubicBezTo>
                  <a:cubicBezTo>
                    <a:pt x="688" y="1132"/>
                    <a:pt x="209" y="925"/>
                    <a:pt x="198" y="919"/>
                  </a:cubicBezTo>
                  <a:cubicBezTo>
                    <a:pt x="183" y="913"/>
                    <a:pt x="167" y="910"/>
                    <a:pt x="151" y="910"/>
                  </a:cubicBezTo>
                  <a:cubicBezTo>
                    <a:pt x="103" y="910"/>
                    <a:pt x="53" y="936"/>
                    <a:pt x="36" y="989"/>
                  </a:cubicBezTo>
                  <a:cubicBezTo>
                    <a:pt x="1" y="1047"/>
                    <a:pt x="36" y="1127"/>
                    <a:pt x="93" y="1151"/>
                  </a:cubicBezTo>
                  <a:cubicBezTo>
                    <a:pt x="140" y="1174"/>
                    <a:pt x="649" y="1394"/>
                    <a:pt x="1575" y="1394"/>
                  </a:cubicBezTo>
                  <a:cubicBezTo>
                    <a:pt x="2537" y="1394"/>
                    <a:pt x="3926" y="1163"/>
                    <a:pt x="5732" y="248"/>
                  </a:cubicBezTo>
                  <a:cubicBezTo>
                    <a:pt x="5789" y="213"/>
                    <a:pt x="5813" y="132"/>
                    <a:pt x="5778" y="74"/>
                  </a:cubicBezTo>
                  <a:cubicBezTo>
                    <a:pt x="5762" y="26"/>
                    <a:pt x="5718" y="0"/>
                    <a:pt x="5670" y="0"/>
                  </a:cubicBezTo>
                  <a:close/>
                </a:path>
              </a:pathLst>
            </a:custGeom>
            <a:solidFill>
              <a:srgbClr val="FFFC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83" name="Google Shape;1783;p45"/>
          <p:cNvSpPr/>
          <p:nvPr/>
        </p:nvSpPr>
        <p:spPr>
          <a:xfrm>
            <a:off x="4426125" y="-1583082"/>
            <a:ext cx="4630624" cy="2738127"/>
          </a:xfrm>
          <a:custGeom>
            <a:avLst/>
            <a:gdLst/>
            <a:ahLst/>
            <a:cxnLst/>
            <a:rect l="l" t="t" r="r" b="b"/>
            <a:pathLst>
              <a:path w="44273" h="26179" extrusionOk="0">
                <a:moveTo>
                  <a:pt x="14821" y="0"/>
                </a:moveTo>
                <a:cubicBezTo>
                  <a:pt x="10376" y="0"/>
                  <a:pt x="5587" y="2355"/>
                  <a:pt x="3046" y="6350"/>
                </a:cubicBezTo>
                <a:cubicBezTo>
                  <a:pt x="1194" y="9268"/>
                  <a:pt x="1" y="13887"/>
                  <a:pt x="1680" y="17546"/>
                </a:cubicBezTo>
                <a:cubicBezTo>
                  <a:pt x="4223" y="23094"/>
                  <a:pt x="13256" y="26179"/>
                  <a:pt x="22220" y="26179"/>
                </a:cubicBezTo>
                <a:cubicBezTo>
                  <a:pt x="29942" y="26179"/>
                  <a:pt x="37614" y="23889"/>
                  <a:pt x="41043" y="18912"/>
                </a:cubicBezTo>
                <a:cubicBezTo>
                  <a:pt x="43694" y="15056"/>
                  <a:pt x="44272" y="8943"/>
                  <a:pt x="41807" y="6779"/>
                </a:cubicBezTo>
                <a:cubicBezTo>
                  <a:pt x="41206" y="6248"/>
                  <a:pt x="40537" y="6058"/>
                  <a:pt x="39782" y="6058"/>
                </a:cubicBezTo>
                <a:cubicBezTo>
                  <a:pt x="37857" y="6058"/>
                  <a:pt x="35366" y="7293"/>
                  <a:pt x="31973" y="7293"/>
                </a:cubicBezTo>
                <a:cubicBezTo>
                  <a:pt x="31028" y="7293"/>
                  <a:pt x="30013" y="7197"/>
                  <a:pt x="28921" y="6952"/>
                </a:cubicBezTo>
                <a:cubicBezTo>
                  <a:pt x="22519" y="5517"/>
                  <a:pt x="22311" y="944"/>
                  <a:pt x="16533" y="121"/>
                </a:cubicBezTo>
                <a:cubicBezTo>
                  <a:pt x="15972" y="40"/>
                  <a:pt x="15400" y="0"/>
                  <a:pt x="1482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45"/>
          <p:cNvSpPr/>
          <p:nvPr/>
        </p:nvSpPr>
        <p:spPr>
          <a:xfrm rot="221455">
            <a:off x="2771533" y="-682883"/>
            <a:ext cx="3049686" cy="1365829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45"/>
          <p:cNvSpPr/>
          <p:nvPr/>
        </p:nvSpPr>
        <p:spPr>
          <a:xfrm rot="2426754">
            <a:off x="-804163" y="4501591"/>
            <a:ext cx="2419184" cy="1728655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45"/>
          <p:cNvSpPr/>
          <p:nvPr/>
        </p:nvSpPr>
        <p:spPr>
          <a:xfrm rot="7309560">
            <a:off x="-1465059" y="185291"/>
            <a:ext cx="2916873" cy="873898"/>
          </a:xfrm>
          <a:custGeom>
            <a:avLst/>
            <a:gdLst/>
            <a:ahLst/>
            <a:cxnLst/>
            <a:rect l="l" t="t" r="r" b="b"/>
            <a:pathLst>
              <a:path w="56128" h="16816" extrusionOk="0">
                <a:moveTo>
                  <a:pt x="17562" y="0"/>
                </a:moveTo>
                <a:cubicBezTo>
                  <a:pt x="14868" y="0"/>
                  <a:pt x="12099" y="1007"/>
                  <a:pt x="9760" y="2434"/>
                </a:cubicBezTo>
                <a:cubicBezTo>
                  <a:pt x="9644" y="2503"/>
                  <a:pt x="9529" y="2572"/>
                  <a:pt x="9425" y="2642"/>
                </a:cubicBezTo>
                <a:cubicBezTo>
                  <a:pt x="8440" y="3255"/>
                  <a:pt x="7503" y="3939"/>
                  <a:pt x="6588" y="4656"/>
                </a:cubicBezTo>
                <a:cubicBezTo>
                  <a:pt x="5674" y="5362"/>
                  <a:pt x="4782" y="6103"/>
                  <a:pt x="3879" y="6833"/>
                </a:cubicBezTo>
                <a:cubicBezTo>
                  <a:pt x="2988" y="7562"/>
                  <a:pt x="2085" y="8292"/>
                  <a:pt x="1147" y="8974"/>
                </a:cubicBezTo>
                <a:cubicBezTo>
                  <a:pt x="846" y="9195"/>
                  <a:pt x="487" y="9391"/>
                  <a:pt x="244" y="9681"/>
                </a:cubicBezTo>
                <a:cubicBezTo>
                  <a:pt x="24" y="9959"/>
                  <a:pt x="1" y="10329"/>
                  <a:pt x="12" y="10665"/>
                </a:cubicBezTo>
                <a:cubicBezTo>
                  <a:pt x="35" y="11695"/>
                  <a:pt x="568" y="12679"/>
                  <a:pt x="1332" y="13351"/>
                </a:cubicBezTo>
                <a:cubicBezTo>
                  <a:pt x="2420" y="14312"/>
                  <a:pt x="3879" y="14740"/>
                  <a:pt x="5291" y="15076"/>
                </a:cubicBezTo>
                <a:cubicBezTo>
                  <a:pt x="10642" y="16342"/>
                  <a:pt x="16102" y="16815"/>
                  <a:pt x="21596" y="16815"/>
                </a:cubicBezTo>
                <a:cubicBezTo>
                  <a:pt x="28608" y="16815"/>
                  <a:pt x="35675" y="16045"/>
                  <a:pt x="42640" y="15169"/>
                </a:cubicBezTo>
                <a:cubicBezTo>
                  <a:pt x="45199" y="14845"/>
                  <a:pt x="47792" y="14497"/>
                  <a:pt x="50177" y="13466"/>
                </a:cubicBezTo>
                <a:cubicBezTo>
                  <a:pt x="52550" y="12448"/>
                  <a:pt x="54703" y="10665"/>
                  <a:pt x="55583" y="8233"/>
                </a:cubicBezTo>
                <a:cubicBezTo>
                  <a:pt x="56116" y="6763"/>
                  <a:pt x="56128" y="5038"/>
                  <a:pt x="55294" y="3707"/>
                </a:cubicBezTo>
                <a:cubicBezTo>
                  <a:pt x="54368" y="2213"/>
                  <a:pt x="52527" y="1472"/>
                  <a:pt x="50767" y="1438"/>
                </a:cubicBezTo>
                <a:cubicBezTo>
                  <a:pt x="50734" y="1437"/>
                  <a:pt x="50700" y="1437"/>
                  <a:pt x="50667" y="1437"/>
                </a:cubicBezTo>
                <a:cubicBezTo>
                  <a:pt x="48943" y="1437"/>
                  <a:pt x="47275" y="2018"/>
                  <a:pt x="45685" y="2688"/>
                </a:cubicBezTo>
                <a:cubicBezTo>
                  <a:pt x="44384" y="3225"/>
                  <a:pt x="43004" y="3833"/>
                  <a:pt x="41641" y="3833"/>
                </a:cubicBezTo>
                <a:cubicBezTo>
                  <a:pt x="41270" y="3833"/>
                  <a:pt x="40900" y="3788"/>
                  <a:pt x="40533" y="3684"/>
                </a:cubicBezTo>
                <a:cubicBezTo>
                  <a:pt x="38819" y="3198"/>
                  <a:pt x="37650" y="1530"/>
                  <a:pt x="35948" y="1021"/>
                </a:cubicBezTo>
                <a:cubicBezTo>
                  <a:pt x="35543" y="897"/>
                  <a:pt x="35139" y="843"/>
                  <a:pt x="34736" y="843"/>
                </a:cubicBezTo>
                <a:cubicBezTo>
                  <a:pt x="32145" y="843"/>
                  <a:pt x="29584" y="3063"/>
                  <a:pt x="26901" y="3063"/>
                </a:cubicBezTo>
                <a:cubicBezTo>
                  <a:pt x="26734" y="3063"/>
                  <a:pt x="26566" y="3054"/>
                  <a:pt x="26397" y="3036"/>
                </a:cubicBezTo>
                <a:cubicBezTo>
                  <a:pt x="24556" y="2827"/>
                  <a:pt x="23063" y="1518"/>
                  <a:pt x="21373" y="778"/>
                </a:cubicBezTo>
                <a:cubicBezTo>
                  <a:pt x="20159" y="237"/>
                  <a:pt x="18869" y="0"/>
                  <a:pt x="17562" y="0"/>
                </a:cubicBezTo>
                <a:close/>
              </a:path>
            </a:pathLst>
          </a:custGeom>
          <a:solidFill>
            <a:srgbClr val="FFD7B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45"/>
          <p:cNvSpPr/>
          <p:nvPr/>
        </p:nvSpPr>
        <p:spPr>
          <a:xfrm>
            <a:off x="1886667" y="4041650"/>
            <a:ext cx="3211102" cy="141377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C8294E6-9D6C-4592-B36C-BC1C8DC272D2}"/>
              </a:ext>
            </a:extLst>
          </p:cNvPr>
          <p:cNvSpPr txBox="1"/>
          <p:nvPr/>
        </p:nvSpPr>
        <p:spPr>
          <a:xfrm>
            <a:off x="-446390" y="1171188"/>
            <a:ext cx="9590389" cy="24598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5</a:t>
            </a:r>
          </a:p>
          <a:p>
            <a:pPr algn="ctr">
              <a:lnSpc>
                <a:spcPct val="150000"/>
              </a:lnSpc>
            </a:pPr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BIẾN CỐ TRONG MỘT SỐ TRÒ CHƠI ĐƠN GIẢN</a:t>
            </a:r>
          </a:p>
          <a:p>
            <a:pPr algn="ctr">
              <a:lnSpc>
                <a:spcPct val="150000"/>
              </a:lnSpc>
            </a:pPr>
            <a:endParaRPr lang="vi-VN" sz="44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ransition spd="med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Box 17">
            <a:extLst>
              <a:ext uri="{FF2B5EF4-FFF2-40B4-BE49-F238E27FC236}">
                <a16:creationId xmlns:a16="http://schemas.microsoft.com/office/drawing/2014/main" id="{7E32AB09-F686-4B48-84DC-411C162FCE01}"/>
              </a:ext>
            </a:extLst>
          </p:cNvPr>
          <p:cNvSpPr txBox="1"/>
          <p:nvPr/>
        </p:nvSpPr>
        <p:spPr>
          <a:xfrm>
            <a:off x="797742" y="495066"/>
            <a:ext cx="1189101" cy="400110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Ví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dụ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1:</a:t>
            </a:r>
            <a:endParaRPr kumimoji="0" lang="vi-VN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A24FC8F-7E12-4065-874B-6E71C10B1F43}"/>
              </a:ext>
            </a:extLst>
          </p:cNvPr>
          <p:cNvSpPr txBox="1"/>
          <p:nvPr/>
        </p:nvSpPr>
        <p:spPr>
          <a:xfrm>
            <a:off x="2112899" y="398180"/>
            <a:ext cx="412421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Gieo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ngẫu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nhiên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xúc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xắc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một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lần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F9CC20B7-B80F-45F4-BC15-359331BB73D6}"/>
              </a:ext>
            </a:extLst>
          </p:cNvPr>
          <p:cNvSpPr txBox="1"/>
          <p:nvPr/>
        </p:nvSpPr>
        <p:spPr>
          <a:xfrm>
            <a:off x="673566" y="1004350"/>
            <a:ext cx="7318968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Xét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của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xúc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xắc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 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Nêu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như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.</a:t>
            </a:r>
            <a:endParaRPr lang="vi-VN" sz="2000" kern="1200" dirty="0">
              <a:solidFill>
                <a:prstClr val="black"/>
              </a:solidFill>
              <a:latin typeface="Arial" panose="020B0604020202020204" pitchFamily="34" charset="0"/>
              <a:ea typeface="汉仪小麦体简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CFBF360-AD39-41D3-9AEF-6AECFAC34DED}"/>
              </a:ext>
            </a:extLst>
          </p:cNvPr>
          <p:cNvSpPr txBox="1"/>
          <p:nvPr/>
        </p:nvSpPr>
        <p:spPr>
          <a:xfrm>
            <a:off x="3841984" y="2049663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E417E1-8097-4DD1-B4A8-F81C59A46FAC}"/>
              </a:ext>
            </a:extLst>
          </p:cNvPr>
          <p:cNvSpPr txBox="1"/>
          <p:nvPr/>
        </p:nvSpPr>
        <p:spPr>
          <a:xfrm>
            <a:off x="573849" y="2546659"/>
            <a:ext cx="8321795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Trong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các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1, 2, 3, 4, 5, 6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: 1, 3, 5.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Vậy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của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xúc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xắc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: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,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3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,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5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(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từ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tập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hợp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A = {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1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2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3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4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5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;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mặt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6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chấm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}).</a:t>
            </a:r>
          </a:p>
        </p:txBody>
      </p:sp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/>
      <p:bldP spid="20" grpId="0"/>
      <p:bldP spid="21" grpId="0"/>
      <p:bldP spid="22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A26A46C-6191-468C-8E42-31694487E21D}"/>
              </a:ext>
            </a:extLst>
          </p:cNvPr>
          <p:cNvGrpSpPr/>
          <p:nvPr/>
        </p:nvGrpSpPr>
        <p:grpSpPr>
          <a:xfrm>
            <a:off x="1830137" y="201930"/>
            <a:ext cx="6254046" cy="496996"/>
            <a:chOff x="1998132" y="214785"/>
            <a:chExt cx="6254046" cy="496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AA66878C-3062-4EDE-9977-E918518C174E}"/>
                </a:ext>
              </a:extLst>
            </p:cNvPr>
            <p:cNvSpPr txBox="1"/>
            <p:nvPr/>
          </p:nvSpPr>
          <p:spPr>
            <a:xfrm>
              <a:off x="1998132" y="269107"/>
              <a:ext cx="1975556" cy="442674"/>
            </a:xfrm>
            <a:prstGeom prst="roundRect">
              <a:avLst/>
            </a:prstGeom>
            <a:solidFill>
              <a:schemeClr val="accent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Luyện</a:t>
              </a:r>
              <a:r>
                <a:rPr lang="en-US" sz="2000" b="1" dirty="0"/>
                <a:t> </a:t>
              </a:r>
              <a:r>
                <a:rPr lang="en-US" sz="2000" b="1" dirty="0" err="1"/>
                <a:t>tập</a:t>
              </a:r>
              <a:r>
                <a:rPr lang="en-US" sz="2000" b="1" dirty="0"/>
                <a:t> 1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C4D31CC-9335-44CB-80DD-964921DE041A}"/>
                </a:ext>
              </a:extLst>
            </p:cNvPr>
            <p:cNvSpPr txBox="1"/>
            <p:nvPr/>
          </p:nvSpPr>
          <p:spPr>
            <a:xfrm>
              <a:off x="4120446" y="214785"/>
              <a:ext cx="4131732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en-US" sz="2000" dirty="0" err="1"/>
                <a:t>Gieo</a:t>
              </a:r>
              <a:r>
                <a:rPr lang="en-US" sz="2000" dirty="0"/>
                <a:t> </a:t>
              </a:r>
              <a:r>
                <a:rPr lang="en-US" sz="2000" dirty="0" err="1"/>
                <a:t>ngẫu</a:t>
              </a:r>
              <a:r>
                <a:rPr lang="en-US" sz="2000" dirty="0"/>
                <a:t> </a:t>
              </a:r>
              <a:r>
                <a:rPr lang="en-US" sz="2000" dirty="0" err="1"/>
                <a:t>nhiên</a:t>
              </a:r>
              <a:r>
                <a:rPr lang="en-US" sz="2000" dirty="0"/>
                <a:t> </a:t>
              </a:r>
              <a:r>
                <a:rPr lang="en-US" sz="2000" dirty="0" err="1"/>
                <a:t>xúc</a:t>
              </a:r>
              <a:r>
                <a:rPr lang="en-US" sz="2000" dirty="0"/>
                <a:t> </a:t>
              </a:r>
              <a:r>
                <a:rPr lang="en-US" sz="2000" dirty="0" err="1"/>
                <a:t>xắc</a:t>
              </a:r>
              <a:r>
                <a:rPr lang="en-US" sz="2000" dirty="0"/>
                <a:t> </a:t>
              </a:r>
              <a:r>
                <a:rPr lang="en-US" sz="2000" dirty="0" err="1"/>
                <a:t>một</a:t>
              </a:r>
              <a:r>
                <a:rPr lang="en-US" sz="2000" dirty="0"/>
                <a:t> </a:t>
              </a:r>
              <a:r>
                <a:rPr lang="en-US" sz="2000" dirty="0" err="1"/>
                <a:t>lần</a:t>
              </a:r>
              <a:r>
                <a:rPr lang="en-US" sz="2000" dirty="0"/>
                <a:t>.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64898FD9-8A2F-4005-BD3A-B9CCF3CE8190}"/>
              </a:ext>
            </a:extLst>
          </p:cNvPr>
          <p:cNvSpPr txBox="1"/>
          <p:nvPr/>
        </p:nvSpPr>
        <p:spPr>
          <a:xfrm>
            <a:off x="1241777" y="709230"/>
            <a:ext cx="7762802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chấm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nguyên</a:t>
            </a:r>
            <a:r>
              <a:rPr lang="en-US" sz="2000" dirty="0"/>
              <a:t> </a:t>
            </a:r>
            <a:r>
              <a:rPr lang="en-US" sz="2000" dirty="0" err="1"/>
              <a:t>tố</a:t>
            </a:r>
            <a:r>
              <a:rPr lang="en-US" sz="2000" dirty="0"/>
              <a:t>”.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955E18-F834-4732-B03B-6DD2CF0D2E3F}"/>
                  </a:ext>
                </a:extLst>
              </p:cNvPr>
              <p:cNvSpPr txBox="1"/>
              <p:nvPr/>
            </p:nvSpPr>
            <p:spPr>
              <a:xfrm>
                <a:off x="329355" y="2156192"/>
                <a:ext cx="8485290" cy="278537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-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các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1, 2, 3, 4, 5, 6,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2, 3, 5.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just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en-US" sz="2000" b="0" i="1" dirty="0" smtClean="0">
                        <a:solidFill>
                          <a:srgbClr val="000000"/>
                        </a:solidFill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Có ba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kết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quả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thuận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lợi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cho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biến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“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xuất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hiện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của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xúc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xắc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số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nguyên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tố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”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là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algn="ctr">
                  <a:lnSpc>
                    <a:spcPct val="130000"/>
                  </a:lnSpc>
                  <a:spcBef>
                    <a:spcPts val="0"/>
                  </a:spcBef>
                  <a:spcAft>
                    <a:spcPts val="600"/>
                  </a:spcAft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 = {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2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3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,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mặt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 5 </a:t>
                </a:r>
                <a:r>
                  <a:rPr lang="en-US" sz="2000" i="1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  <a:cs typeface="Times New Roman" panose="02020603050405020304" pitchFamily="18" charset="0"/>
                  </a:rPr>
                  <a:t>} </a:t>
                </a:r>
                <a:endParaRPr lang="en-US" sz="2000" dirty="0">
                  <a:effectLst/>
                  <a:latin typeface="+mn-lt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30000"/>
                  </a:lnSpc>
                </a:pP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(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Lấy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ra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từ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tập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hợp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</a:t>
                </a:r>
                <a:r>
                  <a:rPr lang="en-US" sz="2000" i="1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A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 = {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1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2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3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4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5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;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mặt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 6 </a:t>
                </a:r>
                <a:r>
                  <a:rPr lang="en-US" sz="2000" dirty="0" err="1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chấm</a:t>
                </a:r>
                <a:r>
                  <a:rPr lang="en-US" sz="2000" dirty="0">
                    <a:solidFill>
                      <a:srgbClr val="000000"/>
                    </a:solidFill>
                    <a:effectLst/>
                    <a:latin typeface="+mn-lt"/>
                    <a:ea typeface="Calibri" panose="020F0502020204030204" pitchFamily="34" charset="0"/>
                  </a:rPr>
                  <a:t>}).</a:t>
                </a:r>
                <a:endParaRPr lang="en-US" sz="2000" dirty="0">
                  <a:latin typeface="+mn-lt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1955E18-F834-4732-B03B-6DD2CF0D2E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9355" y="2156192"/>
                <a:ext cx="8485290" cy="2785378"/>
              </a:xfrm>
              <a:prstGeom prst="rect">
                <a:avLst/>
              </a:prstGeom>
              <a:blipFill>
                <a:blip r:embed="rId3"/>
                <a:stretch>
                  <a:fillRect l="-718" r="-7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8DF1394B-ABA1-42A9-8527-2628FADCD445}"/>
              </a:ext>
            </a:extLst>
          </p:cNvPr>
          <p:cNvSpPr txBox="1"/>
          <p:nvPr/>
        </p:nvSpPr>
        <p:spPr>
          <a:xfrm>
            <a:off x="139422" y="1576594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47293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 build="p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" name="Google Shape;1822;p47"/>
          <p:cNvPicPr preferRelativeResize="0"/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4065" t="1542" r="12290" b="1542"/>
          <a:stretch/>
        </p:blipFill>
        <p:spPr>
          <a:xfrm>
            <a:off x="6038148" y="1446447"/>
            <a:ext cx="2594111" cy="2678496"/>
          </a:xfrm>
          <a:prstGeom prst="rect">
            <a:avLst/>
          </a:prstGeom>
          <a:noFill/>
          <a:ln>
            <a:noFill/>
          </a:ln>
        </p:spPr>
      </p:pic>
      <p:sp>
        <p:nvSpPr>
          <p:cNvPr id="1823" name="Google Shape;1823;p47"/>
          <p:cNvSpPr/>
          <p:nvPr/>
        </p:nvSpPr>
        <p:spPr>
          <a:xfrm>
            <a:off x="5985059" y="724572"/>
            <a:ext cx="2758592" cy="3330737"/>
          </a:xfrm>
          <a:custGeom>
            <a:avLst/>
            <a:gdLst/>
            <a:ahLst/>
            <a:cxnLst/>
            <a:rect l="l" t="t" r="r" b="b"/>
            <a:pathLst>
              <a:path w="40107" h="37460" extrusionOk="0">
                <a:moveTo>
                  <a:pt x="16711" y="5170"/>
                </a:moveTo>
                <a:cubicBezTo>
                  <a:pt x="17988" y="5170"/>
                  <a:pt x="19267" y="5544"/>
                  <a:pt x="20354" y="6311"/>
                </a:cubicBezTo>
                <a:cubicBezTo>
                  <a:pt x="21891" y="7385"/>
                  <a:pt x="23660" y="8044"/>
                  <a:pt x="25532" y="8171"/>
                </a:cubicBezTo>
                <a:cubicBezTo>
                  <a:pt x="28179" y="8345"/>
                  <a:pt x="30780" y="9489"/>
                  <a:pt x="32756" y="11592"/>
                </a:cubicBezTo>
                <a:cubicBezTo>
                  <a:pt x="36674" y="15776"/>
                  <a:pt x="36651" y="22364"/>
                  <a:pt x="32721" y="26514"/>
                </a:cubicBezTo>
                <a:cubicBezTo>
                  <a:pt x="30563" y="28791"/>
                  <a:pt x="27679" y="29930"/>
                  <a:pt x="24793" y="29930"/>
                </a:cubicBezTo>
                <a:cubicBezTo>
                  <a:pt x="24589" y="29930"/>
                  <a:pt x="24384" y="29924"/>
                  <a:pt x="24180" y="29912"/>
                </a:cubicBezTo>
                <a:cubicBezTo>
                  <a:pt x="23961" y="29899"/>
                  <a:pt x="23742" y="29893"/>
                  <a:pt x="23524" y="29893"/>
                </a:cubicBezTo>
                <a:cubicBezTo>
                  <a:pt x="21594" y="29893"/>
                  <a:pt x="19684" y="30401"/>
                  <a:pt x="18054" y="31449"/>
                </a:cubicBezTo>
                <a:cubicBezTo>
                  <a:pt x="16580" y="32390"/>
                  <a:pt x="14897" y="32848"/>
                  <a:pt x="13218" y="32848"/>
                </a:cubicBezTo>
                <a:cubicBezTo>
                  <a:pt x="10854" y="32848"/>
                  <a:pt x="8496" y="31940"/>
                  <a:pt x="6739" y="30190"/>
                </a:cubicBezTo>
                <a:cubicBezTo>
                  <a:pt x="3190" y="26630"/>
                  <a:pt x="3190" y="20874"/>
                  <a:pt x="6739" y="17314"/>
                </a:cubicBezTo>
                <a:cubicBezTo>
                  <a:pt x="6819" y="17233"/>
                  <a:pt x="6901" y="17163"/>
                  <a:pt x="6981" y="17083"/>
                </a:cubicBezTo>
                <a:cubicBezTo>
                  <a:pt x="8773" y="15419"/>
                  <a:pt x="10021" y="13222"/>
                  <a:pt x="10322" y="10795"/>
                </a:cubicBezTo>
                <a:cubicBezTo>
                  <a:pt x="10484" y="9419"/>
                  <a:pt x="11096" y="8091"/>
                  <a:pt x="12148" y="7038"/>
                </a:cubicBezTo>
                <a:cubicBezTo>
                  <a:pt x="13379" y="5808"/>
                  <a:pt x="15043" y="5170"/>
                  <a:pt x="16711" y="5170"/>
                </a:cubicBezTo>
                <a:close/>
                <a:moveTo>
                  <a:pt x="0" y="0"/>
                </a:moveTo>
                <a:lnTo>
                  <a:pt x="0" y="37459"/>
                </a:lnTo>
                <a:lnTo>
                  <a:pt x="40107" y="37459"/>
                </a:lnTo>
                <a:lnTo>
                  <a:pt x="401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24" name="Google Shape;1824;p47"/>
          <p:cNvSpPr/>
          <p:nvPr/>
        </p:nvSpPr>
        <p:spPr>
          <a:xfrm>
            <a:off x="755549" y="2985284"/>
            <a:ext cx="3666600" cy="1211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47"/>
          <p:cNvSpPr/>
          <p:nvPr/>
        </p:nvSpPr>
        <p:spPr>
          <a:xfrm rot="4500006">
            <a:off x="7036061" y="-800284"/>
            <a:ext cx="2775887" cy="2454756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47"/>
          <p:cNvSpPr/>
          <p:nvPr/>
        </p:nvSpPr>
        <p:spPr>
          <a:xfrm rot="2700000" flipH="1">
            <a:off x="6248757" y="3942447"/>
            <a:ext cx="1108564" cy="1693801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47"/>
          <p:cNvSpPr/>
          <p:nvPr/>
        </p:nvSpPr>
        <p:spPr>
          <a:xfrm>
            <a:off x="5812262" y="-139550"/>
            <a:ext cx="3666565" cy="1386690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47"/>
          <p:cNvSpPr/>
          <p:nvPr/>
        </p:nvSpPr>
        <p:spPr>
          <a:xfrm>
            <a:off x="7737763" y="3798550"/>
            <a:ext cx="2396831" cy="1981583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32" name="Google Shape;1832;p47"/>
          <p:cNvGrpSpPr/>
          <p:nvPr/>
        </p:nvGrpSpPr>
        <p:grpSpPr>
          <a:xfrm rot="-1470734">
            <a:off x="8588125" y="3822905"/>
            <a:ext cx="696106" cy="1932873"/>
            <a:chOff x="3888625" y="3682675"/>
            <a:chExt cx="696085" cy="1932815"/>
          </a:xfrm>
        </p:grpSpPr>
        <p:sp>
          <p:nvSpPr>
            <p:cNvPr id="1833" name="Google Shape;1833;p4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4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4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4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4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4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4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4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4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4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4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4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4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4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4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4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4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4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4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4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4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4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4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4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57" name="Google Shape;1857;p47"/>
          <p:cNvSpPr txBox="1">
            <a:spLocks noGrp="1"/>
          </p:cNvSpPr>
          <p:nvPr>
            <p:ph type="title"/>
          </p:nvPr>
        </p:nvSpPr>
        <p:spPr>
          <a:xfrm>
            <a:off x="-6395" y="448334"/>
            <a:ext cx="5705709" cy="26581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>
                <a:latin typeface="+mn-lt"/>
              </a:rPr>
              <a:t>II.</a:t>
            </a:r>
            <a:br>
              <a:rPr lang="en" sz="4400" dirty="0">
                <a:latin typeface="+mn-lt"/>
              </a:rPr>
            </a:br>
            <a:r>
              <a:rPr lang="en" sz="4400" dirty="0">
                <a:latin typeface="+mn-lt"/>
              </a:rPr>
              <a:t>BIẾN CỐ TRONG </a:t>
            </a:r>
            <a:br>
              <a:rPr lang="en" sz="4400" dirty="0">
                <a:latin typeface="+mn-lt"/>
              </a:rPr>
            </a:br>
            <a:r>
              <a:rPr lang="en" sz="4400" dirty="0">
                <a:latin typeface="+mn-lt"/>
              </a:rPr>
              <a:t>TRÒ CHƠI RÚT THẺ </a:t>
            </a:r>
            <a:endParaRPr sz="4400" dirty="0">
              <a:latin typeface="+mn-lt"/>
            </a:endParaRPr>
          </a:p>
        </p:txBody>
      </p:sp>
    </p:spTree>
  </p:cSld>
  <p:clrMapOvr>
    <a:masterClrMapping/>
  </p:clrMapOvr>
  <p:transition spd="med">
    <p:split orient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49"/>
          <p:cNvSpPr/>
          <p:nvPr/>
        </p:nvSpPr>
        <p:spPr>
          <a:xfrm rot="5400000">
            <a:off x="4567781" y="545962"/>
            <a:ext cx="4725382" cy="4046623"/>
          </a:xfrm>
          <a:custGeom>
            <a:avLst/>
            <a:gdLst/>
            <a:ahLst/>
            <a:cxnLst/>
            <a:rect l="l" t="t" r="r" b="b"/>
            <a:pathLst>
              <a:path w="33716" h="28873" extrusionOk="0">
                <a:moveTo>
                  <a:pt x="20967" y="3242"/>
                </a:moveTo>
                <a:cubicBezTo>
                  <a:pt x="22456" y="3242"/>
                  <a:pt x="23917" y="4155"/>
                  <a:pt x="24527" y="5514"/>
                </a:cubicBezTo>
                <a:cubicBezTo>
                  <a:pt x="25162" y="6912"/>
                  <a:pt x="24931" y="8565"/>
                  <a:pt x="25521" y="9975"/>
                </a:cubicBezTo>
                <a:cubicBezTo>
                  <a:pt x="26561" y="12426"/>
                  <a:pt x="29670" y="13269"/>
                  <a:pt x="31300" y="15385"/>
                </a:cubicBezTo>
                <a:cubicBezTo>
                  <a:pt x="32490" y="16944"/>
                  <a:pt x="32744" y="19083"/>
                  <a:pt x="32340" y="21013"/>
                </a:cubicBezTo>
                <a:cubicBezTo>
                  <a:pt x="31901" y="23047"/>
                  <a:pt x="30710" y="24978"/>
                  <a:pt x="28896" y="26006"/>
                </a:cubicBezTo>
                <a:cubicBezTo>
                  <a:pt x="28039" y="26497"/>
                  <a:pt x="27049" y="26759"/>
                  <a:pt x="26060" y="26759"/>
                </a:cubicBezTo>
                <a:cubicBezTo>
                  <a:pt x="25513" y="26759"/>
                  <a:pt x="24968" y="26679"/>
                  <a:pt x="24445" y="26514"/>
                </a:cubicBezTo>
                <a:cubicBezTo>
                  <a:pt x="23117" y="26087"/>
                  <a:pt x="22354" y="25012"/>
                  <a:pt x="21267" y="24215"/>
                </a:cubicBezTo>
                <a:cubicBezTo>
                  <a:pt x="20439" y="23610"/>
                  <a:pt x="19404" y="23266"/>
                  <a:pt x="18374" y="23266"/>
                </a:cubicBezTo>
                <a:cubicBezTo>
                  <a:pt x="18340" y="23266"/>
                  <a:pt x="18307" y="23266"/>
                  <a:pt x="18273" y="23267"/>
                </a:cubicBezTo>
                <a:cubicBezTo>
                  <a:pt x="16702" y="23290"/>
                  <a:pt x="15222" y="24053"/>
                  <a:pt x="13650" y="24087"/>
                </a:cubicBezTo>
                <a:cubicBezTo>
                  <a:pt x="13625" y="24088"/>
                  <a:pt x="13600" y="24088"/>
                  <a:pt x="13575" y="24088"/>
                </a:cubicBezTo>
                <a:cubicBezTo>
                  <a:pt x="11489" y="24088"/>
                  <a:pt x="9562" y="22654"/>
                  <a:pt x="8877" y="20689"/>
                </a:cubicBezTo>
                <a:cubicBezTo>
                  <a:pt x="8172" y="18701"/>
                  <a:pt x="8461" y="16436"/>
                  <a:pt x="6727" y="14933"/>
                </a:cubicBezTo>
                <a:cubicBezTo>
                  <a:pt x="5745" y="14078"/>
                  <a:pt x="4427" y="13743"/>
                  <a:pt x="3340" y="13027"/>
                </a:cubicBezTo>
                <a:cubicBezTo>
                  <a:pt x="2185" y="12252"/>
                  <a:pt x="1318" y="10969"/>
                  <a:pt x="1203" y="9593"/>
                </a:cubicBezTo>
                <a:cubicBezTo>
                  <a:pt x="1191" y="9455"/>
                  <a:pt x="1191" y="9316"/>
                  <a:pt x="1191" y="9177"/>
                </a:cubicBezTo>
                <a:cubicBezTo>
                  <a:pt x="1237" y="7629"/>
                  <a:pt x="2428" y="6092"/>
                  <a:pt x="4011" y="5999"/>
                </a:cubicBezTo>
                <a:cubicBezTo>
                  <a:pt x="4094" y="5995"/>
                  <a:pt x="4177" y="5993"/>
                  <a:pt x="4259" y="5993"/>
                </a:cubicBezTo>
                <a:cubicBezTo>
                  <a:pt x="5962" y="5993"/>
                  <a:pt x="7606" y="6864"/>
                  <a:pt x="9281" y="7051"/>
                </a:cubicBezTo>
                <a:cubicBezTo>
                  <a:pt x="9666" y="7092"/>
                  <a:pt x="10053" y="7113"/>
                  <a:pt x="10439" y="7113"/>
                </a:cubicBezTo>
                <a:cubicBezTo>
                  <a:pt x="12409" y="7113"/>
                  <a:pt x="14375" y="6578"/>
                  <a:pt x="16066" y="5583"/>
                </a:cubicBezTo>
                <a:cubicBezTo>
                  <a:pt x="17546" y="4705"/>
                  <a:pt x="18898" y="3445"/>
                  <a:pt x="20608" y="3260"/>
                </a:cubicBezTo>
                <a:cubicBezTo>
                  <a:pt x="20728" y="3248"/>
                  <a:pt x="20848" y="3242"/>
                  <a:pt x="20967" y="3242"/>
                </a:cubicBezTo>
                <a:close/>
                <a:moveTo>
                  <a:pt x="1" y="0"/>
                </a:moveTo>
                <a:lnTo>
                  <a:pt x="1" y="28872"/>
                </a:lnTo>
                <a:lnTo>
                  <a:pt x="33715" y="28872"/>
                </a:lnTo>
                <a:lnTo>
                  <a:pt x="3371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82" name="Google Shape;1882;p49"/>
          <p:cNvSpPr/>
          <p:nvPr/>
        </p:nvSpPr>
        <p:spPr>
          <a:xfrm rot="-1799976">
            <a:off x="6914720" y="4032320"/>
            <a:ext cx="2862913" cy="2132167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83" name="Google Shape;1883;p49"/>
          <p:cNvGrpSpPr/>
          <p:nvPr/>
        </p:nvGrpSpPr>
        <p:grpSpPr>
          <a:xfrm rot="-1470548">
            <a:off x="8704978" y="1081280"/>
            <a:ext cx="617828" cy="1715342"/>
            <a:chOff x="3888625" y="3682675"/>
            <a:chExt cx="696085" cy="1932815"/>
          </a:xfrm>
        </p:grpSpPr>
        <p:sp>
          <p:nvSpPr>
            <p:cNvPr id="1884" name="Google Shape;1884;p49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6" name="Google Shape;1886;p49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7" name="Google Shape;1887;p49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9" name="Google Shape;1889;p49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0" name="Google Shape;1890;p49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1" name="Google Shape;1891;p49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2" name="Google Shape;1892;p49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3" name="Google Shape;1893;p49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4" name="Google Shape;1894;p49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5" name="Google Shape;1895;p49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6" name="Google Shape;1896;p49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7" name="Google Shape;1897;p49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8" name="Google Shape;1898;p49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9" name="Google Shape;1899;p49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0" name="Google Shape;1900;p49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1" name="Google Shape;1901;p49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2" name="Google Shape;1902;p49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3" name="Google Shape;1903;p49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4" name="Google Shape;1904;p49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5" name="Google Shape;1905;p49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6" name="Google Shape;1906;p49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7" name="Google Shape;1907;p49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908" name="Google Shape;1908;p49"/>
          <p:cNvSpPr/>
          <p:nvPr/>
        </p:nvSpPr>
        <p:spPr>
          <a:xfrm rot="8100000">
            <a:off x="7702763" y="4383133"/>
            <a:ext cx="1884739" cy="844097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909" name="Google Shape;1909;p49"/>
          <p:cNvGrpSpPr/>
          <p:nvPr/>
        </p:nvGrpSpPr>
        <p:grpSpPr>
          <a:xfrm rot="10800000" flipH="1">
            <a:off x="5609399" y="-298248"/>
            <a:ext cx="964062" cy="1545385"/>
            <a:chOff x="8131305" y="2068599"/>
            <a:chExt cx="1208098" cy="1936572"/>
          </a:xfrm>
        </p:grpSpPr>
        <p:sp>
          <p:nvSpPr>
            <p:cNvPr id="1910" name="Google Shape;1910;p49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1" name="Google Shape;1911;p49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12" name="Google Shape;1912;p49"/>
          <p:cNvGrpSpPr/>
          <p:nvPr/>
        </p:nvGrpSpPr>
        <p:grpSpPr>
          <a:xfrm rot="10800000" flipH="1">
            <a:off x="4956925" y="2365826"/>
            <a:ext cx="578995" cy="762248"/>
            <a:chOff x="2109400" y="2670450"/>
            <a:chExt cx="113200" cy="149025"/>
          </a:xfrm>
        </p:grpSpPr>
        <p:sp>
          <p:nvSpPr>
            <p:cNvPr id="1913" name="Google Shape;1913;p49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4" name="Google Shape;1914;p49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5" name="Google Shape;1915;p49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6" name="Google Shape;1916;p49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7" name="Google Shape;1917;p49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8" name="Google Shape;1918;p49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9" name="Google Shape;1919;p49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0" name="Google Shape;1920;p49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1" name="Google Shape;1921;p49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2" name="Google Shape;1922;p49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3" name="Google Shape;1923;p49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4" name="Google Shape;1924;p49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5" name="Google Shape;1925;p49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6" name="Google Shape;1926;p49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7" name="Google Shape;1927;p49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8" name="Google Shape;1928;p49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9" name="Google Shape;1929;p49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0" name="Google Shape;1930;p49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1" name="Google Shape;1931;p49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2" name="Google Shape;1932;p49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3" name="Google Shape;1933;p49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4" name="Google Shape;1934;p49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5" name="Google Shape;1935;p49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2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A66142-37D9-473A-AE15-8705F1C7A6EC}"/>
              </a:ext>
            </a:extLst>
          </p:cNvPr>
          <p:cNvSpPr/>
          <p:nvPr/>
        </p:nvSpPr>
        <p:spPr>
          <a:xfrm>
            <a:off x="3522046" y="252745"/>
            <a:ext cx="2988441" cy="523797"/>
          </a:xfrm>
          <a:prstGeom prst="roundRect">
            <a:avLst/>
          </a:prstGeom>
          <a:solidFill>
            <a:srgbClr val="FFBC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rPr>
              <a:t>HOẠT ĐỘNG NHÓM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8ED41F-0EED-4648-BB43-F0AB583F0DAF}"/>
                  </a:ext>
                </a:extLst>
              </p:cNvPr>
              <p:cNvSpPr txBox="1"/>
              <p:nvPr/>
            </p:nvSpPr>
            <p:spPr>
              <a:xfrm>
                <a:off x="325170" y="1011484"/>
                <a:ext cx="8335645" cy="18819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kumimoji="0" lang="en-US" sz="2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-  </a:t>
                </a:r>
                <a:r>
                  <a:rPr kumimoji="0" lang="en-US" sz="2000" b="1" i="0" u="sng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Nhiệm</a:t>
                </a:r>
                <a:r>
                  <a:rPr kumimoji="0" lang="en-US" sz="2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 </a:t>
                </a:r>
                <a:r>
                  <a:rPr kumimoji="0" lang="en-US" sz="2000" b="1" i="0" u="sng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vụ</a:t>
                </a:r>
                <a:r>
                  <a:rPr kumimoji="0" lang="en-US" sz="2000" b="1" i="0" u="sng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: </a:t>
                </a:r>
                <a:r>
                  <a:rPr kumimoji="0" lang="en-US" sz="20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sym typeface="Arial"/>
                  </a:rPr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nhóm</a:t>
                </a:r>
                <a:r>
                  <a:rPr lang="en-US" sz="2000" dirty="0"/>
                  <a:t> 1 </a:t>
                </a:r>
                <a:r>
                  <a:rPr lang="en-US" sz="2000" dirty="0" err="1"/>
                  <a:t>hộp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gồm</a:t>
                </a:r>
                <a:r>
                  <a:rPr lang="en-US" sz="2000" dirty="0"/>
                  <a:t> 12 </a:t>
                </a:r>
                <a:r>
                  <a:rPr lang="en-US" sz="2000" dirty="0" err="1"/>
                  <a:t>chiếc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cùng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loại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mỗi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1, 2, 3, …, 12;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thì</a:t>
                </a:r>
                <a:r>
                  <a:rPr lang="en-US" sz="2000" dirty="0"/>
                  <a:t> </a:t>
                </a:r>
                <a:r>
                  <a:rPr lang="en-US" sz="2000" dirty="0" err="1"/>
                  <a:t>ghi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hai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khác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nhau</a:t>
                </a:r>
                <a:r>
                  <a:rPr lang="en-US" sz="2000" dirty="0"/>
                  <a:t>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ngẫu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1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thảo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lần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lượt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câu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hỏi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b="1" dirty="0"/>
                  <a:t>HĐ3</a:t>
                </a:r>
                <a:r>
                  <a:rPr lang="en-US" sz="2000" dirty="0"/>
                  <a:t>, </a:t>
                </a:r>
                <a:r>
                  <a:rPr lang="en-US" sz="2000" b="1" dirty="0"/>
                  <a:t>HĐ4</a:t>
                </a:r>
                <a:r>
                  <a:rPr lang="en-US" sz="2000" dirty="0"/>
                  <a:t>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88ED41F-0EED-4648-BB43-F0AB583F0D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5170" y="1011484"/>
                <a:ext cx="8335645" cy="1881990"/>
              </a:xfrm>
              <a:prstGeom prst="rect">
                <a:avLst/>
              </a:prstGeom>
              <a:blipFill>
                <a:blip r:embed="rId3"/>
                <a:stretch>
                  <a:fillRect l="-731" r="-731" b="-48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8" name="Group 67">
            <a:extLst>
              <a:ext uri="{FF2B5EF4-FFF2-40B4-BE49-F238E27FC236}">
                <a16:creationId xmlns:a16="http://schemas.microsoft.com/office/drawing/2014/main" id="{AFBAF727-9F7B-44B6-AE25-D8DA9C851F75}"/>
              </a:ext>
            </a:extLst>
          </p:cNvPr>
          <p:cNvGrpSpPr/>
          <p:nvPr/>
        </p:nvGrpSpPr>
        <p:grpSpPr>
          <a:xfrm>
            <a:off x="2512821" y="2940162"/>
            <a:ext cx="3638067" cy="2056567"/>
            <a:chOff x="3801979" y="827171"/>
            <a:chExt cx="4236258" cy="3489158"/>
          </a:xfrm>
        </p:grpSpPr>
        <p:grpSp>
          <p:nvGrpSpPr>
            <p:cNvPr id="69" name="Group 68">
              <a:extLst>
                <a:ext uri="{FF2B5EF4-FFF2-40B4-BE49-F238E27FC236}">
                  <a16:creationId xmlns:a16="http://schemas.microsoft.com/office/drawing/2014/main" id="{AE3249E1-81FA-49CA-92D1-94B37ACD5A28}"/>
                </a:ext>
              </a:extLst>
            </p:cNvPr>
            <p:cNvGrpSpPr/>
            <p:nvPr/>
          </p:nvGrpSpPr>
          <p:grpSpPr>
            <a:xfrm>
              <a:off x="3801979" y="827171"/>
              <a:ext cx="4236258" cy="3489158"/>
              <a:chOff x="4487779" y="914400"/>
              <a:chExt cx="4236258" cy="3489158"/>
            </a:xfrm>
          </p:grpSpPr>
          <p:sp>
            <p:nvSpPr>
              <p:cNvPr id="75" name="Cube 74">
                <a:extLst>
                  <a:ext uri="{FF2B5EF4-FFF2-40B4-BE49-F238E27FC236}">
                    <a16:creationId xmlns:a16="http://schemas.microsoft.com/office/drawing/2014/main" id="{D02F5A5B-7695-4EAF-987D-B253DD41A785}"/>
                  </a:ext>
                </a:extLst>
              </p:cNvPr>
              <p:cNvSpPr/>
              <p:nvPr/>
            </p:nvSpPr>
            <p:spPr>
              <a:xfrm>
                <a:off x="4487779" y="914400"/>
                <a:ext cx="4236258" cy="3489158"/>
              </a:xfrm>
              <a:prstGeom prst="cub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76" name="Rectangle 75">
                <a:extLst>
                  <a:ext uri="{FF2B5EF4-FFF2-40B4-BE49-F238E27FC236}">
                    <a16:creationId xmlns:a16="http://schemas.microsoft.com/office/drawing/2014/main" id="{968AF546-1CC1-49C3-B895-601A29280B43}"/>
                  </a:ext>
                </a:extLst>
              </p:cNvPr>
              <p:cNvSpPr/>
              <p:nvPr/>
            </p:nvSpPr>
            <p:spPr>
              <a:xfrm>
                <a:off x="4682659" y="1932272"/>
                <a:ext cx="548640" cy="1097280"/>
              </a:xfrm>
              <a:prstGeom prst="rect">
                <a:avLst/>
              </a:prstGeom>
              <a:solidFill>
                <a:schemeClr val="accent2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</a:t>
                </a:r>
              </a:p>
            </p:txBody>
          </p:sp>
          <p:sp>
            <p:nvSpPr>
              <p:cNvPr id="77" name="Rectangle 76">
                <a:extLst>
                  <a:ext uri="{FF2B5EF4-FFF2-40B4-BE49-F238E27FC236}">
                    <a16:creationId xmlns:a16="http://schemas.microsoft.com/office/drawing/2014/main" id="{CD08D51F-B426-468E-A8CB-490AD6FFAF0B}"/>
                  </a:ext>
                </a:extLst>
              </p:cNvPr>
              <p:cNvSpPr/>
              <p:nvPr/>
            </p:nvSpPr>
            <p:spPr>
              <a:xfrm>
                <a:off x="5221486" y="1917233"/>
                <a:ext cx="548640" cy="109728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2</a:t>
                </a:r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960197BB-681F-4335-A5E5-638496CA6A9A}"/>
                  </a:ext>
                </a:extLst>
              </p:cNvPr>
              <p:cNvSpPr/>
              <p:nvPr/>
            </p:nvSpPr>
            <p:spPr>
              <a:xfrm>
                <a:off x="5760313" y="1932272"/>
                <a:ext cx="548640" cy="1097280"/>
              </a:xfrm>
              <a:prstGeom prst="rect">
                <a:avLst/>
              </a:prstGeom>
              <a:solidFill>
                <a:schemeClr val="accent3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3</a:t>
                </a:r>
              </a:p>
            </p:txBody>
          </p:sp>
          <p:sp>
            <p:nvSpPr>
              <p:cNvPr id="83" name="Rectangle 82">
                <a:extLst>
                  <a:ext uri="{FF2B5EF4-FFF2-40B4-BE49-F238E27FC236}">
                    <a16:creationId xmlns:a16="http://schemas.microsoft.com/office/drawing/2014/main" id="{17E3FF61-EBB6-43AD-83EC-74C4BD0277BF}"/>
                  </a:ext>
                </a:extLst>
              </p:cNvPr>
              <p:cNvSpPr/>
              <p:nvPr/>
            </p:nvSpPr>
            <p:spPr>
              <a:xfrm>
                <a:off x="6299140" y="1932272"/>
                <a:ext cx="548640" cy="1097280"/>
              </a:xfrm>
              <a:prstGeom prst="rect">
                <a:avLst/>
              </a:prstGeom>
              <a:solidFill>
                <a:schemeClr val="tx1">
                  <a:lumMod val="2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4</a:t>
                </a:r>
              </a:p>
            </p:txBody>
          </p:sp>
          <p:sp>
            <p:nvSpPr>
              <p:cNvPr id="84" name="Rectangle 83">
                <a:extLst>
                  <a:ext uri="{FF2B5EF4-FFF2-40B4-BE49-F238E27FC236}">
                    <a16:creationId xmlns:a16="http://schemas.microsoft.com/office/drawing/2014/main" id="{2FD99B5D-D0A0-42B7-8344-F13E655741F1}"/>
                  </a:ext>
                </a:extLst>
              </p:cNvPr>
              <p:cNvSpPr/>
              <p:nvPr/>
            </p:nvSpPr>
            <p:spPr>
              <a:xfrm>
                <a:off x="6837967" y="1932272"/>
                <a:ext cx="548640" cy="1097280"/>
              </a:xfrm>
              <a:prstGeom prst="rect">
                <a:avLst/>
              </a:prstGeom>
              <a:solidFill>
                <a:srgbClr val="0070C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5</a:t>
                </a:r>
              </a:p>
            </p:txBody>
          </p:sp>
          <p:sp>
            <p:nvSpPr>
              <p:cNvPr id="85" name="Rectangle 84">
                <a:extLst>
                  <a:ext uri="{FF2B5EF4-FFF2-40B4-BE49-F238E27FC236}">
                    <a16:creationId xmlns:a16="http://schemas.microsoft.com/office/drawing/2014/main" id="{79EC6BC4-302E-4759-BF19-DEF1BD41CE88}"/>
                  </a:ext>
                </a:extLst>
              </p:cNvPr>
              <p:cNvSpPr/>
              <p:nvPr/>
            </p:nvSpPr>
            <p:spPr>
              <a:xfrm>
                <a:off x="7348897" y="1936483"/>
                <a:ext cx="548640" cy="1097280"/>
              </a:xfrm>
              <a:prstGeom prst="rect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6</a:t>
                </a:r>
              </a:p>
            </p:txBody>
          </p:sp>
          <p:sp>
            <p:nvSpPr>
              <p:cNvPr id="86" name="Rectangle 85">
                <a:extLst>
                  <a:ext uri="{FF2B5EF4-FFF2-40B4-BE49-F238E27FC236}">
                    <a16:creationId xmlns:a16="http://schemas.microsoft.com/office/drawing/2014/main" id="{F8D18B53-769C-44EF-A967-7DC8FBEC00E2}"/>
                  </a:ext>
                </a:extLst>
              </p:cNvPr>
              <p:cNvSpPr/>
              <p:nvPr/>
            </p:nvSpPr>
            <p:spPr>
              <a:xfrm>
                <a:off x="4687772" y="3029552"/>
                <a:ext cx="548640" cy="109728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7</a:t>
                </a:r>
              </a:p>
            </p:txBody>
          </p:sp>
          <p:sp>
            <p:nvSpPr>
              <p:cNvPr id="87" name="Rectangle 86">
                <a:extLst>
                  <a:ext uri="{FF2B5EF4-FFF2-40B4-BE49-F238E27FC236}">
                    <a16:creationId xmlns:a16="http://schemas.microsoft.com/office/drawing/2014/main" id="{786AD038-16CC-44CC-A2EC-CFDE0B39FB6C}"/>
                  </a:ext>
                </a:extLst>
              </p:cNvPr>
              <p:cNvSpPr/>
              <p:nvPr/>
            </p:nvSpPr>
            <p:spPr>
              <a:xfrm>
                <a:off x="5231299" y="3029552"/>
                <a:ext cx="548640" cy="1097280"/>
              </a:xfrm>
              <a:prstGeom prst="rect">
                <a:avLst/>
              </a:prstGeom>
              <a:solidFill>
                <a:srgbClr val="C0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8</a:t>
                </a:r>
              </a:p>
            </p:txBody>
          </p:sp>
          <p:sp>
            <p:nvSpPr>
              <p:cNvPr id="88" name="Rectangle 87">
                <a:extLst>
                  <a:ext uri="{FF2B5EF4-FFF2-40B4-BE49-F238E27FC236}">
                    <a16:creationId xmlns:a16="http://schemas.microsoft.com/office/drawing/2014/main" id="{1636AB07-14ED-4A3C-A9ED-716B85B395A3}"/>
                  </a:ext>
                </a:extLst>
              </p:cNvPr>
              <p:cNvSpPr/>
              <p:nvPr/>
            </p:nvSpPr>
            <p:spPr>
              <a:xfrm>
                <a:off x="5786667" y="3029552"/>
                <a:ext cx="548640" cy="1097280"/>
              </a:xfrm>
              <a:prstGeom prst="rect">
                <a:avLst/>
              </a:prstGeom>
              <a:solidFill>
                <a:schemeClr val="tx1">
                  <a:lumMod val="5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9</a:t>
                </a:r>
              </a:p>
            </p:txBody>
          </p:sp>
          <p:sp>
            <p:nvSpPr>
              <p:cNvPr id="89" name="Rectangle 88">
                <a:extLst>
                  <a:ext uri="{FF2B5EF4-FFF2-40B4-BE49-F238E27FC236}">
                    <a16:creationId xmlns:a16="http://schemas.microsoft.com/office/drawing/2014/main" id="{73A52659-ACF9-4327-88B1-EB05270811BD}"/>
                  </a:ext>
                </a:extLst>
              </p:cNvPr>
              <p:cNvSpPr/>
              <p:nvPr/>
            </p:nvSpPr>
            <p:spPr>
              <a:xfrm>
                <a:off x="6307410" y="3029552"/>
                <a:ext cx="548640" cy="1097280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10</a:t>
                </a:r>
              </a:p>
            </p:txBody>
          </p:sp>
          <p:sp>
            <p:nvSpPr>
              <p:cNvPr id="90" name="Rectangle 89">
                <a:extLst>
                  <a:ext uri="{FF2B5EF4-FFF2-40B4-BE49-F238E27FC236}">
                    <a16:creationId xmlns:a16="http://schemas.microsoft.com/office/drawing/2014/main" id="{27B504A9-6469-4917-BB30-432ABC1D7105}"/>
                  </a:ext>
                </a:extLst>
              </p:cNvPr>
              <p:cNvSpPr/>
              <p:nvPr/>
            </p:nvSpPr>
            <p:spPr>
              <a:xfrm>
                <a:off x="6805370" y="3029552"/>
                <a:ext cx="548640" cy="1097280"/>
              </a:xfrm>
              <a:prstGeom prst="rect">
                <a:avLst/>
              </a:prstGeom>
              <a:solidFill>
                <a:srgbClr val="7030A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11</a:t>
                </a:r>
              </a:p>
            </p:txBody>
          </p:sp>
          <p:sp>
            <p:nvSpPr>
              <p:cNvPr id="91" name="Rectangle 90">
                <a:extLst>
                  <a:ext uri="{FF2B5EF4-FFF2-40B4-BE49-F238E27FC236}">
                    <a16:creationId xmlns:a16="http://schemas.microsoft.com/office/drawing/2014/main" id="{664DEC31-E83B-4EAE-8012-9D0ECD340D59}"/>
                  </a:ext>
                </a:extLst>
              </p:cNvPr>
              <p:cNvSpPr/>
              <p:nvPr/>
            </p:nvSpPr>
            <p:spPr>
              <a:xfrm>
                <a:off x="7348897" y="3029552"/>
                <a:ext cx="548640" cy="1097280"/>
              </a:xfrm>
              <a:prstGeom prst="rect">
                <a:avLst/>
              </a:prstGeom>
              <a:solidFill>
                <a:srgbClr val="FF0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000" dirty="0">
                    <a:solidFill>
                      <a:schemeClr val="tx1"/>
                    </a:solidFill>
                  </a:rPr>
                  <a:t>12</a:t>
                </a:r>
              </a:p>
            </p:txBody>
          </p:sp>
        </p:grp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9D45FB58-82E9-4DC4-B270-81781564039A}"/>
                </a:ext>
              </a:extLst>
            </p:cNvPr>
            <p:cNvSpPr/>
            <p:nvPr/>
          </p:nvSpPr>
          <p:spPr>
            <a:xfrm>
              <a:off x="5544636" y="877797"/>
              <a:ext cx="822960" cy="73152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3D08124-979E-41FE-B254-6695AEFD073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236601" y="96044"/>
            <a:ext cx="1296700" cy="797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9103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90FE0E-A8AF-439E-8CE8-7D31B9E91C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872" y="1026652"/>
            <a:ext cx="771525" cy="4191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77D403-81D5-459A-847E-A0DBF3F1DEDF}"/>
              </a:ext>
            </a:extLst>
          </p:cNvPr>
          <p:cNvSpPr txBox="1"/>
          <p:nvPr/>
        </p:nvSpPr>
        <p:spPr>
          <a:xfrm>
            <a:off x="171387" y="1804465"/>
            <a:ext cx="4095812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a) </a:t>
            </a:r>
            <a:r>
              <a:rPr lang="en-US" sz="2000" dirty="0" err="1">
                <a:latin typeface="+mn-lt"/>
              </a:rPr>
              <a:t>Nêu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những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thẻ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rút</a:t>
            </a:r>
            <a:r>
              <a:rPr lang="en-US" sz="2000" dirty="0">
                <a:latin typeface="+mn-lt"/>
              </a:rPr>
              <a:t> ra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EE1C64EA-8464-4E2F-888F-F6B11A8CC365}"/>
              </a:ext>
            </a:extLst>
          </p:cNvPr>
          <p:cNvSpPr txBox="1"/>
          <p:nvPr/>
        </p:nvSpPr>
        <p:spPr>
          <a:xfrm>
            <a:off x="171387" y="3408453"/>
            <a:ext cx="4247858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b) </a:t>
            </a:r>
            <a:r>
              <a:rPr lang="en-US" sz="2000" dirty="0" err="1">
                <a:latin typeface="+mn-lt"/>
              </a:rPr>
              <a:t>Viết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C </a:t>
            </a:r>
            <a:r>
              <a:rPr lang="en-US" sz="2000" dirty="0" err="1">
                <a:latin typeface="+mn-lt"/>
              </a:rPr>
              <a:t>gồm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thẻ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được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rút</a:t>
            </a:r>
            <a:r>
              <a:rPr lang="en-US" sz="2000" dirty="0">
                <a:latin typeface="+mn-lt"/>
              </a:rPr>
              <a:t> ra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347783F-D28F-46BA-B875-85217931C2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756" y="1026652"/>
            <a:ext cx="762000" cy="409575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353D59-6F1E-4C4F-9F58-7147D4FFF316}"/>
              </a:ext>
            </a:extLst>
          </p:cNvPr>
          <p:cNvCxnSpPr/>
          <p:nvPr/>
        </p:nvCxnSpPr>
        <p:spPr>
          <a:xfrm>
            <a:off x="4572000" y="1036521"/>
            <a:ext cx="0" cy="3840480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8E85C2D-5C00-4A04-A658-17C04CC5F18A}"/>
              </a:ext>
            </a:extLst>
          </p:cNvPr>
          <p:cNvSpPr txBox="1"/>
          <p:nvPr/>
        </p:nvSpPr>
        <p:spPr>
          <a:xfrm>
            <a:off x="4724046" y="2429989"/>
            <a:ext cx="375456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a) </a:t>
            </a:r>
            <a:r>
              <a:rPr lang="en-US" sz="2000" dirty="0" err="1">
                <a:latin typeface="+mn-lt"/>
              </a:rPr>
              <a:t>Sự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nói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 bao </a:t>
            </a:r>
            <a:r>
              <a:rPr lang="en-US" sz="2000" dirty="0" err="1">
                <a:latin typeface="+mn-lt"/>
              </a:rPr>
              <a:t>gồm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những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nào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trong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C?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20560B1-81ED-4BCC-8B18-1C42BD2BAD23}"/>
              </a:ext>
            </a:extLst>
          </p:cNvPr>
          <p:cNvSpPr txBox="1"/>
          <p:nvPr/>
        </p:nvSpPr>
        <p:spPr>
          <a:xfrm>
            <a:off x="4724046" y="3625953"/>
            <a:ext cx="375456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b) </a:t>
            </a:r>
            <a:r>
              <a:rPr lang="en-US" sz="2000" dirty="0" err="1">
                <a:latin typeface="+mn-lt"/>
              </a:rPr>
              <a:t>Viết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D </a:t>
            </a:r>
            <a:r>
              <a:rPr lang="en-US" sz="2000" dirty="0" err="1">
                <a:latin typeface="+mn-lt"/>
              </a:rPr>
              <a:t>gồm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trên</a:t>
            </a:r>
            <a:r>
              <a:rPr lang="en-US" sz="2000" dirty="0">
                <a:latin typeface="+mn-lt"/>
              </a:rPr>
              <a:t>.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21549706-ECDA-4D3C-9B44-186589E7A68D}"/>
              </a:ext>
            </a:extLst>
          </p:cNvPr>
          <p:cNvSpPr txBox="1"/>
          <p:nvPr/>
        </p:nvSpPr>
        <p:spPr>
          <a:xfrm>
            <a:off x="4724046" y="1517547"/>
            <a:ext cx="4119162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>
                <a:latin typeface="+mn-lt"/>
                <a:cs typeface="Arial" panose="020B0604020202020204" pitchFamily="34" charset="0"/>
              </a:rPr>
              <a:t>Xét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sự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kiện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“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trên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thẻ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được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rút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ra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là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số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chia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hết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+mn-lt"/>
                <a:cs typeface="Arial" panose="020B0604020202020204" pitchFamily="34" charset="0"/>
              </a:rPr>
              <a:t>cho</a:t>
            </a:r>
            <a:r>
              <a:rPr lang="en-US" sz="2000" dirty="0">
                <a:latin typeface="+mn-lt"/>
                <a:cs typeface="Arial" panose="020B0604020202020204" pitchFamily="34" charset="0"/>
              </a:rPr>
              <a:t> 3”.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18E6BDAE-EA0A-417A-AFBA-1232073282D9}"/>
              </a:ext>
            </a:extLst>
          </p:cNvPr>
          <p:cNvSpPr txBox="1"/>
          <p:nvPr/>
        </p:nvSpPr>
        <p:spPr>
          <a:xfrm>
            <a:off x="3676156" y="186585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30" grpId="0"/>
      <p:bldP spid="31" grpId="0"/>
      <p:bldP spid="32" grpId="0"/>
      <p:bldP spid="3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E90FE0E-A8AF-439E-8CE8-7D31B9E91CB7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26872" y="1026652"/>
            <a:ext cx="771525" cy="419100"/>
          </a:xfrm>
          <a:prstGeom prst="rect">
            <a:avLst/>
          </a:prstGeom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9877D403-81D5-459A-847E-A0DBF3F1DEDF}"/>
              </a:ext>
            </a:extLst>
          </p:cNvPr>
          <p:cNvSpPr txBox="1"/>
          <p:nvPr/>
        </p:nvSpPr>
        <p:spPr>
          <a:xfrm>
            <a:off x="323433" y="1657870"/>
            <a:ext cx="4095812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/>
              <a:t>a) Những kết quả có thể xảy ra đối với số xuất hiện trên thẻ được rút ra: </a:t>
            </a:r>
            <a:r>
              <a:rPr lang="en-US" sz="2000" dirty="0"/>
              <a:t>1; 2; 3; …; 12.</a:t>
            </a:r>
          </a:p>
          <a:p>
            <a:pPr algn="just">
              <a:lnSpc>
                <a:spcPct val="150000"/>
              </a:lnSpc>
            </a:pPr>
            <a:r>
              <a:rPr lang="nl-NL" sz="2000" dirty="0"/>
              <a:t>b)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ra: </a:t>
            </a:r>
          </a:p>
          <a:p>
            <a:pPr algn="ctr">
              <a:lnSpc>
                <a:spcPct val="150000"/>
              </a:lnSpc>
            </a:pPr>
            <a:r>
              <a:rPr lang="en-US" sz="2000" b="1" dirty="0"/>
              <a:t>C = {1; 2; 3; …; 12}.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0347783F-D28F-46BA-B875-85217931C2D0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724756" y="1026652"/>
            <a:ext cx="762000" cy="409575"/>
          </a:xfrm>
          <a:prstGeom prst="rect">
            <a:avLst/>
          </a:prstGeom>
        </p:spPr>
      </p:pic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63353D59-6F1E-4C4F-9F58-7147D4FFF316}"/>
              </a:ext>
            </a:extLst>
          </p:cNvPr>
          <p:cNvCxnSpPr/>
          <p:nvPr/>
        </p:nvCxnSpPr>
        <p:spPr>
          <a:xfrm>
            <a:off x="4572000" y="1231439"/>
            <a:ext cx="0" cy="3840480"/>
          </a:xfrm>
          <a:prstGeom prst="line">
            <a:avLst/>
          </a:prstGeom>
          <a:ln>
            <a:solidFill>
              <a:schemeClr val="accent2">
                <a:lumMod val="1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38E85C2D-5C00-4A04-A658-17C04CC5F18A}"/>
              </a:ext>
            </a:extLst>
          </p:cNvPr>
          <p:cNvSpPr txBox="1"/>
          <p:nvPr/>
        </p:nvSpPr>
        <p:spPr>
          <a:xfrm>
            <a:off x="4572000" y="1804465"/>
            <a:ext cx="4572000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a)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</a:t>
            </a:r>
            <a:r>
              <a:rPr lang="en-US" sz="2000" dirty="0" err="1"/>
              <a:t>nói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bao </a:t>
            </a:r>
            <a:r>
              <a:rPr lang="en-US" sz="2000" dirty="0" err="1"/>
              <a:t>gồm</a:t>
            </a:r>
            <a:r>
              <a:rPr lang="en-US" sz="2000" dirty="0"/>
              <a:t> 4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C: 3; 6; 9; 12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b)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“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</a:p>
          <a:p>
            <a:pPr algn="ctr">
              <a:lnSpc>
                <a:spcPct val="150000"/>
              </a:lnSpc>
            </a:pPr>
            <a:r>
              <a:rPr lang="en-US" sz="2000" b="1" dirty="0"/>
              <a:t>D = {3; 6; 9; 12}</a:t>
            </a:r>
          </a:p>
        </p:txBody>
      </p:sp>
    </p:spTree>
    <p:extLst>
      <p:ext uri="{BB962C8B-B14F-4D97-AF65-F5344CB8AC3E}">
        <p14:creationId xmlns:p14="http://schemas.microsoft.com/office/powerpoint/2010/main" val="85566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build="p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0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9" name="Google Shape;2069;p53"/>
          <p:cNvSpPr/>
          <p:nvPr/>
        </p:nvSpPr>
        <p:spPr>
          <a:xfrm rot="10800000" flipH="1">
            <a:off x="563963" y="7516"/>
            <a:ext cx="9143971" cy="5135984"/>
          </a:xfrm>
          <a:custGeom>
            <a:avLst/>
            <a:gdLst/>
            <a:ahLst/>
            <a:cxnLst/>
            <a:rect l="l" t="t" r="r" b="b"/>
            <a:pathLst>
              <a:path w="52578" h="29532" extrusionOk="0">
                <a:moveTo>
                  <a:pt x="0" y="1"/>
                </a:moveTo>
                <a:lnTo>
                  <a:pt x="0" y="29532"/>
                </a:lnTo>
                <a:lnTo>
                  <a:pt x="52577" y="29532"/>
                </a:lnTo>
                <a:lnTo>
                  <a:pt x="52577" y="21326"/>
                </a:lnTo>
                <a:cubicBezTo>
                  <a:pt x="51249" y="21950"/>
                  <a:pt x="49816" y="22366"/>
                  <a:pt x="48370" y="22539"/>
                </a:cubicBezTo>
                <a:cubicBezTo>
                  <a:pt x="47707" y="22621"/>
                  <a:pt x="47042" y="22660"/>
                  <a:pt x="46379" y="22660"/>
                </a:cubicBezTo>
                <a:cubicBezTo>
                  <a:pt x="42363" y="22660"/>
                  <a:pt x="38389" y="21224"/>
                  <a:pt x="34917" y="19141"/>
                </a:cubicBezTo>
                <a:cubicBezTo>
                  <a:pt x="31727" y="17222"/>
                  <a:pt x="28814" y="14726"/>
                  <a:pt x="26826" y="11559"/>
                </a:cubicBezTo>
                <a:cubicBezTo>
                  <a:pt x="24838" y="8404"/>
                  <a:pt x="23833" y="4555"/>
                  <a:pt x="24468" y="879"/>
                </a:cubicBezTo>
                <a:cubicBezTo>
                  <a:pt x="24491" y="717"/>
                  <a:pt x="24527" y="555"/>
                  <a:pt x="24561" y="394"/>
                </a:cubicBezTo>
                <a:cubicBezTo>
                  <a:pt x="24596" y="267"/>
                  <a:pt x="24619" y="128"/>
                  <a:pt x="24653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074" name="Google Shape;2074;p53"/>
          <p:cNvSpPr/>
          <p:nvPr/>
        </p:nvSpPr>
        <p:spPr>
          <a:xfrm rot="-6299990">
            <a:off x="-1331331" y="3841087"/>
            <a:ext cx="2813209" cy="2487944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7" name="Google Shape;2077;p53"/>
          <p:cNvSpPr/>
          <p:nvPr/>
        </p:nvSpPr>
        <p:spPr>
          <a:xfrm rot="-9685553">
            <a:off x="-465345" y="4083432"/>
            <a:ext cx="2868754" cy="1084947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73819BF-5103-4A83-9D90-5E5A077DC354}"/>
              </a:ext>
            </a:extLst>
          </p:cNvPr>
          <p:cNvSpPr txBox="1"/>
          <p:nvPr/>
        </p:nvSpPr>
        <p:spPr>
          <a:xfrm>
            <a:off x="694267" y="1383547"/>
            <a:ext cx="7755466" cy="2805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trò</a:t>
            </a:r>
            <a:r>
              <a:rPr lang="en-US" sz="2000" dirty="0"/>
              <a:t> </a:t>
            </a:r>
            <a:r>
              <a:rPr lang="en-US" sz="2000" dirty="0" err="1"/>
              <a:t>chơi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, </a:t>
            </a:r>
            <a:r>
              <a:rPr lang="en-US" sz="2000" dirty="0" err="1"/>
              <a:t>sự</a:t>
            </a:r>
            <a:r>
              <a:rPr lang="en-US" sz="2000" dirty="0"/>
              <a:t> </a:t>
            </a:r>
            <a:r>
              <a:rPr lang="en-US" sz="2000" dirty="0" err="1"/>
              <a:t>kiện</a:t>
            </a:r>
            <a:r>
              <a:rPr lang="en-US" sz="2000" dirty="0"/>
              <a:t> “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 </a:t>
            </a:r>
            <a:r>
              <a:rPr lang="en-US" sz="2000" dirty="0" err="1"/>
              <a:t>cũng</a:t>
            </a:r>
            <a:r>
              <a:rPr lang="en-US" sz="2000" dirty="0"/>
              <a:t>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(hay </a:t>
            </a:r>
            <a:r>
              <a:rPr lang="en-US" sz="2000" dirty="0" err="1"/>
              <a:t>gọi</a:t>
            </a:r>
            <a:r>
              <a:rPr lang="en-US" sz="2000" dirty="0"/>
              <a:t> </a:t>
            </a:r>
            <a:r>
              <a:rPr lang="en-US" sz="2000" dirty="0" err="1"/>
              <a:t>đầy</a:t>
            </a:r>
            <a:r>
              <a:rPr lang="en-US" sz="2000" dirty="0"/>
              <a:t> </a:t>
            </a:r>
            <a:r>
              <a:rPr lang="en-US" sz="2000" dirty="0" err="1"/>
              <a:t>đủ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).</a:t>
            </a:r>
          </a:p>
          <a:p>
            <a:pPr marL="342900" indent="-342900" algn="just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en-US" sz="2000" i="1" dirty="0" err="1"/>
              <a:t>Mỗi</a:t>
            </a:r>
            <a:r>
              <a:rPr lang="en-US" sz="2000" i="1" dirty="0"/>
              <a:t> </a:t>
            </a:r>
            <a:r>
              <a:rPr lang="en-US" sz="2000" i="1" dirty="0" err="1"/>
              <a:t>kết</a:t>
            </a:r>
            <a:r>
              <a:rPr lang="en-US" sz="2000" i="1" dirty="0"/>
              <a:t> </a:t>
            </a:r>
            <a:r>
              <a:rPr lang="en-US" sz="2000" i="1" dirty="0" err="1"/>
              <a:t>quả</a:t>
            </a:r>
            <a:r>
              <a:rPr lang="en-US" sz="2000" i="1" dirty="0"/>
              <a:t>: 3, 6, 9, 12 (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phần</a:t>
            </a:r>
            <a:r>
              <a:rPr lang="en-US" sz="2000" i="1" dirty="0"/>
              <a:t> </a:t>
            </a:r>
            <a:r>
              <a:rPr lang="en-US" sz="2000" i="1" dirty="0" err="1"/>
              <a:t>tử</a:t>
            </a:r>
            <a:r>
              <a:rPr lang="en-US" sz="2000" i="1" dirty="0"/>
              <a:t> </a:t>
            </a:r>
            <a:r>
              <a:rPr lang="en-US" sz="2000" i="1" dirty="0" err="1"/>
              <a:t>của</a:t>
            </a:r>
            <a:r>
              <a:rPr lang="en-US" sz="2000" i="1" dirty="0"/>
              <a:t> </a:t>
            </a:r>
            <a:r>
              <a:rPr lang="en-US" sz="2000" i="1" dirty="0" err="1"/>
              <a:t>tập</a:t>
            </a:r>
            <a:r>
              <a:rPr lang="en-US" sz="2000" i="1" dirty="0"/>
              <a:t> </a:t>
            </a:r>
            <a:r>
              <a:rPr lang="en-US" sz="2000" i="1" dirty="0" err="1"/>
              <a:t>hợp</a:t>
            </a:r>
            <a:r>
              <a:rPr lang="en-US" sz="2000" i="1" dirty="0"/>
              <a:t> D), </a:t>
            </a:r>
            <a:r>
              <a:rPr lang="en-US" sz="2000" i="1" dirty="0" err="1"/>
              <a:t>được</a:t>
            </a:r>
            <a:r>
              <a:rPr lang="en-US" sz="2000" i="1" dirty="0"/>
              <a:t> </a:t>
            </a:r>
            <a:r>
              <a:rPr lang="en-US" sz="2000" i="1" dirty="0" err="1"/>
              <a:t>gọi</a:t>
            </a:r>
            <a:r>
              <a:rPr lang="en-US" sz="2000" i="1" dirty="0"/>
              <a:t> 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một</a:t>
            </a:r>
            <a:r>
              <a:rPr lang="en-US" sz="2000" i="1" dirty="0"/>
              <a:t> </a:t>
            </a:r>
            <a:r>
              <a:rPr lang="en-US" sz="2000" i="1" dirty="0" err="1"/>
              <a:t>kết</a:t>
            </a:r>
            <a:r>
              <a:rPr lang="en-US" sz="2000" i="1" dirty="0"/>
              <a:t> </a:t>
            </a:r>
            <a:r>
              <a:rPr lang="en-US" sz="2000" i="1" dirty="0" err="1"/>
              <a:t>quả</a:t>
            </a:r>
            <a:r>
              <a:rPr lang="en-US" sz="2000" i="1" dirty="0"/>
              <a:t> </a:t>
            </a:r>
            <a:r>
              <a:rPr lang="en-US" sz="2000" i="1" dirty="0" err="1"/>
              <a:t>thuận</a:t>
            </a:r>
            <a:r>
              <a:rPr lang="en-US" sz="2000" i="1" dirty="0"/>
              <a:t> </a:t>
            </a:r>
            <a:r>
              <a:rPr lang="en-US" sz="2000" i="1" dirty="0" err="1"/>
              <a:t>lợi</a:t>
            </a:r>
            <a:r>
              <a:rPr lang="en-US" sz="2000" i="1" dirty="0"/>
              <a:t> </a:t>
            </a:r>
            <a:r>
              <a:rPr lang="en-US" sz="2000" i="1" dirty="0" err="1"/>
              <a:t>cho</a:t>
            </a:r>
            <a:r>
              <a:rPr lang="en-US" sz="2000" i="1" dirty="0"/>
              <a:t> </a:t>
            </a:r>
            <a:r>
              <a:rPr lang="en-US" sz="2000" i="1" dirty="0" err="1"/>
              <a:t>biến</a:t>
            </a:r>
            <a:r>
              <a:rPr lang="en-US" sz="2000" i="1" dirty="0"/>
              <a:t> </a:t>
            </a:r>
            <a:r>
              <a:rPr lang="en-US" sz="2000" i="1" dirty="0" err="1"/>
              <a:t>cố</a:t>
            </a:r>
            <a:r>
              <a:rPr lang="en-US" sz="2000" i="1" dirty="0"/>
              <a:t> “</a:t>
            </a:r>
            <a:r>
              <a:rPr lang="en-US" sz="2000" i="1" dirty="0" err="1"/>
              <a:t>Số</a:t>
            </a:r>
            <a:r>
              <a:rPr lang="en-US" sz="2000" i="1" dirty="0"/>
              <a:t> </a:t>
            </a:r>
            <a:r>
              <a:rPr lang="en-US" sz="2000" i="1" dirty="0" err="1"/>
              <a:t>xuất</a:t>
            </a:r>
            <a:r>
              <a:rPr lang="en-US" sz="2000" i="1" dirty="0"/>
              <a:t> </a:t>
            </a:r>
            <a:r>
              <a:rPr lang="en-US" sz="2000" i="1" dirty="0" err="1"/>
              <a:t>hiện</a:t>
            </a:r>
            <a:r>
              <a:rPr lang="en-US" sz="2000" i="1" dirty="0"/>
              <a:t> </a:t>
            </a:r>
            <a:r>
              <a:rPr lang="en-US" sz="2000" i="1" dirty="0" err="1"/>
              <a:t>trên</a:t>
            </a:r>
            <a:r>
              <a:rPr lang="en-US" sz="2000" i="1" dirty="0"/>
              <a:t> </a:t>
            </a:r>
            <a:r>
              <a:rPr lang="en-US" sz="2000" i="1" dirty="0" err="1"/>
              <a:t>thẻ</a:t>
            </a:r>
            <a:r>
              <a:rPr lang="en-US" sz="2000" i="1" dirty="0"/>
              <a:t> </a:t>
            </a:r>
            <a:r>
              <a:rPr lang="en-US" sz="2000" i="1" dirty="0" err="1"/>
              <a:t>được</a:t>
            </a:r>
            <a:r>
              <a:rPr lang="en-US" sz="2000" i="1" dirty="0"/>
              <a:t> </a:t>
            </a:r>
            <a:r>
              <a:rPr lang="en-US" sz="2000" i="1" dirty="0" err="1"/>
              <a:t>rút</a:t>
            </a:r>
            <a:r>
              <a:rPr lang="en-US" sz="2000" i="1" dirty="0"/>
              <a:t> ra </a:t>
            </a:r>
            <a:r>
              <a:rPr lang="en-US" sz="2000" i="1" dirty="0" err="1"/>
              <a:t>là</a:t>
            </a:r>
            <a:r>
              <a:rPr lang="en-US" sz="2000" i="1" dirty="0"/>
              <a:t> </a:t>
            </a:r>
            <a:r>
              <a:rPr lang="en-US" sz="2000" i="1" dirty="0" err="1"/>
              <a:t>số</a:t>
            </a:r>
            <a:r>
              <a:rPr lang="en-US" sz="2000" i="1" dirty="0"/>
              <a:t> chia </a:t>
            </a:r>
            <a:r>
              <a:rPr lang="en-US" sz="2000" i="1" dirty="0" err="1"/>
              <a:t>hết</a:t>
            </a:r>
            <a:r>
              <a:rPr lang="en-US" sz="2000" i="1" dirty="0"/>
              <a:t> </a:t>
            </a:r>
            <a:r>
              <a:rPr lang="en-US" sz="2000" i="1" dirty="0" err="1"/>
              <a:t>cho</a:t>
            </a:r>
            <a:r>
              <a:rPr lang="en-US" sz="2000" i="1" dirty="0"/>
              <a:t> 3”</a:t>
            </a:r>
            <a:endParaRPr lang="en-US" sz="2000" dirty="0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9F64C580-7EEA-4437-96A3-29A32FC0190E}"/>
              </a:ext>
            </a:extLst>
          </p:cNvPr>
          <p:cNvSpPr txBox="1"/>
          <p:nvPr/>
        </p:nvSpPr>
        <p:spPr>
          <a:xfrm>
            <a:off x="3865006" y="641106"/>
            <a:ext cx="1801868" cy="577850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Nhận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latin typeface="+mn-lt"/>
              </a:rPr>
              <a:t>xét</a:t>
            </a:r>
            <a:r>
              <a:rPr lang="en-US" sz="24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build="p"/>
      <p:bldP spid="4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D8D104F-9AF7-42D7-9B27-BC0504F06D38}"/>
              </a:ext>
            </a:extLst>
          </p:cNvPr>
          <p:cNvSpPr txBox="1"/>
          <p:nvPr/>
        </p:nvSpPr>
        <p:spPr>
          <a:xfrm>
            <a:off x="713521" y="205266"/>
            <a:ext cx="1189101" cy="400110"/>
          </a:xfrm>
          <a:prstGeom prst="rect">
            <a:avLst/>
          </a:prstGeom>
          <a:solidFill>
            <a:sysClr val="window" lastClr="FFFFFF"/>
          </a:solidFill>
          <a:ln>
            <a:solidFill>
              <a:srgbClr val="C0000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Ví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 </a:t>
            </a:r>
            <a:r>
              <a:rPr kumimoji="0" lang="en-US" sz="2000" b="1" i="1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dụ</a:t>
            </a:r>
            <a:r>
              <a:rPr kumimoji="0" lang="en-US" sz="20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2:</a:t>
            </a:r>
            <a:endParaRPr kumimoji="0" lang="vi-VN" sz="2000" b="1" i="1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5F44FEF-0674-4847-8673-444EB442C559}"/>
              </a:ext>
            </a:extLst>
          </p:cNvPr>
          <p:cNvSpPr txBox="1"/>
          <p:nvPr/>
        </p:nvSpPr>
        <p:spPr>
          <a:xfrm>
            <a:off x="586972" y="537811"/>
            <a:ext cx="8308672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hộp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12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chiếc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cùng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loại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mỗi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được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ghi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1, 2, 3,…, 12;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hai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khác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nhau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thì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ghi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hai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khác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nhau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.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Rút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ngẫu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nhiên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một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thẻ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hộp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baseline="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Xét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trên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được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rút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nguyên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”.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Nêu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những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.</a:t>
            </a:r>
            <a:endParaRPr kumimoji="0" lang="vi-VN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5FD269E-E1E8-466F-B291-1FC299766ACF}"/>
              </a:ext>
            </a:extLst>
          </p:cNvPr>
          <p:cNvSpPr txBox="1"/>
          <p:nvPr/>
        </p:nvSpPr>
        <p:spPr>
          <a:xfrm>
            <a:off x="3991657" y="2881466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Trả</a:t>
            </a:r>
            <a:r>
              <a:rPr kumimoji="0" lang="en-US" sz="20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lời</a:t>
            </a:r>
            <a:r>
              <a:rPr kumimoji="0" lang="en-US" sz="2000" b="1" i="0" u="sng" strike="noStrike" kern="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0F2D84-83F5-4F12-9E2A-95C865A36C9D}"/>
              </a:ext>
            </a:extLst>
          </p:cNvPr>
          <p:cNvSpPr txBox="1"/>
          <p:nvPr/>
        </p:nvSpPr>
        <p:spPr>
          <a:xfrm>
            <a:off x="573849" y="3319806"/>
            <a:ext cx="8321795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Trong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các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1, 2, 3, …, 12,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có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năm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số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nguyên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tố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là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汉仪小麦体简"/>
                <a:cs typeface="Arial" panose="020B0604020202020204" pitchFamily="34" charset="0"/>
                <a:sym typeface="Arial"/>
              </a:rPr>
              <a:t>: 2, 3, 5, 7, 11.</a:t>
            </a:r>
          </a:p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kern="1200" baseline="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Vậy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có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5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kết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quả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thuận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lợi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cho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biến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cố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“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xuất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hiện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trên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thẻ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được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rút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số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nguyên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tố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”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là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: 2, 3, 5, 7, 11 (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lấy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ra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từ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tập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</a:t>
            </a:r>
            <a:r>
              <a:rPr lang="en-US" sz="2000" kern="1200" dirty="0" err="1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hợp</a:t>
            </a:r>
            <a:r>
              <a:rPr lang="en-US" sz="2000" kern="1200" dirty="0">
                <a:solidFill>
                  <a:prstClr val="black"/>
                </a:solidFill>
                <a:latin typeface="Arial" panose="020B0604020202020204" pitchFamily="34" charset="0"/>
                <a:ea typeface="汉仪小麦体简"/>
                <a:cs typeface="Arial" panose="020B0604020202020204" pitchFamily="34" charset="0"/>
              </a:rPr>
              <a:t> C={1; 2; 3;..; 12})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汉仪小麦体简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11215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5" grpId="0"/>
      <p:bldP spid="6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0CF68516-D19D-4E01-B72D-E75CBCCF5CB4}"/>
              </a:ext>
            </a:extLst>
          </p:cNvPr>
          <p:cNvGrpSpPr/>
          <p:nvPr/>
        </p:nvGrpSpPr>
        <p:grpSpPr>
          <a:xfrm>
            <a:off x="1830137" y="201930"/>
            <a:ext cx="6254046" cy="496996"/>
            <a:chOff x="1998132" y="214785"/>
            <a:chExt cx="6254046" cy="496996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65E95E2-38CC-4069-A168-990F3BC446C7}"/>
                </a:ext>
              </a:extLst>
            </p:cNvPr>
            <p:cNvSpPr txBox="1"/>
            <p:nvPr/>
          </p:nvSpPr>
          <p:spPr>
            <a:xfrm>
              <a:off x="1998132" y="269107"/>
              <a:ext cx="1975556" cy="442674"/>
            </a:xfrm>
            <a:prstGeom prst="roundRect">
              <a:avLst/>
            </a:prstGeom>
            <a:solidFill>
              <a:schemeClr val="accent2">
                <a:lumMod val="90000"/>
              </a:schemeClr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b="1" dirty="0" err="1"/>
                <a:t>Luyện</a:t>
              </a:r>
              <a:r>
                <a:rPr lang="en-US" sz="2000" b="1" dirty="0"/>
                <a:t> </a:t>
              </a:r>
              <a:r>
                <a:rPr lang="en-US" sz="2000" b="1" dirty="0" err="1"/>
                <a:t>tập</a:t>
              </a:r>
              <a:r>
                <a:rPr lang="en-US" sz="2000" b="1" dirty="0"/>
                <a:t> 2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FC968CD7-4540-4635-93FD-9239F4B0FDF2}"/>
                </a:ext>
              </a:extLst>
            </p:cNvPr>
            <p:cNvSpPr txBox="1"/>
            <p:nvPr/>
          </p:nvSpPr>
          <p:spPr>
            <a:xfrm>
              <a:off x="4120446" y="214785"/>
              <a:ext cx="4131732" cy="496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50000"/>
                </a:lnSpc>
              </a:pPr>
              <a:endParaRPr lang="en-US" sz="2000" dirty="0"/>
            </a:p>
          </p:txBody>
        </p:sp>
      </p:grpSp>
      <p:sp>
        <p:nvSpPr>
          <p:cNvPr id="6" name="TextBox 5">
            <a:extLst>
              <a:ext uri="{FF2B5EF4-FFF2-40B4-BE49-F238E27FC236}">
                <a16:creationId xmlns:a16="http://schemas.microsoft.com/office/drawing/2014/main" id="{267CEB80-0AC6-4F42-B312-C22A395E5841}"/>
              </a:ext>
            </a:extLst>
          </p:cNvPr>
          <p:cNvSpPr txBox="1"/>
          <p:nvPr/>
        </p:nvSpPr>
        <p:spPr>
          <a:xfrm>
            <a:off x="490816" y="728287"/>
            <a:ext cx="816236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Rút</a:t>
            </a:r>
            <a:r>
              <a:rPr lang="en-US" sz="2000" dirty="0"/>
              <a:t> </a:t>
            </a:r>
            <a:r>
              <a:rPr lang="en-US" sz="2000" dirty="0" err="1"/>
              <a:t>ngẫu</a:t>
            </a:r>
            <a:r>
              <a:rPr lang="en-US" sz="2000" dirty="0"/>
              <a:t> </a:t>
            </a:r>
            <a:r>
              <a:rPr lang="en-US" sz="2000" dirty="0" err="1"/>
              <a:t>nhiên</a:t>
            </a:r>
            <a:r>
              <a:rPr lang="en-US" sz="2000" dirty="0"/>
              <a:t> </a:t>
            </a:r>
            <a:r>
              <a:rPr lang="en-US" sz="2000" dirty="0" err="1"/>
              <a:t>một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hộp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12 </a:t>
            </a:r>
            <a:r>
              <a:rPr lang="en-US" sz="2000" dirty="0" err="1"/>
              <a:t>chiếc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nêu</a:t>
            </a:r>
            <a:r>
              <a:rPr lang="en-US" sz="2000" dirty="0"/>
              <a:t> ở </a:t>
            </a:r>
            <a:r>
              <a:rPr lang="en-US" sz="2000" i="1" dirty="0" err="1"/>
              <a:t>Ví</a:t>
            </a:r>
            <a:r>
              <a:rPr lang="en-US" sz="2000" i="1" dirty="0"/>
              <a:t> </a:t>
            </a:r>
            <a:r>
              <a:rPr lang="en-US" sz="2000" i="1" dirty="0" err="1"/>
              <a:t>dụ</a:t>
            </a:r>
            <a:r>
              <a:rPr lang="en-US" sz="2000" i="1" dirty="0"/>
              <a:t> 2</a:t>
            </a:r>
            <a:r>
              <a:rPr lang="en-US" sz="2000" dirty="0"/>
              <a:t>. </a:t>
            </a:r>
            <a:r>
              <a:rPr lang="en-US" sz="2000" dirty="0" err="1"/>
              <a:t>Xét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3”. </a:t>
            </a:r>
            <a:r>
              <a:rPr lang="en-US" sz="2000" dirty="0" err="1"/>
              <a:t>Nêu</a:t>
            </a:r>
            <a:r>
              <a:rPr lang="en-US" sz="2000" dirty="0"/>
              <a:t> </a:t>
            </a:r>
            <a:r>
              <a:rPr lang="en-US" sz="2000" dirty="0" err="1"/>
              <a:t>những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</a:t>
            </a:r>
            <a:r>
              <a:rPr lang="en-US" sz="2000" dirty="0" err="1"/>
              <a:t>đó</a:t>
            </a:r>
            <a:r>
              <a:rPr lang="en-US" sz="2000" dirty="0"/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F8AE94-50DC-4BDC-8631-E5B5EBFE2C41}"/>
              </a:ext>
            </a:extLst>
          </p:cNvPr>
          <p:cNvSpPr txBox="1"/>
          <p:nvPr/>
        </p:nvSpPr>
        <p:spPr>
          <a:xfrm>
            <a:off x="490816" y="2706009"/>
            <a:ext cx="8543459" cy="2343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/>
              <a:t>- </a:t>
            </a:r>
            <a:r>
              <a:rPr lang="en-US" sz="2000" dirty="0" err="1"/>
              <a:t>Trong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1, 2, 3, …, 12;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tám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 </a:t>
            </a:r>
            <a:r>
              <a:rPr lang="en-US" sz="2000" dirty="0" err="1"/>
              <a:t>là</a:t>
            </a:r>
            <a:r>
              <a:rPr lang="en-US" sz="2000" dirty="0"/>
              <a:t>: 1, 2, 4, 5, 7, 8, 10, 11.</a:t>
            </a:r>
          </a:p>
          <a:p>
            <a:pPr>
              <a:lnSpc>
                <a:spcPct val="150000"/>
              </a:lnSpc>
            </a:pPr>
            <a:r>
              <a:rPr lang="en-US" sz="2000" dirty="0"/>
              <a:t>- </a:t>
            </a: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tám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trên</a:t>
            </a:r>
            <a:r>
              <a:rPr lang="en-US" sz="2000" dirty="0"/>
              <a:t> </a:t>
            </a:r>
            <a:r>
              <a:rPr lang="en-US" sz="2000" dirty="0" err="1"/>
              <a:t>thẻ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rút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 </a:t>
            </a:r>
            <a:r>
              <a:rPr lang="en-US" sz="2000" dirty="0" err="1"/>
              <a:t>số</a:t>
            </a:r>
            <a:r>
              <a:rPr lang="en-US" sz="2000" dirty="0"/>
              <a:t> </a:t>
            </a:r>
            <a:r>
              <a:rPr lang="en-US" sz="2000" dirty="0" err="1"/>
              <a:t>không</a:t>
            </a:r>
            <a:r>
              <a:rPr lang="en-US" sz="2000" dirty="0"/>
              <a:t> chia </a:t>
            </a:r>
            <a:r>
              <a:rPr lang="en-US" sz="2000" dirty="0" err="1"/>
              <a:t>hết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3” </a:t>
            </a:r>
            <a:r>
              <a:rPr lang="en-US" sz="2000" dirty="0" err="1"/>
              <a:t>là</a:t>
            </a:r>
            <a:r>
              <a:rPr lang="en-US" sz="2000" dirty="0"/>
              <a:t>: 1, 2, 4, 5, 7, 8, 10, 11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C </a:t>
            </a:r>
            <a:r>
              <a:rPr lang="en-US" sz="2000" dirty="0"/>
              <a:t>= {1; 2; 3; …; 12}).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F208DC4-95A8-4325-8C28-94959FAB4784}"/>
              </a:ext>
            </a:extLst>
          </p:cNvPr>
          <p:cNvSpPr txBox="1"/>
          <p:nvPr/>
        </p:nvSpPr>
        <p:spPr>
          <a:xfrm>
            <a:off x="343959" y="2168285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10719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build="p"/>
      <p:bldP spid="8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8" name="Google Shape;2208;p57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0818" r="20306"/>
          <a:stretch/>
        </p:blipFill>
        <p:spPr>
          <a:xfrm>
            <a:off x="224110" y="1484818"/>
            <a:ext cx="1986001" cy="2080493"/>
          </a:xfrm>
          <a:prstGeom prst="rect">
            <a:avLst/>
          </a:prstGeom>
          <a:noFill/>
          <a:ln>
            <a:noFill/>
          </a:ln>
        </p:spPr>
      </p:pic>
      <p:sp>
        <p:nvSpPr>
          <p:cNvPr id="2210" name="Google Shape;2210;p57"/>
          <p:cNvSpPr/>
          <p:nvPr/>
        </p:nvSpPr>
        <p:spPr>
          <a:xfrm rot="1542766" flipH="1">
            <a:off x="668384" y="1866507"/>
            <a:ext cx="1208242" cy="1070853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1" name="Google Shape;2211;p57"/>
          <p:cNvGrpSpPr/>
          <p:nvPr/>
        </p:nvGrpSpPr>
        <p:grpSpPr>
          <a:xfrm rot="6992754" flipH="1">
            <a:off x="948078" y="2012940"/>
            <a:ext cx="344244" cy="453189"/>
            <a:chOff x="2109400" y="2670450"/>
            <a:chExt cx="113200" cy="149025"/>
          </a:xfrm>
        </p:grpSpPr>
        <p:sp>
          <p:nvSpPr>
            <p:cNvPr id="2212" name="Google Shape;2212;p5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5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5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5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5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5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5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5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5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5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5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5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5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5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5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5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5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5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5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5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5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5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5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35" name="Google Shape;2235;p57"/>
          <p:cNvSpPr/>
          <p:nvPr/>
        </p:nvSpPr>
        <p:spPr>
          <a:xfrm rot="-855268" flipH="1">
            <a:off x="1333335" y="1674307"/>
            <a:ext cx="382969" cy="1063370"/>
          </a:xfrm>
          <a:custGeom>
            <a:avLst/>
            <a:gdLst/>
            <a:ahLst/>
            <a:cxnLst/>
            <a:rect l="l" t="t" r="r" b="b"/>
            <a:pathLst>
              <a:path w="14666" h="40723" extrusionOk="0">
                <a:moveTo>
                  <a:pt x="6808" y="1852"/>
                </a:moveTo>
                <a:lnTo>
                  <a:pt x="6808" y="1852"/>
                </a:lnTo>
                <a:cubicBezTo>
                  <a:pt x="6807" y="1855"/>
                  <a:pt x="6807" y="1857"/>
                  <a:pt x="6806" y="1860"/>
                </a:cubicBezTo>
                <a:lnTo>
                  <a:pt x="6806" y="1860"/>
                </a:lnTo>
                <a:cubicBezTo>
                  <a:pt x="6807" y="1858"/>
                  <a:pt x="6808" y="1856"/>
                  <a:pt x="6808" y="1852"/>
                </a:cubicBezTo>
                <a:close/>
                <a:moveTo>
                  <a:pt x="6051" y="294"/>
                </a:moveTo>
                <a:cubicBezTo>
                  <a:pt x="6074" y="294"/>
                  <a:pt x="6097" y="305"/>
                  <a:pt x="6108" y="305"/>
                </a:cubicBezTo>
                <a:cubicBezTo>
                  <a:pt x="6142" y="317"/>
                  <a:pt x="6176" y="317"/>
                  <a:pt x="6199" y="328"/>
                </a:cubicBezTo>
                <a:cubicBezTo>
                  <a:pt x="6221" y="340"/>
                  <a:pt x="6232" y="340"/>
                  <a:pt x="6244" y="350"/>
                </a:cubicBezTo>
                <a:cubicBezTo>
                  <a:pt x="6289" y="373"/>
                  <a:pt x="6334" y="396"/>
                  <a:pt x="6357" y="418"/>
                </a:cubicBezTo>
                <a:cubicBezTo>
                  <a:pt x="6379" y="430"/>
                  <a:pt x="6402" y="441"/>
                  <a:pt x="6424" y="463"/>
                </a:cubicBezTo>
                <a:lnTo>
                  <a:pt x="6435" y="475"/>
                </a:lnTo>
                <a:cubicBezTo>
                  <a:pt x="6458" y="498"/>
                  <a:pt x="6470" y="520"/>
                  <a:pt x="6492" y="543"/>
                </a:cubicBezTo>
                <a:cubicBezTo>
                  <a:pt x="6503" y="565"/>
                  <a:pt x="6503" y="576"/>
                  <a:pt x="6515" y="588"/>
                </a:cubicBezTo>
                <a:lnTo>
                  <a:pt x="6583" y="757"/>
                </a:lnTo>
                <a:cubicBezTo>
                  <a:pt x="6605" y="836"/>
                  <a:pt x="6628" y="915"/>
                  <a:pt x="6650" y="983"/>
                </a:cubicBezTo>
                <a:cubicBezTo>
                  <a:pt x="6661" y="1028"/>
                  <a:pt x="6661" y="1073"/>
                  <a:pt x="6661" y="1118"/>
                </a:cubicBezTo>
                <a:lnTo>
                  <a:pt x="6673" y="1130"/>
                </a:lnTo>
                <a:lnTo>
                  <a:pt x="6673" y="1231"/>
                </a:lnTo>
                <a:cubicBezTo>
                  <a:pt x="6661" y="1265"/>
                  <a:pt x="6661" y="1311"/>
                  <a:pt x="6650" y="1356"/>
                </a:cubicBezTo>
                <a:cubicBezTo>
                  <a:pt x="6639" y="1412"/>
                  <a:pt x="6616" y="1469"/>
                  <a:pt x="6605" y="1525"/>
                </a:cubicBezTo>
                <a:cubicBezTo>
                  <a:pt x="6605" y="1547"/>
                  <a:pt x="6593" y="1570"/>
                  <a:pt x="6583" y="1604"/>
                </a:cubicBezTo>
                <a:cubicBezTo>
                  <a:pt x="6583" y="1615"/>
                  <a:pt x="6583" y="1627"/>
                  <a:pt x="6571" y="1637"/>
                </a:cubicBezTo>
                <a:lnTo>
                  <a:pt x="6571" y="1660"/>
                </a:lnTo>
                <a:lnTo>
                  <a:pt x="6537" y="1762"/>
                </a:lnTo>
                <a:cubicBezTo>
                  <a:pt x="6515" y="1807"/>
                  <a:pt x="6503" y="1852"/>
                  <a:pt x="6492" y="1908"/>
                </a:cubicBezTo>
                <a:cubicBezTo>
                  <a:pt x="6458" y="1999"/>
                  <a:pt x="6424" y="2101"/>
                  <a:pt x="6402" y="2202"/>
                </a:cubicBezTo>
                <a:cubicBezTo>
                  <a:pt x="6379" y="2270"/>
                  <a:pt x="6368" y="2337"/>
                  <a:pt x="6357" y="2394"/>
                </a:cubicBezTo>
                <a:cubicBezTo>
                  <a:pt x="6345" y="2428"/>
                  <a:pt x="6334" y="2462"/>
                  <a:pt x="6334" y="2485"/>
                </a:cubicBezTo>
                <a:cubicBezTo>
                  <a:pt x="6322" y="2518"/>
                  <a:pt x="6312" y="2552"/>
                  <a:pt x="6312" y="2575"/>
                </a:cubicBezTo>
                <a:cubicBezTo>
                  <a:pt x="6289" y="2654"/>
                  <a:pt x="6266" y="2721"/>
                  <a:pt x="6255" y="2801"/>
                </a:cubicBezTo>
                <a:lnTo>
                  <a:pt x="6255" y="2812"/>
                </a:lnTo>
                <a:cubicBezTo>
                  <a:pt x="6244" y="2869"/>
                  <a:pt x="6221" y="2947"/>
                  <a:pt x="6221" y="3027"/>
                </a:cubicBezTo>
                <a:lnTo>
                  <a:pt x="6210" y="3037"/>
                </a:lnTo>
                <a:cubicBezTo>
                  <a:pt x="6199" y="3037"/>
                  <a:pt x="6187" y="3049"/>
                  <a:pt x="6187" y="3049"/>
                </a:cubicBezTo>
                <a:lnTo>
                  <a:pt x="6187" y="3060"/>
                </a:lnTo>
                <a:cubicBezTo>
                  <a:pt x="6119" y="2959"/>
                  <a:pt x="6074" y="2869"/>
                  <a:pt x="6029" y="2778"/>
                </a:cubicBezTo>
                <a:lnTo>
                  <a:pt x="6018" y="2766"/>
                </a:lnTo>
                <a:lnTo>
                  <a:pt x="6018" y="2756"/>
                </a:lnTo>
                <a:lnTo>
                  <a:pt x="5984" y="2688"/>
                </a:lnTo>
                <a:lnTo>
                  <a:pt x="5973" y="2688"/>
                </a:lnTo>
                <a:lnTo>
                  <a:pt x="5973" y="2676"/>
                </a:lnTo>
                <a:lnTo>
                  <a:pt x="5973" y="2665"/>
                </a:lnTo>
                <a:lnTo>
                  <a:pt x="5961" y="2654"/>
                </a:lnTo>
                <a:cubicBezTo>
                  <a:pt x="5905" y="2541"/>
                  <a:pt x="5848" y="2428"/>
                  <a:pt x="5792" y="2304"/>
                </a:cubicBezTo>
                <a:lnTo>
                  <a:pt x="5770" y="2247"/>
                </a:lnTo>
                <a:cubicBezTo>
                  <a:pt x="5713" y="2123"/>
                  <a:pt x="5668" y="1988"/>
                  <a:pt x="5622" y="1863"/>
                </a:cubicBezTo>
                <a:lnTo>
                  <a:pt x="5600" y="1830"/>
                </a:lnTo>
                <a:lnTo>
                  <a:pt x="5589" y="1796"/>
                </a:lnTo>
                <a:lnTo>
                  <a:pt x="5577" y="1750"/>
                </a:lnTo>
                <a:lnTo>
                  <a:pt x="5566" y="1728"/>
                </a:lnTo>
                <a:cubicBezTo>
                  <a:pt x="5566" y="1717"/>
                  <a:pt x="5555" y="1694"/>
                  <a:pt x="5555" y="1683"/>
                </a:cubicBezTo>
                <a:lnTo>
                  <a:pt x="5544" y="1637"/>
                </a:lnTo>
                <a:lnTo>
                  <a:pt x="5532" y="1581"/>
                </a:lnTo>
                <a:lnTo>
                  <a:pt x="5521" y="1559"/>
                </a:lnTo>
                <a:cubicBezTo>
                  <a:pt x="5521" y="1547"/>
                  <a:pt x="5521" y="1536"/>
                  <a:pt x="5510" y="1525"/>
                </a:cubicBezTo>
                <a:lnTo>
                  <a:pt x="5499" y="1446"/>
                </a:lnTo>
                <a:lnTo>
                  <a:pt x="5487" y="1367"/>
                </a:lnTo>
                <a:lnTo>
                  <a:pt x="5476" y="1288"/>
                </a:lnTo>
                <a:lnTo>
                  <a:pt x="5464" y="1220"/>
                </a:lnTo>
                <a:cubicBezTo>
                  <a:pt x="5464" y="1186"/>
                  <a:pt x="5454" y="1152"/>
                  <a:pt x="5454" y="1130"/>
                </a:cubicBezTo>
                <a:lnTo>
                  <a:pt x="5454" y="1085"/>
                </a:lnTo>
                <a:lnTo>
                  <a:pt x="5454" y="1073"/>
                </a:lnTo>
                <a:lnTo>
                  <a:pt x="5454" y="1040"/>
                </a:lnTo>
                <a:lnTo>
                  <a:pt x="5442" y="983"/>
                </a:lnTo>
                <a:lnTo>
                  <a:pt x="5442" y="882"/>
                </a:lnTo>
                <a:cubicBezTo>
                  <a:pt x="5442" y="859"/>
                  <a:pt x="5454" y="836"/>
                  <a:pt x="5454" y="814"/>
                </a:cubicBezTo>
                <a:cubicBezTo>
                  <a:pt x="5454" y="791"/>
                  <a:pt x="5464" y="769"/>
                  <a:pt x="5464" y="746"/>
                </a:cubicBezTo>
                <a:cubicBezTo>
                  <a:pt x="5476" y="723"/>
                  <a:pt x="5487" y="689"/>
                  <a:pt x="5510" y="667"/>
                </a:cubicBezTo>
                <a:cubicBezTo>
                  <a:pt x="5532" y="621"/>
                  <a:pt x="5555" y="576"/>
                  <a:pt x="5566" y="543"/>
                </a:cubicBezTo>
                <a:lnTo>
                  <a:pt x="5600" y="509"/>
                </a:lnTo>
                <a:lnTo>
                  <a:pt x="5657" y="453"/>
                </a:lnTo>
                <a:cubicBezTo>
                  <a:pt x="5690" y="418"/>
                  <a:pt x="5724" y="396"/>
                  <a:pt x="5747" y="373"/>
                </a:cubicBezTo>
                <a:cubicBezTo>
                  <a:pt x="5770" y="362"/>
                  <a:pt x="5792" y="350"/>
                  <a:pt x="5803" y="340"/>
                </a:cubicBezTo>
                <a:cubicBezTo>
                  <a:pt x="5815" y="340"/>
                  <a:pt x="5826" y="340"/>
                  <a:pt x="5837" y="328"/>
                </a:cubicBezTo>
                <a:cubicBezTo>
                  <a:pt x="5860" y="328"/>
                  <a:pt x="5883" y="317"/>
                  <a:pt x="5905" y="305"/>
                </a:cubicBezTo>
                <a:cubicBezTo>
                  <a:pt x="5950" y="305"/>
                  <a:pt x="5984" y="294"/>
                  <a:pt x="6006" y="294"/>
                </a:cubicBezTo>
                <a:close/>
                <a:moveTo>
                  <a:pt x="4268" y="3568"/>
                </a:moveTo>
                <a:cubicBezTo>
                  <a:pt x="4279" y="3568"/>
                  <a:pt x="4302" y="3579"/>
                  <a:pt x="4313" y="3579"/>
                </a:cubicBezTo>
                <a:cubicBezTo>
                  <a:pt x="4325" y="3579"/>
                  <a:pt x="4335" y="3579"/>
                  <a:pt x="4347" y="3591"/>
                </a:cubicBezTo>
                <a:cubicBezTo>
                  <a:pt x="4358" y="3591"/>
                  <a:pt x="4370" y="3591"/>
                  <a:pt x="4381" y="3602"/>
                </a:cubicBezTo>
                <a:cubicBezTo>
                  <a:pt x="4392" y="3614"/>
                  <a:pt x="4415" y="3624"/>
                  <a:pt x="4437" y="3636"/>
                </a:cubicBezTo>
                <a:cubicBezTo>
                  <a:pt x="4448" y="3636"/>
                  <a:pt x="4460" y="3647"/>
                  <a:pt x="4471" y="3659"/>
                </a:cubicBezTo>
                <a:lnTo>
                  <a:pt x="4505" y="3692"/>
                </a:lnTo>
                <a:cubicBezTo>
                  <a:pt x="4516" y="3715"/>
                  <a:pt x="4528" y="3727"/>
                  <a:pt x="4539" y="3749"/>
                </a:cubicBezTo>
                <a:cubicBezTo>
                  <a:pt x="4561" y="3772"/>
                  <a:pt x="4573" y="3794"/>
                  <a:pt x="4584" y="3817"/>
                </a:cubicBezTo>
                <a:cubicBezTo>
                  <a:pt x="4606" y="3850"/>
                  <a:pt x="4618" y="3895"/>
                  <a:pt x="4629" y="3930"/>
                </a:cubicBezTo>
                <a:cubicBezTo>
                  <a:pt x="4652" y="3986"/>
                  <a:pt x="4663" y="4043"/>
                  <a:pt x="4674" y="4088"/>
                </a:cubicBezTo>
                <a:cubicBezTo>
                  <a:pt x="4686" y="4133"/>
                  <a:pt x="4697" y="4178"/>
                  <a:pt x="4697" y="4223"/>
                </a:cubicBezTo>
                <a:cubicBezTo>
                  <a:pt x="4697" y="4268"/>
                  <a:pt x="4708" y="4314"/>
                  <a:pt x="4708" y="4359"/>
                </a:cubicBezTo>
                <a:lnTo>
                  <a:pt x="4708" y="4460"/>
                </a:lnTo>
                <a:cubicBezTo>
                  <a:pt x="4719" y="4550"/>
                  <a:pt x="4719" y="4641"/>
                  <a:pt x="4731" y="4731"/>
                </a:cubicBezTo>
                <a:cubicBezTo>
                  <a:pt x="4742" y="4856"/>
                  <a:pt x="4764" y="4979"/>
                  <a:pt x="4787" y="5104"/>
                </a:cubicBezTo>
                <a:cubicBezTo>
                  <a:pt x="4810" y="5194"/>
                  <a:pt x="4832" y="5285"/>
                  <a:pt x="4866" y="5363"/>
                </a:cubicBezTo>
                <a:lnTo>
                  <a:pt x="4866" y="5375"/>
                </a:lnTo>
                <a:cubicBezTo>
                  <a:pt x="4821" y="5307"/>
                  <a:pt x="4764" y="5228"/>
                  <a:pt x="4719" y="5160"/>
                </a:cubicBezTo>
                <a:cubicBezTo>
                  <a:pt x="4674" y="5070"/>
                  <a:pt x="4618" y="4991"/>
                  <a:pt x="4561" y="4912"/>
                </a:cubicBezTo>
                <a:cubicBezTo>
                  <a:pt x="4505" y="4844"/>
                  <a:pt x="4448" y="4765"/>
                  <a:pt x="4392" y="4686"/>
                </a:cubicBezTo>
                <a:cubicBezTo>
                  <a:pt x="4325" y="4607"/>
                  <a:pt x="4268" y="4539"/>
                  <a:pt x="4212" y="4460"/>
                </a:cubicBezTo>
                <a:cubicBezTo>
                  <a:pt x="4155" y="4381"/>
                  <a:pt x="4110" y="4314"/>
                  <a:pt x="4054" y="4246"/>
                </a:cubicBezTo>
                <a:cubicBezTo>
                  <a:pt x="4042" y="4223"/>
                  <a:pt x="4019" y="4189"/>
                  <a:pt x="4008" y="4166"/>
                </a:cubicBezTo>
                <a:cubicBezTo>
                  <a:pt x="4008" y="4156"/>
                  <a:pt x="3997" y="4133"/>
                  <a:pt x="3986" y="4121"/>
                </a:cubicBezTo>
                <a:cubicBezTo>
                  <a:pt x="3986" y="4088"/>
                  <a:pt x="3974" y="4065"/>
                  <a:pt x="3963" y="4043"/>
                </a:cubicBezTo>
                <a:cubicBezTo>
                  <a:pt x="3963" y="3997"/>
                  <a:pt x="3952" y="3963"/>
                  <a:pt x="3952" y="3930"/>
                </a:cubicBezTo>
                <a:lnTo>
                  <a:pt x="3952" y="3862"/>
                </a:lnTo>
                <a:lnTo>
                  <a:pt x="3952" y="3828"/>
                </a:lnTo>
                <a:cubicBezTo>
                  <a:pt x="3963" y="3817"/>
                  <a:pt x="3963" y="3805"/>
                  <a:pt x="3963" y="3794"/>
                </a:cubicBezTo>
                <a:cubicBezTo>
                  <a:pt x="3974" y="3783"/>
                  <a:pt x="3974" y="3760"/>
                  <a:pt x="3986" y="3749"/>
                </a:cubicBezTo>
                <a:cubicBezTo>
                  <a:pt x="3986" y="3737"/>
                  <a:pt x="3997" y="3715"/>
                  <a:pt x="4008" y="3704"/>
                </a:cubicBezTo>
                <a:cubicBezTo>
                  <a:pt x="4019" y="3692"/>
                  <a:pt x="4019" y="3681"/>
                  <a:pt x="4031" y="3681"/>
                </a:cubicBezTo>
                <a:lnTo>
                  <a:pt x="4064" y="3647"/>
                </a:lnTo>
                <a:lnTo>
                  <a:pt x="4099" y="3614"/>
                </a:lnTo>
                <a:cubicBezTo>
                  <a:pt x="4110" y="3614"/>
                  <a:pt x="4121" y="3602"/>
                  <a:pt x="4132" y="3602"/>
                </a:cubicBezTo>
                <a:cubicBezTo>
                  <a:pt x="4144" y="3591"/>
                  <a:pt x="4155" y="3591"/>
                  <a:pt x="4155" y="3579"/>
                </a:cubicBezTo>
                <a:lnTo>
                  <a:pt x="4189" y="3579"/>
                </a:lnTo>
                <a:cubicBezTo>
                  <a:pt x="4200" y="3579"/>
                  <a:pt x="4212" y="3568"/>
                  <a:pt x="4223" y="3568"/>
                </a:cubicBezTo>
                <a:close/>
                <a:moveTo>
                  <a:pt x="8513" y="5002"/>
                </a:moveTo>
                <a:lnTo>
                  <a:pt x="8513" y="5014"/>
                </a:lnTo>
                <a:cubicBezTo>
                  <a:pt x="8524" y="5014"/>
                  <a:pt x="8524" y="5024"/>
                  <a:pt x="8524" y="5024"/>
                </a:cubicBezTo>
                <a:lnTo>
                  <a:pt x="8535" y="5036"/>
                </a:lnTo>
                <a:cubicBezTo>
                  <a:pt x="8547" y="5047"/>
                  <a:pt x="8547" y="5059"/>
                  <a:pt x="8558" y="5070"/>
                </a:cubicBezTo>
                <a:cubicBezTo>
                  <a:pt x="8558" y="5081"/>
                  <a:pt x="8570" y="5092"/>
                  <a:pt x="8570" y="5115"/>
                </a:cubicBezTo>
                <a:cubicBezTo>
                  <a:pt x="8580" y="5126"/>
                  <a:pt x="8580" y="5137"/>
                  <a:pt x="8580" y="5149"/>
                </a:cubicBezTo>
                <a:cubicBezTo>
                  <a:pt x="8580" y="5160"/>
                  <a:pt x="8592" y="5182"/>
                  <a:pt x="8592" y="5194"/>
                </a:cubicBezTo>
                <a:lnTo>
                  <a:pt x="8592" y="5250"/>
                </a:lnTo>
                <a:cubicBezTo>
                  <a:pt x="8592" y="5273"/>
                  <a:pt x="8580" y="5295"/>
                  <a:pt x="8580" y="5307"/>
                </a:cubicBezTo>
                <a:cubicBezTo>
                  <a:pt x="8570" y="5352"/>
                  <a:pt x="8558" y="5386"/>
                  <a:pt x="8547" y="5431"/>
                </a:cubicBezTo>
                <a:cubicBezTo>
                  <a:pt x="8535" y="5476"/>
                  <a:pt x="8513" y="5510"/>
                  <a:pt x="8490" y="5555"/>
                </a:cubicBezTo>
                <a:cubicBezTo>
                  <a:pt x="8457" y="5623"/>
                  <a:pt x="8422" y="5679"/>
                  <a:pt x="8377" y="5736"/>
                </a:cubicBezTo>
                <a:lnTo>
                  <a:pt x="8332" y="5804"/>
                </a:lnTo>
                <a:lnTo>
                  <a:pt x="8287" y="5872"/>
                </a:lnTo>
                <a:cubicBezTo>
                  <a:pt x="8276" y="5872"/>
                  <a:pt x="8276" y="5860"/>
                  <a:pt x="8276" y="5860"/>
                </a:cubicBezTo>
                <a:cubicBezTo>
                  <a:pt x="8253" y="5837"/>
                  <a:pt x="8242" y="5815"/>
                  <a:pt x="8219" y="5792"/>
                </a:cubicBezTo>
                <a:lnTo>
                  <a:pt x="8208" y="5781"/>
                </a:lnTo>
                <a:cubicBezTo>
                  <a:pt x="8196" y="5770"/>
                  <a:pt x="8186" y="5759"/>
                  <a:pt x="8174" y="5736"/>
                </a:cubicBezTo>
                <a:cubicBezTo>
                  <a:pt x="8163" y="5724"/>
                  <a:pt x="8163" y="5714"/>
                  <a:pt x="8151" y="5702"/>
                </a:cubicBezTo>
                <a:cubicBezTo>
                  <a:pt x="8140" y="5691"/>
                  <a:pt x="8140" y="5668"/>
                  <a:pt x="8129" y="5657"/>
                </a:cubicBezTo>
                <a:cubicBezTo>
                  <a:pt x="8129" y="5646"/>
                  <a:pt x="8129" y="5623"/>
                  <a:pt x="8118" y="5611"/>
                </a:cubicBezTo>
                <a:lnTo>
                  <a:pt x="8118" y="5566"/>
                </a:lnTo>
                <a:lnTo>
                  <a:pt x="8118" y="5521"/>
                </a:lnTo>
                <a:lnTo>
                  <a:pt x="8118" y="5465"/>
                </a:lnTo>
                <a:cubicBezTo>
                  <a:pt x="8129" y="5443"/>
                  <a:pt x="8129" y="5431"/>
                  <a:pt x="8140" y="5408"/>
                </a:cubicBezTo>
                <a:cubicBezTo>
                  <a:pt x="8151" y="5386"/>
                  <a:pt x="8163" y="5363"/>
                  <a:pt x="8174" y="5330"/>
                </a:cubicBezTo>
                <a:cubicBezTo>
                  <a:pt x="8186" y="5295"/>
                  <a:pt x="8208" y="5273"/>
                  <a:pt x="8219" y="5239"/>
                </a:cubicBezTo>
                <a:cubicBezTo>
                  <a:pt x="8242" y="5217"/>
                  <a:pt x="8264" y="5194"/>
                  <a:pt x="8287" y="5160"/>
                </a:cubicBezTo>
                <a:cubicBezTo>
                  <a:pt x="8321" y="5126"/>
                  <a:pt x="8355" y="5092"/>
                  <a:pt x="8389" y="5070"/>
                </a:cubicBezTo>
                <a:lnTo>
                  <a:pt x="8400" y="5059"/>
                </a:lnTo>
                <a:cubicBezTo>
                  <a:pt x="8411" y="5036"/>
                  <a:pt x="8434" y="5024"/>
                  <a:pt x="8457" y="5014"/>
                </a:cubicBezTo>
                <a:cubicBezTo>
                  <a:pt x="8457" y="5002"/>
                  <a:pt x="8467" y="5002"/>
                  <a:pt x="8467" y="5002"/>
                </a:cubicBezTo>
                <a:close/>
                <a:moveTo>
                  <a:pt x="9969" y="4799"/>
                </a:moveTo>
                <a:lnTo>
                  <a:pt x="9969" y="4810"/>
                </a:lnTo>
                <a:lnTo>
                  <a:pt x="9992" y="4821"/>
                </a:lnTo>
                <a:lnTo>
                  <a:pt x="10003" y="4833"/>
                </a:lnTo>
                <a:cubicBezTo>
                  <a:pt x="10015" y="4844"/>
                  <a:pt x="10015" y="4844"/>
                  <a:pt x="10015" y="4856"/>
                </a:cubicBezTo>
                <a:cubicBezTo>
                  <a:pt x="10025" y="4866"/>
                  <a:pt x="10037" y="4878"/>
                  <a:pt x="10037" y="4889"/>
                </a:cubicBezTo>
                <a:cubicBezTo>
                  <a:pt x="10048" y="4912"/>
                  <a:pt x="10060" y="4923"/>
                  <a:pt x="10060" y="4946"/>
                </a:cubicBezTo>
                <a:cubicBezTo>
                  <a:pt x="10071" y="4968"/>
                  <a:pt x="10082" y="5002"/>
                  <a:pt x="10093" y="5036"/>
                </a:cubicBezTo>
                <a:cubicBezTo>
                  <a:pt x="10105" y="5115"/>
                  <a:pt x="10116" y="5205"/>
                  <a:pt x="10116" y="5295"/>
                </a:cubicBezTo>
                <a:cubicBezTo>
                  <a:pt x="10127" y="5352"/>
                  <a:pt x="10127" y="5408"/>
                  <a:pt x="10127" y="5465"/>
                </a:cubicBezTo>
                <a:cubicBezTo>
                  <a:pt x="10116" y="5510"/>
                  <a:pt x="10105" y="5566"/>
                  <a:pt x="10105" y="5611"/>
                </a:cubicBezTo>
                <a:lnTo>
                  <a:pt x="10093" y="5634"/>
                </a:lnTo>
                <a:lnTo>
                  <a:pt x="10093" y="5646"/>
                </a:lnTo>
                <a:cubicBezTo>
                  <a:pt x="10082" y="5691"/>
                  <a:pt x="10071" y="5724"/>
                  <a:pt x="10060" y="5759"/>
                </a:cubicBezTo>
                <a:cubicBezTo>
                  <a:pt x="10048" y="5792"/>
                  <a:pt x="10037" y="5837"/>
                  <a:pt x="10025" y="5872"/>
                </a:cubicBezTo>
                <a:lnTo>
                  <a:pt x="10025" y="5882"/>
                </a:lnTo>
                <a:lnTo>
                  <a:pt x="10003" y="5962"/>
                </a:lnTo>
                <a:lnTo>
                  <a:pt x="9992" y="5962"/>
                </a:lnTo>
                <a:lnTo>
                  <a:pt x="9980" y="6007"/>
                </a:lnTo>
                <a:lnTo>
                  <a:pt x="9913" y="6176"/>
                </a:lnTo>
                <a:lnTo>
                  <a:pt x="9879" y="6278"/>
                </a:lnTo>
                <a:lnTo>
                  <a:pt x="9857" y="6334"/>
                </a:lnTo>
                <a:lnTo>
                  <a:pt x="9857" y="6311"/>
                </a:lnTo>
                <a:lnTo>
                  <a:pt x="9857" y="6301"/>
                </a:lnTo>
                <a:cubicBezTo>
                  <a:pt x="9834" y="6143"/>
                  <a:pt x="9822" y="5973"/>
                  <a:pt x="9800" y="5815"/>
                </a:cubicBezTo>
                <a:cubicBezTo>
                  <a:pt x="9789" y="5792"/>
                  <a:pt x="9789" y="5759"/>
                  <a:pt x="9777" y="5724"/>
                </a:cubicBezTo>
                <a:cubicBezTo>
                  <a:pt x="9766" y="5679"/>
                  <a:pt x="9766" y="5646"/>
                  <a:pt x="9754" y="5601"/>
                </a:cubicBezTo>
                <a:cubicBezTo>
                  <a:pt x="9744" y="5510"/>
                  <a:pt x="9732" y="5431"/>
                  <a:pt x="9732" y="5363"/>
                </a:cubicBezTo>
                <a:cubicBezTo>
                  <a:pt x="9732" y="5295"/>
                  <a:pt x="9721" y="5250"/>
                  <a:pt x="9732" y="5194"/>
                </a:cubicBezTo>
                <a:cubicBezTo>
                  <a:pt x="9732" y="5149"/>
                  <a:pt x="9732" y="5115"/>
                  <a:pt x="9744" y="5081"/>
                </a:cubicBezTo>
                <a:cubicBezTo>
                  <a:pt x="9744" y="5059"/>
                  <a:pt x="9754" y="5024"/>
                  <a:pt x="9766" y="5002"/>
                </a:cubicBezTo>
                <a:cubicBezTo>
                  <a:pt x="9777" y="4979"/>
                  <a:pt x="9777" y="4957"/>
                  <a:pt x="9789" y="4934"/>
                </a:cubicBezTo>
                <a:cubicBezTo>
                  <a:pt x="9800" y="4923"/>
                  <a:pt x="9811" y="4901"/>
                  <a:pt x="9822" y="4889"/>
                </a:cubicBezTo>
                <a:cubicBezTo>
                  <a:pt x="9834" y="4878"/>
                  <a:pt x="9845" y="4866"/>
                  <a:pt x="9845" y="4844"/>
                </a:cubicBezTo>
                <a:cubicBezTo>
                  <a:pt x="9857" y="4844"/>
                  <a:pt x="9867" y="4833"/>
                  <a:pt x="9879" y="4821"/>
                </a:cubicBezTo>
                <a:lnTo>
                  <a:pt x="9890" y="4810"/>
                </a:lnTo>
                <a:cubicBezTo>
                  <a:pt x="9902" y="4810"/>
                  <a:pt x="9902" y="4799"/>
                  <a:pt x="9902" y="4799"/>
                </a:cubicBezTo>
                <a:close/>
                <a:moveTo>
                  <a:pt x="13266" y="4675"/>
                </a:moveTo>
                <a:cubicBezTo>
                  <a:pt x="13289" y="4675"/>
                  <a:pt x="13322" y="4686"/>
                  <a:pt x="13345" y="4686"/>
                </a:cubicBezTo>
                <a:cubicBezTo>
                  <a:pt x="13356" y="4686"/>
                  <a:pt x="13379" y="4697"/>
                  <a:pt x="13390" y="4697"/>
                </a:cubicBezTo>
                <a:cubicBezTo>
                  <a:pt x="13412" y="4708"/>
                  <a:pt x="13424" y="4708"/>
                  <a:pt x="13435" y="4720"/>
                </a:cubicBezTo>
                <a:cubicBezTo>
                  <a:pt x="13458" y="4731"/>
                  <a:pt x="13469" y="4731"/>
                  <a:pt x="13480" y="4743"/>
                </a:cubicBezTo>
                <a:cubicBezTo>
                  <a:pt x="13492" y="4753"/>
                  <a:pt x="13514" y="4765"/>
                  <a:pt x="13525" y="4776"/>
                </a:cubicBezTo>
                <a:lnTo>
                  <a:pt x="13570" y="4821"/>
                </a:lnTo>
                <a:cubicBezTo>
                  <a:pt x="13593" y="4844"/>
                  <a:pt x="13605" y="4856"/>
                  <a:pt x="13616" y="4878"/>
                </a:cubicBezTo>
                <a:cubicBezTo>
                  <a:pt x="13627" y="4901"/>
                  <a:pt x="13650" y="4923"/>
                  <a:pt x="13661" y="4957"/>
                </a:cubicBezTo>
                <a:cubicBezTo>
                  <a:pt x="13672" y="4979"/>
                  <a:pt x="13683" y="5014"/>
                  <a:pt x="13695" y="5047"/>
                </a:cubicBezTo>
                <a:cubicBezTo>
                  <a:pt x="13706" y="5092"/>
                  <a:pt x="13718" y="5126"/>
                  <a:pt x="13728" y="5172"/>
                </a:cubicBezTo>
                <a:cubicBezTo>
                  <a:pt x="13740" y="5205"/>
                  <a:pt x="13740" y="5239"/>
                  <a:pt x="13740" y="5273"/>
                </a:cubicBezTo>
                <a:lnTo>
                  <a:pt x="13740" y="5397"/>
                </a:lnTo>
                <a:cubicBezTo>
                  <a:pt x="13740" y="5420"/>
                  <a:pt x="13740" y="5443"/>
                  <a:pt x="13728" y="5476"/>
                </a:cubicBezTo>
                <a:cubicBezTo>
                  <a:pt x="13728" y="5510"/>
                  <a:pt x="13718" y="5544"/>
                  <a:pt x="13706" y="5589"/>
                </a:cubicBezTo>
                <a:cubicBezTo>
                  <a:pt x="13683" y="5623"/>
                  <a:pt x="13672" y="5646"/>
                  <a:pt x="13661" y="5679"/>
                </a:cubicBezTo>
                <a:cubicBezTo>
                  <a:pt x="13638" y="5714"/>
                  <a:pt x="13627" y="5747"/>
                  <a:pt x="13605" y="5781"/>
                </a:cubicBezTo>
                <a:cubicBezTo>
                  <a:pt x="13582" y="5815"/>
                  <a:pt x="13560" y="5849"/>
                  <a:pt x="13525" y="5872"/>
                </a:cubicBezTo>
                <a:cubicBezTo>
                  <a:pt x="13503" y="5905"/>
                  <a:pt x="13469" y="5939"/>
                  <a:pt x="13435" y="5962"/>
                </a:cubicBezTo>
                <a:cubicBezTo>
                  <a:pt x="13402" y="5995"/>
                  <a:pt x="13367" y="6030"/>
                  <a:pt x="13322" y="6052"/>
                </a:cubicBezTo>
                <a:cubicBezTo>
                  <a:pt x="13277" y="6075"/>
                  <a:pt x="13232" y="6108"/>
                  <a:pt x="13198" y="6131"/>
                </a:cubicBezTo>
                <a:cubicBezTo>
                  <a:pt x="13153" y="6143"/>
                  <a:pt x="13108" y="6165"/>
                  <a:pt x="13063" y="6188"/>
                </a:cubicBezTo>
                <a:cubicBezTo>
                  <a:pt x="13018" y="6210"/>
                  <a:pt x="12973" y="6221"/>
                  <a:pt x="12927" y="6244"/>
                </a:cubicBezTo>
                <a:cubicBezTo>
                  <a:pt x="12837" y="6266"/>
                  <a:pt x="12769" y="6289"/>
                  <a:pt x="12702" y="6301"/>
                </a:cubicBezTo>
                <a:cubicBezTo>
                  <a:pt x="12645" y="6311"/>
                  <a:pt x="12589" y="6323"/>
                  <a:pt x="12532" y="6323"/>
                </a:cubicBezTo>
                <a:lnTo>
                  <a:pt x="12453" y="6334"/>
                </a:lnTo>
                <a:cubicBezTo>
                  <a:pt x="12385" y="6346"/>
                  <a:pt x="12318" y="6357"/>
                  <a:pt x="12261" y="6368"/>
                </a:cubicBezTo>
                <a:lnTo>
                  <a:pt x="12160" y="6379"/>
                </a:lnTo>
                <a:cubicBezTo>
                  <a:pt x="12092" y="6391"/>
                  <a:pt x="12002" y="6402"/>
                  <a:pt x="11911" y="6414"/>
                </a:cubicBezTo>
                <a:lnTo>
                  <a:pt x="11877" y="6424"/>
                </a:lnTo>
                <a:cubicBezTo>
                  <a:pt x="11844" y="6424"/>
                  <a:pt x="11809" y="6436"/>
                  <a:pt x="11776" y="6436"/>
                </a:cubicBezTo>
                <a:cubicBezTo>
                  <a:pt x="11719" y="6447"/>
                  <a:pt x="11674" y="6459"/>
                  <a:pt x="11618" y="6470"/>
                </a:cubicBezTo>
                <a:lnTo>
                  <a:pt x="11595" y="6470"/>
                </a:lnTo>
                <a:cubicBezTo>
                  <a:pt x="11583" y="6470"/>
                  <a:pt x="11583" y="6470"/>
                  <a:pt x="11573" y="6481"/>
                </a:cubicBezTo>
                <a:cubicBezTo>
                  <a:pt x="11629" y="6379"/>
                  <a:pt x="11674" y="6278"/>
                  <a:pt x="11731" y="6176"/>
                </a:cubicBezTo>
                <a:lnTo>
                  <a:pt x="11809" y="6007"/>
                </a:lnTo>
                <a:cubicBezTo>
                  <a:pt x="11922" y="5804"/>
                  <a:pt x="12047" y="5566"/>
                  <a:pt x="12193" y="5363"/>
                </a:cubicBezTo>
                <a:cubicBezTo>
                  <a:pt x="12250" y="5262"/>
                  <a:pt x="12318" y="5194"/>
                  <a:pt x="12374" y="5115"/>
                </a:cubicBezTo>
                <a:cubicBezTo>
                  <a:pt x="12419" y="5059"/>
                  <a:pt x="12476" y="5014"/>
                  <a:pt x="12521" y="4979"/>
                </a:cubicBezTo>
                <a:cubicBezTo>
                  <a:pt x="12554" y="4934"/>
                  <a:pt x="12599" y="4901"/>
                  <a:pt x="12645" y="4878"/>
                </a:cubicBezTo>
                <a:cubicBezTo>
                  <a:pt x="12690" y="4844"/>
                  <a:pt x="12735" y="4810"/>
                  <a:pt x="12792" y="4788"/>
                </a:cubicBezTo>
                <a:cubicBezTo>
                  <a:pt x="12848" y="4765"/>
                  <a:pt x="12893" y="4743"/>
                  <a:pt x="12938" y="4731"/>
                </a:cubicBezTo>
                <a:cubicBezTo>
                  <a:pt x="12983" y="4708"/>
                  <a:pt x="13040" y="4697"/>
                  <a:pt x="13085" y="4686"/>
                </a:cubicBezTo>
                <a:cubicBezTo>
                  <a:pt x="13108" y="4686"/>
                  <a:pt x="13141" y="4675"/>
                  <a:pt x="13164" y="4675"/>
                </a:cubicBezTo>
                <a:close/>
                <a:moveTo>
                  <a:pt x="12137" y="8795"/>
                </a:moveTo>
                <a:cubicBezTo>
                  <a:pt x="12160" y="8795"/>
                  <a:pt x="12170" y="8807"/>
                  <a:pt x="12193" y="8807"/>
                </a:cubicBezTo>
                <a:cubicBezTo>
                  <a:pt x="12216" y="8807"/>
                  <a:pt x="12238" y="8807"/>
                  <a:pt x="12273" y="8818"/>
                </a:cubicBezTo>
                <a:cubicBezTo>
                  <a:pt x="12295" y="8818"/>
                  <a:pt x="12318" y="8830"/>
                  <a:pt x="12351" y="8840"/>
                </a:cubicBezTo>
                <a:cubicBezTo>
                  <a:pt x="12374" y="8840"/>
                  <a:pt x="12396" y="8852"/>
                  <a:pt x="12419" y="8863"/>
                </a:cubicBezTo>
                <a:cubicBezTo>
                  <a:pt x="12441" y="8875"/>
                  <a:pt x="12453" y="8886"/>
                  <a:pt x="12476" y="8897"/>
                </a:cubicBezTo>
                <a:cubicBezTo>
                  <a:pt x="12498" y="8908"/>
                  <a:pt x="12509" y="8931"/>
                  <a:pt x="12532" y="8942"/>
                </a:cubicBezTo>
                <a:lnTo>
                  <a:pt x="12577" y="8988"/>
                </a:lnTo>
                <a:cubicBezTo>
                  <a:pt x="12589" y="8998"/>
                  <a:pt x="12599" y="9021"/>
                  <a:pt x="12611" y="9033"/>
                </a:cubicBezTo>
                <a:cubicBezTo>
                  <a:pt x="12634" y="9066"/>
                  <a:pt x="12645" y="9089"/>
                  <a:pt x="12667" y="9123"/>
                </a:cubicBezTo>
                <a:cubicBezTo>
                  <a:pt x="12679" y="9156"/>
                  <a:pt x="12702" y="9202"/>
                  <a:pt x="12712" y="9236"/>
                </a:cubicBezTo>
                <a:cubicBezTo>
                  <a:pt x="12724" y="9269"/>
                  <a:pt x="12735" y="9304"/>
                  <a:pt x="12735" y="9326"/>
                </a:cubicBezTo>
                <a:cubicBezTo>
                  <a:pt x="12747" y="9349"/>
                  <a:pt x="12747" y="9360"/>
                  <a:pt x="12747" y="9382"/>
                </a:cubicBezTo>
                <a:lnTo>
                  <a:pt x="12747" y="9439"/>
                </a:lnTo>
                <a:cubicBezTo>
                  <a:pt x="12747" y="9462"/>
                  <a:pt x="12735" y="9495"/>
                  <a:pt x="12735" y="9518"/>
                </a:cubicBezTo>
                <a:cubicBezTo>
                  <a:pt x="12724" y="9552"/>
                  <a:pt x="12724" y="9575"/>
                  <a:pt x="12712" y="9608"/>
                </a:cubicBezTo>
                <a:cubicBezTo>
                  <a:pt x="12702" y="9631"/>
                  <a:pt x="12690" y="9653"/>
                  <a:pt x="12679" y="9688"/>
                </a:cubicBezTo>
                <a:cubicBezTo>
                  <a:pt x="12667" y="9698"/>
                  <a:pt x="12656" y="9721"/>
                  <a:pt x="12645" y="9744"/>
                </a:cubicBezTo>
                <a:cubicBezTo>
                  <a:pt x="12634" y="9755"/>
                  <a:pt x="12634" y="9766"/>
                  <a:pt x="12622" y="9778"/>
                </a:cubicBezTo>
                <a:lnTo>
                  <a:pt x="12589" y="9811"/>
                </a:lnTo>
                <a:cubicBezTo>
                  <a:pt x="12577" y="9811"/>
                  <a:pt x="12566" y="9823"/>
                  <a:pt x="12554" y="9834"/>
                </a:cubicBezTo>
                <a:cubicBezTo>
                  <a:pt x="12544" y="9846"/>
                  <a:pt x="12521" y="9846"/>
                  <a:pt x="12509" y="9856"/>
                </a:cubicBezTo>
                <a:cubicBezTo>
                  <a:pt x="12487" y="9868"/>
                  <a:pt x="12464" y="9879"/>
                  <a:pt x="12441" y="9879"/>
                </a:cubicBezTo>
                <a:cubicBezTo>
                  <a:pt x="12408" y="9902"/>
                  <a:pt x="12363" y="9913"/>
                  <a:pt x="12318" y="9913"/>
                </a:cubicBezTo>
                <a:cubicBezTo>
                  <a:pt x="12283" y="9924"/>
                  <a:pt x="12238" y="9936"/>
                  <a:pt x="12193" y="9936"/>
                </a:cubicBezTo>
                <a:lnTo>
                  <a:pt x="12069" y="9936"/>
                </a:lnTo>
                <a:cubicBezTo>
                  <a:pt x="11990" y="9924"/>
                  <a:pt x="11922" y="9924"/>
                  <a:pt x="11854" y="9902"/>
                </a:cubicBezTo>
                <a:cubicBezTo>
                  <a:pt x="11764" y="9891"/>
                  <a:pt x="11674" y="9868"/>
                  <a:pt x="11583" y="9834"/>
                </a:cubicBezTo>
                <a:lnTo>
                  <a:pt x="11550" y="9823"/>
                </a:lnTo>
                <a:cubicBezTo>
                  <a:pt x="11516" y="9823"/>
                  <a:pt x="11493" y="9811"/>
                  <a:pt x="11471" y="9800"/>
                </a:cubicBezTo>
                <a:lnTo>
                  <a:pt x="11425" y="9789"/>
                </a:lnTo>
                <a:cubicBezTo>
                  <a:pt x="11392" y="9778"/>
                  <a:pt x="11369" y="9778"/>
                  <a:pt x="11347" y="9766"/>
                </a:cubicBezTo>
                <a:lnTo>
                  <a:pt x="11324" y="9755"/>
                </a:lnTo>
                <a:cubicBezTo>
                  <a:pt x="11302" y="9755"/>
                  <a:pt x="11279" y="9744"/>
                  <a:pt x="11256" y="9733"/>
                </a:cubicBezTo>
                <a:cubicBezTo>
                  <a:pt x="11200" y="9721"/>
                  <a:pt x="11154" y="9698"/>
                  <a:pt x="11098" y="9676"/>
                </a:cubicBezTo>
                <a:lnTo>
                  <a:pt x="11087" y="9676"/>
                </a:lnTo>
                <a:lnTo>
                  <a:pt x="11053" y="9665"/>
                </a:lnTo>
                <a:lnTo>
                  <a:pt x="11042" y="9665"/>
                </a:lnTo>
                <a:lnTo>
                  <a:pt x="11042" y="9653"/>
                </a:lnTo>
                <a:cubicBezTo>
                  <a:pt x="11019" y="9653"/>
                  <a:pt x="11008" y="9642"/>
                  <a:pt x="10996" y="9642"/>
                </a:cubicBezTo>
                <a:lnTo>
                  <a:pt x="10986" y="9642"/>
                </a:lnTo>
                <a:lnTo>
                  <a:pt x="10951" y="9631"/>
                </a:lnTo>
                <a:lnTo>
                  <a:pt x="10940" y="9620"/>
                </a:lnTo>
                <a:lnTo>
                  <a:pt x="10918" y="9620"/>
                </a:lnTo>
                <a:cubicBezTo>
                  <a:pt x="10850" y="9585"/>
                  <a:pt x="10771" y="9563"/>
                  <a:pt x="10715" y="9529"/>
                </a:cubicBezTo>
                <a:lnTo>
                  <a:pt x="10647" y="9495"/>
                </a:lnTo>
                <a:cubicBezTo>
                  <a:pt x="10613" y="9484"/>
                  <a:pt x="10590" y="9473"/>
                  <a:pt x="10567" y="9462"/>
                </a:cubicBezTo>
                <a:lnTo>
                  <a:pt x="10602" y="9462"/>
                </a:lnTo>
                <a:cubicBezTo>
                  <a:pt x="10658" y="9462"/>
                  <a:pt x="10703" y="9450"/>
                  <a:pt x="10760" y="9450"/>
                </a:cubicBezTo>
                <a:cubicBezTo>
                  <a:pt x="10805" y="9450"/>
                  <a:pt x="10873" y="9439"/>
                  <a:pt x="10929" y="9417"/>
                </a:cubicBezTo>
                <a:cubicBezTo>
                  <a:pt x="10974" y="9394"/>
                  <a:pt x="11031" y="9360"/>
                  <a:pt x="11076" y="9326"/>
                </a:cubicBezTo>
                <a:cubicBezTo>
                  <a:pt x="11109" y="9292"/>
                  <a:pt x="11144" y="9269"/>
                  <a:pt x="11177" y="9247"/>
                </a:cubicBezTo>
                <a:cubicBezTo>
                  <a:pt x="11200" y="9224"/>
                  <a:pt x="11222" y="9213"/>
                  <a:pt x="11245" y="9191"/>
                </a:cubicBezTo>
                <a:cubicBezTo>
                  <a:pt x="11312" y="9134"/>
                  <a:pt x="11392" y="9089"/>
                  <a:pt x="11460" y="9044"/>
                </a:cubicBezTo>
                <a:cubicBezTo>
                  <a:pt x="11527" y="8998"/>
                  <a:pt x="11595" y="8953"/>
                  <a:pt x="11651" y="8931"/>
                </a:cubicBezTo>
                <a:cubicBezTo>
                  <a:pt x="11708" y="8897"/>
                  <a:pt x="11764" y="8875"/>
                  <a:pt x="11821" y="8863"/>
                </a:cubicBezTo>
                <a:cubicBezTo>
                  <a:pt x="11866" y="8840"/>
                  <a:pt x="11911" y="8830"/>
                  <a:pt x="11956" y="8818"/>
                </a:cubicBezTo>
                <a:cubicBezTo>
                  <a:pt x="12002" y="8807"/>
                  <a:pt x="12047" y="8807"/>
                  <a:pt x="12092" y="8807"/>
                </a:cubicBezTo>
                <a:cubicBezTo>
                  <a:pt x="12103" y="8807"/>
                  <a:pt x="12125" y="8795"/>
                  <a:pt x="12137" y="8795"/>
                </a:cubicBezTo>
                <a:close/>
                <a:moveTo>
                  <a:pt x="2913" y="11619"/>
                </a:moveTo>
                <a:cubicBezTo>
                  <a:pt x="2914" y="11629"/>
                  <a:pt x="2925" y="11629"/>
                  <a:pt x="2925" y="11629"/>
                </a:cubicBezTo>
                <a:cubicBezTo>
                  <a:pt x="2921" y="11626"/>
                  <a:pt x="2917" y="11623"/>
                  <a:pt x="2913" y="11619"/>
                </a:cubicBezTo>
                <a:close/>
                <a:moveTo>
                  <a:pt x="5499" y="10410"/>
                </a:moveTo>
                <a:cubicBezTo>
                  <a:pt x="5510" y="10410"/>
                  <a:pt x="5521" y="10410"/>
                  <a:pt x="5532" y="10421"/>
                </a:cubicBezTo>
                <a:lnTo>
                  <a:pt x="5544" y="10421"/>
                </a:lnTo>
                <a:lnTo>
                  <a:pt x="5555" y="10433"/>
                </a:lnTo>
                <a:lnTo>
                  <a:pt x="5566" y="10433"/>
                </a:lnTo>
                <a:cubicBezTo>
                  <a:pt x="5566" y="10444"/>
                  <a:pt x="5577" y="10444"/>
                  <a:pt x="5577" y="10455"/>
                </a:cubicBezTo>
                <a:cubicBezTo>
                  <a:pt x="5589" y="10455"/>
                  <a:pt x="5589" y="10466"/>
                  <a:pt x="5600" y="10478"/>
                </a:cubicBezTo>
                <a:cubicBezTo>
                  <a:pt x="5600" y="10478"/>
                  <a:pt x="5600" y="10489"/>
                  <a:pt x="5612" y="10500"/>
                </a:cubicBezTo>
                <a:cubicBezTo>
                  <a:pt x="5622" y="10511"/>
                  <a:pt x="5622" y="10534"/>
                  <a:pt x="5634" y="10546"/>
                </a:cubicBezTo>
                <a:cubicBezTo>
                  <a:pt x="5645" y="10579"/>
                  <a:pt x="5645" y="10613"/>
                  <a:pt x="5657" y="10647"/>
                </a:cubicBezTo>
                <a:cubicBezTo>
                  <a:pt x="5668" y="10704"/>
                  <a:pt x="5679" y="10760"/>
                  <a:pt x="5679" y="10817"/>
                </a:cubicBezTo>
                <a:lnTo>
                  <a:pt x="5679" y="10827"/>
                </a:lnTo>
                <a:lnTo>
                  <a:pt x="5679" y="10850"/>
                </a:lnTo>
                <a:cubicBezTo>
                  <a:pt x="5690" y="10907"/>
                  <a:pt x="5690" y="10952"/>
                  <a:pt x="5690" y="10997"/>
                </a:cubicBezTo>
                <a:cubicBezTo>
                  <a:pt x="5690" y="11053"/>
                  <a:pt x="5679" y="11121"/>
                  <a:pt x="5679" y="11178"/>
                </a:cubicBezTo>
                <a:cubicBezTo>
                  <a:pt x="5679" y="11246"/>
                  <a:pt x="5668" y="11313"/>
                  <a:pt x="5657" y="11358"/>
                </a:cubicBezTo>
                <a:cubicBezTo>
                  <a:pt x="5657" y="11404"/>
                  <a:pt x="5645" y="11460"/>
                  <a:pt x="5634" y="11505"/>
                </a:cubicBezTo>
                <a:lnTo>
                  <a:pt x="5634" y="11539"/>
                </a:lnTo>
                <a:lnTo>
                  <a:pt x="5622" y="11584"/>
                </a:lnTo>
                <a:cubicBezTo>
                  <a:pt x="5622" y="11607"/>
                  <a:pt x="5612" y="11629"/>
                  <a:pt x="5612" y="11652"/>
                </a:cubicBezTo>
                <a:cubicBezTo>
                  <a:pt x="5589" y="11742"/>
                  <a:pt x="5555" y="11843"/>
                  <a:pt x="5532" y="11934"/>
                </a:cubicBezTo>
                <a:cubicBezTo>
                  <a:pt x="5510" y="12013"/>
                  <a:pt x="5487" y="12081"/>
                  <a:pt x="5464" y="12160"/>
                </a:cubicBezTo>
                <a:cubicBezTo>
                  <a:pt x="5454" y="12092"/>
                  <a:pt x="5431" y="12024"/>
                  <a:pt x="5408" y="11956"/>
                </a:cubicBezTo>
                <a:cubicBezTo>
                  <a:pt x="5408" y="11923"/>
                  <a:pt x="5397" y="11889"/>
                  <a:pt x="5386" y="11855"/>
                </a:cubicBezTo>
                <a:cubicBezTo>
                  <a:pt x="5363" y="11765"/>
                  <a:pt x="5341" y="11663"/>
                  <a:pt x="5318" y="11572"/>
                </a:cubicBezTo>
                <a:cubicBezTo>
                  <a:pt x="5284" y="11449"/>
                  <a:pt x="5261" y="11347"/>
                  <a:pt x="5228" y="11256"/>
                </a:cubicBezTo>
                <a:cubicBezTo>
                  <a:pt x="5205" y="11166"/>
                  <a:pt x="5171" y="11076"/>
                  <a:pt x="5137" y="10985"/>
                </a:cubicBezTo>
                <a:cubicBezTo>
                  <a:pt x="5115" y="10918"/>
                  <a:pt x="5092" y="10862"/>
                  <a:pt x="5081" y="10817"/>
                </a:cubicBezTo>
                <a:cubicBezTo>
                  <a:pt x="5081" y="10782"/>
                  <a:pt x="5070" y="10760"/>
                  <a:pt x="5070" y="10737"/>
                </a:cubicBezTo>
                <a:lnTo>
                  <a:pt x="5070" y="10681"/>
                </a:lnTo>
                <a:cubicBezTo>
                  <a:pt x="5070" y="10669"/>
                  <a:pt x="5070" y="10658"/>
                  <a:pt x="5081" y="10658"/>
                </a:cubicBezTo>
                <a:lnTo>
                  <a:pt x="5081" y="10624"/>
                </a:lnTo>
                <a:cubicBezTo>
                  <a:pt x="5092" y="10613"/>
                  <a:pt x="5092" y="10613"/>
                  <a:pt x="5092" y="10602"/>
                </a:cubicBezTo>
                <a:cubicBezTo>
                  <a:pt x="5103" y="10591"/>
                  <a:pt x="5103" y="10579"/>
                  <a:pt x="5115" y="10568"/>
                </a:cubicBezTo>
                <a:cubicBezTo>
                  <a:pt x="5126" y="10556"/>
                  <a:pt x="5126" y="10546"/>
                  <a:pt x="5137" y="10534"/>
                </a:cubicBezTo>
                <a:cubicBezTo>
                  <a:pt x="5148" y="10534"/>
                  <a:pt x="5148" y="10523"/>
                  <a:pt x="5160" y="10511"/>
                </a:cubicBezTo>
                <a:cubicBezTo>
                  <a:pt x="5171" y="10500"/>
                  <a:pt x="5183" y="10489"/>
                  <a:pt x="5205" y="10478"/>
                </a:cubicBezTo>
                <a:cubicBezTo>
                  <a:pt x="5216" y="10478"/>
                  <a:pt x="5228" y="10466"/>
                  <a:pt x="5250" y="10455"/>
                </a:cubicBezTo>
                <a:cubicBezTo>
                  <a:pt x="5261" y="10444"/>
                  <a:pt x="5284" y="10444"/>
                  <a:pt x="5295" y="10433"/>
                </a:cubicBezTo>
                <a:cubicBezTo>
                  <a:pt x="5318" y="10433"/>
                  <a:pt x="5341" y="10421"/>
                  <a:pt x="5363" y="10421"/>
                </a:cubicBezTo>
                <a:cubicBezTo>
                  <a:pt x="5386" y="10410"/>
                  <a:pt x="5408" y="10410"/>
                  <a:pt x="5431" y="10410"/>
                </a:cubicBezTo>
                <a:close/>
                <a:moveTo>
                  <a:pt x="3116" y="10444"/>
                </a:moveTo>
                <a:cubicBezTo>
                  <a:pt x="3139" y="10444"/>
                  <a:pt x="3173" y="10455"/>
                  <a:pt x="3196" y="10455"/>
                </a:cubicBezTo>
                <a:cubicBezTo>
                  <a:pt x="3218" y="10466"/>
                  <a:pt x="3241" y="10466"/>
                  <a:pt x="3263" y="10478"/>
                </a:cubicBezTo>
                <a:cubicBezTo>
                  <a:pt x="3286" y="10489"/>
                  <a:pt x="3308" y="10489"/>
                  <a:pt x="3331" y="10500"/>
                </a:cubicBezTo>
                <a:cubicBezTo>
                  <a:pt x="3342" y="10511"/>
                  <a:pt x="3354" y="10523"/>
                  <a:pt x="3364" y="10523"/>
                </a:cubicBezTo>
                <a:lnTo>
                  <a:pt x="3399" y="10556"/>
                </a:lnTo>
                <a:cubicBezTo>
                  <a:pt x="3421" y="10568"/>
                  <a:pt x="3432" y="10579"/>
                  <a:pt x="3444" y="10591"/>
                </a:cubicBezTo>
                <a:cubicBezTo>
                  <a:pt x="3455" y="10613"/>
                  <a:pt x="3467" y="10624"/>
                  <a:pt x="3477" y="10647"/>
                </a:cubicBezTo>
                <a:cubicBezTo>
                  <a:pt x="3500" y="10669"/>
                  <a:pt x="3523" y="10704"/>
                  <a:pt x="3534" y="10737"/>
                </a:cubicBezTo>
                <a:cubicBezTo>
                  <a:pt x="3557" y="10782"/>
                  <a:pt x="3568" y="10817"/>
                  <a:pt x="3590" y="10862"/>
                </a:cubicBezTo>
                <a:cubicBezTo>
                  <a:pt x="3613" y="10929"/>
                  <a:pt x="3625" y="10997"/>
                  <a:pt x="3647" y="11065"/>
                </a:cubicBezTo>
                <a:lnTo>
                  <a:pt x="3647" y="11076"/>
                </a:lnTo>
                <a:cubicBezTo>
                  <a:pt x="3670" y="11166"/>
                  <a:pt x="3681" y="11268"/>
                  <a:pt x="3703" y="11369"/>
                </a:cubicBezTo>
                <a:lnTo>
                  <a:pt x="3715" y="11449"/>
                </a:lnTo>
                <a:lnTo>
                  <a:pt x="3816" y="11991"/>
                </a:lnTo>
                <a:cubicBezTo>
                  <a:pt x="3850" y="12092"/>
                  <a:pt x="3873" y="12194"/>
                  <a:pt x="3906" y="12307"/>
                </a:cubicBezTo>
                <a:cubicBezTo>
                  <a:pt x="3918" y="12352"/>
                  <a:pt x="3929" y="12408"/>
                  <a:pt x="3952" y="12476"/>
                </a:cubicBezTo>
                <a:lnTo>
                  <a:pt x="3896" y="12397"/>
                </a:lnTo>
                <a:cubicBezTo>
                  <a:pt x="3816" y="12307"/>
                  <a:pt x="3748" y="12216"/>
                  <a:pt x="3681" y="12126"/>
                </a:cubicBezTo>
                <a:cubicBezTo>
                  <a:pt x="3613" y="12058"/>
                  <a:pt x="3545" y="11979"/>
                  <a:pt x="3467" y="11878"/>
                </a:cubicBezTo>
                <a:cubicBezTo>
                  <a:pt x="3319" y="11720"/>
                  <a:pt x="3161" y="11572"/>
                  <a:pt x="3015" y="11437"/>
                </a:cubicBezTo>
                <a:cubicBezTo>
                  <a:pt x="2879" y="11302"/>
                  <a:pt x="2710" y="11155"/>
                  <a:pt x="2552" y="10997"/>
                </a:cubicBezTo>
                <a:cubicBezTo>
                  <a:pt x="2518" y="10952"/>
                  <a:pt x="2484" y="10918"/>
                  <a:pt x="2461" y="10873"/>
                </a:cubicBezTo>
                <a:cubicBezTo>
                  <a:pt x="2450" y="10862"/>
                  <a:pt x="2439" y="10850"/>
                  <a:pt x="2439" y="10839"/>
                </a:cubicBezTo>
                <a:cubicBezTo>
                  <a:pt x="2428" y="10827"/>
                  <a:pt x="2428" y="10817"/>
                  <a:pt x="2428" y="10805"/>
                </a:cubicBezTo>
                <a:cubicBezTo>
                  <a:pt x="2428" y="10794"/>
                  <a:pt x="2416" y="10794"/>
                  <a:pt x="2416" y="10782"/>
                </a:cubicBezTo>
                <a:lnTo>
                  <a:pt x="2416" y="10760"/>
                </a:lnTo>
                <a:lnTo>
                  <a:pt x="2416" y="10749"/>
                </a:lnTo>
                <a:lnTo>
                  <a:pt x="2416" y="10726"/>
                </a:lnTo>
                <a:cubicBezTo>
                  <a:pt x="2416" y="10726"/>
                  <a:pt x="2428" y="10714"/>
                  <a:pt x="2428" y="10704"/>
                </a:cubicBezTo>
                <a:cubicBezTo>
                  <a:pt x="2428" y="10692"/>
                  <a:pt x="2428" y="10692"/>
                  <a:pt x="2439" y="10681"/>
                </a:cubicBezTo>
                <a:cubicBezTo>
                  <a:pt x="2439" y="10669"/>
                  <a:pt x="2450" y="10658"/>
                  <a:pt x="2450" y="10658"/>
                </a:cubicBezTo>
                <a:cubicBezTo>
                  <a:pt x="2461" y="10647"/>
                  <a:pt x="2473" y="10636"/>
                  <a:pt x="2484" y="10636"/>
                </a:cubicBezTo>
                <a:lnTo>
                  <a:pt x="2518" y="10602"/>
                </a:lnTo>
                <a:cubicBezTo>
                  <a:pt x="2552" y="10579"/>
                  <a:pt x="2574" y="10568"/>
                  <a:pt x="2597" y="10556"/>
                </a:cubicBezTo>
                <a:cubicBezTo>
                  <a:pt x="2642" y="10534"/>
                  <a:pt x="2676" y="10523"/>
                  <a:pt x="2721" y="10500"/>
                </a:cubicBezTo>
                <a:lnTo>
                  <a:pt x="2857" y="10466"/>
                </a:lnTo>
                <a:cubicBezTo>
                  <a:pt x="2902" y="10455"/>
                  <a:pt x="2958" y="10455"/>
                  <a:pt x="3003" y="10444"/>
                </a:cubicBezTo>
                <a:close/>
                <a:moveTo>
                  <a:pt x="9642" y="14892"/>
                </a:moveTo>
                <a:cubicBezTo>
                  <a:pt x="9640" y="14896"/>
                  <a:pt x="9639" y="14899"/>
                  <a:pt x="9637" y="14903"/>
                </a:cubicBezTo>
                <a:lnTo>
                  <a:pt x="9637" y="14903"/>
                </a:lnTo>
                <a:cubicBezTo>
                  <a:pt x="9642" y="14903"/>
                  <a:pt x="9642" y="14900"/>
                  <a:pt x="9642" y="14892"/>
                </a:cubicBezTo>
                <a:close/>
                <a:moveTo>
                  <a:pt x="9438" y="13492"/>
                </a:moveTo>
                <a:cubicBezTo>
                  <a:pt x="9461" y="13492"/>
                  <a:pt x="9473" y="13503"/>
                  <a:pt x="9495" y="13503"/>
                </a:cubicBezTo>
                <a:cubicBezTo>
                  <a:pt x="9506" y="13503"/>
                  <a:pt x="9518" y="13503"/>
                  <a:pt x="9518" y="13514"/>
                </a:cubicBezTo>
                <a:cubicBezTo>
                  <a:pt x="9529" y="13514"/>
                  <a:pt x="9540" y="13514"/>
                  <a:pt x="9551" y="13526"/>
                </a:cubicBezTo>
                <a:cubicBezTo>
                  <a:pt x="9563" y="13526"/>
                  <a:pt x="9574" y="13537"/>
                  <a:pt x="9574" y="13537"/>
                </a:cubicBezTo>
                <a:cubicBezTo>
                  <a:pt x="9586" y="13549"/>
                  <a:pt x="9596" y="13549"/>
                  <a:pt x="9608" y="13559"/>
                </a:cubicBezTo>
                <a:lnTo>
                  <a:pt x="9631" y="13582"/>
                </a:lnTo>
                <a:lnTo>
                  <a:pt x="9664" y="13616"/>
                </a:lnTo>
                <a:cubicBezTo>
                  <a:pt x="9664" y="13627"/>
                  <a:pt x="9676" y="13650"/>
                  <a:pt x="9687" y="13662"/>
                </a:cubicBezTo>
                <a:cubicBezTo>
                  <a:pt x="9687" y="13672"/>
                  <a:pt x="9698" y="13684"/>
                  <a:pt x="9698" y="13707"/>
                </a:cubicBezTo>
                <a:cubicBezTo>
                  <a:pt x="9709" y="13718"/>
                  <a:pt x="9709" y="13740"/>
                  <a:pt x="9721" y="13763"/>
                </a:cubicBezTo>
                <a:cubicBezTo>
                  <a:pt x="9721" y="13785"/>
                  <a:pt x="9721" y="13808"/>
                  <a:pt x="9732" y="13830"/>
                </a:cubicBezTo>
                <a:lnTo>
                  <a:pt x="9732" y="13921"/>
                </a:lnTo>
                <a:cubicBezTo>
                  <a:pt x="9721" y="13978"/>
                  <a:pt x="9721" y="14023"/>
                  <a:pt x="9709" y="14068"/>
                </a:cubicBezTo>
                <a:lnTo>
                  <a:pt x="9709" y="14091"/>
                </a:lnTo>
                <a:cubicBezTo>
                  <a:pt x="9698" y="14101"/>
                  <a:pt x="9698" y="14124"/>
                  <a:pt x="9687" y="14147"/>
                </a:cubicBezTo>
                <a:lnTo>
                  <a:pt x="9676" y="14181"/>
                </a:lnTo>
                <a:lnTo>
                  <a:pt x="9664" y="14214"/>
                </a:lnTo>
                <a:cubicBezTo>
                  <a:pt x="9642" y="14282"/>
                  <a:pt x="9619" y="14339"/>
                  <a:pt x="9596" y="14407"/>
                </a:cubicBezTo>
                <a:cubicBezTo>
                  <a:pt x="9586" y="14440"/>
                  <a:pt x="9563" y="14474"/>
                  <a:pt x="9551" y="14520"/>
                </a:cubicBezTo>
                <a:cubicBezTo>
                  <a:pt x="9518" y="14610"/>
                  <a:pt x="9473" y="14723"/>
                  <a:pt x="9438" y="14836"/>
                </a:cubicBezTo>
                <a:cubicBezTo>
                  <a:pt x="9416" y="14903"/>
                  <a:pt x="9382" y="14982"/>
                  <a:pt x="9360" y="15061"/>
                </a:cubicBezTo>
                <a:cubicBezTo>
                  <a:pt x="9348" y="15050"/>
                  <a:pt x="9348" y="15027"/>
                  <a:pt x="9348" y="15016"/>
                </a:cubicBezTo>
                <a:cubicBezTo>
                  <a:pt x="9337" y="15005"/>
                  <a:pt x="9337" y="14994"/>
                  <a:pt x="9337" y="14982"/>
                </a:cubicBezTo>
                <a:cubicBezTo>
                  <a:pt x="9325" y="14959"/>
                  <a:pt x="9325" y="14926"/>
                  <a:pt x="9315" y="14903"/>
                </a:cubicBezTo>
                <a:lnTo>
                  <a:pt x="9303" y="14881"/>
                </a:lnTo>
                <a:cubicBezTo>
                  <a:pt x="9303" y="14847"/>
                  <a:pt x="9292" y="14824"/>
                  <a:pt x="9280" y="14801"/>
                </a:cubicBezTo>
                <a:lnTo>
                  <a:pt x="9269" y="14768"/>
                </a:lnTo>
                <a:cubicBezTo>
                  <a:pt x="9258" y="14745"/>
                  <a:pt x="9258" y="14711"/>
                  <a:pt x="9247" y="14688"/>
                </a:cubicBezTo>
                <a:lnTo>
                  <a:pt x="9235" y="14678"/>
                </a:lnTo>
                <a:cubicBezTo>
                  <a:pt x="9224" y="14643"/>
                  <a:pt x="9213" y="14621"/>
                  <a:pt x="9202" y="14587"/>
                </a:cubicBezTo>
                <a:cubicBezTo>
                  <a:pt x="9134" y="14452"/>
                  <a:pt x="9077" y="14316"/>
                  <a:pt x="9032" y="14181"/>
                </a:cubicBezTo>
                <a:lnTo>
                  <a:pt x="9021" y="14158"/>
                </a:lnTo>
                <a:cubicBezTo>
                  <a:pt x="9021" y="14147"/>
                  <a:pt x="9009" y="14124"/>
                  <a:pt x="9009" y="14113"/>
                </a:cubicBezTo>
                <a:lnTo>
                  <a:pt x="8999" y="14079"/>
                </a:lnTo>
                <a:lnTo>
                  <a:pt x="8999" y="14045"/>
                </a:lnTo>
                <a:lnTo>
                  <a:pt x="8987" y="14034"/>
                </a:lnTo>
                <a:cubicBezTo>
                  <a:pt x="8987" y="14011"/>
                  <a:pt x="8976" y="13978"/>
                  <a:pt x="8976" y="13943"/>
                </a:cubicBezTo>
                <a:lnTo>
                  <a:pt x="8976" y="13887"/>
                </a:lnTo>
                <a:cubicBezTo>
                  <a:pt x="8976" y="13876"/>
                  <a:pt x="8976" y="13853"/>
                  <a:pt x="8987" y="13842"/>
                </a:cubicBezTo>
                <a:lnTo>
                  <a:pt x="8987" y="13808"/>
                </a:lnTo>
                <a:cubicBezTo>
                  <a:pt x="8999" y="13797"/>
                  <a:pt x="8999" y="13785"/>
                  <a:pt x="9009" y="13774"/>
                </a:cubicBezTo>
                <a:cubicBezTo>
                  <a:pt x="9009" y="13763"/>
                  <a:pt x="9021" y="13740"/>
                  <a:pt x="9032" y="13729"/>
                </a:cubicBezTo>
                <a:cubicBezTo>
                  <a:pt x="9044" y="13707"/>
                  <a:pt x="9066" y="13684"/>
                  <a:pt x="9077" y="13672"/>
                </a:cubicBezTo>
                <a:lnTo>
                  <a:pt x="9145" y="13605"/>
                </a:lnTo>
                <a:cubicBezTo>
                  <a:pt x="9167" y="13594"/>
                  <a:pt x="9179" y="13571"/>
                  <a:pt x="9202" y="13559"/>
                </a:cubicBezTo>
                <a:cubicBezTo>
                  <a:pt x="9213" y="13549"/>
                  <a:pt x="9235" y="13537"/>
                  <a:pt x="9247" y="13526"/>
                </a:cubicBezTo>
                <a:cubicBezTo>
                  <a:pt x="9269" y="13526"/>
                  <a:pt x="9280" y="13514"/>
                  <a:pt x="9292" y="13514"/>
                </a:cubicBezTo>
                <a:cubicBezTo>
                  <a:pt x="9303" y="13514"/>
                  <a:pt x="9315" y="13503"/>
                  <a:pt x="9337" y="13503"/>
                </a:cubicBezTo>
                <a:cubicBezTo>
                  <a:pt x="9348" y="13503"/>
                  <a:pt x="9371" y="13492"/>
                  <a:pt x="9382" y="13492"/>
                </a:cubicBezTo>
                <a:close/>
                <a:moveTo>
                  <a:pt x="12656" y="13830"/>
                </a:moveTo>
                <a:lnTo>
                  <a:pt x="12656" y="13842"/>
                </a:lnTo>
                <a:lnTo>
                  <a:pt x="12679" y="13842"/>
                </a:lnTo>
                <a:lnTo>
                  <a:pt x="12690" y="13853"/>
                </a:lnTo>
                <a:cubicBezTo>
                  <a:pt x="12690" y="13853"/>
                  <a:pt x="12690" y="13865"/>
                  <a:pt x="12702" y="13865"/>
                </a:cubicBezTo>
                <a:cubicBezTo>
                  <a:pt x="12702" y="13865"/>
                  <a:pt x="12702" y="13876"/>
                  <a:pt x="12712" y="13887"/>
                </a:cubicBezTo>
                <a:cubicBezTo>
                  <a:pt x="12712" y="13887"/>
                  <a:pt x="12724" y="13898"/>
                  <a:pt x="12724" y="13910"/>
                </a:cubicBezTo>
                <a:cubicBezTo>
                  <a:pt x="12724" y="13921"/>
                  <a:pt x="12735" y="13921"/>
                  <a:pt x="12735" y="13933"/>
                </a:cubicBezTo>
                <a:lnTo>
                  <a:pt x="12735" y="13943"/>
                </a:lnTo>
                <a:cubicBezTo>
                  <a:pt x="12735" y="13943"/>
                  <a:pt x="12747" y="13943"/>
                  <a:pt x="12747" y="13955"/>
                </a:cubicBezTo>
                <a:cubicBezTo>
                  <a:pt x="12747" y="13966"/>
                  <a:pt x="12758" y="13988"/>
                  <a:pt x="12758" y="14011"/>
                </a:cubicBezTo>
                <a:cubicBezTo>
                  <a:pt x="12769" y="14034"/>
                  <a:pt x="12769" y="14068"/>
                  <a:pt x="12769" y="14101"/>
                </a:cubicBezTo>
                <a:lnTo>
                  <a:pt x="12769" y="14237"/>
                </a:lnTo>
                <a:cubicBezTo>
                  <a:pt x="12769" y="14271"/>
                  <a:pt x="12758" y="14316"/>
                  <a:pt x="12758" y="14350"/>
                </a:cubicBezTo>
                <a:lnTo>
                  <a:pt x="12758" y="14372"/>
                </a:lnTo>
                <a:cubicBezTo>
                  <a:pt x="12747" y="14395"/>
                  <a:pt x="12747" y="14418"/>
                  <a:pt x="12747" y="14440"/>
                </a:cubicBezTo>
                <a:lnTo>
                  <a:pt x="12735" y="14463"/>
                </a:lnTo>
                <a:lnTo>
                  <a:pt x="12735" y="14497"/>
                </a:lnTo>
                <a:cubicBezTo>
                  <a:pt x="12712" y="14542"/>
                  <a:pt x="12702" y="14598"/>
                  <a:pt x="12690" y="14655"/>
                </a:cubicBezTo>
                <a:cubicBezTo>
                  <a:pt x="12679" y="14655"/>
                  <a:pt x="12679" y="14666"/>
                  <a:pt x="12679" y="14666"/>
                </a:cubicBezTo>
                <a:cubicBezTo>
                  <a:pt x="12667" y="14688"/>
                  <a:pt x="12667" y="14711"/>
                  <a:pt x="12656" y="14734"/>
                </a:cubicBezTo>
                <a:cubicBezTo>
                  <a:pt x="12634" y="14779"/>
                  <a:pt x="12622" y="14824"/>
                  <a:pt x="12599" y="14869"/>
                </a:cubicBezTo>
                <a:cubicBezTo>
                  <a:pt x="12589" y="14903"/>
                  <a:pt x="12566" y="14949"/>
                  <a:pt x="12554" y="14982"/>
                </a:cubicBezTo>
                <a:lnTo>
                  <a:pt x="12544" y="14994"/>
                </a:lnTo>
                <a:cubicBezTo>
                  <a:pt x="12521" y="15027"/>
                  <a:pt x="12509" y="15061"/>
                  <a:pt x="12487" y="15107"/>
                </a:cubicBezTo>
                <a:cubicBezTo>
                  <a:pt x="12464" y="15140"/>
                  <a:pt x="12441" y="15174"/>
                  <a:pt x="12431" y="15208"/>
                </a:cubicBezTo>
                <a:cubicBezTo>
                  <a:pt x="12396" y="15242"/>
                  <a:pt x="12374" y="15276"/>
                  <a:pt x="12340" y="15310"/>
                </a:cubicBezTo>
                <a:lnTo>
                  <a:pt x="12238" y="15411"/>
                </a:lnTo>
                <a:cubicBezTo>
                  <a:pt x="12205" y="15445"/>
                  <a:pt x="12170" y="15468"/>
                  <a:pt x="12125" y="15501"/>
                </a:cubicBezTo>
                <a:lnTo>
                  <a:pt x="12103" y="15513"/>
                </a:lnTo>
                <a:cubicBezTo>
                  <a:pt x="12080" y="15536"/>
                  <a:pt x="12047" y="15558"/>
                  <a:pt x="12012" y="15581"/>
                </a:cubicBezTo>
                <a:lnTo>
                  <a:pt x="12002" y="15592"/>
                </a:lnTo>
                <a:lnTo>
                  <a:pt x="11956" y="15626"/>
                </a:lnTo>
                <a:lnTo>
                  <a:pt x="11866" y="15682"/>
                </a:lnTo>
                <a:lnTo>
                  <a:pt x="11809" y="15727"/>
                </a:lnTo>
                <a:cubicBezTo>
                  <a:pt x="11753" y="15761"/>
                  <a:pt x="11685" y="15807"/>
                  <a:pt x="11640" y="15840"/>
                </a:cubicBezTo>
                <a:lnTo>
                  <a:pt x="11618" y="15863"/>
                </a:lnTo>
                <a:cubicBezTo>
                  <a:pt x="11606" y="15874"/>
                  <a:pt x="11583" y="15885"/>
                  <a:pt x="11573" y="15897"/>
                </a:cubicBezTo>
                <a:lnTo>
                  <a:pt x="11505" y="15942"/>
                </a:lnTo>
                <a:lnTo>
                  <a:pt x="11403" y="16043"/>
                </a:lnTo>
                <a:cubicBezTo>
                  <a:pt x="11392" y="16066"/>
                  <a:pt x="11369" y="16078"/>
                  <a:pt x="11358" y="16088"/>
                </a:cubicBezTo>
                <a:cubicBezTo>
                  <a:pt x="11347" y="16111"/>
                  <a:pt x="11324" y="16134"/>
                  <a:pt x="11302" y="16145"/>
                </a:cubicBezTo>
                <a:lnTo>
                  <a:pt x="11290" y="16156"/>
                </a:lnTo>
                <a:lnTo>
                  <a:pt x="11290" y="16156"/>
                </a:lnTo>
                <a:lnTo>
                  <a:pt x="11312" y="16123"/>
                </a:lnTo>
                <a:cubicBezTo>
                  <a:pt x="11358" y="16043"/>
                  <a:pt x="11392" y="15953"/>
                  <a:pt x="11425" y="15852"/>
                </a:cubicBezTo>
                <a:cubicBezTo>
                  <a:pt x="11437" y="15807"/>
                  <a:pt x="11448" y="15750"/>
                  <a:pt x="11460" y="15705"/>
                </a:cubicBezTo>
                <a:lnTo>
                  <a:pt x="11493" y="15569"/>
                </a:lnTo>
                <a:cubicBezTo>
                  <a:pt x="11493" y="15558"/>
                  <a:pt x="11505" y="15536"/>
                  <a:pt x="11505" y="15524"/>
                </a:cubicBezTo>
                <a:lnTo>
                  <a:pt x="11538" y="15423"/>
                </a:lnTo>
                <a:lnTo>
                  <a:pt x="11561" y="15355"/>
                </a:lnTo>
                <a:lnTo>
                  <a:pt x="11583" y="15287"/>
                </a:lnTo>
                <a:lnTo>
                  <a:pt x="11606" y="15230"/>
                </a:lnTo>
                <a:lnTo>
                  <a:pt x="11618" y="15185"/>
                </a:lnTo>
                <a:lnTo>
                  <a:pt x="11685" y="15050"/>
                </a:lnTo>
                <a:cubicBezTo>
                  <a:pt x="11719" y="14982"/>
                  <a:pt x="11753" y="14914"/>
                  <a:pt x="11787" y="14858"/>
                </a:cubicBezTo>
                <a:cubicBezTo>
                  <a:pt x="11854" y="14768"/>
                  <a:pt x="11934" y="14666"/>
                  <a:pt x="12002" y="14587"/>
                </a:cubicBezTo>
                <a:lnTo>
                  <a:pt x="12012" y="14576"/>
                </a:lnTo>
                <a:cubicBezTo>
                  <a:pt x="12069" y="14497"/>
                  <a:pt x="12125" y="14418"/>
                  <a:pt x="12193" y="14350"/>
                </a:cubicBezTo>
                <a:lnTo>
                  <a:pt x="12295" y="14214"/>
                </a:lnTo>
                <a:cubicBezTo>
                  <a:pt x="12374" y="14113"/>
                  <a:pt x="12453" y="14000"/>
                  <a:pt x="12544" y="13910"/>
                </a:cubicBezTo>
                <a:cubicBezTo>
                  <a:pt x="12554" y="13887"/>
                  <a:pt x="12566" y="13876"/>
                  <a:pt x="12589" y="13865"/>
                </a:cubicBezTo>
                <a:cubicBezTo>
                  <a:pt x="12589" y="13853"/>
                  <a:pt x="12599" y="13853"/>
                  <a:pt x="12599" y="13842"/>
                </a:cubicBezTo>
                <a:lnTo>
                  <a:pt x="12622" y="13842"/>
                </a:lnTo>
                <a:cubicBezTo>
                  <a:pt x="12622" y="13830"/>
                  <a:pt x="12622" y="13830"/>
                  <a:pt x="12634" y="13830"/>
                </a:cubicBezTo>
                <a:close/>
                <a:moveTo>
                  <a:pt x="1231" y="16755"/>
                </a:moveTo>
                <a:cubicBezTo>
                  <a:pt x="1242" y="16766"/>
                  <a:pt x="1254" y="16766"/>
                  <a:pt x="1265" y="16766"/>
                </a:cubicBezTo>
                <a:cubicBezTo>
                  <a:pt x="1276" y="16778"/>
                  <a:pt x="1287" y="16778"/>
                  <a:pt x="1299" y="16788"/>
                </a:cubicBezTo>
                <a:cubicBezTo>
                  <a:pt x="1310" y="16788"/>
                  <a:pt x="1321" y="16800"/>
                  <a:pt x="1332" y="16800"/>
                </a:cubicBezTo>
                <a:cubicBezTo>
                  <a:pt x="1344" y="16811"/>
                  <a:pt x="1367" y="16823"/>
                  <a:pt x="1377" y="16834"/>
                </a:cubicBezTo>
                <a:lnTo>
                  <a:pt x="1412" y="16868"/>
                </a:lnTo>
                <a:cubicBezTo>
                  <a:pt x="1423" y="16890"/>
                  <a:pt x="1434" y="16901"/>
                  <a:pt x="1457" y="16924"/>
                </a:cubicBezTo>
                <a:lnTo>
                  <a:pt x="1490" y="16992"/>
                </a:lnTo>
                <a:cubicBezTo>
                  <a:pt x="1513" y="17048"/>
                  <a:pt x="1547" y="17104"/>
                  <a:pt x="1570" y="17161"/>
                </a:cubicBezTo>
                <a:lnTo>
                  <a:pt x="1581" y="17207"/>
                </a:lnTo>
                <a:cubicBezTo>
                  <a:pt x="1603" y="17263"/>
                  <a:pt x="1615" y="17319"/>
                  <a:pt x="1626" y="17365"/>
                </a:cubicBezTo>
                <a:cubicBezTo>
                  <a:pt x="1638" y="17387"/>
                  <a:pt x="1638" y="17398"/>
                  <a:pt x="1638" y="17410"/>
                </a:cubicBezTo>
                <a:cubicBezTo>
                  <a:pt x="1648" y="17432"/>
                  <a:pt x="1648" y="17455"/>
                  <a:pt x="1660" y="17477"/>
                </a:cubicBezTo>
                <a:cubicBezTo>
                  <a:pt x="1660" y="17511"/>
                  <a:pt x="1671" y="17545"/>
                  <a:pt x="1683" y="17579"/>
                </a:cubicBezTo>
                <a:cubicBezTo>
                  <a:pt x="1694" y="17681"/>
                  <a:pt x="1716" y="17804"/>
                  <a:pt x="1728" y="17917"/>
                </a:cubicBezTo>
                <a:cubicBezTo>
                  <a:pt x="1739" y="18030"/>
                  <a:pt x="1751" y="18132"/>
                  <a:pt x="1773" y="18245"/>
                </a:cubicBezTo>
                <a:lnTo>
                  <a:pt x="1773" y="18313"/>
                </a:lnTo>
                <a:cubicBezTo>
                  <a:pt x="1784" y="18403"/>
                  <a:pt x="1796" y="18494"/>
                  <a:pt x="1818" y="18584"/>
                </a:cubicBezTo>
                <a:cubicBezTo>
                  <a:pt x="1829" y="18662"/>
                  <a:pt x="1841" y="18730"/>
                  <a:pt x="1863" y="18810"/>
                </a:cubicBezTo>
                <a:lnTo>
                  <a:pt x="1874" y="18855"/>
                </a:lnTo>
                <a:lnTo>
                  <a:pt x="1863" y="18855"/>
                </a:lnTo>
                <a:lnTo>
                  <a:pt x="1852" y="18843"/>
                </a:lnTo>
                <a:lnTo>
                  <a:pt x="1829" y="18821"/>
                </a:lnTo>
                <a:lnTo>
                  <a:pt x="1818" y="18810"/>
                </a:lnTo>
                <a:cubicBezTo>
                  <a:pt x="1784" y="18787"/>
                  <a:pt x="1751" y="18753"/>
                  <a:pt x="1728" y="18719"/>
                </a:cubicBezTo>
                <a:lnTo>
                  <a:pt x="1728" y="18730"/>
                </a:lnTo>
                <a:lnTo>
                  <a:pt x="1660" y="18640"/>
                </a:lnTo>
                <a:lnTo>
                  <a:pt x="1660" y="18652"/>
                </a:lnTo>
                <a:cubicBezTo>
                  <a:pt x="1660" y="18640"/>
                  <a:pt x="1648" y="18640"/>
                  <a:pt x="1648" y="18629"/>
                </a:cubicBezTo>
                <a:cubicBezTo>
                  <a:pt x="1626" y="18606"/>
                  <a:pt x="1603" y="18572"/>
                  <a:pt x="1581" y="18550"/>
                </a:cubicBezTo>
                <a:lnTo>
                  <a:pt x="1558" y="18516"/>
                </a:lnTo>
                <a:cubicBezTo>
                  <a:pt x="1547" y="18494"/>
                  <a:pt x="1525" y="18471"/>
                  <a:pt x="1513" y="18448"/>
                </a:cubicBezTo>
                <a:cubicBezTo>
                  <a:pt x="1457" y="18392"/>
                  <a:pt x="1412" y="18324"/>
                  <a:pt x="1367" y="18256"/>
                </a:cubicBezTo>
                <a:lnTo>
                  <a:pt x="1367" y="18245"/>
                </a:lnTo>
                <a:lnTo>
                  <a:pt x="1344" y="18223"/>
                </a:lnTo>
                <a:cubicBezTo>
                  <a:pt x="1287" y="18143"/>
                  <a:pt x="1231" y="18053"/>
                  <a:pt x="1174" y="17974"/>
                </a:cubicBezTo>
                <a:cubicBezTo>
                  <a:pt x="1141" y="17929"/>
                  <a:pt x="1118" y="17895"/>
                  <a:pt x="1084" y="17861"/>
                </a:cubicBezTo>
                <a:lnTo>
                  <a:pt x="1061" y="17839"/>
                </a:lnTo>
                <a:cubicBezTo>
                  <a:pt x="1016" y="17782"/>
                  <a:pt x="983" y="17737"/>
                  <a:pt x="948" y="17681"/>
                </a:cubicBezTo>
                <a:cubicBezTo>
                  <a:pt x="938" y="17669"/>
                  <a:pt x="926" y="17646"/>
                  <a:pt x="915" y="17636"/>
                </a:cubicBezTo>
                <a:lnTo>
                  <a:pt x="881" y="17568"/>
                </a:lnTo>
                <a:cubicBezTo>
                  <a:pt x="870" y="17533"/>
                  <a:pt x="870" y="17500"/>
                  <a:pt x="858" y="17466"/>
                </a:cubicBezTo>
                <a:cubicBezTo>
                  <a:pt x="847" y="17421"/>
                  <a:pt x="847" y="17387"/>
                  <a:pt x="847" y="17353"/>
                </a:cubicBezTo>
                <a:cubicBezTo>
                  <a:pt x="836" y="17319"/>
                  <a:pt x="836" y="17274"/>
                  <a:pt x="847" y="17229"/>
                </a:cubicBezTo>
                <a:cubicBezTo>
                  <a:pt x="847" y="17195"/>
                  <a:pt x="847" y="17150"/>
                  <a:pt x="858" y="17104"/>
                </a:cubicBezTo>
                <a:cubicBezTo>
                  <a:pt x="870" y="17071"/>
                  <a:pt x="881" y="17037"/>
                  <a:pt x="892" y="16992"/>
                </a:cubicBezTo>
                <a:cubicBezTo>
                  <a:pt x="903" y="16969"/>
                  <a:pt x="915" y="16936"/>
                  <a:pt x="926" y="16913"/>
                </a:cubicBezTo>
                <a:cubicBezTo>
                  <a:pt x="938" y="16890"/>
                  <a:pt x="948" y="16868"/>
                  <a:pt x="960" y="16856"/>
                </a:cubicBezTo>
                <a:cubicBezTo>
                  <a:pt x="960" y="16845"/>
                  <a:pt x="971" y="16834"/>
                  <a:pt x="971" y="16834"/>
                </a:cubicBezTo>
                <a:lnTo>
                  <a:pt x="994" y="16811"/>
                </a:lnTo>
                <a:cubicBezTo>
                  <a:pt x="1005" y="16811"/>
                  <a:pt x="1005" y="16800"/>
                  <a:pt x="1016" y="16788"/>
                </a:cubicBezTo>
                <a:cubicBezTo>
                  <a:pt x="1028" y="16788"/>
                  <a:pt x="1039" y="16788"/>
                  <a:pt x="1039" y="16778"/>
                </a:cubicBezTo>
                <a:cubicBezTo>
                  <a:pt x="1051" y="16778"/>
                  <a:pt x="1061" y="16766"/>
                  <a:pt x="1073" y="16766"/>
                </a:cubicBezTo>
                <a:cubicBezTo>
                  <a:pt x="1084" y="16766"/>
                  <a:pt x="1096" y="16766"/>
                  <a:pt x="1107" y="16755"/>
                </a:cubicBezTo>
                <a:close/>
                <a:moveTo>
                  <a:pt x="14101" y="18685"/>
                </a:moveTo>
                <a:cubicBezTo>
                  <a:pt x="14147" y="18697"/>
                  <a:pt x="14192" y="18697"/>
                  <a:pt x="14225" y="18708"/>
                </a:cubicBezTo>
                <a:cubicBezTo>
                  <a:pt x="14260" y="18708"/>
                  <a:pt x="14293" y="18719"/>
                  <a:pt x="14327" y="18730"/>
                </a:cubicBezTo>
                <a:cubicBezTo>
                  <a:pt x="14350" y="18742"/>
                  <a:pt x="14372" y="18753"/>
                  <a:pt x="14383" y="18753"/>
                </a:cubicBezTo>
                <a:cubicBezTo>
                  <a:pt x="14395" y="18765"/>
                  <a:pt x="14406" y="18765"/>
                  <a:pt x="14406" y="18775"/>
                </a:cubicBezTo>
                <a:cubicBezTo>
                  <a:pt x="14418" y="18775"/>
                  <a:pt x="14428" y="18787"/>
                  <a:pt x="14428" y="18787"/>
                </a:cubicBezTo>
                <a:lnTo>
                  <a:pt x="14440" y="18798"/>
                </a:lnTo>
                <a:lnTo>
                  <a:pt x="14451" y="18810"/>
                </a:lnTo>
                <a:lnTo>
                  <a:pt x="14451" y="18821"/>
                </a:lnTo>
                <a:cubicBezTo>
                  <a:pt x="14463" y="18832"/>
                  <a:pt x="14463" y="18832"/>
                  <a:pt x="14463" y="18843"/>
                </a:cubicBezTo>
                <a:lnTo>
                  <a:pt x="14463" y="18855"/>
                </a:lnTo>
                <a:lnTo>
                  <a:pt x="14474" y="18866"/>
                </a:lnTo>
                <a:lnTo>
                  <a:pt x="14474" y="18911"/>
                </a:lnTo>
                <a:lnTo>
                  <a:pt x="14463" y="18911"/>
                </a:lnTo>
                <a:lnTo>
                  <a:pt x="14463" y="18933"/>
                </a:lnTo>
                <a:cubicBezTo>
                  <a:pt x="14463" y="18945"/>
                  <a:pt x="14451" y="18968"/>
                  <a:pt x="14451" y="18979"/>
                </a:cubicBezTo>
                <a:cubicBezTo>
                  <a:pt x="14440" y="18990"/>
                  <a:pt x="14440" y="19013"/>
                  <a:pt x="14428" y="19024"/>
                </a:cubicBezTo>
                <a:cubicBezTo>
                  <a:pt x="14428" y="19035"/>
                  <a:pt x="14418" y="19035"/>
                  <a:pt x="14418" y="19046"/>
                </a:cubicBezTo>
                <a:lnTo>
                  <a:pt x="14395" y="19069"/>
                </a:lnTo>
                <a:cubicBezTo>
                  <a:pt x="14383" y="19081"/>
                  <a:pt x="14372" y="19091"/>
                  <a:pt x="14361" y="19114"/>
                </a:cubicBezTo>
                <a:cubicBezTo>
                  <a:pt x="14350" y="19114"/>
                  <a:pt x="14350" y="19126"/>
                  <a:pt x="14338" y="19126"/>
                </a:cubicBezTo>
                <a:cubicBezTo>
                  <a:pt x="14316" y="19137"/>
                  <a:pt x="14305" y="19148"/>
                  <a:pt x="14293" y="19159"/>
                </a:cubicBezTo>
                <a:cubicBezTo>
                  <a:pt x="14270" y="19159"/>
                  <a:pt x="14248" y="19171"/>
                  <a:pt x="14225" y="19182"/>
                </a:cubicBezTo>
                <a:cubicBezTo>
                  <a:pt x="14214" y="19182"/>
                  <a:pt x="14192" y="19194"/>
                  <a:pt x="14169" y="19194"/>
                </a:cubicBezTo>
                <a:cubicBezTo>
                  <a:pt x="14124" y="19204"/>
                  <a:pt x="14079" y="19204"/>
                  <a:pt x="14034" y="19216"/>
                </a:cubicBezTo>
                <a:lnTo>
                  <a:pt x="13898" y="19216"/>
                </a:lnTo>
                <a:cubicBezTo>
                  <a:pt x="13853" y="19204"/>
                  <a:pt x="13819" y="19204"/>
                  <a:pt x="13774" y="19194"/>
                </a:cubicBezTo>
                <a:cubicBezTo>
                  <a:pt x="13728" y="19194"/>
                  <a:pt x="13695" y="19182"/>
                  <a:pt x="13650" y="19171"/>
                </a:cubicBezTo>
                <a:lnTo>
                  <a:pt x="13638" y="19171"/>
                </a:lnTo>
                <a:cubicBezTo>
                  <a:pt x="13582" y="19159"/>
                  <a:pt x="13525" y="19148"/>
                  <a:pt x="13469" y="19148"/>
                </a:cubicBezTo>
                <a:lnTo>
                  <a:pt x="13345" y="19126"/>
                </a:lnTo>
                <a:lnTo>
                  <a:pt x="13334" y="19114"/>
                </a:lnTo>
                <a:lnTo>
                  <a:pt x="13299" y="19114"/>
                </a:lnTo>
                <a:cubicBezTo>
                  <a:pt x="13266" y="19103"/>
                  <a:pt x="13221" y="19091"/>
                  <a:pt x="13187" y="19069"/>
                </a:cubicBezTo>
                <a:cubicBezTo>
                  <a:pt x="13153" y="19058"/>
                  <a:pt x="13131" y="19058"/>
                  <a:pt x="13096" y="19046"/>
                </a:cubicBezTo>
                <a:lnTo>
                  <a:pt x="13029" y="19013"/>
                </a:lnTo>
                <a:lnTo>
                  <a:pt x="13040" y="19001"/>
                </a:lnTo>
                <a:lnTo>
                  <a:pt x="13085" y="18968"/>
                </a:lnTo>
                <a:cubicBezTo>
                  <a:pt x="13164" y="18923"/>
                  <a:pt x="13243" y="18877"/>
                  <a:pt x="13334" y="18832"/>
                </a:cubicBezTo>
                <a:cubicBezTo>
                  <a:pt x="13402" y="18798"/>
                  <a:pt x="13458" y="18765"/>
                  <a:pt x="13525" y="18742"/>
                </a:cubicBezTo>
                <a:lnTo>
                  <a:pt x="13661" y="18708"/>
                </a:lnTo>
                <a:cubicBezTo>
                  <a:pt x="13718" y="18697"/>
                  <a:pt x="13763" y="18697"/>
                  <a:pt x="13819" y="18685"/>
                </a:cubicBezTo>
                <a:close/>
                <a:moveTo>
                  <a:pt x="8445" y="19442"/>
                </a:moveTo>
                <a:lnTo>
                  <a:pt x="8434" y="19453"/>
                </a:lnTo>
                <a:cubicBezTo>
                  <a:pt x="8434" y="19453"/>
                  <a:pt x="8445" y="19453"/>
                  <a:pt x="8445" y="19442"/>
                </a:cubicBezTo>
                <a:close/>
                <a:moveTo>
                  <a:pt x="4471" y="17963"/>
                </a:moveTo>
                <a:cubicBezTo>
                  <a:pt x="4493" y="17974"/>
                  <a:pt x="4505" y="17974"/>
                  <a:pt x="4528" y="17985"/>
                </a:cubicBezTo>
                <a:cubicBezTo>
                  <a:pt x="4539" y="17985"/>
                  <a:pt x="4550" y="17985"/>
                  <a:pt x="4561" y="17997"/>
                </a:cubicBezTo>
                <a:cubicBezTo>
                  <a:pt x="4573" y="17997"/>
                  <a:pt x="4573" y="18008"/>
                  <a:pt x="4584" y="18008"/>
                </a:cubicBezTo>
                <a:cubicBezTo>
                  <a:pt x="4584" y="18008"/>
                  <a:pt x="4596" y="18019"/>
                  <a:pt x="4606" y="18019"/>
                </a:cubicBezTo>
                <a:cubicBezTo>
                  <a:pt x="4606" y="18030"/>
                  <a:pt x="4618" y="18042"/>
                  <a:pt x="4629" y="18053"/>
                </a:cubicBezTo>
                <a:cubicBezTo>
                  <a:pt x="4652" y="18075"/>
                  <a:pt x="4663" y="18087"/>
                  <a:pt x="4674" y="18110"/>
                </a:cubicBezTo>
                <a:cubicBezTo>
                  <a:pt x="4686" y="18132"/>
                  <a:pt x="4708" y="18166"/>
                  <a:pt x="4719" y="18188"/>
                </a:cubicBezTo>
                <a:cubicBezTo>
                  <a:pt x="4742" y="18223"/>
                  <a:pt x="4754" y="18256"/>
                  <a:pt x="4764" y="18290"/>
                </a:cubicBezTo>
                <a:cubicBezTo>
                  <a:pt x="4764" y="18301"/>
                  <a:pt x="4776" y="18313"/>
                  <a:pt x="4776" y="18324"/>
                </a:cubicBezTo>
                <a:cubicBezTo>
                  <a:pt x="4776" y="18336"/>
                  <a:pt x="4787" y="18346"/>
                  <a:pt x="4787" y="18369"/>
                </a:cubicBezTo>
                <a:cubicBezTo>
                  <a:pt x="4787" y="18392"/>
                  <a:pt x="4799" y="18403"/>
                  <a:pt x="4799" y="18426"/>
                </a:cubicBezTo>
                <a:lnTo>
                  <a:pt x="4810" y="18448"/>
                </a:lnTo>
                <a:cubicBezTo>
                  <a:pt x="4810" y="18494"/>
                  <a:pt x="4821" y="18527"/>
                  <a:pt x="4821" y="18572"/>
                </a:cubicBezTo>
                <a:lnTo>
                  <a:pt x="4821" y="18708"/>
                </a:lnTo>
                <a:cubicBezTo>
                  <a:pt x="4821" y="18765"/>
                  <a:pt x="4810" y="18810"/>
                  <a:pt x="4799" y="18855"/>
                </a:cubicBezTo>
                <a:cubicBezTo>
                  <a:pt x="4787" y="18911"/>
                  <a:pt x="4776" y="18956"/>
                  <a:pt x="4764" y="19001"/>
                </a:cubicBezTo>
                <a:lnTo>
                  <a:pt x="4731" y="19081"/>
                </a:lnTo>
                <a:lnTo>
                  <a:pt x="4731" y="19091"/>
                </a:lnTo>
                <a:cubicBezTo>
                  <a:pt x="4697" y="19194"/>
                  <a:pt x="4663" y="19272"/>
                  <a:pt x="4629" y="19352"/>
                </a:cubicBezTo>
                <a:cubicBezTo>
                  <a:pt x="4596" y="19430"/>
                  <a:pt x="4550" y="19510"/>
                  <a:pt x="4516" y="19600"/>
                </a:cubicBezTo>
                <a:cubicBezTo>
                  <a:pt x="4505" y="19633"/>
                  <a:pt x="4483" y="19668"/>
                  <a:pt x="4471" y="19701"/>
                </a:cubicBezTo>
                <a:cubicBezTo>
                  <a:pt x="4426" y="19791"/>
                  <a:pt x="4381" y="19904"/>
                  <a:pt x="4335" y="20006"/>
                </a:cubicBezTo>
                <a:cubicBezTo>
                  <a:pt x="4335" y="19950"/>
                  <a:pt x="4335" y="19894"/>
                  <a:pt x="4325" y="19837"/>
                </a:cubicBezTo>
                <a:lnTo>
                  <a:pt x="4290" y="19633"/>
                </a:lnTo>
                <a:lnTo>
                  <a:pt x="4290" y="19510"/>
                </a:lnTo>
                <a:cubicBezTo>
                  <a:pt x="4279" y="19475"/>
                  <a:pt x="4279" y="19430"/>
                  <a:pt x="4268" y="19397"/>
                </a:cubicBezTo>
                <a:lnTo>
                  <a:pt x="4268" y="19385"/>
                </a:lnTo>
                <a:cubicBezTo>
                  <a:pt x="4257" y="19340"/>
                  <a:pt x="4257" y="19295"/>
                  <a:pt x="4245" y="19261"/>
                </a:cubicBezTo>
                <a:cubicBezTo>
                  <a:pt x="4234" y="19216"/>
                  <a:pt x="4223" y="19171"/>
                  <a:pt x="4223" y="19126"/>
                </a:cubicBezTo>
                <a:cubicBezTo>
                  <a:pt x="4200" y="19035"/>
                  <a:pt x="4189" y="18945"/>
                  <a:pt x="4177" y="18855"/>
                </a:cubicBezTo>
                <a:cubicBezTo>
                  <a:pt x="4167" y="18787"/>
                  <a:pt x="4167" y="18730"/>
                  <a:pt x="4167" y="18674"/>
                </a:cubicBezTo>
                <a:lnTo>
                  <a:pt x="4155" y="18606"/>
                </a:lnTo>
                <a:lnTo>
                  <a:pt x="4155" y="18561"/>
                </a:lnTo>
                <a:lnTo>
                  <a:pt x="4155" y="18448"/>
                </a:lnTo>
                <a:lnTo>
                  <a:pt x="4155" y="18324"/>
                </a:lnTo>
                <a:lnTo>
                  <a:pt x="4155" y="18290"/>
                </a:lnTo>
                <a:cubicBezTo>
                  <a:pt x="4167" y="18211"/>
                  <a:pt x="4177" y="18143"/>
                  <a:pt x="4189" y="18087"/>
                </a:cubicBezTo>
                <a:cubicBezTo>
                  <a:pt x="4189" y="18075"/>
                  <a:pt x="4189" y="18053"/>
                  <a:pt x="4200" y="18042"/>
                </a:cubicBezTo>
                <a:lnTo>
                  <a:pt x="4200" y="18030"/>
                </a:lnTo>
                <a:lnTo>
                  <a:pt x="4212" y="18019"/>
                </a:lnTo>
                <a:lnTo>
                  <a:pt x="4234" y="17997"/>
                </a:lnTo>
                <a:cubicBezTo>
                  <a:pt x="4245" y="17997"/>
                  <a:pt x="4245" y="17997"/>
                  <a:pt x="4257" y="17985"/>
                </a:cubicBezTo>
                <a:cubicBezTo>
                  <a:pt x="4268" y="17985"/>
                  <a:pt x="4279" y="17974"/>
                  <a:pt x="4290" y="17974"/>
                </a:cubicBezTo>
                <a:cubicBezTo>
                  <a:pt x="4302" y="17974"/>
                  <a:pt x="4313" y="17963"/>
                  <a:pt x="4325" y="17963"/>
                </a:cubicBezTo>
                <a:close/>
                <a:moveTo>
                  <a:pt x="3974" y="22953"/>
                </a:moveTo>
                <a:lnTo>
                  <a:pt x="3974" y="22953"/>
                </a:lnTo>
                <a:cubicBezTo>
                  <a:pt x="3974" y="22955"/>
                  <a:pt x="3973" y="22957"/>
                  <a:pt x="3973" y="22959"/>
                </a:cubicBezTo>
                <a:lnTo>
                  <a:pt x="3973" y="22959"/>
                </a:lnTo>
                <a:cubicBezTo>
                  <a:pt x="3974" y="22956"/>
                  <a:pt x="3974" y="22953"/>
                  <a:pt x="3974" y="22953"/>
                </a:cubicBezTo>
                <a:close/>
                <a:moveTo>
                  <a:pt x="768" y="21417"/>
                </a:moveTo>
                <a:cubicBezTo>
                  <a:pt x="790" y="21429"/>
                  <a:pt x="813" y="21429"/>
                  <a:pt x="836" y="21429"/>
                </a:cubicBezTo>
                <a:cubicBezTo>
                  <a:pt x="858" y="21440"/>
                  <a:pt x="881" y="21440"/>
                  <a:pt x="915" y="21451"/>
                </a:cubicBezTo>
                <a:cubicBezTo>
                  <a:pt x="948" y="21462"/>
                  <a:pt x="994" y="21485"/>
                  <a:pt x="1039" y="21507"/>
                </a:cubicBezTo>
                <a:cubicBezTo>
                  <a:pt x="1084" y="21530"/>
                  <a:pt x="1141" y="21564"/>
                  <a:pt x="1174" y="21587"/>
                </a:cubicBezTo>
                <a:lnTo>
                  <a:pt x="1209" y="21610"/>
                </a:lnTo>
                <a:cubicBezTo>
                  <a:pt x="1287" y="21655"/>
                  <a:pt x="1367" y="21711"/>
                  <a:pt x="1434" y="21778"/>
                </a:cubicBezTo>
                <a:cubicBezTo>
                  <a:pt x="1468" y="21801"/>
                  <a:pt x="1490" y="21824"/>
                  <a:pt x="1513" y="21858"/>
                </a:cubicBezTo>
                <a:cubicBezTo>
                  <a:pt x="1536" y="21869"/>
                  <a:pt x="1547" y="21903"/>
                  <a:pt x="1570" y="21926"/>
                </a:cubicBezTo>
                <a:cubicBezTo>
                  <a:pt x="1592" y="21959"/>
                  <a:pt x="1603" y="21993"/>
                  <a:pt x="1626" y="22027"/>
                </a:cubicBezTo>
                <a:cubicBezTo>
                  <a:pt x="1660" y="22095"/>
                  <a:pt x="1683" y="22162"/>
                  <a:pt x="1716" y="22230"/>
                </a:cubicBezTo>
                <a:lnTo>
                  <a:pt x="1728" y="22275"/>
                </a:lnTo>
                <a:lnTo>
                  <a:pt x="1739" y="22320"/>
                </a:lnTo>
                <a:cubicBezTo>
                  <a:pt x="1751" y="22355"/>
                  <a:pt x="1761" y="22400"/>
                  <a:pt x="1784" y="22433"/>
                </a:cubicBezTo>
                <a:lnTo>
                  <a:pt x="1818" y="22569"/>
                </a:lnTo>
                <a:lnTo>
                  <a:pt x="1829" y="22569"/>
                </a:lnTo>
                <a:lnTo>
                  <a:pt x="1829" y="22580"/>
                </a:lnTo>
                <a:lnTo>
                  <a:pt x="1829" y="22591"/>
                </a:lnTo>
                <a:lnTo>
                  <a:pt x="1829" y="22603"/>
                </a:lnTo>
                <a:lnTo>
                  <a:pt x="1841" y="22603"/>
                </a:lnTo>
                <a:cubicBezTo>
                  <a:pt x="1841" y="22626"/>
                  <a:pt x="1852" y="22648"/>
                  <a:pt x="1863" y="22671"/>
                </a:cubicBezTo>
                <a:cubicBezTo>
                  <a:pt x="1886" y="22749"/>
                  <a:pt x="1919" y="22806"/>
                  <a:pt x="1954" y="22862"/>
                </a:cubicBezTo>
                <a:cubicBezTo>
                  <a:pt x="1976" y="22897"/>
                  <a:pt x="1999" y="22942"/>
                  <a:pt x="2021" y="22975"/>
                </a:cubicBezTo>
                <a:cubicBezTo>
                  <a:pt x="2044" y="23009"/>
                  <a:pt x="2067" y="23043"/>
                  <a:pt x="2077" y="23077"/>
                </a:cubicBezTo>
                <a:cubicBezTo>
                  <a:pt x="2032" y="23043"/>
                  <a:pt x="1987" y="23009"/>
                  <a:pt x="1942" y="22987"/>
                </a:cubicBezTo>
                <a:cubicBezTo>
                  <a:pt x="1897" y="22964"/>
                  <a:pt x="1852" y="22942"/>
                  <a:pt x="1796" y="22930"/>
                </a:cubicBezTo>
                <a:cubicBezTo>
                  <a:pt x="1716" y="22897"/>
                  <a:pt x="1638" y="22874"/>
                  <a:pt x="1570" y="22851"/>
                </a:cubicBezTo>
                <a:lnTo>
                  <a:pt x="1558" y="22851"/>
                </a:lnTo>
                <a:cubicBezTo>
                  <a:pt x="1480" y="22829"/>
                  <a:pt x="1412" y="22795"/>
                  <a:pt x="1332" y="22772"/>
                </a:cubicBezTo>
                <a:lnTo>
                  <a:pt x="1321" y="22772"/>
                </a:lnTo>
                <a:cubicBezTo>
                  <a:pt x="1310" y="22761"/>
                  <a:pt x="1287" y="22761"/>
                  <a:pt x="1276" y="22761"/>
                </a:cubicBezTo>
                <a:lnTo>
                  <a:pt x="1219" y="22739"/>
                </a:lnTo>
                <a:cubicBezTo>
                  <a:pt x="1209" y="22727"/>
                  <a:pt x="1197" y="22727"/>
                  <a:pt x="1186" y="22727"/>
                </a:cubicBezTo>
                <a:cubicBezTo>
                  <a:pt x="1118" y="22693"/>
                  <a:pt x="1039" y="22671"/>
                  <a:pt x="971" y="22636"/>
                </a:cubicBezTo>
                <a:cubicBezTo>
                  <a:pt x="915" y="22614"/>
                  <a:pt x="847" y="22591"/>
                  <a:pt x="790" y="22569"/>
                </a:cubicBezTo>
                <a:lnTo>
                  <a:pt x="768" y="22558"/>
                </a:lnTo>
                <a:cubicBezTo>
                  <a:pt x="700" y="22535"/>
                  <a:pt x="644" y="22501"/>
                  <a:pt x="576" y="22478"/>
                </a:cubicBezTo>
                <a:cubicBezTo>
                  <a:pt x="542" y="22468"/>
                  <a:pt x="497" y="22456"/>
                  <a:pt x="463" y="22433"/>
                </a:cubicBezTo>
                <a:cubicBezTo>
                  <a:pt x="429" y="22422"/>
                  <a:pt x="396" y="22411"/>
                  <a:pt x="361" y="22388"/>
                </a:cubicBezTo>
                <a:lnTo>
                  <a:pt x="351" y="22388"/>
                </a:lnTo>
                <a:cubicBezTo>
                  <a:pt x="316" y="22366"/>
                  <a:pt x="283" y="22355"/>
                  <a:pt x="249" y="22332"/>
                </a:cubicBezTo>
                <a:lnTo>
                  <a:pt x="249" y="22320"/>
                </a:lnTo>
                <a:cubicBezTo>
                  <a:pt x="238" y="22320"/>
                  <a:pt x="238" y="22320"/>
                  <a:pt x="238" y="22310"/>
                </a:cubicBezTo>
                <a:cubicBezTo>
                  <a:pt x="226" y="22310"/>
                  <a:pt x="215" y="22298"/>
                  <a:pt x="215" y="22287"/>
                </a:cubicBezTo>
                <a:cubicBezTo>
                  <a:pt x="203" y="22275"/>
                  <a:pt x="193" y="22264"/>
                  <a:pt x="193" y="22242"/>
                </a:cubicBezTo>
                <a:cubicBezTo>
                  <a:pt x="181" y="22230"/>
                  <a:pt x="181" y="22219"/>
                  <a:pt x="170" y="22207"/>
                </a:cubicBezTo>
                <a:cubicBezTo>
                  <a:pt x="158" y="22185"/>
                  <a:pt x="158" y="22162"/>
                  <a:pt x="147" y="22140"/>
                </a:cubicBezTo>
                <a:lnTo>
                  <a:pt x="147" y="22084"/>
                </a:lnTo>
                <a:lnTo>
                  <a:pt x="147" y="22016"/>
                </a:lnTo>
                <a:cubicBezTo>
                  <a:pt x="147" y="21993"/>
                  <a:pt x="147" y="21971"/>
                  <a:pt x="158" y="21948"/>
                </a:cubicBezTo>
                <a:cubicBezTo>
                  <a:pt x="158" y="21914"/>
                  <a:pt x="170" y="21881"/>
                  <a:pt x="181" y="21858"/>
                </a:cubicBezTo>
                <a:cubicBezTo>
                  <a:pt x="193" y="21824"/>
                  <a:pt x="203" y="21801"/>
                  <a:pt x="215" y="21768"/>
                </a:cubicBezTo>
                <a:lnTo>
                  <a:pt x="249" y="21700"/>
                </a:lnTo>
                <a:lnTo>
                  <a:pt x="305" y="21643"/>
                </a:lnTo>
                <a:cubicBezTo>
                  <a:pt x="328" y="21620"/>
                  <a:pt x="339" y="21598"/>
                  <a:pt x="361" y="21575"/>
                </a:cubicBezTo>
                <a:cubicBezTo>
                  <a:pt x="384" y="21553"/>
                  <a:pt x="407" y="21542"/>
                  <a:pt x="441" y="21519"/>
                </a:cubicBezTo>
                <a:lnTo>
                  <a:pt x="509" y="21485"/>
                </a:lnTo>
                <a:lnTo>
                  <a:pt x="576" y="21451"/>
                </a:lnTo>
                <a:cubicBezTo>
                  <a:pt x="599" y="21440"/>
                  <a:pt x="622" y="21440"/>
                  <a:pt x="655" y="21429"/>
                </a:cubicBezTo>
                <a:cubicBezTo>
                  <a:pt x="667" y="21429"/>
                  <a:pt x="689" y="21429"/>
                  <a:pt x="712" y="21417"/>
                </a:cubicBezTo>
                <a:close/>
                <a:moveTo>
                  <a:pt x="4265" y="24097"/>
                </a:moveTo>
                <a:lnTo>
                  <a:pt x="4265" y="24097"/>
                </a:lnTo>
                <a:cubicBezTo>
                  <a:pt x="4266" y="24099"/>
                  <a:pt x="4267" y="24102"/>
                  <a:pt x="4268" y="24104"/>
                </a:cubicBezTo>
                <a:cubicBezTo>
                  <a:pt x="4268" y="24104"/>
                  <a:pt x="4268" y="24100"/>
                  <a:pt x="4265" y="24097"/>
                </a:cubicBezTo>
                <a:close/>
                <a:moveTo>
                  <a:pt x="8038" y="23494"/>
                </a:moveTo>
                <a:cubicBezTo>
                  <a:pt x="8050" y="23506"/>
                  <a:pt x="8061" y="23506"/>
                  <a:pt x="8073" y="23506"/>
                </a:cubicBezTo>
                <a:cubicBezTo>
                  <a:pt x="8084" y="23517"/>
                  <a:pt x="8095" y="23517"/>
                  <a:pt x="8106" y="23529"/>
                </a:cubicBezTo>
                <a:cubicBezTo>
                  <a:pt x="8118" y="23529"/>
                  <a:pt x="8129" y="23540"/>
                  <a:pt x="8140" y="23540"/>
                </a:cubicBezTo>
                <a:lnTo>
                  <a:pt x="8174" y="23574"/>
                </a:lnTo>
                <a:cubicBezTo>
                  <a:pt x="8196" y="23585"/>
                  <a:pt x="8208" y="23597"/>
                  <a:pt x="8219" y="23619"/>
                </a:cubicBezTo>
                <a:cubicBezTo>
                  <a:pt x="8242" y="23630"/>
                  <a:pt x="8253" y="23653"/>
                  <a:pt x="8264" y="23664"/>
                </a:cubicBezTo>
                <a:cubicBezTo>
                  <a:pt x="8276" y="23687"/>
                  <a:pt x="8287" y="23709"/>
                  <a:pt x="8299" y="23720"/>
                </a:cubicBezTo>
                <a:cubicBezTo>
                  <a:pt x="8309" y="23743"/>
                  <a:pt x="8309" y="23765"/>
                  <a:pt x="8321" y="23788"/>
                </a:cubicBezTo>
                <a:cubicBezTo>
                  <a:pt x="8332" y="23822"/>
                  <a:pt x="8344" y="23868"/>
                  <a:pt x="8355" y="23901"/>
                </a:cubicBezTo>
                <a:cubicBezTo>
                  <a:pt x="8366" y="23969"/>
                  <a:pt x="8366" y="24026"/>
                  <a:pt x="8377" y="24093"/>
                </a:cubicBezTo>
                <a:lnTo>
                  <a:pt x="8377" y="24285"/>
                </a:lnTo>
                <a:lnTo>
                  <a:pt x="8377" y="24330"/>
                </a:lnTo>
                <a:lnTo>
                  <a:pt x="8377" y="24398"/>
                </a:lnTo>
                <a:lnTo>
                  <a:pt x="8366" y="24420"/>
                </a:lnTo>
                <a:cubicBezTo>
                  <a:pt x="8366" y="24465"/>
                  <a:pt x="8366" y="24522"/>
                  <a:pt x="8355" y="24578"/>
                </a:cubicBezTo>
                <a:cubicBezTo>
                  <a:pt x="8344" y="24646"/>
                  <a:pt x="8332" y="24714"/>
                  <a:pt x="8321" y="24804"/>
                </a:cubicBezTo>
                <a:cubicBezTo>
                  <a:pt x="8309" y="24884"/>
                  <a:pt x="8299" y="24951"/>
                  <a:pt x="8276" y="25019"/>
                </a:cubicBezTo>
                <a:cubicBezTo>
                  <a:pt x="8264" y="25075"/>
                  <a:pt x="8253" y="25132"/>
                  <a:pt x="8253" y="25177"/>
                </a:cubicBezTo>
                <a:lnTo>
                  <a:pt x="8219" y="25346"/>
                </a:lnTo>
                <a:lnTo>
                  <a:pt x="8219" y="25323"/>
                </a:lnTo>
                <a:lnTo>
                  <a:pt x="8208" y="25301"/>
                </a:lnTo>
                <a:lnTo>
                  <a:pt x="8208" y="25278"/>
                </a:lnTo>
                <a:lnTo>
                  <a:pt x="8208" y="25267"/>
                </a:lnTo>
                <a:lnTo>
                  <a:pt x="8140" y="24962"/>
                </a:lnTo>
                <a:cubicBezTo>
                  <a:pt x="8118" y="24827"/>
                  <a:pt x="8095" y="24680"/>
                  <a:pt x="8061" y="24545"/>
                </a:cubicBezTo>
                <a:cubicBezTo>
                  <a:pt x="8038" y="24420"/>
                  <a:pt x="8005" y="24297"/>
                  <a:pt x="7971" y="24194"/>
                </a:cubicBezTo>
                <a:cubicBezTo>
                  <a:pt x="7971" y="24172"/>
                  <a:pt x="7960" y="24138"/>
                  <a:pt x="7948" y="24116"/>
                </a:cubicBezTo>
                <a:cubicBezTo>
                  <a:pt x="7948" y="24093"/>
                  <a:pt x="7937" y="24059"/>
                  <a:pt x="7926" y="24026"/>
                </a:cubicBezTo>
                <a:cubicBezTo>
                  <a:pt x="7915" y="23969"/>
                  <a:pt x="7903" y="23924"/>
                  <a:pt x="7892" y="23868"/>
                </a:cubicBezTo>
                <a:lnTo>
                  <a:pt x="7880" y="23856"/>
                </a:lnTo>
                <a:cubicBezTo>
                  <a:pt x="7880" y="23811"/>
                  <a:pt x="7870" y="23765"/>
                  <a:pt x="7870" y="23720"/>
                </a:cubicBezTo>
                <a:lnTo>
                  <a:pt x="7870" y="23630"/>
                </a:lnTo>
                <a:cubicBezTo>
                  <a:pt x="7870" y="23597"/>
                  <a:pt x="7870" y="23574"/>
                  <a:pt x="7880" y="23551"/>
                </a:cubicBezTo>
                <a:lnTo>
                  <a:pt x="7880" y="23529"/>
                </a:lnTo>
                <a:lnTo>
                  <a:pt x="7892" y="23517"/>
                </a:lnTo>
                <a:lnTo>
                  <a:pt x="7892" y="23506"/>
                </a:lnTo>
                <a:lnTo>
                  <a:pt x="7915" y="23506"/>
                </a:lnTo>
                <a:cubicBezTo>
                  <a:pt x="7937" y="23494"/>
                  <a:pt x="7948" y="23494"/>
                  <a:pt x="7960" y="23494"/>
                </a:cubicBezTo>
                <a:close/>
                <a:moveTo>
                  <a:pt x="12747" y="23336"/>
                </a:moveTo>
                <a:cubicBezTo>
                  <a:pt x="12758" y="23348"/>
                  <a:pt x="12769" y="23348"/>
                  <a:pt x="12780" y="23359"/>
                </a:cubicBezTo>
                <a:cubicBezTo>
                  <a:pt x="12803" y="23359"/>
                  <a:pt x="12814" y="23371"/>
                  <a:pt x="12825" y="23371"/>
                </a:cubicBezTo>
                <a:cubicBezTo>
                  <a:pt x="12837" y="23371"/>
                  <a:pt x="12837" y="23382"/>
                  <a:pt x="12848" y="23382"/>
                </a:cubicBezTo>
                <a:lnTo>
                  <a:pt x="12882" y="23416"/>
                </a:lnTo>
                <a:lnTo>
                  <a:pt x="12916" y="23449"/>
                </a:lnTo>
                <a:cubicBezTo>
                  <a:pt x="12927" y="23461"/>
                  <a:pt x="12938" y="23472"/>
                  <a:pt x="12950" y="23494"/>
                </a:cubicBezTo>
                <a:cubicBezTo>
                  <a:pt x="12973" y="23517"/>
                  <a:pt x="12983" y="23540"/>
                  <a:pt x="12995" y="23562"/>
                </a:cubicBezTo>
                <a:cubicBezTo>
                  <a:pt x="13006" y="23597"/>
                  <a:pt x="13029" y="23630"/>
                  <a:pt x="13040" y="23664"/>
                </a:cubicBezTo>
                <a:lnTo>
                  <a:pt x="13074" y="23800"/>
                </a:lnTo>
                <a:cubicBezTo>
                  <a:pt x="13085" y="23845"/>
                  <a:pt x="13085" y="23901"/>
                  <a:pt x="13096" y="23946"/>
                </a:cubicBezTo>
                <a:lnTo>
                  <a:pt x="13096" y="24116"/>
                </a:lnTo>
                <a:cubicBezTo>
                  <a:pt x="13085" y="24172"/>
                  <a:pt x="13085" y="24229"/>
                  <a:pt x="13074" y="24285"/>
                </a:cubicBezTo>
                <a:cubicBezTo>
                  <a:pt x="13051" y="24342"/>
                  <a:pt x="13040" y="24409"/>
                  <a:pt x="13018" y="24465"/>
                </a:cubicBezTo>
                <a:cubicBezTo>
                  <a:pt x="12995" y="24533"/>
                  <a:pt x="12973" y="24590"/>
                  <a:pt x="12938" y="24658"/>
                </a:cubicBezTo>
                <a:cubicBezTo>
                  <a:pt x="12905" y="24736"/>
                  <a:pt x="12860" y="24804"/>
                  <a:pt x="12803" y="24884"/>
                </a:cubicBezTo>
                <a:cubicBezTo>
                  <a:pt x="12747" y="24974"/>
                  <a:pt x="12690" y="25042"/>
                  <a:pt x="12634" y="25120"/>
                </a:cubicBezTo>
                <a:cubicBezTo>
                  <a:pt x="12566" y="25177"/>
                  <a:pt x="12521" y="25233"/>
                  <a:pt x="12464" y="25278"/>
                </a:cubicBezTo>
                <a:lnTo>
                  <a:pt x="12453" y="25290"/>
                </a:lnTo>
                <a:lnTo>
                  <a:pt x="12363" y="25369"/>
                </a:lnTo>
                <a:cubicBezTo>
                  <a:pt x="12329" y="25391"/>
                  <a:pt x="12306" y="25425"/>
                  <a:pt x="12273" y="25448"/>
                </a:cubicBezTo>
                <a:cubicBezTo>
                  <a:pt x="12250" y="25459"/>
                  <a:pt x="12238" y="25471"/>
                  <a:pt x="12216" y="25481"/>
                </a:cubicBezTo>
                <a:cubicBezTo>
                  <a:pt x="12193" y="25504"/>
                  <a:pt x="12160" y="25527"/>
                  <a:pt x="12125" y="25549"/>
                </a:cubicBezTo>
                <a:lnTo>
                  <a:pt x="12080" y="25584"/>
                </a:lnTo>
                <a:lnTo>
                  <a:pt x="12058" y="25594"/>
                </a:lnTo>
                <a:cubicBezTo>
                  <a:pt x="11979" y="25651"/>
                  <a:pt x="11889" y="25707"/>
                  <a:pt x="11809" y="25752"/>
                </a:cubicBezTo>
                <a:cubicBezTo>
                  <a:pt x="11708" y="25809"/>
                  <a:pt x="11618" y="25855"/>
                  <a:pt x="11527" y="25900"/>
                </a:cubicBezTo>
                <a:cubicBezTo>
                  <a:pt x="11460" y="25933"/>
                  <a:pt x="11403" y="25967"/>
                  <a:pt x="11335" y="25990"/>
                </a:cubicBezTo>
                <a:cubicBezTo>
                  <a:pt x="11132" y="26091"/>
                  <a:pt x="10918" y="26193"/>
                  <a:pt x="10715" y="26306"/>
                </a:cubicBezTo>
                <a:cubicBezTo>
                  <a:pt x="10669" y="26329"/>
                  <a:pt x="10635" y="26362"/>
                  <a:pt x="10590" y="26385"/>
                </a:cubicBezTo>
                <a:cubicBezTo>
                  <a:pt x="10635" y="26261"/>
                  <a:pt x="10647" y="26125"/>
                  <a:pt x="10669" y="26001"/>
                </a:cubicBezTo>
                <a:cubicBezTo>
                  <a:pt x="10680" y="25933"/>
                  <a:pt x="10692" y="25855"/>
                  <a:pt x="10692" y="25775"/>
                </a:cubicBezTo>
                <a:lnTo>
                  <a:pt x="10703" y="25707"/>
                </a:lnTo>
                <a:cubicBezTo>
                  <a:pt x="10715" y="25651"/>
                  <a:pt x="10715" y="25594"/>
                  <a:pt x="10725" y="25549"/>
                </a:cubicBezTo>
                <a:lnTo>
                  <a:pt x="10748" y="25448"/>
                </a:lnTo>
                <a:cubicBezTo>
                  <a:pt x="10748" y="25391"/>
                  <a:pt x="10760" y="25346"/>
                  <a:pt x="10771" y="25290"/>
                </a:cubicBezTo>
                <a:lnTo>
                  <a:pt x="10793" y="25200"/>
                </a:lnTo>
                <a:lnTo>
                  <a:pt x="10805" y="25109"/>
                </a:lnTo>
                <a:cubicBezTo>
                  <a:pt x="10827" y="25007"/>
                  <a:pt x="10861" y="24917"/>
                  <a:pt x="10895" y="24816"/>
                </a:cubicBezTo>
                <a:cubicBezTo>
                  <a:pt x="10929" y="24714"/>
                  <a:pt x="10974" y="24601"/>
                  <a:pt x="11019" y="24500"/>
                </a:cubicBezTo>
                <a:cubicBezTo>
                  <a:pt x="11064" y="24409"/>
                  <a:pt x="11121" y="24330"/>
                  <a:pt x="11177" y="24240"/>
                </a:cubicBezTo>
                <a:cubicBezTo>
                  <a:pt x="11222" y="24172"/>
                  <a:pt x="11279" y="24104"/>
                  <a:pt x="11335" y="24036"/>
                </a:cubicBezTo>
                <a:cubicBezTo>
                  <a:pt x="11392" y="23969"/>
                  <a:pt x="11460" y="23913"/>
                  <a:pt x="11527" y="23845"/>
                </a:cubicBezTo>
                <a:cubicBezTo>
                  <a:pt x="11583" y="23800"/>
                  <a:pt x="11651" y="23743"/>
                  <a:pt x="11731" y="23698"/>
                </a:cubicBezTo>
                <a:cubicBezTo>
                  <a:pt x="11821" y="23630"/>
                  <a:pt x="11922" y="23585"/>
                  <a:pt x="12024" y="23529"/>
                </a:cubicBezTo>
                <a:lnTo>
                  <a:pt x="12092" y="23494"/>
                </a:lnTo>
                <a:cubicBezTo>
                  <a:pt x="12114" y="23484"/>
                  <a:pt x="12148" y="23472"/>
                  <a:pt x="12182" y="23449"/>
                </a:cubicBezTo>
                <a:cubicBezTo>
                  <a:pt x="12205" y="23438"/>
                  <a:pt x="12250" y="23427"/>
                  <a:pt x="12273" y="23416"/>
                </a:cubicBezTo>
                <a:cubicBezTo>
                  <a:pt x="12295" y="23404"/>
                  <a:pt x="12306" y="23404"/>
                  <a:pt x="12329" y="23393"/>
                </a:cubicBezTo>
                <a:cubicBezTo>
                  <a:pt x="12385" y="23382"/>
                  <a:pt x="12441" y="23359"/>
                  <a:pt x="12498" y="23348"/>
                </a:cubicBezTo>
                <a:cubicBezTo>
                  <a:pt x="12532" y="23336"/>
                  <a:pt x="12566" y="23336"/>
                  <a:pt x="12599" y="23336"/>
                </a:cubicBezTo>
                <a:close/>
                <a:moveTo>
                  <a:pt x="5447" y="27188"/>
                </a:moveTo>
                <a:lnTo>
                  <a:pt x="5454" y="27198"/>
                </a:lnTo>
                <a:cubicBezTo>
                  <a:pt x="5454" y="27198"/>
                  <a:pt x="5454" y="27190"/>
                  <a:pt x="5447" y="27188"/>
                </a:cubicBezTo>
                <a:close/>
                <a:moveTo>
                  <a:pt x="12566" y="27514"/>
                </a:moveTo>
                <a:cubicBezTo>
                  <a:pt x="12599" y="27514"/>
                  <a:pt x="12634" y="27514"/>
                  <a:pt x="12656" y="27525"/>
                </a:cubicBezTo>
                <a:cubicBezTo>
                  <a:pt x="12690" y="27525"/>
                  <a:pt x="12712" y="27536"/>
                  <a:pt x="12735" y="27548"/>
                </a:cubicBezTo>
                <a:cubicBezTo>
                  <a:pt x="12769" y="27559"/>
                  <a:pt x="12792" y="27571"/>
                  <a:pt x="12814" y="27581"/>
                </a:cubicBezTo>
                <a:lnTo>
                  <a:pt x="12882" y="27616"/>
                </a:lnTo>
                <a:cubicBezTo>
                  <a:pt x="12893" y="27627"/>
                  <a:pt x="12916" y="27638"/>
                  <a:pt x="12938" y="27661"/>
                </a:cubicBezTo>
                <a:lnTo>
                  <a:pt x="12983" y="27706"/>
                </a:lnTo>
                <a:cubicBezTo>
                  <a:pt x="13006" y="27729"/>
                  <a:pt x="13018" y="27739"/>
                  <a:pt x="13029" y="27762"/>
                </a:cubicBezTo>
                <a:lnTo>
                  <a:pt x="13029" y="27774"/>
                </a:lnTo>
                <a:cubicBezTo>
                  <a:pt x="13040" y="27785"/>
                  <a:pt x="13040" y="27785"/>
                  <a:pt x="13040" y="27796"/>
                </a:cubicBezTo>
                <a:lnTo>
                  <a:pt x="13040" y="27807"/>
                </a:lnTo>
                <a:lnTo>
                  <a:pt x="13040" y="27819"/>
                </a:lnTo>
                <a:lnTo>
                  <a:pt x="13040" y="27830"/>
                </a:lnTo>
                <a:lnTo>
                  <a:pt x="13040" y="27852"/>
                </a:lnTo>
                <a:cubicBezTo>
                  <a:pt x="13029" y="27864"/>
                  <a:pt x="13029" y="27887"/>
                  <a:pt x="13018" y="27898"/>
                </a:cubicBezTo>
                <a:cubicBezTo>
                  <a:pt x="13018" y="27909"/>
                  <a:pt x="13006" y="27920"/>
                  <a:pt x="12995" y="27932"/>
                </a:cubicBezTo>
                <a:cubicBezTo>
                  <a:pt x="12983" y="27954"/>
                  <a:pt x="12973" y="27965"/>
                  <a:pt x="12961" y="27988"/>
                </a:cubicBezTo>
                <a:cubicBezTo>
                  <a:pt x="12938" y="28000"/>
                  <a:pt x="12916" y="28022"/>
                  <a:pt x="12905" y="28045"/>
                </a:cubicBezTo>
                <a:cubicBezTo>
                  <a:pt x="12870" y="28067"/>
                  <a:pt x="12848" y="28090"/>
                  <a:pt x="12814" y="28112"/>
                </a:cubicBezTo>
                <a:cubicBezTo>
                  <a:pt x="12769" y="28146"/>
                  <a:pt x="12724" y="28168"/>
                  <a:pt x="12667" y="28203"/>
                </a:cubicBezTo>
                <a:cubicBezTo>
                  <a:pt x="12645" y="28214"/>
                  <a:pt x="12611" y="28225"/>
                  <a:pt x="12589" y="28225"/>
                </a:cubicBezTo>
                <a:cubicBezTo>
                  <a:pt x="12566" y="28236"/>
                  <a:pt x="12544" y="28248"/>
                  <a:pt x="12509" y="28259"/>
                </a:cubicBezTo>
                <a:lnTo>
                  <a:pt x="12476" y="28259"/>
                </a:lnTo>
                <a:cubicBezTo>
                  <a:pt x="12431" y="28271"/>
                  <a:pt x="12396" y="28271"/>
                  <a:pt x="12363" y="28281"/>
                </a:cubicBezTo>
                <a:cubicBezTo>
                  <a:pt x="12318" y="28281"/>
                  <a:pt x="12283" y="28293"/>
                  <a:pt x="12238" y="28293"/>
                </a:cubicBezTo>
                <a:lnTo>
                  <a:pt x="12205" y="28293"/>
                </a:lnTo>
                <a:cubicBezTo>
                  <a:pt x="12137" y="28304"/>
                  <a:pt x="12069" y="28304"/>
                  <a:pt x="12012" y="28304"/>
                </a:cubicBezTo>
                <a:lnTo>
                  <a:pt x="11934" y="28304"/>
                </a:lnTo>
                <a:cubicBezTo>
                  <a:pt x="11900" y="28304"/>
                  <a:pt x="11877" y="28293"/>
                  <a:pt x="11844" y="28293"/>
                </a:cubicBezTo>
                <a:cubicBezTo>
                  <a:pt x="11798" y="28281"/>
                  <a:pt x="11764" y="28271"/>
                  <a:pt x="11731" y="28259"/>
                </a:cubicBezTo>
                <a:cubicBezTo>
                  <a:pt x="11674" y="28236"/>
                  <a:pt x="11629" y="28214"/>
                  <a:pt x="11573" y="28191"/>
                </a:cubicBezTo>
                <a:cubicBezTo>
                  <a:pt x="11550" y="28180"/>
                  <a:pt x="11516" y="28168"/>
                  <a:pt x="11493" y="28146"/>
                </a:cubicBezTo>
                <a:cubicBezTo>
                  <a:pt x="11425" y="28123"/>
                  <a:pt x="11369" y="28101"/>
                  <a:pt x="11312" y="28090"/>
                </a:cubicBezTo>
                <a:lnTo>
                  <a:pt x="11312" y="28078"/>
                </a:lnTo>
                <a:lnTo>
                  <a:pt x="11335" y="28067"/>
                </a:lnTo>
                <a:cubicBezTo>
                  <a:pt x="11369" y="28033"/>
                  <a:pt x="11392" y="28000"/>
                  <a:pt x="11425" y="27977"/>
                </a:cubicBezTo>
                <a:cubicBezTo>
                  <a:pt x="11448" y="27943"/>
                  <a:pt x="11482" y="27920"/>
                  <a:pt x="11505" y="27898"/>
                </a:cubicBezTo>
                <a:lnTo>
                  <a:pt x="11640" y="27796"/>
                </a:lnTo>
                <a:cubicBezTo>
                  <a:pt x="11685" y="27762"/>
                  <a:pt x="11741" y="27729"/>
                  <a:pt x="11798" y="27706"/>
                </a:cubicBezTo>
                <a:cubicBezTo>
                  <a:pt x="11854" y="27672"/>
                  <a:pt x="11911" y="27649"/>
                  <a:pt x="11979" y="27616"/>
                </a:cubicBezTo>
                <a:lnTo>
                  <a:pt x="12148" y="27548"/>
                </a:lnTo>
                <a:cubicBezTo>
                  <a:pt x="12170" y="27536"/>
                  <a:pt x="12205" y="27536"/>
                  <a:pt x="12227" y="27525"/>
                </a:cubicBezTo>
                <a:cubicBezTo>
                  <a:pt x="12261" y="27525"/>
                  <a:pt x="12295" y="27514"/>
                  <a:pt x="12340" y="27514"/>
                </a:cubicBezTo>
                <a:close/>
                <a:moveTo>
                  <a:pt x="5363" y="29964"/>
                </a:moveTo>
                <a:lnTo>
                  <a:pt x="5363" y="29964"/>
                </a:lnTo>
                <a:cubicBezTo>
                  <a:pt x="5363" y="29967"/>
                  <a:pt x="5362" y="29971"/>
                  <a:pt x="5361" y="29974"/>
                </a:cubicBezTo>
                <a:lnTo>
                  <a:pt x="5361" y="29974"/>
                </a:lnTo>
                <a:cubicBezTo>
                  <a:pt x="5363" y="29973"/>
                  <a:pt x="5363" y="29971"/>
                  <a:pt x="5363" y="29964"/>
                </a:cubicBezTo>
                <a:close/>
                <a:moveTo>
                  <a:pt x="4979" y="28349"/>
                </a:moveTo>
                <a:cubicBezTo>
                  <a:pt x="4990" y="28361"/>
                  <a:pt x="5002" y="28361"/>
                  <a:pt x="5013" y="28361"/>
                </a:cubicBezTo>
                <a:cubicBezTo>
                  <a:pt x="5025" y="28372"/>
                  <a:pt x="5035" y="28372"/>
                  <a:pt x="5047" y="28383"/>
                </a:cubicBezTo>
                <a:cubicBezTo>
                  <a:pt x="5058" y="28383"/>
                  <a:pt x="5070" y="28394"/>
                  <a:pt x="5081" y="28394"/>
                </a:cubicBezTo>
                <a:lnTo>
                  <a:pt x="5103" y="28417"/>
                </a:lnTo>
                <a:cubicBezTo>
                  <a:pt x="5115" y="28417"/>
                  <a:pt x="5115" y="28429"/>
                  <a:pt x="5126" y="28429"/>
                </a:cubicBezTo>
                <a:cubicBezTo>
                  <a:pt x="5126" y="28439"/>
                  <a:pt x="5137" y="28451"/>
                  <a:pt x="5148" y="28462"/>
                </a:cubicBezTo>
                <a:cubicBezTo>
                  <a:pt x="5148" y="28474"/>
                  <a:pt x="5160" y="28485"/>
                  <a:pt x="5160" y="28496"/>
                </a:cubicBezTo>
                <a:cubicBezTo>
                  <a:pt x="5171" y="28507"/>
                  <a:pt x="5183" y="28530"/>
                  <a:pt x="5193" y="28564"/>
                </a:cubicBezTo>
                <a:cubicBezTo>
                  <a:pt x="5205" y="28597"/>
                  <a:pt x="5216" y="28643"/>
                  <a:pt x="5228" y="28688"/>
                </a:cubicBezTo>
                <a:cubicBezTo>
                  <a:pt x="5239" y="28756"/>
                  <a:pt x="5250" y="28823"/>
                  <a:pt x="5250" y="28891"/>
                </a:cubicBezTo>
                <a:lnTo>
                  <a:pt x="5250" y="28959"/>
                </a:lnTo>
                <a:lnTo>
                  <a:pt x="5250" y="28970"/>
                </a:lnTo>
                <a:lnTo>
                  <a:pt x="5261" y="28993"/>
                </a:lnTo>
                <a:lnTo>
                  <a:pt x="5261" y="29038"/>
                </a:lnTo>
                <a:lnTo>
                  <a:pt x="5250" y="29083"/>
                </a:lnTo>
                <a:lnTo>
                  <a:pt x="5250" y="29196"/>
                </a:lnTo>
                <a:lnTo>
                  <a:pt x="5250" y="29252"/>
                </a:lnTo>
                <a:lnTo>
                  <a:pt x="5239" y="29320"/>
                </a:lnTo>
                <a:cubicBezTo>
                  <a:pt x="5239" y="29410"/>
                  <a:pt x="5228" y="29501"/>
                  <a:pt x="5216" y="29580"/>
                </a:cubicBezTo>
                <a:cubicBezTo>
                  <a:pt x="5205" y="29659"/>
                  <a:pt x="5193" y="29726"/>
                  <a:pt x="5183" y="29794"/>
                </a:cubicBezTo>
                <a:lnTo>
                  <a:pt x="5171" y="29839"/>
                </a:lnTo>
                <a:cubicBezTo>
                  <a:pt x="5160" y="29919"/>
                  <a:pt x="5137" y="29987"/>
                  <a:pt x="5126" y="30054"/>
                </a:cubicBezTo>
                <a:cubicBezTo>
                  <a:pt x="5103" y="30122"/>
                  <a:pt x="5092" y="30178"/>
                  <a:pt x="5070" y="30246"/>
                </a:cubicBezTo>
                <a:cubicBezTo>
                  <a:pt x="5070" y="30223"/>
                  <a:pt x="5058" y="30212"/>
                  <a:pt x="5058" y="30201"/>
                </a:cubicBezTo>
                <a:cubicBezTo>
                  <a:pt x="5035" y="30145"/>
                  <a:pt x="5002" y="30088"/>
                  <a:pt x="4979" y="30032"/>
                </a:cubicBezTo>
                <a:lnTo>
                  <a:pt x="4968" y="30009"/>
                </a:lnTo>
                <a:cubicBezTo>
                  <a:pt x="4934" y="29952"/>
                  <a:pt x="4900" y="29896"/>
                  <a:pt x="4866" y="29851"/>
                </a:cubicBezTo>
                <a:lnTo>
                  <a:pt x="4844" y="29794"/>
                </a:lnTo>
                <a:lnTo>
                  <a:pt x="4776" y="29693"/>
                </a:lnTo>
                <a:cubicBezTo>
                  <a:pt x="4754" y="29659"/>
                  <a:pt x="4742" y="29625"/>
                  <a:pt x="4719" y="29591"/>
                </a:cubicBezTo>
                <a:cubicBezTo>
                  <a:pt x="4697" y="29558"/>
                  <a:pt x="4686" y="29535"/>
                  <a:pt x="4663" y="29501"/>
                </a:cubicBezTo>
                <a:lnTo>
                  <a:pt x="4618" y="29410"/>
                </a:lnTo>
                <a:lnTo>
                  <a:pt x="4606" y="29388"/>
                </a:lnTo>
                <a:lnTo>
                  <a:pt x="4584" y="29332"/>
                </a:lnTo>
                <a:lnTo>
                  <a:pt x="4539" y="29241"/>
                </a:lnTo>
                <a:cubicBezTo>
                  <a:pt x="4539" y="29230"/>
                  <a:pt x="4528" y="29207"/>
                  <a:pt x="4528" y="29196"/>
                </a:cubicBezTo>
                <a:lnTo>
                  <a:pt x="4516" y="29174"/>
                </a:lnTo>
                <a:lnTo>
                  <a:pt x="4516" y="29162"/>
                </a:lnTo>
                <a:cubicBezTo>
                  <a:pt x="4505" y="29139"/>
                  <a:pt x="4493" y="29129"/>
                  <a:pt x="4493" y="29106"/>
                </a:cubicBezTo>
                <a:cubicBezTo>
                  <a:pt x="4471" y="29038"/>
                  <a:pt x="4448" y="28981"/>
                  <a:pt x="4437" y="28925"/>
                </a:cubicBezTo>
                <a:cubicBezTo>
                  <a:pt x="4437" y="28903"/>
                  <a:pt x="4437" y="28880"/>
                  <a:pt x="4426" y="28846"/>
                </a:cubicBezTo>
                <a:lnTo>
                  <a:pt x="4426" y="28801"/>
                </a:lnTo>
                <a:cubicBezTo>
                  <a:pt x="4437" y="28778"/>
                  <a:pt x="4437" y="28756"/>
                  <a:pt x="4437" y="28733"/>
                </a:cubicBezTo>
                <a:cubicBezTo>
                  <a:pt x="4448" y="28710"/>
                  <a:pt x="4448" y="28700"/>
                  <a:pt x="4460" y="28677"/>
                </a:cubicBezTo>
                <a:cubicBezTo>
                  <a:pt x="4460" y="28654"/>
                  <a:pt x="4471" y="28643"/>
                  <a:pt x="4483" y="28620"/>
                </a:cubicBezTo>
                <a:cubicBezTo>
                  <a:pt x="4493" y="28597"/>
                  <a:pt x="4505" y="28587"/>
                  <a:pt x="4516" y="28564"/>
                </a:cubicBezTo>
                <a:cubicBezTo>
                  <a:pt x="4528" y="28541"/>
                  <a:pt x="4539" y="28519"/>
                  <a:pt x="4561" y="28507"/>
                </a:cubicBezTo>
                <a:cubicBezTo>
                  <a:pt x="4573" y="28485"/>
                  <a:pt x="4596" y="28474"/>
                  <a:pt x="4606" y="28451"/>
                </a:cubicBezTo>
                <a:cubicBezTo>
                  <a:pt x="4618" y="28439"/>
                  <a:pt x="4641" y="28429"/>
                  <a:pt x="4652" y="28417"/>
                </a:cubicBezTo>
                <a:cubicBezTo>
                  <a:pt x="4674" y="28406"/>
                  <a:pt x="4697" y="28394"/>
                  <a:pt x="4708" y="28383"/>
                </a:cubicBezTo>
                <a:cubicBezTo>
                  <a:pt x="4719" y="28383"/>
                  <a:pt x="4742" y="28372"/>
                  <a:pt x="4754" y="28372"/>
                </a:cubicBezTo>
                <a:cubicBezTo>
                  <a:pt x="4776" y="28361"/>
                  <a:pt x="4787" y="28361"/>
                  <a:pt x="4810" y="28349"/>
                </a:cubicBezTo>
                <a:close/>
                <a:moveTo>
                  <a:pt x="1874" y="28891"/>
                </a:moveTo>
                <a:cubicBezTo>
                  <a:pt x="1909" y="28891"/>
                  <a:pt x="1931" y="28891"/>
                  <a:pt x="1954" y="28903"/>
                </a:cubicBezTo>
                <a:cubicBezTo>
                  <a:pt x="1976" y="28903"/>
                  <a:pt x="1987" y="28914"/>
                  <a:pt x="2010" y="28914"/>
                </a:cubicBezTo>
                <a:lnTo>
                  <a:pt x="2077" y="28948"/>
                </a:lnTo>
                <a:cubicBezTo>
                  <a:pt x="2089" y="28948"/>
                  <a:pt x="2112" y="28959"/>
                  <a:pt x="2123" y="28970"/>
                </a:cubicBezTo>
                <a:cubicBezTo>
                  <a:pt x="2157" y="28993"/>
                  <a:pt x="2180" y="29016"/>
                  <a:pt x="2213" y="29038"/>
                </a:cubicBezTo>
                <a:lnTo>
                  <a:pt x="2371" y="29196"/>
                </a:lnTo>
                <a:cubicBezTo>
                  <a:pt x="2439" y="29287"/>
                  <a:pt x="2496" y="29354"/>
                  <a:pt x="2541" y="29422"/>
                </a:cubicBezTo>
                <a:cubicBezTo>
                  <a:pt x="2563" y="29455"/>
                  <a:pt x="2586" y="29490"/>
                  <a:pt x="2597" y="29512"/>
                </a:cubicBezTo>
                <a:cubicBezTo>
                  <a:pt x="2619" y="29546"/>
                  <a:pt x="2631" y="29580"/>
                  <a:pt x="2654" y="29614"/>
                </a:cubicBezTo>
                <a:lnTo>
                  <a:pt x="2665" y="29636"/>
                </a:lnTo>
                <a:cubicBezTo>
                  <a:pt x="2699" y="29704"/>
                  <a:pt x="2732" y="29783"/>
                  <a:pt x="2767" y="29862"/>
                </a:cubicBezTo>
                <a:cubicBezTo>
                  <a:pt x="2800" y="29941"/>
                  <a:pt x="2834" y="30020"/>
                  <a:pt x="2868" y="30122"/>
                </a:cubicBezTo>
                <a:lnTo>
                  <a:pt x="2879" y="30133"/>
                </a:lnTo>
                <a:lnTo>
                  <a:pt x="2879" y="30145"/>
                </a:lnTo>
                <a:lnTo>
                  <a:pt x="2879" y="30155"/>
                </a:lnTo>
                <a:lnTo>
                  <a:pt x="2890" y="30167"/>
                </a:lnTo>
                <a:cubicBezTo>
                  <a:pt x="2902" y="30212"/>
                  <a:pt x="2925" y="30268"/>
                  <a:pt x="2935" y="30314"/>
                </a:cubicBezTo>
                <a:cubicBezTo>
                  <a:pt x="2970" y="30416"/>
                  <a:pt x="2992" y="30528"/>
                  <a:pt x="3015" y="30619"/>
                </a:cubicBezTo>
                <a:cubicBezTo>
                  <a:pt x="3026" y="30709"/>
                  <a:pt x="3048" y="30799"/>
                  <a:pt x="3071" y="30878"/>
                </a:cubicBezTo>
                <a:cubicBezTo>
                  <a:pt x="3105" y="30980"/>
                  <a:pt x="3128" y="31070"/>
                  <a:pt x="3150" y="31149"/>
                </a:cubicBezTo>
                <a:cubicBezTo>
                  <a:pt x="3196" y="31251"/>
                  <a:pt x="3229" y="31352"/>
                  <a:pt x="3274" y="31442"/>
                </a:cubicBezTo>
                <a:cubicBezTo>
                  <a:pt x="3286" y="31454"/>
                  <a:pt x="3286" y="31454"/>
                  <a:pt x="3286" y="31465"/>
                </a:cubicBezTo>
                <a:cubicBezTo>
                  <a:pt x="3308" y="31488"/>
                  <a:pt x="3319" y="31522"/>
                  <a:pt x="3331" y="31545"/>
                </a:cubicBezTo>
                <a:lnTo>
                  <a:pt x="3229" y="31477"/>
                </a:lnTo>
                <a:cubicBezTo>
                  <a:pt x="3173" y="31442"/>
                  <a:pt x="3128" y="31409"/>
                  <a:pt x="3094" y="31375"/>
                </a:cubicBezTo>
                <a:cubicBezTo>
                  <a:pt x="3060" y="31341"/>
                  <a:pt x="3026" y="31319"/>
                  <a:pt x="3003" y="31284"/>
                </a:cubicBezTo>
                <a:cubicBezTo>
                  <a:pt x="2935" y="31206"/>
                  <a:pt x="2868" y="31116"/>
                  <a:pt x="2800" y="31003"/>
                </a:cubicBezTo>
                <a:lnTo>
                  <a:pt x="2777" y="30980"/>
                </a:lnTo>
                <a:cubicBezTo>
                  <a:pt x="2744" y="30935"/>
                  <a:pt x="2721" y="30901"/>
                  <a:pt x="2699" y="30855"/>
                </a:cubicBezTo>
                <a:cubicBezTo>
                  <a:pt x="2676" y="30833"/>
                  <a:pt x="2654" y="30799"/>
                  <a:pt x="2642" y="30765"/>
                </a:cubicBezTo>
                <a:cubicBezTo>
                  <a:pt x="2586" y="30687"/>
                  <a:pt x="2529" y="30607"/>
                  <a:pt x="2473" y="30539"/>
                </a:cubicBezTo>
                <a:cubicBezTo>
                  <a:pt x="2461" y="30539"/>
                  <a:pt x="2461" y="30528"/>
                  <a:pt x="2450" y="30528"/>
                </a:cubicBezTo>
                <a:cubicBezTo>
                  <a:pt x="2326" y="30381"/>
                  <a:pt x="2168" y="30258"/>
                  <a:pt x="1976" y="30133"/>
                </a:cubicBezTo>
                <a:cubicBezTo>
                  <a:pt x="1909" y="30099"/>
                  <a:pt x="1841" y="30054"/>
                  <a:pt x="1773" y="30009"/>
                </a:cubicBezTo>
                <a:cubicBezTo>
                  <a:pt x="1683" y="29964"/>
                  <a:pt x="1581" y="29907"/>
                  <a:pt x="1490" y="29839"/>
                </a:cubicBezTo>
                <a:cubicBezTo>
                  <a:pt x="1445" y="29806"/>
                  <a:pt x="1400" y="29772"/>
                  <a:pt x="1367" y="29749"/>
                </a:cubicBezTo>
                <a:lnTo>
                  <a:pt x="1299" y="29681"/>
                </a:lnTo>
                <a:cubicBezTo>
                  <a:pt x="1254" y="29625"/>
                  <a:pt x="1219" y="29580"/>
                  <a:pt x="1186" y="29535"/>
                </a:cubicBezTo>
                <a:cubicBezTo>
                  <a:pt x="1163" y="29501"/>
                  <a:pt x="1152" y="29478"/>
                  <a:pt x="1141" y="29455"/>
                </a:cubicBezTo>
                <a:cubicBezTo>
                  <a:pt x="1129" y="29445"/>
                  <a:pt x="1129" y="29433"/>
                  <a:pt x="1118" y="29422"/>
                </a:cubicBezTo>
                <a:lnTo>
                  <a:pt x="1118" y="29388"/>
                </a:lnTo>
                <a:lnTo>
                  <a:pt x="1118" y="29297"/>
                </a:lnTo>
                <a:lnTo>
                  <a:pt x="1118" y="29275"/>
                </a:lnTo>
                <a:cubicBezTo>
                  <a:pt x="1129" y="29252"/>
                  <a:pt x="1129" y="29241"/>
                  <a:pt x="1141" y="29230"/>
                </a:cubicBezTo>
                <a:lnTo>
                  <a:pt x="1174" y="29162"/>
                </a:lnTo>
                <a:cubicBezTo>
                  <a:pt x="1186" y="29162"/>
                  <a:pt x="1186" y="29151"/>
                  <a:pt x="1197" y="29139"/>
                </a:cubicBezTo>
                <a:cubicBezTo>
                  <a:pt x="1209" y="29139"/>
                  <a:pt x="1209" y="29129"/>
                  <a:pt x="1219" y="29117"/>
                </a:cubicBezTo>
                <a:cubicBezTo>
                  <a:pt x="1242" y="29094"/>
                  <a:pt x="1276" y="29083"/>
                  <a:pt x="1310" y="29061"/>
                </a:cubicBezTo>
                <a:lnTo>
                  <a:pt x="1412" y="28993"/>
                </a:lnTo>
                <a:cubicBezTo>
                  <a:pt x="1445" y="28970"/>
                  <a:pt x="1490" y="28959"/>
                  <a:pt x="1525" y="28948"/>
                </a:cubicBezTo>
                <a:cubicBezTo>
                  <a:pt x="1570" y="28925"/>
                  <a:pt x="1615" y="28914"/>
                  <a:pt x="1648" y="28914"/>
                </a:cubicBezTo>
                <a:cubicBezTo>
                  <a:pt x="1705" y="28903"/>
                  <a:pt x="1761" y="28891"/>
                  <a:pt x="1806" y="28891"/>
                </a:cubicBezTo>
                <a:close/>
                <a:moveTo>
                  <a:pt x="1084" y="33080"/>
                </a:moveTo>
                <a:cubicBezTo>
                  <a:pt x="1107" y="33080"/>
                  <a:pt x="1141" y="33080"/>
                  <a:pt x="1174" y="33091"/>
                </a:cubicBezTo>
                <a:cubicBezTo>
                  <a:pt x="1219" y="33103"/>
                  <a:pt x="1254" y="33113"/>
                  <a:pt x="1299" y="33125"/>
                </a:cubicBezTo>
                <a:lnTo>
                  <a:pt x="1321" y="33136"/>
                </a:lnTo>
                <a:cubicBezTo>
                  <a:pt x="1332" y="33136"/>
                  <a:pt x="1344" y="33136"/>
                  <a:pt x="1344" y="33148"/>
                </a:cubicBezTo>
                <a:lnTo>
                  <a:pt x="1389" y="33159"/>
                </a:lnTo>
                <a:cubicBezTo>
                  <a:pt x="1400" y="33159"/>
                  <a:pt x="1412" y="33159"/>
                  <a:pt x="1423" y="33170"/>
                </a:cubicBezTo>
                <a:cubicBezTo>
                  <a:pt x="1445" y="33181"/>
                  <a:pt x="1480" y="33193"/>
                  <a:pt x="1513" y="33204"/>
                </a:cubicBezTo>
                <a:lnTo>
                  <a:pt x="1558" y="33215"/>
                </a:lnTo>
                <a:cubicBezTo>
                  <a:pt x="1626" y="33249"/>
                  <a:pt x="1705" y="33283"/>
                  <a:pt x="1773" y="33317"/>
                </a:cubicBezTo>
                <a:lnTo>
                  <a:pt x="1829" y="33339"/>
                </a:lnTo>
                <a:cubicBezTo>
                  <a:pt x="1886" y="33362"/>
                  <a:pt x="1942" y="33384"/>
                  <a:pt x="1987" y="33407"/>
                </a:cubicBezTo>
                <a:lnTo>
                  <a:pt x="2089" y="33452"/>
                </a:lnTo>
                <a:cubicBezTo>
                  <a:pt x="2270" y="33532"/>
                  <a:pt x="2439" y="33599"/>
                  <a:pt x="2609" y="33667"/>
                </a:cubicBezTo>
                <a:lnTo>
                  <a:pt x="2619" y="33667"/>
                </a:lnTo>
                <a:cubicBezTo>
                  <a:pt x="2609" y="33667"/>
                  <a:pt x="2597" y="33678"/>
                  <a:pt x="2586" y="33678"/>
                </a:cubicBezTo>
                <a:lnTo>
                  <a:pt x="2563" y="33678"/>
                </a:lnTo>
                <a:cubicBezTo>
                  <a:pt x="2518" y="33690"/>
                  <a:pt x="2484" y="33700"/>
                  <a:pt x="2450" y="33700"/>
                </a:cubicBezTo>
                <a:cubicBezTo>
                  <a:pt x="2405" y="33712"/>
                  <a:pt x="2371" y="33735"/>
                  <a:pt x="2326" y="33746"/>
                </a:cubicBezTo>
                <a:lnTo>
                  <a:pt x="2292" y="33757"/>
                </a:lnTo>
                <a:cubicBezTo>
                  <a:pt x="2258" y="33768"/>
                  <a:pt x="2213" y="33780"/>
                  <a:pt x="2168" y="33803"/>
                </a:cubicBezTo>
                <a:lnTo>
                  <a:pt x="2067" y="33836"/>
                </a:lnTo>
                <a:lnTo>
                  <a:pt x="2021" y="33859"/>
                </a:lnTo>
                <a:cubicBezTo>
                  <a:pt x="1976" y="33870"/>
                  <a:pt x="1931" y="33893"/>
                  <a:pt x="1874" y="33904"/>
                </a:cubicBezTo>
                <a:cubicBezTo>
                  <a:pt x="1863" y="33904"/>
                  <a:pt x="1852" y="33904"/>
                  <a:pt x="1841" y="33915"/>
                </a:cubicBezTo>
                <a:cubicBezTo>
                  <a:pt x="1818" y="33915"/>
                  <a:pt x="1796" y="33926"/>
                  <a:pt x="1773" y="33926"/>
                </a:cubicBezTo>
                <a:lnTo>
                  <a:pt x="1728" y="33938"/>
                </a:lnTo>
                <a:lnTo>
                  <a:pt x="1671" y="33949"/>
                </a:lnTo>
                <a:cubicBezTo>
                  <a:pt x="1626" y="33961"/>
                  <a:pt x="1581" y="33961"/>
                  <a:pt x="1536" y="33971"/>
                </a:cubicBezTo>
                <a:lnTo>
                  <a:pt x="1389" y="33971"/>
                </a:lnTo>
                <a:cubicBezTo>
                  <a:pt x="1355" y="33961"/>
                  <a:pt x="1310" y="33961"/>
                  <a:pt x="1265" y="33949"/>
                </a:cubicBezTo>
                <a:lnTo>
                  <a:pt x="1129" y="33915"/>
                </a:lnTo>
                <a:cubicBezTo>
                  <a:pt x="1084" y="33893"/>
                  <a:pt x="1051" y="33881"/>
                  <a:pt x="1005" y="33859"/>
                </a:cubicBezTo>
                <a:cubicBezTo>
                  <a:pt x="983" y="33848"/>
                  <a:pt x="948" y="33836"/>
                  <a:pt x="926" y="33813"/>
                </a:cubicBezTo>
                <a:cubicBezTo>
                  <a:pt x="903" y="33791"/>
                  <a:pt x="881" y="33780"/>
                  <a:pt x="858" y="33757"/>
                </a:cubicBezTo>
                <a:cubicBezTo>
                  <a:pt x="836" y="33746"/>
                  <a:pt x="825" y="33735"/>
                  <a:pt x="813" y="33712"/>
                </a:cubicBezTo>
                <a:cubicBezTo>
                  <a:pt x="802" y="33700"/>
                  <a:pt x="780" y="33678"/>
                  <a:pt x="768" y="33655"/>
                </a:cubicBezTo>
                <a:cubicBezTo>
                  <a:pt x="757" y="33644"/>
                  <a:pt x="745" y="33622"/>
                  <a:pt x="745" y="33610"/>
                </a:cubicBezTo>
                <a:cubicBezTo>
                  <a:pt x="734" y="33588"/>
                  <a:pt x="723" y="33577"/>
                  <a:pt x="723" y="33554"/>
                </a:cubicBezTo>
                <a:cubicBezTo>
                  <a:pt x="712" y="33542"/>
                  <a:pt x="712" y="33520"/>
                  <a:pt x="700" y="33509"/>
                </a:cubicBezTo>
                <a:lnTo>
                  <a:pt x="700" y="33464"/>
                </a:lnTo>
                <a:lnTo>
                  <a:pt x="700" y="33419"/>
                </a:lnTo>
                <a:lnTo>
                  <a:pt x="700" y="33396"/>
                </a:lnTo>
                <a:cubicBezTo>
                  <a:pt x="700" y="33384"/>
                  <a:pt x="712" y="33362"/>
                  <a:pt x="712" y="33351"/>
                </a:cubicBezTo>
                <a:lnTo>
                  <a:pt x="745" y="33283"/>
                </a:lnTo>
                <a:cubicBezTo>
                  <a:pt x="757" y="33261"/>
                  <a:pt x="768" y="33238"/>
                  <a:pt x="780" y="33226"/>
                </a:cubicBezTo>
                <a:cubicBezTo>
                  <a:pt x="790" y="33204"/>
                  <a:pt x="802" y="33193"/>
                  <a:pt x="813" y="33181"/>
                </a:cubicBezTo>
                <a:lnTo>
                  <a:pt x="847" y="33148"/>
                </a:lnTo>
                <a:lnTo>
                  <a:pt x="870" y="33125"/>
                </a:lnTo>
                <a:cubicBezTo>
                  <a:pt x="881" y="33113"/>
                  <a:pt x="892" y="33113"/>
                  <a:pt x="903" y="33103"/>
                </a:cubicBezTo>
                <a:cubicBezTo>
                  <a:pt x="915" y="33103"/>
                  <a:pt x="926" y="33103"/>
                  <a:pt x="938" y="33091"/>
                </a:cubicBezTo>
                <a:cubicBezTo>
                  <a:pt x="948" y="33091"/>
                  <a:pt x="960" y="33091"/>
                  <a:pt x="971" y="33080"/>
                </a:cubicBezTo>
                <a:close/>
                <a:moveTo>
                  <a:pt x="11031" y="33396"/>
                </a:moveTo>
                <a:lnTo>
                  <a:pt x="11031" y="33407"/>
                </a:lnTo>
                <a:lnTo>
                  <a:pt x="11042" y="33407"/>
                </a:lnTo>
                <a:cubicBezTo>
                  <a:pt x="11053" y="33419"/>
                  <a:pt x="11053" y="33419"/>
                  <a:pt x="11064" y="33419"/>
                </a:cubicBezTo>
                <a:lnTo>
                  <a:pt x="11064" y="33429"/>
                </a:lnTo>
                <a:lnTo>
                  <a:pt x="11076" y="33441"/>
                </a:lnTo>
                <a:lnTo>
                  <a:pt x="11087" y="33452"/>
                </a:lnTo>
                <a:lnTo>
                  <a:pt x="11087" y="33464"/>
                </a:lnTo>
                <a:cubicBezTo>
                  <a:pt x="11087" y="33475"/>
                  <a:pt x="11098" y="33475"/>
                  <a:pt x="11098" y="33486"/>
                </a:cubicBezTo>
                <a:lnTo>
                  <a:pt x="11098" y="33520"/>
                </a:lnTo>
                <a:lnTo>
                  <a:pt x="11098" y="33554"/>
                </a:lnTo>
                <a:cubicBezTo>
                  <a:pt x="11098" y="33577"/>
                  <a:pt x="11098" y="33588"/>
                  <a:pt x="11087" y="33610"/>
                </a:cubicBezTo>
                <a:cubicBezTo>
                  <a:pt x="11087" y="33644"/>
                  <a:pt x="11076" y="33678"/>
                  <a:pt x="11064" y="33723"/>
                </a:cubicBezTo>
                <a:cubicBezTo>
                  <a:pt x="11042" y="33768"/>
                  <a:pt x="11019" y="33825"/>
                  <a:pt x="10996" y="33881"/>
                </a:cubicBezTo>
                <a:lnTo>
                  <a:pt x="10974" y="33904"/>
                </a:lnTo>
                <a:cubicBezTo>
                  <a:pt x="10951" y="33949"/>
                  <a:pt x="10918" y="34006"/>
                  <a:pt x="10895" y="34051"/>
                </a:cubicBezTo>
                <a:cubicBezTo>
                  <a:pt x="10861" y="34096"/>
                  <a:pt x="10850" y="34119"/>
                  <a:pt x="10827" y="34141"/>
                </a:cubicBezTo>
                <a:lnTo>
                  <a:pt x="10793" y="34175"/>
                </a:lnTo>
                <a:cubicBezTo>
                  <a:pt x="10782" y="34186"/>
                  <a:pt x="10760" y="34197"/>
                  <a:pt x="10748" y="34209"/>
                </a:cubicBezTo>
                <a:cubicBezTo>
                  <a:pt x="10737" y="34220"/>
                  <a:pt x="10715" y="34232"/>
                  <a:pt x="10703" y="34232"/>
                </a:cubicBezTo>
                <a:cubicBezTo>
                  <a:pt x="10669" y="34254"/>
                  <a:pt x="10647" y="34265"/>
                  <a:pt x="10602" y="34277"/>
                </a:cubicBezTo>
                <a:cubicBezTo>
                  <a:pt x="10557" y="34288"/>
                  <a:pt x="10489" y="34310"/>
                  <a:pt x="10421" y="34322"/>
                </a:cubicBezTo>
                <a:cubicBezTo>
                  <a:pt x="10376" y="34333"/>
                  <a:pt x="10342" y="34333"/>
                  <a:pt x="10308" y="34344"/>
                </a:cubicBezTo>
                <a:cubicBezTo>
                  <a:pt x="10263" y="34344"/>
                  <a:pt x="10229" y="34355"/>
                  <a:pt x="10183" y="34367"/>
                </a:cubicBezTo>
                <a:cubicBezTo>
                  <a:pt x="10161" y="34367"/>
                  <a:pt x="10138" y="34367"/>
                  <a:pt x="10116" y="34378"/>
                </a:cubicBezTo>
                <a:cubicBezTo>
                  <a:pt x="9992" y="34400"/>
                  <a:pt x="9890" y="34435"/>
                  <a:pt x="9789" y="34480"/>
                </a:cubicBezTo>
                <a:cubicBezTo>
                  <a:pt x="9732" y="34502"/>
                  <a:pt x="9687" y="34513"/>
                  <a:pt x="9642" y="34536"/>
                </a:cubicBezTo>
                <a:lnTo>
                  <a:pt x="9619" y="34548"/>
                </a:lnTo>
                <a:lnTo>
                  <a:pt x="9619" y="34548"/>
                </a:lnTo>
                <a:lnTo>
                  <a:pt x="9631" y="34502"/>
                </a:lnTo>
                <a:lnTo>
                  <a:pt x="9642" y="34491"/>
                </a:lnTo>
                <a:cubicBezTo>
                  <a:pt x="9653" y="34446"/>
                  <a:pt x="9676" y="34400"/>
                  <a:pt x="9687" y="34344"/>
                </a:cubicBezTo>
                <a:lnTo>
                  <a:pt x="9698" y="34344"/>
                </a:lnTo>
                <a:cubicBezTo>
                  <a:pt x="9721" y="34254"/>
                  <a:pt x="9754" y="34164"/>
                  <a:pt x="9800" y="34073"/>
                </a:cubicBezTo>
                <a:cubicBezTo>
                  <a:pt x="9822" y="34028"/>
                  <a:pt x="9845" y="33994"/>
                  <a:pt x="9867" y="33961"/>
                </a:cubicBezTo>
                <a:cubicBezTo>
                  <a:pt x="9902" y="33915"/>
                  <a:pt x="9924" y="33881"/>
                  <a:pt x="9958" y="33836"/>
                </a:cubicBezTo>
                <a:lnTo>
                  <a:pt x="10060" y="33735"/>
                </a:lnTo>
                <a:lnTo>
                  <a:pt x="10195" y="33633"/>
                </a:lnTo>
                <a:lnTo>
                  <a:pt x="10195" y="33644"/>
                </a:lnTo>
                <a:cubicBezTo>
                  <a:pt x="10195" y="33633"/>
                  <a:pt x="10206" y="33633"/>
                  <a:pt x="10206" y="33633"/>
                </a:cubicBezTo>
                <a:cubicBezTo>
                  <a:pt x="10240" y="33610"/>
                  <a:pt x="10274" y="33588"/>
                  <a:pt x="10319" y="33565"/>
                </a:cubicBezTo>
                <a:cubicBezTo>
                  <a:pt x="10364" y="33542"/>
                  <a:pt x="10409" y="33520"/>
                  <a:pt x="10454" y="33509"/>
                </a:cubicBezTo>
                <a:cubicBezTo>
                  <a:pt x="10489" y="33497"/>
                  <a:pt x="10534" y="33475"/>
                  <a:pt x="10590" y="33464"/>
                </a:cubicBezTo>
                <a:cubicBezTo>
                  <a:pt x="10635" y="33452"/>
                  <a:pt x="10680" y="33441"/>
                  <a:pt x="10737" y="33429"/>
                </a:cubicBezTo>
                <a:cubicBezTo>
                  <a:pt x="10805" y="33419"/>
                  <a:pt x="10873" y="33396"/>
                  <a:pt x="10940" y="33396"/>
                </a:cubicBezTo>
                <a:close/>
                <a:moveTo>
                  <a:pt x="9244" y="34717"/>
                </a:moveTo>
                <a:cubicBezTo>
                  <a:pt x="9235" y="34717"/>
                  <a:pt x="9235" y="34717"/>
                  <a:pt x="9235" y="34728"/>
                </a:cubicBezTo>
                <a:cubicBezTo>
                  <a:pt x="9238" y="34724"/>
                  <a:pt x="9241" y="34720"/>
                  <a:pt x="9244" y="34717"/>
                </a:cubicBezTo>
                <a:close/>
                <a:moveTo>
                  <a:pt x="6051" y="1"/>
                </a:moveTo>
                <a:cubicBezTo>
                  <a:pt x="6006" y="1"/>
                  <a:pt x="5961" y="1"/>
                  <a:pt x="5916" y="12"/>
                </a:cubicBezTo>
                <a:cubicBezTo>
                  <a:pt x="5860" y="12"/>
                  <a:pt x="5803" y="34"/>
                  <a:pt x="5758" y="46"/>
                </a:cubicBezTo>
                <a:cubicBezTo>
                  <a:pt x="5622" y="79"/>
                  <a:pt x="5521" y="170"/>
                  <a:pt x="5419" y="260"/>
                </a:cubicBezTo>
                <a:cubicBezTo>
                  <a:pt x="5374" y="294"/>
                  <a:pt x="5329" y="350"/>
                  <a:pt x="5306" y="396"/>
                </a:cubicBezTo>
                <a:cubicBezTo>
                  <a:pt x="5284" y="430"/>
                  <a:pt x="5273" y="453"/>
                  <a:pt x="5250" y="486"/>
                </a:cubicBezTo>
                <a:cubicBezTo>
                  <a:pt x="5183" y="611"/>
                  <a:pt x="5137" y="757"/>
                  <a:pt x="5137" y="904"/>
                </a:cubicBezTo>
                <a:cubicBezTo>
                  <a:pt x="5137" y="972"/>
                  <a:pt x="5148" y="1050"/>
                  <a:pt x="5160" y="1118"/>
                </a:cubicBezTo>
                <a:cubicBezTo>
                  <a:pt x="5160" y="1175"/>
                  <a:pt x="5171" y="1220"/>
                  <a:pt x="5183" y="1265"/>
                </a:cubicBezTo>
                <a:cubicBezTo>
                  <a:pt x="5193" y="1321"/>
                  <a:pt x="5193" y="1378"/>
                  <a:pt x="5216" y="1434"/>
                </a:cubicBezTo>
                <a:cubicBezTo>
                  <a:pt x="5228" y="1491"/>
                  <a:pt x="5239" y="1536"/>
                  <a:pt x="5250" y="1592"/>
                </a:cubicBezTo>
                <a:lnTo>
                  <a:pt x="5284" y="1694"/>
                </a:lnTo>
                <a:cubicBezTo>
                  <a:pt x="5295" y="1717"/>
                  <a:pt x="5295" y="1740"/>
                  <a:pt x="5306" y="1762"/>
                </a:cubicBezTo>
                <a:cubicBezTo>
                  <a:pt x="5329" y="1818"/>
                  <a:pt x="5351" y="1863"/>
                  <a:pt x="5374" y="1920"/>
                </a:cubicBezTo>
                <a:cubicBezTo>
                  <a:pt x="5386" y="1965"/>
                  <a:pt x="5419" y="2010"/>
                  <a:pt x="5431" y="2056"/>
                </a:cubicBezTo>
                <a:cubicBezTo>
                  <a:pt x="5454" y="2112"/>
                  <a:pt x="5487" y="2157"/>
                  <a:pt x="5510" y="2202"/>
                </a:cubicBezTo>
                <a:cubicBezTo>
                  <a:pt x="5510" y="2214"/>
                  <a:pt x="5521" y="2225"/>
                  <a:pt x="5521" y="2236"/>
                </a:cubicBezTo>
                <a:cubicBezTo>
                  <a:pt x="5634" y="2417"/>
                  <a:pt x="5735" y="2608"/>
                  <a:pt x="5848" y="2789"/>
                </a:cubicBezTo>
                <a:cubicBezTo>
                  <a:pt x="5905" y="2879"/>
                  <a:pt x="5961" y="2970"/>
                  <a:pt x="6029" y="3060"/>
                </a:cubicBezTo>
                <a:cubicBezTo>
                  <a:pt x="6086" y="3139"/>
                  <a:pt x="6142" y="3218"/>
                  <a:pt x="6199" y="3286"/>
                </a:cubicBezTo>
                <a:cubicBezTo>
                  <a:pt x="6199" y="3308"/>
                  <a:pt x="6210" y="3331"/>
                  <a:pt x="6210" y="3354"/>
                </a:cubicBezTo>
                <a:cubicBezTo>
                  <a:pt x="6221" y="3388"/>
                  <a:pt x="6221" y="3433"/>
                  <a:pt x="6221" y="3466"/>
                </a:cubicBezTo>
                <a:cubicBezTo>
                  <a:pt x="6232" y="3546"/>
                  <a:pt x="6255" y="3624"/>
                  <a:pt x="6277" y="3704"/>
                </a:cubicBezTo>
                <a:cubicBezTo>
                  <a:pt x="6277" y="3715"/>
                  <a:pt x="6289" y="3737"/>
                  <a:pt x="6300" y="3749"/>
                </a:cubicBezTo>
                <a:cubicBezTo>
                  <a:pt x="6312" y="3772"/>
                  <a:pt x="6312" y="3794"/>
                  <a:pt x="6322" y="3817"/>
                </a:cubicBezTo>
                <a:cubicBezTo>
                  <a:pt x="6368" y="4053"/>
                  <a:pt x="6413" y="4291"/>
                  <a:pt x="6435" y="4528"/>
                </a:cubicBezTo>
                <a:cubicBezTo>
                  <a:pt x="6470" y="4753"/>
                  <a:pt x="6492" y="4979"/>
                  <a:pt x="6515" y="5205"/>
                </a:cubicBezTo>
                <a:cubicBezTo>
                  <a:pt x="6571" y="5679"/>
                  <a:pt x="6605" y="6153"/>
                  <a:pt x="6639" y="6628"/>
                </a:cubicBezTo>
                <a:lnTo>
                  <a:pt x="6639" y="6617"/>
                </a:lnTo>
                <a:cubicBezTo>
                  <a:pt x="6661" y="7113"/>
                  <a:pt x="6695" y="7621"/>
                  <a:pt x="6729" y="8118"/>
                </a:cubicBezTo>
                <a:cubicBezTo>
                  <a:pt x="6718" y="8095"/>
                  <a:pt x="6695" y="8062"/>
                  <a:pt x="6684" y="8039"/>
                </a:cubicBezTo>
                <a:cubicBezTo>
                  <a:pt x="6628" y="7960"/>
                  <a:pt x="6583" y="7881"/>
                  <a:pt x="6537" y="7802"/>
                </a:cubicBezTo>
                <a:cubicBezTo>
                  <a:pt x="6424" y="7633"/>
                  <a:pt x="6322" y="7463"/>
                  <a:pt x="6210" y="7294"/>
                </a:cubicBezTo>
                <a:cubicBezTo>
                  <a:pt x="6006" y="6978"/>
                  <a:pt x="5770" y="6673"/>
                  <a:pt x="5555" y="6368"/>
                </a:cubicBezTo>
                <a:cubicBezTo>
                  <a:pt x="5499" y="6278"/>
                  <a:pt x="5442" y="6199"/>
                  <a:pt x="5374" y="6120"/>
                </a:cubicBezTo>
                <a:cubicBezTo>
                  <a:pt x="5386" y="6097"/>
                  <a:pt x="5386" y="6075"/>
                  <a:pt x="5374" y="6052"/>
                </a:cubicBezTo>
                <a:cubicBezTo>
                  <a:pt x="5351" y="6018"/>
                  <a:pt x="5329" y="5984"/>
                  <a:pt x="5318" y="5962"/>
                </a:cubicBezTo>
                <a:cubicBezTo>
                  <a:pt x="5273" y="5860"/>
                  <a:pt x="5239" y="5770"/>
                  <a:pt x="5205" y="5668"/>
                </a:cubicBezTo>
                <a:cubicBezTo>
                  <a:pt x="5171" y="5578"/>
                  <a:pt x="5137" y="5499"/>
                  <a:pt x="5115" y="5408"/>
                </a:cubicBezTo>
                <a:cubicBezTo>
                  <a:pt x="5092" y="5318"/>
                  <a:pt x="5070" y="5239"/>
                  <a:pt x="5047" y="5149"/>
                </a:cubicBezTo>
                <a:cubicBezTo>
                  <a:pt x="5047" y="5104"/>
                  <a:pt x="5035" y="5059"/>
                  <a:pt x="5025" y="5014"/>
                </a:cubicBezTo>
                <a:cubicBezTo>
                  <a:pt x="5013" y="4968"/>
                  <a:pt x="5013" y="4912"/>
                  <a:pt x="5002" y="4866"/>
                </a:cubicBezTo>
                <a:cubicBezTo>
                  <a:pt x="4990" y="4765"/>
                  <a:pt x="4979" y="4663"/>
                  <a:pt x="4968" y="4550"/>
                </a:cubicBezTo>
                <a:lnTo>
                  <a:pt x="4934" y="4279"/>
                </a:lnTo>
                <a:cubicBezTo>
                  <a:pt x="4922" y="4234"/>
                  <a:pt x="4922" y="4189"/>
                  <a:pt x="4912" y="4144"/>
                </a:cubicBezTo>
                <a:cubicBezTo>
                  <a:pt x="4900" y="4088"/>
                  <a:pt x="4889" y="4043"/>
                  <a:pt x="4866" y="3997"/>
                </a:cubicBezTo>
                <a:cubicBezTo>
                  <a:pt x="4844" y="3941"/>
                  <a:pt x="4821" y="3873"/>
                  <a:pt x="4787" y="3817"/>
                </a:cubicBezTo>
                <a:cubicBezTo>
                  <a:pt x="4764" y="3760"/>
                  <a:pt x="4731" y="3704"/>
                  <a:pt x="4697" y="3659"/>
                </a:cubicBezTo>
                <a:cubicBezTo>
                  <a:pt x="4663" y="3614"/>
                  <a:pt x="4618" y="3568"/>
                  <a:pt x="4573" y="3534"/>
                </a:cubicBezTo>
                <a:cubicBezTo>
                  <a:pt x="4483" y="3466"/>
                  <a:pt x="4370" y="3421"/>
                  <a:pt x="4257" y="3421"/>
                </a:cubicBezTo>
                <a:cubicBezTo>
                  <a:pt x="4189" y="3433"/>
                  <a:pt x="4132" y="3444"/>
                  <a:pt x="4076" y="3466"/>
                </a:cubicBezTo>
                <a:cubicBezTo>
                  <a:pt x="4031" y="3489"/>
                  <a:pt x="3986" y="3523"/>
                  <a:pt x="3952" y="3568"/>
                </a:cubicBezTo>
                <a:cubicBezTo>
                  <a:pt x="3906" y="3602"/>
                  <a:pt x="3884" y="3647"/>
                  <a:pt x="3861" y="3692"/>
                </a:cubicBezTo>
                <a:cubicBezTo>
                  <a:pt x="3839" y="3737"/>
                  <a:pt x="3816" y="3794"/>
                  <a:pt x="3816" y="3850"/>
                </a:cubicBezTo>
                <a:cubicBezTo>
                  <a:pt x="3805" y="3907"/>
                  <a:pt x="3805" y="3975"/>
                  <a:pt x="3816" y="4031"/>
                </a:cubicBezTo>
                <a:cubicBezTo>
                  <a:pt x="3828" y="4088"/>
                  <a:pt x="3839" y="4144"/>
                  <a:pt x="3861" y="4201"/>
                </a:cubicBezTo>
                <a:cubicBezTo>
                  <a:pt x="3896" y="4268"/>
                  <a:pt x="3929" y="4324"/>
                  <a:pt x="3963" y="4392"/>
                </a:cubicBezTo>
                <a:cubicBezTo>
                  <a:pt x="3997" y="4437"/>
                  <a:pt x="4031" y="4483"/>
                  <a:pt x="4054" y="4528"/>
                </a:cubicBezTo>
                <a:cubicBezTo>
                  <a:pt x="4110" y="4607"/>
                  <a:pt x="4167" y="4675"/>
                  <a:pt x="4223" y="4753"/>
                </a:cubicBezTo>
                <a:cubicBezTo>
                  <a:pt x="4279" y="4821"/>
                  <a:pt x="4335" y="4901"/>
                  <a:pt x="4392" y="4979"/>
                </a:cubicBezTo>
                <a:cubicBezTo>
                  <a:pt x="4426" y="5024"/>
                  <a:pt x="4448" y="5059"/>
                  <a:pt x="4483" y="5104"/>
                </a:cubicBezTo>
                <a:lnTo>
                  <a:pt x="4550" y="5205"/>
                </a:lnTo>
                <a:cubicBezTo>
                  <a:pt x="4652" y="5363"/>
                  <a:pt x="4742" y="5533"/>
                  <a:pt x="4855" y="5679"/>
                </a:cubicBezTo>
                <a:cubicBezTo>
                  <a:pt x="4968" y="5849"/>
                  <a:pt x="5092" y="6007"/>
                  <a:pt x="5205" y="6165"/>
                </a:cubicBezTo>
                <a:cubicBezTo>
                  <a:pt x="5306" y="6323"/>
                  <a:pt x="5419" y="6481"/>
                  <a:pt x="5532" y="6628"/>
                </a:cubicBezTo>
                <a:cubicBezTo>
                  <a:pt x="5645" y="6786"/>
                  <a:pt x="5770" y="6944"/>
                  <a:pt x="5893" y="7102"/>
                </a:cubicBezTo>
                <a:cubicBezTo>
                  <a:pt x="6006" y="7249"/>
                  <a:pt x="6108" y="7407"/>
                  <a:pt x="6210" y="7553"/>
                </a:cubicBezTo>
                <a:cubicBezTo>
                  <a:pt x="6322" y="7723"/>
                  <a:pt x="6435" y="7869"/>
                  <a:pt x="6548" y="8027"/>
                </a:cubicBezTo>
                <a:cubicBezTo>
                  <a:pt x="6583" y="8095"/>
                  <a:pt x="6628" y="8152"/>
                  <a:pt x="6661" y="8208"/>
                </a:cubicBezTo>
                <a:cubicBezTo>
                  <a:pt x="6684" y="8242"/>
                  <a:pt x="6695" y="8265"/>
                  <a:pt x="6718" y="8298"/>
                </a:cubicBezTo>
                <a:cubicBezTo>
                  <a:pt x="6729" y="8310"/>
                  <a:pt x="6741" y="8333"/>
                  <a:pt x="6741" y="8344"/>
                </a:cubicBezTo>
                <a:cubicBezTo>
                  <a:pt x="6774" y="8886"/>
                  <a:pt x="6808" y="9427"/>
                  <a:pt x="6842" y="9981"/>
                </a:cubicBezTo>
                <a:cubicBezTo>
                  <a:pt x="6887" y="10827"/>
                  <a:pt x="6932" y="11685"/>
                  <a:pt x="6966" y="12533"/>
                </a:cubicBezTo>
                <a:cubicBezTo>
                  <a:pt x="6977" y="12747"/>
                  <a:pt x="6977" y="12950"/>
                  <a:pt x="6977" y="13165"/>
                </a:cubicBezTo>
                <a:lnTo>
                  <a:pt x="6977" y="13774"/>
                </a:lnTo>
                <a:cubicBezTo>
                  <a:pt x="6966" y="14158"/>
                  <a:pt x="6955" y="14542"/>
                  <a:pt x="6932" y="14914"/>
                </a:cubicBezTo>
                <a:lnTo>
                  <a:pt x="6932" y="14903"/>
                </a:lnTo>
                <a:cubicBezTo>
                  <a:pt x="6921" y="15072"/>
                  <a:pt x="6909" y="15253"/>
                  <a:pt x="6899" y="15434"/>
                </a:cubicBezTo>
                <a:cubicBezTo>
                  <a:pt x="6899" y="15456"/>
                  <a:pt x="6887" y="15468"/>
                  <a:pt x="6887" y="15490"/>
                </a:cubicBezTo>
                <a:cubicBezTo>
                  <a:pt x="6853" y="15897"/>
                  <a:pt x="6831" y="16292"/>
                  <a:pt x="6786" y="16698"/>
                </a:cubicBezTo>
                <a:lnTo>
                  <a:pt x="6751" y="17003"/>
                </a:lnTo>
                <a:cubicBezTo>
                  <a:pt x="6729" y="16936"/>
                  <a:pt x="6706" y="16879"/>
                  <a:pt x="6684" y="16823"/>
                </a:cubicBezTo>
                <a:cubicBezTo>
                  <a:pt x="6684" y="16800"/>
                  <a:pt x="6673" y="16788"/>
                  <a:pt x="6673" y="16766"/>
                </a:cubicBezTo>
                <a:cubicBezTo>
                  <a:pt x="6661" y="16721"/>
                  <a:pt x="6650" y="16675"/>
                  <a:pt x="6639" y="16642"/>
                </a:cubicBezTo>
                <a:cubicBezTo>
                  <a:pt x="6628" y="16597"/>
                  <a:pt x="6616" y="16563"/>
                  <a:pt x="6605" y="16529"/>
                </a:cubicBezTo>
                <a:cubicBezTo>
                  <a:pt x="6593" y="16517"/>
                  <a:pt x="6593" y="16495"/>
                  <a:pt x="6593" y="16484"/>
                </a:cubicBezTo>
                <a:cubicBezTo>
                  <a:pt x="6571" y="16439"/>
                  <a:pt x="6560" y="16394"/>
                  <a:pt x="6548" y="16349"/>
                </a:cubicBezTo>
                <a:cubicBezTo>
                  <a:pt x="6526" y="16314"/>
                  <a:pt x="6526" y="16269"/>
                  <a:pt x="6503" y="16236"/>
                </a:cubicBezTo>
                <a:cubicBezTo>
                  <a:pt x="6492" y="16190"/>
                  <a:pt x="6470" y="16156"/>
                  <a:pt x="6447" y="16111"/>
                </a:cubicBezTo>
                <a:cubicBezTo>
                  <a:pt x="6435" y="16066"/>
                  <a:pt x="6424" y="16032"/>
                  <a:pt x="6402" y="15998"/>
                </a:cubicBezTo>
                <a:lnTo>
                  <a:pt x="6334" y="15863"/>
                </a:lnTo>
                <a:cubicBezTo>
                  <a:pt x="6312" y="15817"/>
                  <a:pt x="6300" y="15784"/>
                  <a:pt x="6277" y="15739"/>
                </a:cubicBezTo>
                <a:cubicBezTo>
                  <a:pt x="6244" y="15694"/>
                  <a:pt x="6210" y="15637"/>
                  <a:pt x="6176" y="15592"/>
                </a:cubicBezTo>
                <a:cubicBezTo>
                  <a:pt x="6119" y="15445"/>
                  <a:pt x="6051" y="15310"/>
                  <a:pt x="5961" y="15174"/>
                </a:cubicBezTo>
                <a:cubicBezTo>
                  <a:pt x="5905" y="15095"/>
                  <a:pt x="5837" y="15005"/>
                  <a:pt x="5780" y="14926"/>
                </a:cubicBezTo>
                <a:cubicBezTo>
                  <a:pt x="5735" y="14881"/>
                  <a:pt x="5702" y="14824"/>
                  <a:pt x="5668" y="14779"/>
                </a:cubicBezTo>
                <a:cubicBezTo>
                  <a:pt x="5645" y="14734"/>
                  <a:pt x="5634" y="14700"/>
                  <a:pt x="5622" y="14655"/>
                </a:cubicBezTo>
                <a:lnTo>
                  <a:pt x="5622" y="14666"/>
                </a:lnTo>
                <a:cubicBezTo>
                  <a:pt x="5600" y="14576"/>
                  <a:pt x="5566" y="14485"/>
                  <a:pt x="5544" y="14407"/>
                </a:cubicBezTo>
                <a:cubicBezTo>
                  <a:pt x="5521" y="14316"/>
                  <a:pt x="5499" y="14226"/>
                  <a:pt x="5476" y="14147"/>
                </a:cubicBezTo>
                <a:cubicBezTo>
                  <a:pt x="5476" y="14101"/>
                  <a:pt x="5464" y="14056"/>
                  <a:pt x="5454" y="14011"/>
                </a:cubicBezTo>
                <a:cubicBezTo>
                  <a:pt x="5442" y="13978"/>
                  <a:pt x="5442" y="13943"/>
                  <a:pt x="5442" y="13910"/>
                </a:cubicBezTo>
                <a:cubicBezTo>
                  <a:pt x="5431" y="13876"/>
                  <a:pt x="5431" y="13842"/>
                  <a:pt x="5419" y="13808"/>
                </a:cubicBezTo>
                <a:lnTo>
                  <a:pt x="5419" y="13684"/>
                </a:lnTo>
                <a:lnTo>
                  <a:pt x="5419" y="13526"/>
                </a:lnTo>
                <a:lnTo>
                  <a:pt x="5419" y="13401"/>
                </a:lnTo>
                <a:cubicBezTo>
                  <a:pt x="5419" y="13311"/>
                  <a:pt x="5431" y="13221"/>
                  <a:pt x="5431" y="13120"/>
                </a:cubicBezTo>
                <a:cubicBezTo>
                  <a:pt x="5442" y="13063"/>
                  <a:pt x="5442" y="13007"/>
                  <a:pt x="5442" y="12962"/>
                </a:cubicBezTo>
                <a:lnTo>
                  <a:pt x="5442" y="12950"/>
                </a:lnTo>
                <a:cubicBezTo>
                  <a:pt x="5442" y="12950"/>
                  <a:pt x="5442" y="12939"/>
                  <a:pt x="5454" y="12939"/>
                </a:cubicBezTo>
                <a:lnTo>
                  <a:pt x="5454" y="12916"/>
                </a:lnTo>
                <a:lnTo>
                  <a:pt x="5454" y="12894"/>
                </a:lnTo>
                <a:lnTo>
                  <a:pt x="5454" y="12871"/>
                </a:lnTo>
                <a:cubicBezTo>
                  <a:pt x="5454" y="12860"/>
                  <a:pt x="5454" y="12860"/>
                  <a:pt x="5464" y="12849"/>
                </a:cubicBezTo>
                <a:cubicBezTo>
                  <a:pt x="5476" y="12781"/>
                  <a:pt x="5499" y="12701"/>
                  <a:pt x="5521" y="12623"/>
                </a:cubicBezTo>
                <a:lnTo>
                  <a:pt x="5521" y="12634"/>
                </a:lnTo>
                <a:cubicBezTo>
                  <a:pt x="5521" y="12634"/>
                  <a:pt x="5521" y="12623"/>
                  <a:pt x="5532" y="12611"/>
                </a:cubicBezTo>
                <a:lnTo>
                  <a:pt x="5532" y="12600"/>
                </a:lnTo>
                <a:lnTo>
                  <a:pt x="5532" y="12589"/>
                </a:lnTo>
                <a:cubicBezTo>
                  <a:pt x="5544" y="12578"/>
                  <a:pt x="5544" y="12578"/>
                  <a:pt x="5544" y="12566"/>
                </a:cubicBezTo>
                <a:lnTo>
                  <a:pt x="5544" y="12578"/>
                </a:lnTo>
                <a:cubicBezTo>
                  <a:pt x="5544" y="12566"/>
                  <a:pt x="5544" y="12555"/>
                  <a:pt x="5555" y="12543"/>
                </a:cubicBezTo>
                <a:cubicBezTo>
                  <a:pt x="5612" y="12375"/>
                  <a:pt x="5679" y="12205"/>
                  <a:pt x="5747" y="12036"/>
                </a:cubicBezTo>
                <a:cubicBezTo>
                  <a:pt x="5770" y="11991"/>
                  <a:pt x="5792" y="11946"/>
                  <a:pt x="5815" y="11889"/>
                </a:cubicBezTo>
                <a:cubicBezTo>
                  <a:pt x="5826" y="11843"/>
                  <a:pt x="5848" y="11787"/>
                  <a:pt x="5860" y="11731"/>
                </a:cubicBezTo>
                <a:cubicBezTo>
                  <a:pt x="5871" y="11685"/>
                  <a:pt x="5883" y="11652"/>
                  <a:pt x="5893" y="11607"/>
                </a:cubicBezTo>
                <a:cubicBezTo>
                  <a:pt x="5905" y="11550"/>
                  <a:pt x="5916" y="11505"/>
                  <a:pt x="5928" y="11449"/>
                </a:cubicBezTo>
                <a:cubicBezTo>
                  <a:pt x="5939" y="11404"/>
                  <a:pt x="5939" y="11347"/>
                  <a:pt x="5950" y="11302"/>
                </a:cubicBezTo>
                <a:cubicBezTo>
                  <a:pt x="5950" y="11246"/>
                  <a:pt x="5961" y="11189"/>
                  <a:pt x="5961" y="11121"/>
                </a:cubicBezTo>
                <a:lnTo>
                  <a:pt x="5961" y="10963"/>
                </a:lnTo>
                <a:lnTo>
                  <a:pt x="5961" y="10817"/>
                </a:lnTo>
                <a:cubicBezTo>
                  <a:pt x="5950" y="10760"/>
                  <a:pt x="5939" y="10692"/>
                  <a:pt x="5928" y="10636"/>
                </a:cubicBezTo>
                <a:cubicBezTo>
                  <a:pt x="5905" y="10511"/>
                  <a:pt x="5860" y="10376"/>
                  <a:pt x="5758" y="10285"/>
                </a:cubicBezTo>
                <a:cubicBezTo>
                  <a:pt x="5689" y="10216"/>
                  <a:pt x="5594" y="10187"/>
                  <a:pt x="5502" y="10187"/>
                </a:cubicBezTo>
                <a:cubicBezTo>
                  <a:pt x="5474" y="10187"/>
                  <a:pt x="5446" y="10190"/>
                  <a:pt x="5419" y="10195"/>
                </a:cubicBezTo>
                <a:cubicBezTo>
                  <a:pt x="5284" y="10218"/>
                  <a:pt x="5160" y="10275"/>
                  <a:pt x="5058" y="10365"/>
                </a:cubicBezTo>
                <a:cubicBezTo>
                  <a:pt x="4968" y="10444"/>
                  <a:pt x="4900" y="10556"/>
                  <a:pt x="4900" y="10681"/>
                </a:cubicBezTo>
                <a:cubicBezTo>
                  <a:pt x="4900" y="10794"/>
                  <a:pt x="4922" y="10895"/>
                  <a:pt x="4968" y="10997"/>
                </a:cubicBezTo>
                <a:cubicBezTo>
                  <a:pt x="4990" y="11042"/>
                  <a:pt x="5002" y="11087"/>
                  <a:pt x="5025" y="11133"/>
                </a:cubicBezTo>
                <a:cubicBezTo>
                  <a:pt x="5047" y="11178"/>
                  <a:pt x="5058" y="11223"/>
                  <a:pt x="5081" y="11279"/>
                </a:cubicBezTo>
                <a:lnTo>
                  <a:pt x="5115" y="11381"/>
                </a:lnTo>
                <a:cubicBezTo>
                  <a:pt x="5126" y="11414"/>
                  <a:pt x="5137" y="11460"/>
                  <a:pt x="5148" y="11494"/>
                </a:cubicBezTo>
                <a:cubicBezTo>
                  <a:pt x="5171" y="11562"/>
                  <a:pt x="5183" y="11629"/>
                  <a:pt x="5193" y="11697"/>
                </a:cubicBezTo>
                <a:cubicBezTo>
                  <a:pt x="5216" y="11765"/>
                  <a:pt x="5239" y="11833"/>
                  <a:pt x="5261" y="11911"/>
                </a:cubicBezTo>
                <a:cubicBezTo>
                  <a:pt x="5284" y="11991"/>
                  <a:pt x="5306" y="12081"/>
                  <a:pt x="5329" y="12160"/>
                </a:cubicBezTo>
                <a:cubicBezTo>
                  <a:pt x="5329" y="12182"/>
                  <a:pt x="5329" y="12216"/>
                  <a:pt x="5341" y="12239"/>
                </a:cubicBezTo>
                <a:cubicBezTo>
                  <a:pt x="5341" y="12307"/>
                  <a:pt x="5341" y="12375"/>
                  <a:pt x="5329" y="12431"/>
                </a:cubicBezTo>
                <a:lnTo>
                  <a:pt x="5329" y="12600"/>
                </a:lnTo>
                <a:lnTo>
                  <a:pt x="5329" y="12701"/>
                </a:lnTo>
                <a:cubicBezTo>
                  <a:pt x="5318" y="12736"/>
                  <a:pt x="5318" y="12781"/>
                  <a:pt x="5306" y="12826"/>
                </a:cubicBezTo>
                <a:cubicBezTo>
                  <a:pt x="5306" y="12837"/>
                  <a:pt x="5306" y="12849"/>
                  <a:pt x="5318" y="12871"/>
                </a:cubicBezTo>
                <a:cubicBezTo>
                  <a:pt x="5318" y="12894"/>
                  <a:pt x="5306" y="12916"/>
                  <a:pt x="5306" y="12950"/>
                </a:cubicBezTo>
                <a:lnTo>
                  <a:pt x="5306" y="12972"/>
                </a:lnTo>
                <a:lnTo>
                  <a:pt x="5306" y="13029"/>
                </a:lnTo>
                <a:lnTo>
                  <a:pt x="5306" y="13063"/>
                </a:lnTo>
                <a:cubicBezTo>
                  <a:pt x="5306" y="13074"/>
                  <a:pt x="5306" y="13074"/>
                  <a:pt x="5295" y="13085"/>
                </a:cubicBezTo>
                <a:lnTo>
                  <a:pt x="5295" y="13097"/>
                </a:lnTo>
                <a:cubicBezTo>
                  <a:pt x="5295" y="13210"/>
                  <a:pt x="5284" y="13334"/>
                  <a:pt x="5284" y="13447"/>
                </a:cubicBezTo>
                <a:lnTo>
                  <a:pt x="5284" y="13605"/>
                </a:lnTo>
                <a:lnTo>
                  <a:pt x="5284" y="13684"/>
                </a:lnTo>
                <a:cubicBezTo>
                  <a:pt x="5284" y="13707"/>
                  <a:pt x="5295" y="13740"/>
                  <a:pt x="5295" y="13763"/>
                </a:cubicBezTo>
                <a:cubicBezTo>
                  <a:pt x="5295" y="13785"/>
                  <a:pt x="5295" y="13820"/>
                  <a:pt x="5306" y="13842"/>
                </a:cubicBezTo>
                <a:cubicBezTo>
                  <a:pt x="5306" y="13865"/>
                  <a:pt x="5306" y="13887"/>
                  <a:pt x="5318" y="13910"/>
                </a:cubicBezTo>
                <a:cubicBezTo>
                  <a:pt x="5318" y="13955"/>
                  <a:pt x="5329" y="14000"/>
                  <a:pt x="5341" y="14056"/>
                </a:cubicBezTo>
                <a:lnTo>
                  <a:pt x="5374" y="14192"/>
                </a:lnTo>
                <a:cubicBezTo>
                  <a:pt x="5386" y="14249"/>
                  <a:pt x="5397" y="14305"/>
                  <a:pt x="5419" y="14362"/>
                </a:cubicBezTo>
                <a:cubicBezTo>
                  <a:pt x="5431" y="14407"/>
                  <a:pt x="5454" y="14463"/>
                  <a:pt x="5476" y="14520"/>
                </a:cubicBezTo>
                <a:lnTo>
                  <a:pt x="5476" y="14530"/>
                </a:lnTo>
                <a:cubicBezTo>
                  <a:pt x="5454" y="14497"/>
                  <a:pt x="5431" y="14474"/>
                  <a:pt x="5408" y="14452"/>
                </a:cubicBezTo>
                <a:cubicBezTo>
                  <a:pt x="5351" y="14362"/>
                  <a:pt x="5284" y="14271"/>
                  <a:pt x="5216" y="14192"/>
                </a:cubicBezTo>
                <a:cubicBezTo>
                  <a:pt x="5092" y="14023"/>
                  <a:pt x="4968" y="13853"/>
                  <a:pt x="4855" y="13684"/>
                </a:cubicBezTo>
                <a:lnTo>
                  <a:pt x="4844" y="13672"/>
                </a:lnTo>
                <a:cubicBezTo>
                  <a:pt x="4799" y="13605"/>
                  <a:pt x="4754" y="13537"/>
                  <a:pt x="4708" y="13458"/>
                </a:cubicBezTo>
                <a:cubicBezTo>
                  <a:pt x="4663" y="13379"/>
                  <a:pt x="4618" y="13300"/>
                  <a:pt x="4573" y="13210"/>
                </a:cubicBezTo>
                <a:cubicBezTo>
                  <a:pt x="4516" y="13085"/>
                  <a:pt x="4460" y="12950"/>
                  <a:pt x="4403" y="12826"/>
                </a:cubicBezTo>
                <a:cubicBezTo>
                  <a:pt x="4358" y="12701"/>
                  <a:pt x="4302" y="12566"/>
                  <a:pt x="4268" y="12442"/>
                </a:cubicBezTo>
                <a:cubicBezTo>
                  <a:pt x="4167" y="12171"/>
                  <a:pt x="4087" y="11900"/>
                  <a:pt x="4031" y="11618"/>
                </a:cubicBezTo>
                <a:lnTo>
                  <a:pt x="3963" y="11313"/>
                </a:lnTo>
                <a:cubicBezTo>
                  <a:pt x="3952" y="11256"/>
                  <a:pt x="3941" y="11200"/>
                  <a:pt x="3929" y="11155"/>
                </a:cubicBezTo>
                <a:cubicBezTo>
                  <a:pt x="3918" y="11098"/>
                  <a:pt x="3906" y="11042"/>
                  <a:pt x="3896" y="10997"/>
                </a:cubicBezTo>
                <a:cubicBezTo>
                  <a:pt x="3861" y="10918"/>
                  <a:pt x="3839" y="10839"/>
                  <a:pt x="3816" y="10760"/>
                </a:cubicBezTo>
                <a:cubicBezTo>
                  <a:pt x="3783" y="10692"/>
                  <a:pt x="3748" y="10624"/>
                  <a:pt x="3715" y="10568"/>
                </a:cubicBezTo>
                <a:cubicBezTo>
                  <a:pt x="3670" y="10511"/>
                  <a:pt x="3635" y="10455"/>
                  <a:pt x="3579" y="10410"/>
                </a:cubicBezTo>
                <a:cubicBezTo>
                  <a:pt x="3534" y="10365"/>
                  <a:pt x="3477" y="10320"/>
                  <a:pt x="3421" y="10297"/>
                </a:cubicBezTo>
                <a:cubicBezTo>
                  <a:pt x="3354" y="10263"/>
                  <a:pt x="3297" y="10240"/>
                  <a:pt x="3229" y="10229"/>
                </a:cubicBezTo>
                <a:cubicBezTo>
                  <a:pt x="3163" y="10214"/>
                  <a:pt x="3097" y="10208"/>
                  <a:pt x="3031" y="10208"/>
                </a:cubicBezTo>
                <a:cubicBezTo>
                  <a:pt x="2950" y="10208"/>
                  <a:pt x="2870" y="10217"/>
                  <a:pt x="2789" y="10229"/>
                </a:cubicBezTo>
                <a:cubicBezTo>
                  <a:pt x="2642" y="10263"/>
                  <a:pt x="2496" y="10320"/>
                  <a:pt x="2371" y="10398"/>
                </a:cubicBezTo>
                <a:cubicBezTo>
                  <a:pt x="2315" y="10444"/>
                  <a:pt x="2258" y="10489"/>
                  <a:pt x="2225" y="10556"/>
                </a:cubicBezTo>
                <a:cubicBezTo>
                  <a:pt x="2190" y="10613"/>
                  <a:pt x="2168" y="10669"/>
                  <a:pt x="2168" y="10737"/>
                </a:cubicBezTo>
                <a:cubicBezTo>
                  <a:pt x="2168" y="10805"/>
                  <a:pt x="2180" y="10873"/>
                  <a:pt x="2213" y="10940"/>
                </a:cubicBezTo>
                <a:cubicBezTo>
                  <a:pt x="2247" y="10997"/>
                  <a:pt x="2281" y="11053"/>
                  <a:pt x="2326" y="11098"/>
                </a:cubicBezTo>
                <a:cubicBezTo>
                  <a:pt x="2371" y="11133"/>
                  <a:pt x="2405" y="11178"/>
                  <a:pt x="2450" y="11211"/>
                </a:cubicBezTo>
                <a:cubicBezTo>
                  <a:pt x="2593" y="11355"/>
                  <a:pt x="2758" y="11487"/>
                  <a:pt x="2913" y="11619"/>
                </a:cubicBezTo>
                <a:lnTo>
                  <a:pt x="2913" y="11619"/>
                </a:lnTo>
                <a:cubicBezTo>
                  <a:pt x="2913" y="11619"/>
                  <a:pt x="2913" y="11618"/>
                  <a:pt x="2913" y="11618"/>
                </a:cubicBezTo>
                <a:lnTo>
                  <a:pt x="2913" y="11618"/>
                </a:lnTo>
                <a:cubicBezTo>
                  <a:pt x="2958" y="11663"/>
                  <a:pt x="3003" y="11697"/>
                  <a:pt x="3048" y="11731"/>
                </a:cubicBezTo>
                <a:cubicBezTo>
                  <a:pt x="3128" y="11810"/>
                  <a:pt x="3206" y="11889"/>
                  <a:pt x="3297" y="11968"/>
                </a:cubicBezTo>
                <a:cubicBezTo>
                  <a:pt x="3364" y="12047"/>
                  <a:pt x="3444" y="12126"/>
                  <a:pt x="3512" y="12205"/>
                </a:cubicBezTo>
                <a:cubicBezTo>
                  <a:pt x="3613" y="12329"/>
                  <a:pt x="3715" y="12442"/>
                  <a:pt x="3816" y="12566"/>
                </a:cubicBezTo>
                <a:cubicBezTo>
                  <a:pt x="3873" y="12634"/>
                  <a:pt x="3918" y="12691"/>
                  <a:pt x="3974" y="12758"/>
                </a:cubicBezTo>
                <a:cubicBezTo>
                  <a:pt x="3997" y="12792"/>
                  <a:pt x="4019" y="12826"/>
                  <a:pt x="4042" y="12849"/>
                </a:cubicBezTo>
                <a:cubicBezTo>
                  <a:pt x="4064" y="12894"/>
                  <a:pt x="4099" y="12927"/>
                  <a:pt x="4121" y="12962"/>
                </a:cubicBezTo>
                <a:lnTo>
                  <a:pt x="4189" y="13063"/>
                </a:lnTo>
                <a:cubicBezTo>
                  <a:pt x="4212" y="13108"/>
                  <a:pt x="4234" y="13153"/>
                  <a:pt x="4245" y="13198"/>
                </a:cubicBezTo>
                <a:cubicBezTo>
                  <a:pt x="4302" y="13289"/>
                  <a:pt x="4358" y="13379"/>
                  <a:pt x="4403" y="13481"/>
                </a:cubicBezTo>
                <a:cubicBezTo>
                  <a:pt x="4460" y="13571"/>
                  <a:pt x="4516" y="13650"/>
                  <a:pt x="4573" y="13740"/>
                </a:cubicBezTo>
                <a:cubicBezTo>
                  <a:pt x="4708" y="13933"/>
                  <a:pt x="4855" y="14124"/>
                  <a:pt x="4990" y="14316"/>
                </a:cubicBezTo>
                <a:cubicBezTo>
                  <a:pt x="5126" y="14474"/>
                  <a:pt x="5250" y="14643"/>
                  <a:pt x="5386" y="14801"/>
                </a:cubicBezTo>
                <a:cubicBezTo>
                  <a:pt x="5454" y="14881"/>
                  <a:pt x="5521" y="14971"/>
                  <a:pt x="5589" y="15050"/>
                </a:cubicBezTo>
                <a:cubicBezTo>
                  <a:pt x="5657" y="15129"/>
                  <a:pt x="5724" y="15208"/>
                  <a:pt x="5780" y="15298"/>
                </a:cubicBezTo>
                <a:cubicBezTo>
                  <a:pt x="5826" y="15355"/>
                  <a:pt x="5871" y="15423"/>
                  <a:pt x="5905" y="15501"/>
                </a:cubicBezTo>
                <a:cubicBezTo>
                  <a:pt x="5928" y="15546"/>
                  <a:pt x="5961" y="15603"/>
                  <a:pt x="5984" y="15649"/>
                </a:cubicBezTo>
                <a:cubicBezTo>
                  <a:pt x="6063" y="15840"/>
                  <a:pt x="6142" y="16032"/>
                  <a:pt x="6210" y="16236"/>
                </a:cubicBezTo>
                <a:lnTo>
                  <a:pt x="6413" y="16811"/>
                </a:lnTo>
                <a:cubicBezTo>
                  <a:pt x="6435" y="16868"/>
                  <a:pt x="6458" y="16924"/>
                  <a:pt x="6470" y="16981"/>
                </a:cubicBezTo>
                <a:cubicBezTo>
                  <a:pt x="6492" y="17037"/>
                  <a:pt x="6503" y="17094"/>
                  <a:pt x="6526" y="17150"/>
                </a:cubicBezTo>
                <a:cubicBezTo>
                  <a:pt x="6526" y="17172"/>
                  <a:pt x="6526" y="17195"/>
                  <a:pt x="6537" y="17207"/>
                </a:cubicBezTo>
                <a:cubicBezTo>
                  <a:pt x="6526" y="17207"/>
                  <a:pt x="6526" y="17195"/>
                  <a:pt x="6526" y="17195"/>
                </a:cubicBezTo>
                <a:lnTo>
                  <a:pt x="6526" y="17195"/>
                </a:lnTo>
                <a:cubicBezTo>
                  <a:pt x="6526" y="17207"/>
                  <a:pt x="6526" y="17207"/>
                  <a:pt x="6537" y="17217"/>
                </a:cubicBezTo>
                <a:cubicBezTo>
                  <a:pt x="6548" y="17263"/>
                  <a:pt x="6560" y="17319"/>
                  <a:pt x="6571" y="17375"/>
                </a:cubicBezTo>
                <a:cubicBezTo>
                  <a:pt x="6583" y="17421"/>
                  <a:pt x="6616" y="17455"/>
                  <a:pt x="6661" y="17466"/>
                </a:cubicBezTo>
                <a:lnTo>
                  <a:pt x="6661" y="17692"/>
                </a:lnTo>
                <a:cubicBezTo>
                  <a:pt x="6661" y="17782"/>
                  <a:pt x="6650" y="17861"/>
                  <a:pt x="6639" y="17940"/>
                </a:cubicBezTo>
                <a:cubicBezTo>
                  <a:pt x="6537" y="18753"/>
                  <a:pt x="6413" y="19566"/>
                  <a:pt x="6312" y="20390"/>
                </a:cubicBezTo>
                <a:cubicBezTo>
                  <a:pt x="6255" y="20797"/>
                  <a:pt x="6199" y="21203"/>
                  <a:pt x="6154" y="21620"/>
                </a:cubicBezTo>
                <a:cubicBezTo>
                  <a:pt x="6131" y="21801"/>
                  <a:pt x="6108" y="21993"/>
                  <a:pt x="6086" y="22185"/>
                </a:cubicBezTo>
                <a:cubicBezTo>
                  <a:pt x="6063" y="22377"/>
                  <a:pt x="6029" y="22558"/>
                  <a:pt x="6018" y="22749"/>
                </a:cubicBezTo>
                <a:cubicBezTo>
                  <a:pt x="5973" y="23145"/>
                  <a:pt x="5961" y="23551"/>
                  <a:pt x="5950" y="23946"/>
                </a:cubicBezTo>
                <a:cubicBezTo>
                  <a:pt x="5939" y="24342"/>
                  <a:pt x="5928" y="24736"/>
                  <a:pt x="5928" y="25132"/>
                </a:cubicBezTo>
                <a:lnTo>
                  <a:pt x="5928" y="26317"/>
                </a:lnTo>
                <a:cubicBezTo>
                  <a:pt x="5928" y="26723"/>
                  <a:pt x="5905" y="27130"/>
                  <a:pt x="5883" y="27536"/>
                </a:cubicBezTo>
                <a:cubicBezTo>
                  <a:pt x="5883" y="27627"/>
                  <a:pt x="5871" y="27706"/>
                  <a:pt x="5871" y="27796"/>
                </a:cubicBezTo>
                <a:cubicBezTo>
                  <a:pt x="5848" y="27774"/>
                  <a:pt x="5826" y="27739"/>
                  <a:pt x="5803" y="27717"/>
                </a:cubicBezTo>
                <a:cubicBezTo>
                  <a:pt x="5758" y="27638"/>
                  <a:pt x="5702" y="27559"/>
                  <a:pt x="5645" y="27491"/>
                </a:cubicBezTo>
                <a:cubicBezTo>
                  <a:pt x="5634" y="27468"/>
                  <a:pt x="5612" y="27435"/>
                  <a:pt x="5600" y="27412"/>
                </a:cubicBezTo>
                <a:cubicBezTo>
                  <a:pt x="5566" y="27367"/>
                  <a:pt x="5532" y="27310"/>
                  <a:pt x="5499" y="27265"/>
                </a:cubicBezTo>
                <a:cubicBezTo>
                  <a:pt x="5487" y="27243"/>
                  <a:pt x="5464" y="27220"/>
                  <a:pt x="5442" y="27187"/>
                </a:cubicBezTo>
                <a:cubicBezTo>
                  <a:pt x="5444" y="27187"/>
                  <a:pt x="5445" y="27187"/>
                  <a:pt x="5447" y="27188"/>
                </a:cubicBezTo>
                <a:lnTo>
                  <a:pt x="5447" y="27188"/>
                </a:lnTo>
                <a:lnTo>
                  <a:pt x="5386" y="27096"/>
                </a:lnTo>
                <a:cubicBezTo>
                  <a:pt x="5363" y="27062"/>
                  <a:pt x="5351" y="27017"/>
                  <a:pt x="5329" y="26983"/>
                </a:cubicBezTo>
                <a:cubicBezTo>
                  <a:pt x="5284" y="26916"/>
                  <a:pt x="5250" y="26848"/>
                  <a:pt x="5216" y="26769"/>
                </a:cubicBezTo>
                <a:cubicBezTo>
                  <a:pt x="5183" y="26713"/>
                  <a:pt x="5148" y="26645"/>
                  <a:pt x="5115" y="26577"/>
                </a:cubicBezTo>
                <a:cubicBezTo>
                  <a:pt x="5092" y="26532"/>
                  <a:pt x="5070" y="26498"/>
                  <a:pt x="5047" y="26464"/>
                </a:cubicBezTo>
                <a:cubicBezTo>
                  <a:pt x="5025" y="26430"/>
                  <a:pt x="5013" y="26396"/>
                  <a:pt x="5002" y="26362"/>
                </a:cubicBezTo>
                <a:cubicBezTo>
                  <a:pt x="4990" y="26340"/>
                  <a:pt x="4968" y="26317"/>
                  <a:pt x="4957" y="26284"/>
                </a:cubicBezTo>
                <a:cubicBezTo>
                  <a:pt x="4945" y="26261"/>
                  <a:pt x="4934" y="26227"/>
                  <a:pt x="4922" y="26193"/>
                </a:cubicBezTo>
                <a:cubicBezTo>
                  <a:pt x="4900" y="26103"/>
                  <a:pt x="4866" y="26001"/>
                  <a:pt x="4832" y="25911"/>
                </a:cubicBezTo>
                <a:cubicBezTo>
                  <a:pt x="4799" y="25809"/>
                  <a:pt x="4764" y="25719"/>
                  <a:pt x="4731" y="25617"/>
                </a:cubicBezTo>
                <a:cubicBezTo>
                  <a:pt x="4674" y="25425"/>
                  <a:pt x="4618" y="25222"/>
                  <a:pt x="4561" y="25030"/>
                </a:cubicBezTo>
                <a:cubicBezTo>
                  <a:pt x="4528" y="24940"/>
                  <a:pt x="4505" y="24849"/>
                  <a:pt x="4471" y="24759"/>
                </a:cubicBezTo>
                <a:cubicBezTo>
                  <a:pt x="4448" y="24658"/>
                  <a:pt x="4426" y="24556"/>
                  <a:pt x="4392" y="24465"/>
                </a:cubicBezTo>
                <a:lnTo>
                  <a:pt x="4257" y="24093"/>
                </a:lnTo>
                <a:cubicBezTo>
                  <a:pt x="4261" y="24093"/>
                  <a:pt x="4264" y="24095"/>
                  <a:pt x="4265" y="24097"/>
                </a:cubicBezTo>
                <a:lnTo>
                  <a:pt x="4265" y="24097"/>
                </a:lnTo>
                <a:cubicBezTo>
                  <a:pt x="4255" y="24067"/>
                  <a:pt x="4244" y="24046"/>
                  <a:pt x="4234" y="24014"/>
                </a:cubicBezTo>
                <a:lnTo>
                  <a:pt x="4234" y="24026"/>
                </a:lnTo>
                <a:lnTo>
                  <a:pt x="4200" y="23924"/>
                </a:lnTo>
                <a:cubicBezTo>
                  <a:pt x="4200" y="23901"/>
                  <a:pt x="4189" y="23878"/>
                  <a:pt x="4177" y="23856"/>
                </a:cubicBezTo>
                <a:cubicBezTo>
                  <a:pt x="4155" y="23765"/>
                  <a:pt x="4121" y="23687"/>
                  <a:pt x="4087" y="23607"/>
                </a:cubicBezTo>
                <a:cubicBezTo>
                  <a:pt x="4054" y="23540"/>
                  <a:pt x="4019" y="23461"/>
                  <a:pt x="3997" y="23382"/>
                </a:cubicBezTo>
                <a:cubicBezTo>
                  <a:pt x="3974" y="23326"/>
                  <a:pt x="3952" y="23280"/>
                  <a:pt x="3929" y="23224"/>
                </a:cubicBezTo>
                <a:cubicBezTo>
                  <a:pt x="3940" y="23135"/>
                  <a:pt x="3951" y="23047"/>
                  <a:pt x="3973" y="22959"/>
                </a:cubicBezTo>
                <a:lnTo>
                  <a:pt x="3973" y="22959"/>
                </a:lnTo>
                <a:cubicBezTo>
                  <a:pt x="3971" y="22962"/>
                  <a:pt x="3968" y="22964"/>
                  <a:pt x="3963" y="22964"/>
                </a:cubicBezTo>
                <a:cubicBezTo>
                  <a:pt x="3974" y="22953"/>
                  <a:pt x="3974" y="22930"/>
                  <a:pt x="3974" y="22919"/>
                </a:cubicBezTo>
                <a:lnTo>
                  <a:pt x="3974" y="22930"/>
                </a:lnTo>
                <a:cubicBezTo>
                  <a:pt x="3997" y="22851"/>
                  <a:pt x="4008" y="22772"/>
                  <a:pt x="4031" y="22693"/>
                </a:cubicBezTo>
                <a:cubicBezTo>
                  <a:pt x="4042" y="22614"/>
                  <a:pt x="4054" y="22535"/>
                  <a:pt x="4076" y="22456"/>
                </a:cubicBezTo>
                <a:cubicBezTo>
                  <a:pt x="4087" y="22388"/>
                  <a:pt x="4087" y="22310"/>
                  <a:pt x="4099" y="22242"/>
                </a:cubicBezTo>
                <a:cubicBezTo>
                  <a:pt x="4110" y="22207"/>
                  <a:pt x="4110" y="22174"/>
                  <a:pt x="4121" y="22140"/>
                </a:cubicBezTo>
                <a:cubicBezTo>
                  <a:pt x="4132" y="22106"/>
                  <a:pt x="4132" y="22072"/>
                  <a:pt x="4144" y="22039"/>
                </a:cubicBezTo>
                <a:cubicBezTo>
                  <a:pt x="4144" y="21959"/>
                  <a:pt x="4155" y="21881"/>
                  <a:pt x="4155" y="21801"/>
                </a:cubicBezTo>
                <a:lnTo>
                  <a:pt x="4155" y="21790"/>
                </a:lnTo>
                <a:cubicBezTo>
                  <a:pt x="4167" y="21745"/>
                  <a:pt x="4177" y="21688"/>
                  <a:pt x="4189" y="21632"/>
                </a:cubicBezTo>
                <a:cubicBezTo>
                  <a:pt x="4212" y="21553"/>
                  <a:pt x="4234" y="21462"/>
                  <a:pt x="4245" y="21372"/>
                </a:cubicBezTo>
                <a:cubicBezTo>
                  <a:pt x="4257" y="21327"/>
                  <a:pt x="4257" y="21293"/>
                  <a:pt x="4268" y="21248"/>
                </a:cubicBezTo>
                <a:lnTo>
                  <a:pt x="4268" y="21226"/>
                </a:lnTo>
                <a:cubicBezTo>
                  <a:pt x="4302" y="21056"/>
                  <a:pt x="4325" y="20898"/>
                  <a:pt x="4347" y="20740"/>
                </a:cubicBezTo>
                <a:cubicBezTo>
                  <a:pt x="4358" y="20706"/>
                  <a:pt x="4370" y="20661"/>
                  <a:pt x="4370" y="20627"/>
                </a:cubicBezTo>
                <a:lnTo>
                  <a:pt x="4403" y="20526"/>
                </a:lnTo>
                <a:cubicBezTo>
                  <a:pt x="4426" y="20458"/>
                  <a:pt x="4448" y="20390"/>
                  <a:pt x="4471" y="20333"/>
                </a:cubicBezTo>
                <a:cubicBezTo>
                  <a:pt x="4471" y="20311"/>
                  <a:pt x="4483" y="20300"/>
                  <a:pt x="4483" y="20277"/>
                </a:cubicBezTo>
                <a:cubicBezTo>
                  <a:pt x="4539" y="20108"/>
                  <a:pt x="4618" y="19950"/>
                  <a:pt x="4674" y="19781"/>
                </a:cubicBezTo>
                <a:cubicBezTo>
                  <a:pt x="4742" y="19611"/>
                  <a:pt x="4799" y="19453"/>
                  <a:pt x="4866" y="19284"/>
                </a:cubicBezTo>
                <a:cubicBezTo>
                  <a:pt x="4900" y="19194"/>
                  <a:pt x="4922" y="19103"/>
                  <a:pt x="4945" y="19013"/>
                </a:cubicBezTo>
                <a:cubicBezTo>
                  <a:pt x="5013" y="18810"/>
                  <a:pt x="5013" y="18584"/>
                  <a:pt x="4968" y="18369"/>
                </a:cubicBezTo>
                <a:lnTo>
                  <a:pt x="4934" y="18233"/>
                </a:lnTo>
                <a:cubicBezTo>
                  <a:pt x="4900" y="18121"/>
                  <a:pt x="4855" y="18008"/>
                  <a:pt x="4787" y="17917"/>
                </a:cubicBezTo>
                <a:cubicBezTo>
                  <a:pt x="4742" y="17861"/>
                  <a:pt x="4697" y="17816"/>
                  <a:pt x="4652" y="17794"/>
                </a:cubicBezTo>
                <a:cubicBezTo>
                  <a:pt x="4596" y="17759"/>
                  <a:pt x="4550" y="17737"/>
                  <a:pt x="4493" y="17726"/>
                </a:cubicBezTo>
                <a:cubicBezTo>
                  <a:pt x="4439" y="17711"/>
                  <a:pt x="4383" y="17702"/>
                  <a:pt x="4327" y="17702"/>
                </a:cubicBezTo>
                <a:cubicBezTo>
                  <a:pt x="4256" y="17702"/>
                  <a:pt x="4185" y="17716"/>
                  <a:pt x="4121" y="17748"/>
                </a:cubicBezTo>
                <a:cubicBezTo>
                  <a:pt x="4054" y="17782"/>
                  <a:pt x="4008" y="17827"/>
                  <a:pt x="3974" y="17884"/>
                </a:cubicBezTo>
                <a:cubicBezTo>
                  <a:pt x="3952" y="17907"/>
                  <a:pt x="3941" y="17929"/>
                  <a:pt x="3929" y="17963"/>
                </a:cubicBezTo>
                <a:cubicBezTo>
                  <a:pt x="3929" y="17985"/>
                  <a:pt x="3918" y="18019"/>
                  <a:pt x="3918" y="18042"/>
                </a:cubicBezTo>
                <a:lnTo>
                  <a:pt x="3918" y="18211"/>
                </a:lnTo>
                <a:cubicBezTo>
                  <a:pt x="3918" y="18256"/>
                  <a:pt x="3918" y="18313"/>
                  <a:pt x="3929" y="18358"/>
                </a:cubicBezTo>
                <a:cubicBezTo>
                  <a:pt x="3929" y="18414"/>
                  <a:pt x="3941" y="18459"/>
                  <a:pt x="3941" y="18504"/>
                </a:cubicBezTo>
                <a:cubicBezTo>
                  <a:pt x="3952" y="18584"/>
                  <a:pt x="3974" y="18662"/>
                  <a:pt x="3986" y="18742"/>
                </a:cubicBezTo>
                <a:cubicBezTo>
                  <a:pt x="3997" y="18832"/>
                  <a:pt x="4019" y="18933"/>
                  <a:pt x="4031" y="19024"/>
                </a:cubicBezTo>
                <a:cubicBezTo>
                  <a:pt x="4031" y="19024"/>
                  <a:pt x="4042" y="19024"/>
                  <a:pt x="4042" y="19035"/>
                </a:cubicBezTo>
                <a:lnTo>
                  <a:pt x="4042" y="19046"/>
                </a:lnTo>
                <a:lnTo>
                  <a:pt x="4042" y="19058"/>
                </a:lnTo>
                <a:cubicBezTo>
                  <a:pt x="4042" y="19069"/>
                  <a:pt x="4054" y="19081"/>
                  <a:pt x="4054" y="19103"/>
                </a:cubicBezTo>
                <a:lnTo>
                  <a:pt x="4054" y="19114"/>
                </a:lnTo>
                <a:cubicBezTo>
                  <a:pt x="4054" y="19126"/>
                  <a:pt x="4054" y="19137"/>
                  <a:pt x="4064" y="19137"/>
                </a:cubicBezTo>
                <a:lnTo>
                  <a:pt x="4054" y="19137"/>
                </a:lnTo>
                <a:cubicBezTo>
                  <a:pt x="4076" y="19239"/>
                  <a:pt x="4110" y="19352"/>
                  <a:pt x="4132" y="19453"/>
                </a:cubicBezTo>
                <a:lnTo>
                  <a:pt x="4132" y="19487"/>
                </a:lnTo>
                <a:lnTo>
                  <a:pt x="4132" y="19498"/>
                </a:lnTo>
                <a:cubicBezTo>
                  <a:pt x="4132" y="19520"/>
                  <a:pt x="4132" y="19543"/>
                  <a:pt x="4144" y="19566"/>
                </a:cubicBezTo>
                <a:cubicBezTo>
                  <a:pt x="4132" y="19600"/>
                  <a:pt x="4132" y="19633"/>
                  <a:pt x="4132" y="19656"/>
                </a:cubicBezTo>
                <a:cubicBezTo>
                  <a:pt x="4132" y="19735"/>
                  <a:pt x="4132" y="19803"/>
                  <a:pt x="4121" y="19882"/>
                </a:cubicBezTo>
                <a:lnTo>
                  <a:pt x="4121" y="19871"/>
                </a:lnTo>
                <a:cubicBezTo>
                  <a:pt x="4121" y="19984"/>
                  <a:pt x="4110" y="20108"/>
                  <a:pt x="4099" y="20220"/>
                </a:cubicBezTo>
                <a:cubicBezTo>
                  <a:pt x="4099" y="20277"/>
                  <a:pt x="4087" y="20333"/>
                  <a:pt x="4076" y="20390"/>
                </a:cubicBezTo>
                <a:cubicBezTo>
                  <a:pt x="4076" y="20424"/>
                  <a:pt x="4076" y="20446"/>
                  <a:pt x="4064" y="20481"/>
                </a:cubicBezTo>
                <a:cubicBezTo>
                  <a:pt x="4064" y="20514"/>
                  <a:pt x="4054" y="20559"/>
                  <a:pt x="4076" y="20593"/>
                </a:cubicBezTo>
                <a:cubicBezTo>
                  <a:pt x="4087" y="20616"/>
                  <a:pt x="4099" y="20627"/>
                  <a:pt x="4121" y="20627"/>
                </a:cubicBezTo>
                <a:cubicBezTo>
                  <a:pt x="4121" y="20639"/>
                  <a:pt x="4110" y="20649"/>
                  <a:pt x="4110" y="20661"/>
                </a:cubicBezTo>
                <a:cubicBezTo>
                  <a:pt x="4099" y="20785"/>
                  <a:pt x="4076" y="20910"/>
                  <a:pt x="4064" y="21033"/>
                </a:cubicBezTo>
                <a:cubicBezTo>
                  <a:pt x="4042" y="21169"/>
                  <a:pt x="4031" y="21293"/>
                  <a:pt x="4008" y="21429"/>
                </a:cubicBezTo>
                <a:cubicBezTo>
                  <a:pt x="3986" y="21575"/>
                  <a:pt x="3963" y="21722"/>
                  <a:pt x="3941" y="21881"/>
                </a:cubicBezTo>
                <a:cubicBezTo>
                  <a:pt x="3929" y="21914"/>
                  <a:pt x="3918" y="21959"/>
                  <a:pt x="3906" y="22004"/>
                </a:cubicBezTo>
                <a:cubicBezTo>
                  <a:pt x="3884" y="22084"/>
                  <a:pt x="3873" y="22151"/>
                  <a:pt x="3873" y="22230"/>
                </a:cubicBezTo>
                <a:cubicBezTo>
                  <a:pt x="3861" y="22298"/>
                  <a:pt x="3850" y="22366"/>
                  <a:pt x="3850" y="22445"/>
                </a:cubicBezTo>
                <a:cubicBezTo>
                  <a:pt x="3828" y="22569"/>
                  <a:pt x="3805" y="22693"/>
                  <a:pt x="3783" y="22829"/>
                </a:cubicBezTo>
                <a:cubicBezTo>
                  <a:pt x="3760" y="22761"/>
                  <a:pt x="3737" y="22693"/>
                  <a:pt x="3703" y="22626"/>
                </a:cubicBezTo>
                <a:cubicBezTo>
                  <a:pt x="3670" y="22524"/>
                  <a:pt x="3635" y="22433"/>
                  <a:pt x="3602" y="22343"/>
                </a:cubicBezTo>
                <a:cubicBezTo>
                  <a:pt x="3568" y="22253"/>
                  <a:pt x="3534" y="22151"/>
                  <a:pt x="3489" y="22061"/>
                </a:cubicBezTo>
                <a:cubicBezTo>
                  <a:pt x="3455" y="21971"/>
                  <a:pt x="3421" y="21881"/>
                  <a:pt x="3387" y="21801"/>
                </a:cubicBezTo>
                <a:cubicBezTo>
                  <a:pt x="3376" y="21790"/>
                  <a:pt x="3376" y="21768"/>
                  <a:pt x="3364" y="21756"/>
                </a:cubicBezTo>
                <a:cubicBezTo>
                  <a:pt x="3376" y="21756"/>
                  <a:pt x="3376" y="21768"/>
                  <a:pt x="3376" y="21768"/>
                </a:cubicBezTo>
                <a:lnTo>
                  <a:pt x="3376" y="21768"/>
                </a:lnTo>
                <a:cubicBezTo>
                  <a:pt x="3376" y="21756"/>
                  <a:pt x="3364" y="21745"/>
                  <a:pt x="3364" y="21733"/>
                </a:cubicBezTo>
                <a:cubicBezTo>
                  <a:pt x="3364" y="21722"/>
                  <a:pt x="3364" y="21722"/>
                  <a:pt x="3354" y="21722"/>
                </a:cubicBezTo>
                <a:lnTo>
                  <a:pt x="3354" y="21711"/>
                </a:lnTo>
                <a:cubicBezTo>
                  <a:pt x="3319" y="21610"/>
                  <a:pt x="3286" y="21497"/>
                  <a:pt x="3241" y="21395"/>
                </a:cubicBezTo>
                <a:cubicBezTo>
                  <a:pt x="3206" y="21339"/>
                  <a:pt x="3184" y="21282"/>
                  <a:pt x="3150" y="21226"/>
                </a:cubicBezTo>
                <a:cubicBezTo>
                  <a:pt x="3139" y="21158"/>
                  <a:pt x="3128" y="21101"/>
                  <a:pt x="3116" y="21033"/>
                </a:cubicBezTo>
                <a:cubicBezTo>
                  <a:pt x="3094" y="20977"/>
                  <a:pt x="3071" y="20920"/>
                  <a:pt x="3038" y="20853"/>
                </a:cubicBezTo>
                <a:cubicBezTo>
                  <a:pt x="3015" y="20808"/>
                  <a:pt x="2992" y="20752"/>
                  <a:pt x="2958" y="20706"/>
                </a:cubicBezTo>
                <a:cubicBezTo>
                  <a:pt x="2958" y="20695"/>
                  <a:pt x="2947" y="20684"/>
                  <a:pt x="2947" y="20672"/>
                </a:cubicBezTo>
                <a:cubicBezTo>
                  <a:pt x="2935" y="20649"/>
                  <a:pt x="2925" y="20639"/>
                  <a:pt x="2913" y="20627"/>
                </a:cubicBezTo>
                <a:cubicBezTo>
                  <a:pt x="2902" y="20616"/>
                  <a:pt x="2890" y="20593"/>
                  <a:pt x="2879" y="20582"/>
                </a:cubicBezTo>
                <a:cubicBezTo>
                  <a:pt x="2868" y="20559"/>
                  <a:pt x="2845" y="20537"/>
                  <a:pt x="2834" y="20514"/>
                </a:cubicBezTo>
                <a:cubicBezTo>
                  <a:pt x="2812" y="20491"/>
                  <a:pt x="2789" y="20458"/>
                  <a:pt x="2755" y="20424"/>
                </a:cubicBezTo>
                <a:cubicBezTo>
                  <a:pt x="2744" y="20401"/>
                  <a:pt x="2721" y="20379"/>
                  <a:pt x="2710" y="20356"/>
                </a:cubicBezTo>
                <a:lnTo>
                  <a:pt x="2699" y="20345"/>
                </a:lnTo>
                <a:cubicBezTo>
                  <a:pt x="2654" y="20243"/>
                  <a:pt x="2597" y="20153"/>
                  <a:pt x="2563" y="20052"/>
                </a:cubicBezTo>
                <a:cubicBezTo>
                  <a:pt x="2541" y="19995"/>
                  <a:pt x="2506" y="19950"/>
                  <a:pt x="2484" y="19894"/>
                </a:cubicBezTo>
                <a:cubicBezTo>
                  <a:pt x="2461" y="19837"/>
                  <a:pt x="2428" y="19781"/>
                  <a:pt x="2405" y="19724"/>
                </a:cubicBezTo>
                <a:cubicBezTo>
                  <a:pt x="2326" y="19566"/>
                  <a:pt x="2258" y="19408"/>
                  <a:pt x="2168" y="19250"/>
                </a:cubicBezTo>
                <a:cubicBezTo>
                  <a:pt x="2123" y="19171"/>
                  <a:pt x="2077" y="19103"/>
                  <a:pt x="2032" y="19035"/>
                </a:cubicBezTo>
                <a:cubicBezTo>
                  <a:pt x="2032" y="18990"/>
                  <a:pt x="2021" y="18933"/>
                  <a:pt x="2021" y="18888"/>
                </a:cubicBezTo>
                <a:cubicBezTo>
                  <a:pt x="1999" y="18775"/>
                  <a:pt x="1976" y="18662"/>
                  <a:pt x="1965" y="18539"/>
                </a:cubicBezTo>
                <a:cubicBezTo>
                  <a:pt x="1931" y="18313"/>
                  <a:pt x="1909" y="18075"/>
                  <a:pt x="1874" y="17839"/>
                </a:cubicBezTo>
                <a:cubicBezTo>
                  <a:pt x="1863" y="17782"/>
                  <a:pt x="1852" y="17726"/>
                  <a:pt x="1841" y="17658"/>
                </a:cubicBezTo>
                <a:cubicBezTo>
                  <a:pt x="1829" y="17590"/>
                  <a:pt x="1806" y="17523"/>
                  <a:pt x="1796" y="17455"/>
                </a:cubicBezTo>
                <a:cubicBezTo>
                  <a:pt x="1784" y="17387"/>
                  <a:pt x="1761" y="17330"/>
                  <a:pt x="1739" y="17274"/>
                </a:cubicBezTo>
                <a:cubicBezTo>
                  <a:pt x="1716" y="17195"/>
                  <a:pt x="1694" y="17127"/>
                  <a:pt x="1660" y="17059"/>
                </a:cubicBezTo>
                <a:cubicBezTo>
                  <a:pt x="1603" y="16913"/>
                  <a:pt x="1536" y="16766"/>
                  <a:pt x="1400" y="16687"/>
                </a:cubicBezTo>
                <a:cubicBezTo>
                  <a:pt x="1332" y="16642"/>
                  <a:pt x="1254" y="16619"/>
                  <a:pt x="1174" y="16608"/>
                </a:cubicBezTo>
                <a:cubicBezTo>
                  <a:pt x="1107" y="16608"/>
                  <a:pt x="1039" y="16619"/>
                  <a:pt x="983" y="16642"/>
                </a:cubicBezTo>
                <a:cubicBezTo>
                  <a:pt x="926" y="16675"/>
                  <a:pt x="870" y="16710"/>
                  <a:pt x="836" y="16766"/>
                </a:cubicBezTo>
                <a:cubicBezTo>
                  <a:pt x="790" y="16823"/>
                  <a:pt x="757" y="16890"/>
                  <a:pt x="723" y="16958"/>
                </a:cubicBezTo>
                <a:cubicBezTo>
                  <a:pt x="678" y="17104"/>
                  <a:pt x="655" y="17274"/>
                  <a:pt x="667" y="17432"/>
                </a:cubicBezTo>
                <a:cubicBezTo>
                  <a:pt x="678" y="17511"/>
                  <a:pt x="689" y="17590"/>
                  <a:pt x="723" y="17669"/>
                </a:cubicBezTo>
                <a:cubicBezTo>
                  <a:pt x="757" y="17737"/>
                  <a:pt x="790" y="17804"/>
                  <a:pt x="836" y="17861"/>
                </a:cubicBezTo>
                <a:cubicBezTo>
                  <a:pt x="881" y="17917"/>
                  <a:pt x="938" y="17974"/>
                  <a:pt x="983" y="18042"/>
                </a:cubicBezTo>
                <a:cubicBezTo>
                  <a:pt x="1061" y="18143"/>
                  <a:pt x="1141" y="18245"/>
                  <a:pt x="1209" y="18346"/>
                </a:cubicBezTo>
                <a:cubicBezTo>
                  <a:pt x="1287" y="18459"/>
                  <a:pt x="1367" y="18550"/>
                  <a:pt x="1457" y="18652"/>
                </a:cubicBezTo>
                <a:cubicBezTo>
                  <a:pt x="1536" y="18753"/>
                  <a:pt x="1626" y="18843"/>
                  <a:pt x="1705" y="18933"/>
                </a:cubicBezTo>
                <a:cubicBezTo>
                  <a:pt x="1716" y="18945"/>
                  <a:pt x="1716" y="18956"/>
                  <a:pt x="1728" y="18968"/>
                </a:cubicBezTo>
                <a:lnTo>
                  <a:pt x="1739" y="18979"/>
                </a:lnTo>
                <a:cubicBezTo>
                  <a:pt x="1739" y="18990"/>
                  <a:pt x="1739" y="19001"/>
                  <a:pt x="1751" y="19013"/>
                </a:cubicBezTo>
                <a:cubicBezTo>
                  <a:pt x="1751" y="19024"/>
                  <a:pt x="1761" y="19046"/>
                  <a:pt x="1773" y="19058"/>
                </a:cubicBezTo>
                <a:cubicBezTo>
                  <a:pt x="1784" y="19069"/>
                  <a:pt x="1796" y="19091"/>
                  <a:pt x="1806" y="19114"/>
                </a:cubicBezTo>
                <a:cubicBezTo>
                  <a:pt x="1841" y="19148"/>
                  <a:pt x="1863" y="19194"/>
                  <a:pt x="1886" y="19227"/>
                </a:cubicBezTo>
                <a:cubicBezTo>
                  <a:pt x="1919" y="19272"/>
                  <a:pt x="1954" y="19317"/>
                  <a:pt x="1976" y="19374"/>
                </a:cubicBezTo>
                <a:cubicBezTo>
                  <a:pt x="2010" y="19408"/>
                  <a:pt x="2032" y="19453"/>
                  <a:pt x="2055" y="19498"/>
                </a:cubicBezTo>
                <a:cubicBezTo>
                  <a:pt x="2089" y="19588"/>
                  <a:pt x="2134" y="19668"/>
                  <a:pt x="2168" y="19746"/>
                </a:cubicBezTo>
                <a:cubicBezTo>
                  <a:pt x="2213" y="19837"/>
                  <a:pt x="2258" y="19927"/>
                  <a:pt x="2303" y="20006"/>
                </a:cubicBezTo>
                <a:cubicBezTo>
                  <a:pt x="2360" y="20108"/>
                  <a:pt x="2405" y="20220"/>
                  <a:pt x="2461" y="20323"/>
                </a:cubicBezTo>
                <a:cubicBezTo>
                  <a:pt x="2496" y="20390"/>
                  <a:pt x="2541" y="20469"/>
                  <a:pt x="2574" y="20537"/>
                </a:cubicBezTo>
                <a:lnTo>
                  <a:pt x="2586" y="20548"/>
                </a:lnTo>
                <a:cubicBezTo>
                  <a:pt x="2597" y="20571"/>
                  <a:pt x="2609" y="20593"/>
                  <a:pt x="2619" y="20627"/>
                </a:cubicBezTo>
                <a:cubicBezTo>
                  <a:pt x="2642" y="20649"/>
                  <a:pt x="2654" y="20672"/>
                  <a:pt x="2676" y="20695"/>
                </a:cubicBezTo>
                <a:cubicBezTo>
                  <a:pt x="2687" y="20729"/>
                  <a:pt x="2710" y="20752"/>
                  <a:pt x="2721" y="20774"/>
                </a:cubicBezTo>
                <a:cubicBezTo>
                  <a:pt x="2755" y="20819"/>
                  <a:pt x="2777" y="20864"/>
                  <a:pt x="2812" y="20910"/>
                </a:cubicBezTo>
                <a:cubicBezTo>
                  <a:pt x="2823" y="20943"/>
                  <a:pt x="2834" y="20977"/>
                  <a:pt x="2857" y="21022"/>
                </a:cubicBezTo>
                <a:lnTo>
                  <a:pt x="2845" y="21022"/>
                </a:lnTo>
                <a:lnTo>
                  <a:pt x="2879" y="21090"/>
                </a:lnTo>
                <a:cubicBezTo>
                  <a:pt x="2890" y="21124"/>
                  <a:pt x="2913" y="21146"/>
                  <a:pt x="2925" y="21181"/>
                </a:cubicBezTo>
                <a:cubicBezTo>
                  <a:pt x="2958" y="21259"/>
                  <a:pt x="2992" y="21349"/>
                  <a:pt x="3026" y="21440"/>
                </a:cubicBezTo>
                <a:cubicBezTo>
                  <a:pt x="3048" y="21507"/>
                  <a:pt x="3071" y="21587"/>
                  <a:pt x="3094" y="21655"/>
                </a:cubicBezTo>
                <a:cubicBezTo>
                  <a:pt x="3116" y="21745"/>
                  <a:pt x="3139" y="21824"/>
                  <a:pt x="3161" y="21914"/>
                </a:cubicBezTo>
                <a:cubicBezTo>
                  <a:pt x="3218" y="22072"/>
                  <a:pt x="3286" y="22242"/>
                  <a:pt x="3342" y="22400"/>
                </a:cubicBezTo>
                <a:cubicBezTo>
                  <a:pt x="3421" y="22580"/>
                  <a:pt x="3500" y="22761"/>
                  <a:pt x="3568" y="22942"/>
                </a:cubicBezTo>
                <a:cubicBezTo>
                  <a:pt x="3613" y="23043"/>
                  <a:pt x="3658" y="23133"/>
                  <a:pt x="3692" y="23235"/>
                </a:cubicBezTo>
                <a:cubicBezTo>
                  <a:pt x="3703" y="23258"/>
                  <a:pt x="3715" y="23291"/>
                  <a:pt x="3726" y="23326"/>
                </a:cubicBezTo>
                <a:cubicBezTo>
                  <a:pt x="3737" y="23336"/>
                  <a:pt x="3737" y="23359"/>
                  <a:pt x="3737" y="23371"/>
                </a:cubicBezTo>
                <a:cubicBezTo>
                  <a:pt x="3748" y="23393"/>
                  <a:pt x="3760" y="23404"/>
                  <a:pt x="3771" y="23416"/>
                </a:cubicBezTo>
                <a:cubicBezTo>
                  <a:pt x="3783" y="23449"/>
                  <a:pt x="3793" y="23472"/>
                  <a:pt x="3805" y="23506"/>
                </a:cubicBezTo>
                <a:cubicBezTo>
                  <a:pt x="3839" y="23597"/>
                  <a:pt x="3884" y="23687"/>
                  <a:pt x="3929" y="23777"/>
                </a:cubicBezTo>
                <a:cubicBezTo>
                  <a:pt x="3952" y="23856"/>
                  <a:pt x="3986" y="23924"/>
                  <a:pt x="4019" y="24003"/>
                </a:cubicBezTo>
                <a:cubicBezTo>
                  <a:pt x="4064" y="24184"/>
                  <a:pt x="4121" y="24364"/>
                  <a:pt x="4167" y="24545"/>
                </a:cubicBezTo>
                <a:cubicBezTo>
                  <a:pt x="4189" y="24613"/>
                  <a:pt x="4200" y="24680"/>
                  <a:pt x="4223" y="24759"/>
                </a:cubicBezTo>
                <a:lnTo>
                  <a:pt x="4290" y="24962"/>
                </a:lnTo>
                <a:cubicBezTo>
                  <a:pt x="4325" y="25075"/>
                  <a:pt x="4358" y="25200"/>
                  <a:pt x="4403" y="25313"/>
                </a:cubicBezTo>
                <a:cubicBezTo>
                  <a:pt x="4403" y="25335"/>
                  <a:pt x="4415" y="25369"/>
                  <a:pt x="4426" y="25391"/>
                </a:cubicBezTo>
                <a:cubicBezTo>
                  <a:pt x="4403" y="25358"/>
                  <a:pt x="4370" y="25313"/>
                  <a:pt x="4347" y="25278"/>
                </a:cubicBezTo>
                <a:cubicBezTo>
                  <a:pt x="4325" y="25256"/>
                  <a:pt x="4313" y="25233"/>
                  <a:pt x="4302" y="25222"/>
                </a:cubicBezTo>
                <a:cubicBezTo>
                  <a:pt x="4290" y="25200"/>
                  <a:pt x="4268" y="25188"/>
                  <a:pt x="4257" y="25177"/>
                </a:cubicBezTo>
                <a:cubicBezTo>
                  <a:pt x="4234" y="25143"/>
                  <a:pt x="4212" y="25109"/>
                  <a:pt x="4189" y="25087"/>
                </a:cubicBezTo>
                <a:cubicBezTo>
                  <a:pt x="4177" y="25075"/>
                  <a:pt x="4167" y="25064"/>
                  <a:pt x="4155" y="25042"/>
                </a:cubicBezTo>
                <a:lnTo>
                  <a:pt x="4019" y="24906"/>
                </a:lnTo>
                <a:cubicBezTo>
                  <a:pt x="3963" y="24849"/>
                  <a:pt x="3906" y="24804"/>
                  <a:pt x="3850" y="24748"/>
                </a:cubicBezTo>
                <a:cubicBezTo>
                  <a:pt x="3793" y="24691"/>
                  <a:pt x="3737" y="24635"/>
                  <a:pt x="3681" y="24590"/>
                </a:cubicBezTo>
                <a:lnTo>
                  <a:pt x="3354" y="24262"/>
                </a:lnTo>
                <a:lnTo>
                  <a:pt x="3274" y="24184"/>
                </a:lnTo>
                <a:cubicBezTo>
                  <a:pt x="3241" y="24149"/>
                  <a:pt x="3206" y="24116"/>
                  <a:pt x="3173" y="24093"/>
                </a:cubicBezTo>
                <a:lnTo>
                  <a:pt x="3105" y="24026"/>
                </a:lnTo>
                <a:cubicBezTo>
                  <a:pt x="3060" y="23991"/>
                  <a:pt x="3026" y="23958"/>
                  <a:pt x="2992" y="23924"/>
                </a:cubicBezTo>
                <a:cubicBezTo>
                  <a:pt x="2925" y="23868"/>
                  <a:pt x="2868" y="23822"/>
                  <a:pt x="2800" y="23765"/>
                </a:cubicBezTo>
                <a:lnTo>
                  <a:pt x="2631" y="23630"/>
                </a:lnTo>
                <a:lnTo>
                  <a:pt x="2642" y="23630"/>
                </a:lnTo>
                <a:cubicBezTo>
                  <a:pt x="2597" y="23585"/>
                  <a:pt x="2552" y="23551"/>
                  <a:pt x="2518" y="23506"/>
                </a:cubicBezTo>
                <a:cubicBezTo>
                  <a:pt x="2461" y="23449"/>
                  <a:pt x="2416" y="23404"/>
                  <a:pt x="2371" y="23348"/>
                </a:cubicBezTo>
                <a:cubicBezTo>
                  <a:pt x="2360" y="23336"/>
                  <a:pt x="2348" y="23314"/>
                  <a:pt x="2326" y="23303"/>
                </a:cubicBezTo>
                <a:cubicBezTo>
                  <a:pt x="2326" y="23291"/>
                  <a:pt x="2326" y="23280"/>
                  <a:pt x="2315" y="23269"/>
                </a:cubicBezTo>
                <a:cubicBezTo>
                  <a:pt x="2315" y="23258"/>
                  <a:pt x="2303" y="23246"/>
                  <a:pt x="2303" y="23224"/>
                </a:cubicBezTo>
                <a:cubicBezTo>
                  <a:pt x="2303" y="23224"/>
                  <a:pt x="2303" y="23213"/>
                  <a:pt x="2292" y="23213"/>
                </a:cubicBezTo>
                <a:cubicBezTo>
                  <a:pt x="2270" y="23122"/>
                  <a:pt x="2236" y="23020"/>
                  <a:pt x="2190" y="22942"/>
                </a:cubicBezTo>
                <a:cubicBezTo>
                  <a:pt x="2145" y="22862"/>
                  <a:pt x="2089" y="22795"/>
                  <a:pt x="2055" y="22704"/>
                </a:cubicBezTo>
                <a:cubicBezTo>
                  <a:pt x="2032" y="22671"/>
                  <a:pt x="2021" y="22626"/>
                  <a:pt x="1999" y="22580"/>
                </a:cubicBezTo>
                <a:lnTo>
                  <a:pt x="1999" y="22569"/>
                </a:lnTo>
                <a:cubicBezTo>
                  <a:pt x="1942" y="22411"/>
                  <a:pt x="1897" y="22253"/>
                  <a:pt x="1841" y="22106"/>
                </a:cubicBezTo>
                <a:cubicBezTo>
                  <a:pt x="1818" y="22027"/>
                  <a:pt x="1784" y="21948"/>
                  <a:pt x="1739" y="21881"/>
                </a:cubicBezTo>
                <a:cubicBezTo>
                  <a:pt x="1683" y="21790"/>
                  <a:pt x="1615" y="21700"/>
                  <a:pt x="1536" y="21632"/>
                </a:cubicBezTo>
                <a:cubicBezTo>
                  <a:pt x="1502" y="21610"/>
                  <a:pt x="1480" y="21587"/>
                  <a:pt x="1445" y="21564"/>
                </a:cubicBezTo>
                <a:cubicBezTo>
                  <a:pt x="1412" y="21542"/>
                  <a:pt x="1367" y="21507"/>
                  <a:pt x="1332" y="21485"/>
                </a:cubicBezTo>
                <a:cubicBezTo>
                  <a:pt x="1276" y="21451"/>
                  <a:pt x="1209" y="21406"/>
                  <a:pt x="1152" y="21372"/>
                </a:cubicBezTo>
                <a:cubicBezTo>
                  <a:pt x="1051" y="21327"/>
                  <a:pt x="948" y="21282"/>
                  <a:pt x="836" y="21259"/>
                </a:cubicBezTo>
                <a:cubicBezTo>
                  <a:pt x="811" y="21256"/>
                  <a:pt x="785" y="21255"/>
                  <a:pt x="760" y="21255"/>
                </a:cubicBezTo>
                <a:cubicBezTo>
                  <a:pt x="684" y="21255"/>
                  <a:pt x="607" y="21268"/>
                  <a:pt x="531" y="21293"/>
                </a:cubicBezTo>
                <a:cubicBezTo>
                  <a:pt x="328" y="21361"/>
                  <a:pt x="170" y="21519"/>
                  <a:pt x="80" y="21711"/>
                </a:cubicBezTo>
                <a:cubicBezTo>
                  <a:pt x="34" y="21801"/>
                  <a:pt x="12" y="21903"/>
                  <a:pt x="0" y="22004"/>
                </a:cubicBezTo>
                <a:cubicBezTo>
                  <a:pt x="0" y="22117"/>
                  <a:pt x="23" y="22219"/>
                  <a:pt x="68" y="22320"/>
                </a:cubicBezTo>
                <a:cubicBezTo>
                  <a:pt x="90" y="22355"/>
                  <a:pt x="113" y="22400"/>
                  <a:pt x="158" y="22433"/>
                </a:cubicBezTo>
                <a:cubicBezTo>
                  <a:pt x="181" y="22456"/>
                  <a:pt x="215" y="22478"/>
                  <a:pt x="249" y="22490"/>
                </a:cubicBezTo>
                <a:cubicBezTo>
                  <a:pt x="283" y="22513"/>
                  <a:pt x="316" y="22535"/>
                  <a:pt x="361" y="22558"/>
                </a:cubicBezTo>
                <a:cubicBezTo>
                  <a:pt x="396" y="22569"/>
                  <a:pt x="441" y="22591"/>
                  <a:pt x="474" y="22603"/>
                </a:cubicBezTo>
                <a:cubicBezTo>
                  <a:pt x="519" y="22626"/>
                  <a:pt x="565" y="22648"/>
                  <a:pt x="610" y="22659"/>
                </a:cubicBezTo>
                <a:cubicBezTo>
                  <a:pt x="689" y="22693"/>
                  <a:pt x="768" y="22727"/>
                  <a:pt x="836" y="22761"/>
                </a:cubicBezTo>
                <a:cubicBezTo>
                  <a:pt x="983" y="22829"/>
                  <a:pt x="1129" y="22885"/>
                  <a:pt x="1287" y="22942"/>
                </a:cubicBezTo>
                <a:cubicBezTo>
                  <a:pt x="1434" y="22987"/>
                  <a:pt x="1581" y="23032"/>
                  <a:pt x="1728" y="23088"/>
                </a:cubicBezTo>
                <a:cubicBezTo>
                  <a:pt x="1773" y="23100"/>
                  <a:pt x="1818" y="23122"/>
                  <a:pt x="1863" y="23145"/>
                </a:cubicBezTo>
                <a:cubicBezTo>
                  <a:pt x="1897" y="23156"/>
                  <a:pt x="1931" y="23178"/>
                  <a:pt x="1965" y="23201"/>
                </a:cubicBezTo>
                <a:cubicBezTo>
                  <a:pt x="2010" y="23235"/>
                  <a:pt x="2044" y="23269"/>
                  <a:pt x="2089" y="23291"/>
                </a:cubicBezTo>
                <a:cubicBezTo>
                  <a:pt x="2123" y="23336"/>
                  <a:pt x="2157" y="23371"/>
                  <a:pt x="2190" y="23404"/>
                </a:cubicBezTo>
                <a:lnTo>
                  <a:pt x="2247" y="23461"/>
                </a:lnTo>
                <a:cubicBezTo>
                  <a:pt x="2270" y="23494"/>
                  <a:pt x="2281" y="23529"/>
                  <a:pt x="2303" y="23551"/>
                </a:cubicBezTo>
                <a:cubicBezTo>
                  <a:pt x="2315" y="23574"/>
                  <a:pt x="2338" y="23585"/>
                  <a:pt x="2360" y="23585"/>
                </a:cubicBezTo>
                <a:lnTo>
                  <a:pt x="2450" y="23675"/>
                </a:lnTo>
                <a:cubicBezTo>
                  <a:pt x="2484" y="23709"/>
                  <a:pt x="2506" y="23732"/>
                  <a:pt x="2541" y="23755"/>
                </a:cubicBezTo>
                <a:cubicBezTo>
                  <a:pt x="2574" y="23788"/>
                  <a:pt x="2619" y="23822"/>
                  <a:pt x="2654" y="23856"/>
                </a:cubicBezTo>
                <a:cubicBezTo>
                  <a:pt x="2710" y="23913"/>
                  <a:pt x="2777" y="23958"/>
                  <a:pt x="2834" y="24003"/>
                </a:cubicBezTo>
                <a:cubicBezTo>
                  <a:pt x="2890" y="24048"/>
                  <a:pt x="2947" y="24104"/>
                  <a:pt x="3003" y="24149"/>
                </a:cubicBezTo>
                <a:cubicBezTo>
                  <a:pt x="3060" y="24194"/>
                  <a:pt x="3116" y="24251"/>
                  <a:pt x="3173" y="24297"/>
                </a:cubicBezTo>
                <a:cubicBezTo>
                  <a:pt x="3229" y="24364"/>
                  <a:pt x="3286" y="24420"/>
                  <a:pt x="3342" y="24477"/>
                </a:cubicBezTo>
                <a:lnTo>
                  <a:pt x="3512" y="24646"/>
                </a:lnTo>
                <a:cubicBezTo>
                  <a:pt x="3579" y="24703"/>
                  <a:pt x="3635" y="24759"/>
                  <a:pt x="3692" y="24816"/>
                </a:cubicBezTo>
                <a:cubicBezTo>
                  <a:pt x="3760" y="24872"/>
                  <a:pt x="3828" y="24929"/>
                  <a:pt x="3884" y="24985"/>
                </a:cubicBezTo>
                <a:lnTo>
                  <a:pt x="3963" y="25064"/>
                </a:lnTo>
                <a:cubicBezTo>
                  <a:pt x="3997" y="25098"/>
                  <a:pt x="4019" y="25120"/>
                  <a:pt x="4042" y="25155"/>
                </a:cubicBezTo>
                <a:cubicBezTo>
                  <a:pt x="4087" y="25200"/>
                  <a:pt x="4144" y="25256"/>
                  <a:pt x="4189" y="25313"/>
                </a:cubicBezTo>
                <a:cubicBezTo>
                  <a:pt x="4200" y="25335"/>
                  <a:pt x="4223" y="25358"/>
                  <a:pt x="4245" y="25391"/>
                </a:cubicBezTo>
                <a:cubicBezTo>
                  <a:pt x="4268" y="25414"/>
                  <a:pt x="4290" y="25448"/>
                  <a:pt x="4313" y="25481"/>
                </a:cubicBezTo>
                <a:cubicBezTo>
                  <a:pt x="4325" y="25504"/>
                  <a:pt x="4347" y="25527"/>
                  <a:pt x="4358" y="25549"/>
                </a:cubicBezTo>
                <a:cubicBezTo>
                  <a:pt x="4381" y="25584"/>
                  <a:pt x="4415" y="25617"/>
                  <a:pt x="4437" y="25651"/>
                </a:cubicBezTo>
                <a:cubicBezTo>
                  <a:pt x="4471" y="25707"/>
                  <a:pt x="4505" y="25764"/>
                  <a:pt x="4550" y="25820"/>
                </a:cubicBezTo>
                <a:lnTo>
                  <a:pt x="4550" y="25809"/>
                </a:lnTo>
                <a:cubicBezTo>
                  <a:pt x="4561" y="25843"/>
                  <a:pt x="4584" y="25877"/>
                  <a:pt x="4606" y="25900"/>
                </a:cubicBezTo>
                <a:lnTo>
                  <a:pt x="4674" y="26069"/>
                </a:lnTo>
                <a:cubicBezTo>
                  <a:pt x="4697" y="26125"/>
                  <a:pt x="4731" y="26193"/>
                  <a:pt x="4754" y="26261"/>
                </a:cubicBezTo>
                <a:cubicBezTo>
                  <a:pt x="4787" y="26317"/>
                  <a:pt x="4810" y="26374"/>
                  <a:pt x="4832" y="26442"/>
                </a:cubicBezTo>
                <a:cubicBezTo>
                  <a:pt x="4889" y="26554"/>
                  <a:pt x="4934" y="26667"/>
                  <a:pt x="4990" y="26791"/>
                </a:cubicBezTo>
                <a:cubicBezTo>
                  <a:pt x="5092" y="27029"/>
                  <a:pt x="5216" y="27254"/>
                  <a:pt x="5341" y="27480"/>
                </a:cubicBezTo>
                <a:cubicBezTo>
                  <a:pt x="5374" y="27536"/>
                  <a:pt x="5408" y="27604"/>
                  <a:pt x="5442" y="27661"/>
                </a:cubicBezTo>
                <a:cubicBezTo>
                  <a:pt x="5464" y="27694"/>
                  <a:pt x="5476" y="27729"/>
                  <a:pt x="5499" y="27751"/>
                </a:cubicBezTo>
                <a:cubicBezTo>
                  <a:pt x="5510" y="27785"/>
                  <a:pt x="5521" y="27807"/>
                  <a:pt x="5544" y="27830"/>
                </a:cubicBezTo>
                <a:lnTo>
                  <a:pt x="5645" y="28000"/>
                </a:lnTo>
                <a:cubicBezTo>
                  <a:pt x="5690" y="28056"/>
                  <a:pt x="5724" y="28101"/>
                  <a:pt x="5758" y="28158"/>
                </a:cubicBezTo>
                <a:lnTo>
                  <a:pt x="5860" y="28293"/>
                </a:lnTo>
                <a:cubicBezTo>
                  <a:pt x="5848" y="28429"/>
                  <a:pt x="5848" y="28564"/>
                  <a:pt x="5860" y="28688"/>
                </a:cubicBezTo>
                <a:lnTo>
                  <a:pt x="5893" y="28993"/>
                </a:lnTo>
                <a:cubicBezTo>
                  <a:pt x="5916" y="29083"/>
                  <a:pt x="5928" y="29185"/>
                  <a:pt x="5950" y="29275"/>
                </a:cubicBezTo>
                <a:cubicBezTo>
                  <a:pt x="5995" y="29478"/>
                  <a:pt x="6029" y="29681"/>
                  <a:pt x="6074" y="29885"/>
                </a:cubicBezTo>
                <a:cubicBezTo>
                  <a:pt x="6142" y="30201"/>
                  <a:pt x="6199" y="30528"/>
                  <a:pt x="6255" y="30845"/>
                </a:cubicBezTo>
                <a:cubicBezTo>
                  <a:pt x="6277" y="31025"/>
                  <a:pt x="6300" y="31206"/>
                  <a:pt x="6334" y="31386"/>
                </a:cubicBezTo>
                <a:cubicBezTo>
                  <a:pt x="6345" y="31545"/>
                  <a:pt x="6357" y="31703"/>
                  <a:pt x="6379" y="31861"/>
                </a:cubicBezTo>
                <a:cubicBezTo>
                  <a:pt x="6379" y="32019"/>
                  <a:pt x="6390" y="32188"/>
                  <a:pt x="6402" y="32346"/>
                </a:cubicBezTo>
                <a:cubicBezTo>
                  <a:pt x="6402" y="32538"/>
                  <a:pt x="6413" y="32741"/>
                  <a:pt x="6413" y="32933"/>
                </a:cubicBezTo>
                <a:lnTo>
                  <a:pt x="6413" y="33904"/>
                </a:lnTo>
                <a:cubicBezTo>
                  <a:pt x="6413" y="34254"/>
                  <a:pt x="6413" y="34593"/>
                  <a:pt x="6424" y="34931"/>
                </a:cubicBezTo>
                <a:lnTo>
                  <a:pt x="6424" y="35100"/>
                </a:lnTo>
                <a:cubicBezTo>
                  <a:pt x="6368" y="34965"/>
                  <a:pt x="6312" y="34829"/>
                  <a:pt x="6244" y="34694"/>
                </a:cubicBezTo>
                <a:cubicBezTo>
                  <a:pt x="6221" y="34626"/>
                  <a:pt x="6176" y="34548"/>
                  <a:pt x="6142" y="34468"/>
                </a:cubicBezTo>
                <a:cubicBezTo>
                  <a:pt x="6108" y="34390"/>
                  <a:pt x="6063" y="34299"/>
                  <a:pt x="6018" y="34209"/>
                </a:cubicBezTo>
                <a:lnTo>
                  <a:pt x="5883" y="33971"/>
                </a:lnTo>
                <a:cubicBezTo>
                  <a:pt x="5871" y="33961"/>
                  <a:pt x="5860" y="33938"/>
                  <a:pt x="5848" y="33915"/>
                </a:cubicBezTo>
                <a:cubicBezTo>
                  <a:pt x="5837" y="33904"/>
                  <a:pt x="5826" y="33893"/>
                  <a:pt x="5815" y="33870"/>
                </a:cubicBezTo>
                <a:cubicBezTo>
                  <a:pt x="5780" y="33836"/>
                  <a:pt x="5747" y="33791"/>
                  <a:pt x="5713" y="33757"/>
                </a:cubicBezTo>
                <a:cubicBezTo>
                  <a:pt x="5634" y="33667"/>
                  <a:pt x="5555" y="33588"/>
                  <a:pt x="5476" y="33509"/>
                </a:cubicBezTo>
                <a:lnTo>
                  <a:pt x="5442" y="33441"/>
                </a:lnTo>
                <a:cubicBezTo>
                  <a:pt x="5431" y="33419"/>
                  <a:pt x="5419" y="33384"/>
                  <a:pt x="5408" y="33362"/>
                </a:cubicBezTo>
                <a:cubicBezTo>
                  <a:pt x="5386" y="33317"/>
                  <a:pt x="5363" y="33271"/>
                  <a:pt x="5351" y="33226"/>
                </a:cubicBezTo>
                <a:cubicBezTo>
                  <a:pt x="5341" y="33193"/>
                  <a:pt x="5318" y="33170"/>
                  <a:pt x="5318" y="33136"/>
                </a:cubicBezTo>
                <a:lnTo>
                  <a:pt x="5318" y="33148"/>
                </a:lnTo>
                <a:cubicBezTo>
                  <a:pt x="5295" y="33091"/>
                  <a:pt x="5284" y="33046"/>
                  <a:pt x="5261" y="32990"/>
                </a:cubicBezTo>
                <a:cubicBezTo>
                  <a:pt x="5250" y="32944"/>
                  <a:pt x="5239" y="32899"/>
                  <a:pt x="5216" y="32854"/>
                </a:cubicBezTo>
                <a:cubicBezTo>
                  <a:pt x="5193" y="32764"/>
                  <a:pt x="5171" y="32662"/>
                  <a:pt x="5137" y="32571"/>
                </a:cubicBezTo>
                <a:cubicBezTo>
                  <a:pt x="5126" y="32526"/>
                  <a:pt x="5126" y="32493"/>
                  <a:pt x="5115" y="32448"/>
                </a:cubicBezTo>
                <a:cubicBezTo>
                  <a:pt x="5103" y="32403"/>
                  <a:pt x="5092" y="32368"/>
                  <a:pt x="5092" y="32323"/>
                </a:cubicBezTo>
                <a:cubicBezTo>
                  <a:pt x="5081" y="32245"/>
                  <a:pt x="5058" y="32177"/>
                  <a:pt x="5047" y="32097"/>
                </a:cubicBezTo>
                <a:lnTo>
                  <a:pt x="5047" y="31984"/>
                </a:lnTo>
                <a:cubicBezTo>
                  <a:pt x="5035" y="31951"/>
                  <a:pt x="5035" y="31917"/>
                  <a:pt x="5035" y="31883"/>
                </a:cubicBezTo>
                <a:cubicBezTo>
                  <a:pt x="5025" y="31816"/>
                  <a:pt x="5025" y="31748"/>
                  <a:pt x="5025" y="31680"/>
                </a:cubicBezTo>
                <a:cubicBezTo>
                  <a:pt x="5013" y="31612"/>
                  <a:pt x="5013" y="31545"/>
                  <a:pt x="5013" y="31477"/>
                </a:cubicBezTo>
                <a:lnTo>
                  <a:pt x="5013" y="31284"/>
                </a:lnTo>
                <a:cubicBezTo>
                  <a:pt x="5013" y="31228"/>
                  <a:pt x="5025" y="31172"/>
                  <a:pt x="5025" y="31116"/>
                </a:cubicBezTo>
                <a:cubicBezTo>
                  <a:pt x="5025" y="31070"/>
                  <a:pt x="5035" y="31025"/>
                  <a:pt x="5035" y="30980"/>
                </a:cubicBezTo>
                <a:cubicBezTo>
                  <a:pt x="5035" y="30957"/>
                  <a:pt x="5035" y="30935"/>
                  <a:pt x="5047" y="30923"/>
                </a:cubicBezTo>
                <a:cubicBezTo>
                  <a:pt x="5070" y="30912"/>
                  <a:pt x="5092" y="30890"/>
                  <a:pt x="5103" y="30855"/>
                </a:cubicBezTo>
                <a:cubicBezTo>
                  <a:pt x="5148" y="30709"/>
                  <a:pt x="5193" y="30551"/>
                  <a:pt x="5239" y="30404"/>
                </a:cubicBezTo>
                <a:cubicBezTo>
                  <a:pt x="5284" y="30268"/>
                  <a:pt x="5329" y="30133"/>
                  <a:pt x="5351" y="29997"/>
                </a:cubicBezTo>
                <a:cubicBezTo>
                  <a:pt x="5351" y="29990"/>
                  <a:pt x="5357" y="29982"/>
                  <a:pt x="5361" y="29974"/>
                </a:cubicBezTo>
                <a:lnTo>
                  <a:pt x="5361" y="29974"/>
                </a:lnTo>
                <a:cubicBezTo>
                  <a:pt x="5359" y="29975"/>
                  <a:pt x="5356" y="29975"/>
                  <a:pt x="5351" y="29975"/>
                </a:cubicBezTo>
                <a:cubicBezTo>
                  <a:pt x="5363" y="29952"/>
                  <a:pt x="5363" y="29930"/>
                  <a:pt x="5374" y="29907"/>
                </a:cubicBezTo>
                <a:lnTo>
                  <a:pt x="5374" y="29885"/>
                </a:lnTo>
                <a:cubicBezTo>
                  <a:pt x="5386" y="29862"/>
                  <a:pt x="5386" y="29851"/>
                  <a:pt x="5386" y="29829"/>
                </a:cubicBezTo>
                <a:cubicBezTo>
                  <a:pt x="5397" y="29749"/>
                  <a:pt x="5408" y="29659"/>
                  <a:pt x="5419" y="29568"/>
                </a:cubicBezTo>
                <a:cubicBezTo>
                  <a:pt x="5431" y="29490"/>
                  <a:pt x="5442" y="29410"/>
                  <a:pt x="5442" y="29332"/>
                </a:cubicBezTo>
                <a:cubicBezTo>
                  <a:pt x="5442" y="29287"/>
                  <a:pt x="5442" y="29241"/>
                  <a:pt x="5454" y="29196"/>
                </a:cubicBezTo>
                <a:lnTo>
                  <a:pt x="5454" y="29061"/>
                </a:lnTo>
                <a:cubicBezTo>
                  <a:pt x="5454" y="29026"/>
                  <a:pt x="5442" y="28981"/>
                  <a:pt x="5442" y="28948"/>
                </a:cubicBezTo>
                <a:cubicBezTo>
                  <a:pt x="5442" y="28868"/>
                  <a:pt x="5431" y="28790"/>
                  <a:pt x="5419" y="28710"/>
                </a:cubicBezTo>
                <a:cubicBezTo>
                  <a:pt x="5397" y="28609"/>
                  <a:pt x="5374" y="28496"/>
                  <a:pt x="5318" y="28394"/>
                </a:cubicBezTo>
                <a:cubicBezTo>
                  <a:pt x="5273" y="28304"/>
                  <a:pt x="5193" y="28236"/>
                  <a:pt x="5092" y="28191"/>
                </a:cubicBezTo>
                <a:cubicBezTo>
                  <a:pt x="5016" y="28166"/>
                  <a:pt x="4934" y="28153"/>
                  <a:pt x="4850" y="28153"/>
                </a:cubicBezTo>
                <a:cubicBezTo>
                  <a:pt x="4821" y="28153"/>
                  <a:pt x="4793" y="28155"/>
                  <a:pt x="4764" y="28158"/>
                </a:cubicBezTo>
                <a:cubicBezTo>
                  <a:pt x="4652" y="28180"/>
                  <a:pt x="4561" y="28236"/>
                  <a:pt x="4471" y="28304"/>
                </a:cubicBezTo>
                <a:cubicBezTo>
                  <a:pt x="4392" y="28372"/>
                  <a:pt x="4325" y="28462"/>
                  <a:pt x="4279" y="28564"/>
                </a:cubicBezTo>
                <a:cubicBezTo>
                  <a:pt x="4223" y="28677"/>
                  <a:pt x="4212" y="28801"/>
                  <a:pt x="4223" y="28925"/>
                </a:cubicBezTo>
                <a:cubicBezTo>
                  <a:pt x="4223" y="28981"/>
                  <a:pt x="4245" y="29038"/>
                  <a:pt x="4257" y="29094"/>
                </a:cubicBezTo>
                <a:lnTo>
                  <a:pt x="4290" y="29196"/>
                </a:lnTo>
                <a:cubicBezTo>
                  <a:pt x="4302" y="29230"/>
                  <a:pt x="4313" y="29252"/>
                  <a:pt x="4313" y="29287"/>
                </a:cubicBezTo>
                <a:cubicBezTo>
                  <a:pt x="4325" y="29297"/>
                  <a:pt x="4325" y="29309"/>
                  <a:pt x="4335" y="29332"/>
                </a:cubicBezTo>
                <a:cubicBezTo>
                  <a:pt x="4358" y="29365"/>
                  <a:pt x="4370" y="29410"/>
                  <a:pt x="4392" y="29455"/>
                </a:cubicBezTo>
                <a:cubicBezTo>
                  <a:pt x="4403" y="29490"/>
                  <a:pt x="4426" y="29523"/>
                  <a:pt x="4448" y="29558"/>
                </a:cubicBezTo>
                <a:cubicBezTo>
                  <a:pt x="4460" y="29591"/>
                  <a:pt x="4483" y="29625"/>
                  <a:pt x="4493" y="29659"/>
                </a:cubicBezTo>
                <a:cubicBezTo>
                  <a:pt x="4528" y="29704"/>
                  <a:pt x="4550" y="29738"/>
                  <a:pt x="4573" y="29783"/>
                </a:cubicBezTo>
                <a:cubicBezTo>
                  <a:pt x="4596" y="29817"/>
                  <a:pt x="4618" y="29862"/>
                  <a:pt x="4641" y="29896"/>
                </a:cubicBezTo>
                <a:lnTo>
                  <a:pt x="4708" y="29997"/>
                </a:lnTo>
                <a:cubicBezTo>
                  <a:pt x="4742" y="30065"/>
                  <a:pt x="4787" y="30133"/>
                  <a:pt x="4821" y="30201"/>
                </a:cubicBezTo>
                <a:cubicBezTo>
                  <a:pt x="4821" y="30212"/>
                  <a:pt x="4821" y="30212"/>
                  <a:pt x="4832" y="30212"/>
                </a:cubicBezTo>
                <a:lnTo>
                  <a:pt x="4821" y="30212"/>
                </a:lnTo>
                <a:cubicBezTo>
                  <a:pt x="4844" y="30246"/>
                  <a:pt x="4855" y="30280"/>
                  <a:pt x="4866" y="30314"/>
                </a:cubicBezTo>
                <a:cubicBezTo>
                  <a:pt x="4877" y="30325"/>
                  <a:pt x="4877" y="30348"/>
                  <a:pt x="4889" y="30359"/>
                </a:cubicBezTo>
                <a:lnTo>
                  <a:pt x="4889" y="30404"/>
                </a:lnTo>
                <a:lnTo>
                  <a:pt x="4889" y="30483"/>
                </a:lnTo>
                <a:lnTo>
                  <a:pt x="4855" y="30788"/>
                </a:lnTo>
                <a:cubicBezTo>
                  <a:pt x="4844" y="30890"/>
                  <a:pt x="4844" y="31003"/>
                  <a:pt x="4832" y="31104"/>
                </a:cubicBezTo>
                <a:lnTo>
                  <a:pt x="4832" y="31194"/>
                </a:lnTo>
                <a:lnTo>
                  <a:pt x="4832" y="31274"/>
                </a:lnTo>
                <a:lnTo>
                  <a:pt x="4832" y="31386"/>
                </a:lnTo>
                <a:cubicBezTo>
                  <a:pt x="4844" y="31409"/>
                  <a:pt x="4844" y="31442"/>
                  <a:pt x="4844" y="31465"/>
                </a:cubicBezTo>
                <a:lnTo>
                  <a:pt x="4844" y="31477"/>
                </a:lnTo>
                <a:lnTo>
                  <a:pt x="4844" y="31488"/>
                </a:lnTo>
                <a:cubicBezTo>
                  <a:pt x="4844" y="31545"/>
                  <a:pt x="4855" y="31612"/>
                  <a:pt x="4855" y="31668"/>
                </a:cubicBezTo>
                <a:cubicBezTo>
                  <a:pt x="4855" y="31736"/>
                  <a:pt x="4866" y="31793"/>
                  <a:pt x="4877" y="31861"/>
                </a:cubicBezTo>
                <a:cubicBezTo>
                  <a:pt x="4877" y="31906"/>
                  <a:pt x="4889" y="31962"/>
                  <a:pt x="4889" y="32007"/>
                </a:cubicBezTo>
                <a:cubicBezTo>
                  <a:pt x="4900" y="32064"/>
                  <a:pt x="4912" y="32109"/>
                  <a:pt x="4922" y="32154"/>
                </a:cubicBezTo>
                <a:cubicBezTo>
                  <a:pt x="4934" y="32222"/>
                  <a:pt x="4945" y="32278"/>
                  <a:pt x="4957" y="32335"/>
                </a:cubicBezTo>
                <a:lnTo>
                  <a:pt x="4957" y="32346"/>
                </a:lnTo>
                <a:cubicBezTo>
                  <a:pt x="4968" y="32380"/>
                  <a:pt x="4979" y="32413"/>
                  <a:pt x="4979" y="32448"/>
                </a:cubicBezTo>
                <a:cubicBezTo>
                  <a:pt x="5002" y="32493"/>
                  <a:pt x="5013" y="32549"/>
                  <a:pt x="5025" y="32594"/>
                </a:cubicBezTo>
                <a:cubicBezTo>
                  <a:pt x="5025" y="32617"/>
                  <a:pt x="5035" y="32651"/>
                  <a:pt x="5047" y="32674"/>
                </a:cubicBezTo>
                <a:cubicBezTo>
                  <a:pt x="5070" y="32730"/>
                  <a:pt x="5081" y="32786"/>
                  <a:pt x="5103" y="32842"/>
                </a:cubicBezTo>
                <a:cubicBezTo>
                  <a:pt x="5126" y="32922"/>
                  <a:pt x="5148" y="32990"/>
                  <a:pt x="5183" y="33068"/>
                </a:cubicBezTo>
                <a:cubicBezTo>
                  <a:pt x="5193" y="33103"/>
                  <a:pt x="5205" y="33136"/>
                  <a:pt x="5216" y="33181"/>
                </a:cubicBezTo>
                <a:cubicBezTo>
                  <a:pt x="5228" y="33193"/>
                  <a:pt x="5228" y="33204"/>
                  <a:pt x="5239" y="33215"/>
                </a:cubicBezTo>
                <a:lnTo>
                  <a:pt x="5273" y="33283"/>
                </a:lnTo>
                <a:cubicBezTo>
                  <a:pt x="5273" y="33294"/>
                  <a:pt x="5273" y="33294"/>
                  <a:pt x="5284" y="33306"/>
                </a:cubicBezTo>
                <a:cubicBezTo>
                  <a:pt x="5250" y="33283"/>
                  <a:pt x="5216" y="33249"/>
                  <a:pt x="5193" y="33226"/>
                </a:cubicBezTo>
                <a:cubicBezTo>
                  <a:pt x="5148" y="33159"/>
                  <a:pt x="5103" y="33103"/>
                  <a:pt x="5058" y="33046"/>
                </a:cubicBezTo>
                <a:cubicBezTo>
                  <a:pt x="4990" y="32967"/>
                  <a:pt x="4934" y="32877"/>
                  <a:pt x="4866" y="32809"/>
                </a:cubicBezTo>
                <a:cubicBezTo>
                  <a:pt x="4832" y="32764"/>
                  <a:pt x="4799" y="32730"/>
                  <a:pt x="4764" y="32696"/>
                </a:cubicBezTo>
                <a:cubicBezTo>
                  <a:pt x="4731" y="32651"/>
                  <a:pt x="4686" y="32617"/>
                  <a:pt x="4652" y="32571"/>
                </a:cubicBezTo>
                <a:lnTo>
                  <a:pt x="4652" y="32561"/>
                </a:lnTo>
                <a:cubicBezTo>
                  <a:pt x="4629" y="32538"/>
                  <a:pt x="4618" y="32515"/>
                  <a:pt x="4606" y="32504"/>
                </a:cubicBezTo>
                <a:cubicBezTo>
                  <a:pt x="4596" y="32481"/>
                  <a:pt x="4584" y="32459"/>
                  <a:pt x="4573" y="32448"/>
                </a:cubicBezTo>
                <a:cubicBezTo>
                  <a:pt x="4573" y="32448"/>
                  <a:pt x="4561" y="32448"/>
                  <a:pt x="4561" y="32436"/>
                </a:cubicBezTo>
                <a:cubicBezTo>
                  <a:pt x="4558" y="32433"/>
                  <a:pt x="4555" y="32429"/>
                  <a:pt x="4553" y="32425"/>
                </a:cubicBezTo>
                <a:lnTo>
                  <a:pt x="4553" y="32425"/>
                </a:lnTo>
                <a:cubicBezTo>
                  <a:pt x="4561" y="32427"/>
                  <a:pt x="4561" y="32436"/>
                  <a:pt x="4561" y="32436"/>
                </a:cubicBezTo>
                <a:cubicBezTo>
                  <a:pt x="4561" y="32426"/>
                  <a:pt x="4561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3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2" y="32425"/>
                  <a:pt x="4550" y="32425"/>
                </a:cubicBezTo>
                <a:cubicBezTo>
                  <a:pt x="4551" y="32425"/>
                  <a:pt x="4552" y="32425"/>
                  <a:pt x="4553" y="32425"/>
                </a:cubicBezTo>
                <a:lnTo>
                  <a:pt x="4553" y="32425"/>
                </a:lnTo>
                <a:cubicBezTo>
                  <a:pt x="4549" y="32418"/>
                  <a:pt x="4547" y="32410"/>
                  <a:pt x="4539" y="32403"/>
                </a:cubicBezTo>
                <a:lnTo>
                  <a:pt x="4539" y="32403"/>
                </a:lnTo>
                <a:lnTo>
                  <a:pt x="4550" y="32413"/>
                </a:lnTo>
                <a:cubicBezTo>
                  <a:pt x="4539" y="32403"/>
                  <a:pt x="4539" y="32391"/>
                  <a:pt x="4528" y="32391"/>
                </a:cubicBezTo>
                <a:lnTo>
                  <a:pt x="4528" y="32380"/>
                </a:lnTo>
                <a:cubicBezTo>
                  <a:pt x="4471" y="32301"/>
                  <a:pt x="4426" y="32233"/>
                  <a:pt x="4370" y="32154"/>
                </a:cubicBezTo>
                <a:lnTo>
                  <a:pt x="4200" y="31951"/>
                </a:lnTo>
                <a:cubicBezTo>
                  <a:pt x="4144" y="31883"/>
                  <a:pt x="4087" y="31826"/>
                  <a:pt x="4019" y="31770"/>
                </a:cubicBezTo>
                <a:cubicBezTo>
                  <a:pt x="3952" y="31703"/>
                  <a:pt x="3884" y="31646"/>
                  <a:pt x="3816" y="31590"/>
                </a:cubicBezTo>
                <a:cubicBezTo>
                  <a:pt x="3802" y="31580"/>
                  <a:pt x="3787" y="31577"/>
                  <a:pt x="3773" y="31577"/>
                </a:cubicBezTo>
                <a:cubicBezTo>
                  <a:pt x="3754" y="31577"/>
                  <a:pt x="3734" y="31583"/>
                  <a:pt x="3715" y="31590"/>
                </a:cubicBezTo>
                <a:cubicBezTo>
                  <a:pt x="3692" y="31578"/>
                  <a:pt x="3681" y="31555"/>
                  <a:pt x="3658" y="31545"/>
                </a:cubicBezTo>
                <a:cubicBezTo>
                  <a:pt x="3647" y="31522"/>
                  <a:pt x="3625" y="31499"/>
                  <a:pt x="3602" y="31465"/>
                </a:cubicBezTo>
                <a:cubicBezTo>
                  <a:pt x="3579" y="31432"/>
                  <a:pt x="3568" y="31397"/>
                  <a:pt x="3545" y="31364"/>
                </a:cubicBezTo>
                <a:cubicBezTo>
                  <a:pt x="3500" y="31274"/>
                  <a:pt x="3467" y="31183"/>
                  <a:pt x="3432" y="31093"/>
                </a:cubicBezTo>
                <a:cubicBezTo>
                  <a:pt x="3376" y="30935"/>
                  <a:pt x="3342" y="30788"/>
                  <a:pt x="3308" y="30630"/>
                </a:cubicBezTo>
                <a:cubicBezTo>
                  <a:pt x="3263" y="30449"/>
                  <a:pt x="3218" y="30258"/>
                  <a:pt x="3139" y="30077"/>
                </a:cubicBezTo>
                <a:cubicBezTo>
                  <a:pt x="3105" y="29975"/>
                  <a:pt x="3071" y="29885"/>
                  <a:pt x="3026" y="29794"/>
                </a:cubicBezTo>
                <a:cubicBezTo>
                  <a:pt x="2981" y="29693"/>
                  <a:pt x="2935" y="29603"/>
                  <a:pt x="2879" y="29512"/>
                </a:cubicBezTo>
                <a:lnTo>
                  <a:pt x="2812" y="29377"/>
                </a:lnTo>
                <a:cubicBezTo>
                  <a:pt x="2789" y="29332"/>
                  <a:pt x="2755" y="29297"/>
                  <a:pt x="2721" y="29252"/>
                </a:cubicBezTo>
                <a:cubicBezTo>
                  <a:pt x="2699" y="29207"/>
                  <a:pt x="2665" y="29174"/>
                  <a:pt x="2631" y="29139"/>
                </a:cubicBezTo>
                <a:cubicBezTo>
                  <a:pt x="2597" y="29106"/>
                  <a:pt x="2563" y="29061"/>
                  <a:pt x="2529" y="29026"/>
                </a:cubicBezTo>
                <a:cubicBezTo>
                  <a:pt x="2461" y="28959"/>
                  <a:pt x="2383" y="28880"/>
                  <a:pt x="2303" y="28812"/>
                </a:cubicBezTo>
                <a:cubicBezTo>
                  <a:pt x="2247" y="28778"/>
                  <a:pt x="2190" y="28733"/>
                  <a:pt x="2123" y="28710"/>
                </a:cubicBezTo>
                <a:cubicBezTo>
                  <a:pt x="2067" y="28688"/>
                  <a:pt x="2021" y="28677"/>
                  <a:pt x="1976" y="28665"/>
                </a:cubicBezTo>
                <a:cubicBezTo>
                  <a:pt x="1925" y="28660"/>
                  <a:pt x="1877" y="28657"/>
                  <a:pt x="1831" y="28657"/>
                </a:cubicBezTo>
                <a:cubicBezTo>
                  <a:pt x="1784" y="28657"/>
                  <a:pt x="1739" y="28660"/>
                  <a:pt x="1694" y="28665"/>
                </a:cubicBezTo>
                <a:cubicBezTo>
                  <a:pt x="1581" y="28677"/>
                  <a:pt x="1480" y="28700"/>
                  <a:pt x="1377" y="28745"/>
                </a:cubicBezTo>
                <a:cubicBezTo>
                  <a:pt x="1287" y="28778"/>
                  <a:pt x="1197" y="28835"/>
                  <a:pt x="1107" y="28891"/>
                </a:cubicBezTo>
                <a:cubicBezTo>
                  <a:pt x="1051" y="28925"/>
                  <a:pt x="1005" y="28970"/>
                  <a:pt x="960" y="29026"/>
                </a:cubicBezTo>
                <a:cubicBezTo>
                  <a:pt x="926" y="29083"/>
                  <a:pt x="892" y="29139"/>
                  <a:pt x="870" y="29207"/>
                </a:cubicBezTo>
                <a:cubicBezTo>
                  <a:pt x="858" y="29241"/>
                  <a:pt x="847" y="29275"/>
                  <a:pt x="847" y="29309"/>
                </a:cubicBezTo>
                <a:lnTo>
                  <a:pt x="847" y="29410"/>
                </a:lnTo>
                <a:cubicBezTo>
                  <a:pt x="847" y="29433"/>
                  <a:pt x="858" y="29467"/>
                  <a:pt x="858" y="29501"/>
                </a:cubicBezTo>
                <a:cubicBezTo>
                  <a:pt x="870" y="29523"/>
                  <a:pt x="881" y="29535"/>
                  <a:pt x="881" y="29558"/>
                </a:cubicBezTo>
                <a:cubicBezTo>
                  <a:pt x="926" y="29659"/>
                  <a:pt x="994" y="29738"/>
                  <a:pt x="1061" y="29817"/>
                </a:cubicBezTo>
                <a:cubicBezTo>
                  <a:pt x="1096" y="29862"/>
                  <a:pt x="1129" y="29907"/>
                  <a:pt x="1163" y="29941"/>
                </a:cubicBezTo>
                <a:cubicBezTo>
                  <a:pt x="1209" y="29975"/>
                  <a:pt x="1242" y="30009"/>
                  <a:pt x="1287" y="30043"/>
                </a:cubicBezTo>
                <a:cubicBezTo>
                  <a:pt x="1367" y="30099"/>
                  <a:pt x="1445" y="30155"/>
                  <a:pt x="1536" y="30201"/>
                </a:cubicBezTo>
                <a:cubicBezTo>
                  <a:pt x="1615" y="30246"/>
                  <a:pt x="1705" y="30291"/>
                  <a:pt x="1784" y="30336"/>
                </a:cubicBezTo>
                <a:cubicBezTo>
                  <a:pt x="1874" y="30381"/>
                  <a:pt x="1954" y="30438"/>
                  <a:pt x="2032" y="30483"/>
                </a:cubicBezTo>
                <a:cubicBezTo>
                  <a:pt x="2112" y="30539"/>
                  <a:pt x="2190" y="30596"/>
                  <a:pt x="2258" y="30664"/>
                </a:cubicBezTo>
                <a:cubicBezTo>
                  <a:pt x="2303" y="30697"/>
                  <a:pt x="2348" y="30743"/>
                  <a:pt x="2383" y="30788"/>
                </a:cubicBezTo>
                <a:cubicBezTo>
                  <a:pt x="2473" y="30890"/>
                  <a:pt x="2541" y="30991"/>
                  <a:pt x="2619" y="31093"/>
                </a:cubicBezTo>
                <a:cubicBezTo>
                  <a:pt x="2699" y="31206"/>
                  <a:pt x="2777" y="31307"/>
                  <a:pt x="2857" y="31409"/>
                </a:cubicBezTo>
                <a:lnTo>
                  <a:pt x="2857" y="31397"/>
                </a:lnTo>
                <a:cubicBezTo>
                  <a:pt x="2890" y="31442"/>
                  <a:pt x="2935" y="31477"/>
                  <a:pt x="2981" y="31510"/>
                </a:cubicBezTo>
                <a:cubicBezTo>
                  <a:pt x="3139" y="31646"/>
                  <a:pt x="3319" y="31736"/>
                  <a:pt x="3500" y="31826"/>
                </a:cubicBezTo>
                <a:cubicBezTo>
                  <a:pt x="3590" y="31883"/>
                  <a:pt x="3670" y="31928"/>
                  <a:pt x="3760" y="31974"/>
                </a:cubicBezTo>
                <a:cubicBezTo>
                  <a:pt x="3839" y="32019"/>
                  <a:pt x="3929" y="32075"/>
                  <a:pt x="4008" y="32120"/>
                </a:cubicBezTo>
                <a:cubicBezTo>
                  <a:pt x="4031" y="32142"/>
                  <a:pt x="4064" y="32165"/>
                  <a:pt x="4099" y="32188"/>
                </a:cubicBezTo>
                <a:cubicBezTo>
                  <a:pt x="4167" y="32255"/>
                  <a:pt x="4234" y="32323"/>
                  <a:pt x="4290" y="32391"/>
                </a:cubicBezTo>
                <a:cubicBezTo>
                  <a:pt x="4302" y="32413"/>
                  <a:pt x="4313" y="32425"/>
                  <a:pt x="4325" y="32448"/>
                </a:cubicBezTo>
                <a:cubicBezTo>
                  <a:pt x="4370" y="32504"/>
                  <a:pt x="4403" y="32561"/>
                  <a:pt x="4448" y="32617"/>
                </a:cubicBezTo>
                <a:lnTo>
                  <a:pt x="4437" y="32617"/>
                </a:lnTo>
                <a:cubicBezTo>
                  <a:pt x="4460" y="32639"/>
                  <a:pt x="4471" y="32662"/>
                  <a:pt x="4483" y="32684"/>
                </a:cubicBezTo>
                <a:lnTo>
                  <a:pt x="4483" y="32674"/>
                </a:lnTo>
                <a:cubicBezTo>
                  <a:pt x="4493" y="32684"/>
                  <a:pt x="4493" y="32707"/>
                  <a:pt x="4505" y="32719"/>
                </a:cubicBezTo>
                <a:lnTo>
                  <a:pt x="4516" y="32719"/>
                </a:lnTo>
                <a:lnTo>
                  <a:pt x="4516" y="32730"/>
                </a:lnTo>
                <a:cubicBezTo>
                  <a:pt x="4573" y="32820"/>
                  <a:pt x="4641" y="32899"/>
                  <a:pt x="4697" y="32990"/>
                </a:cubicBezTo>
                <a:lnTo>
                  <a:pt x="4900" y="33226"/>
                </a:lnTo>
                <a:lnTo>
                  <a:pt x="5103" y="33429"/>
                </a:lnTo>
                <a:cubicBezTo>
                  <a:pt x="5171" y="33486"/>
                  <a:pt x="5239" y="33542"/>
                  <a:pt x="5306" y="33610"/>
                </a:cubicBezTo>
                <a:lnTo>
                  <a:pt x="5341" y="33644"/>
                </a:lnTo>
                <a:cubicBezTo>
                  <a:pt x="5351" y="33655"/>
                  <a:pt x="5351" y="33655"/>
                  <a:pt x="5351" y="33667"/>
                </a:cubicBezTo>
                <a:cubicBezTo>
                  <a:pt x="5476" y="33825"/>
                  <a:pt x="5600" y="33994"/>
                  <a:pt x="5724" y="34152"/>
                </a:cubicBezTo>
                <a:cubicBezTo>
                  <a:pt x="5735" y="34175"/>
                  <a:pt x="5747" y="34186"/>
                  <a:pt x="5758" y="34209"/>
                </a:cubicBezTo>
                <a:cubicBezTo>
                  <a:pt x="5747" y="34209"/>
                  <a:pt x="5735" y="34197"/>
                  <a:pt x="5724" y="34197"/>
                </a:cubicBezTo>
                <a:cubicBezTo>
                  <a:pt x="5622" y="34141"/>
                  <a:pt x="5510" y="34107"/>
                  <a:pt x="5397" y="34084"/>
                </a:cubicBezTo>
                <a:cubicBezTo>
                  <a:pt x="5306" y="34051"/>
                  <a:pt x="5216" y="34039"/>
                  <a:pt x="5126" y="34017"/>
                </a:cubicBezTo>
                <a:cubicBezTo>
                  <a:pt x="5047" y="33994"/>
                  <a:pt x="4968" y="33971"/>
                  <a:pt x="4877" y="33961"/>
                </a:cubicBezTo>
                <a:cubicBezTo>
                  <a:pt x="4799" y="33938"/>
                  <a:pt x="4719" y="33926"/>
                  <a:pt x="4641" y="33904"/>
                </a:cubicBezTo>
                <a:cubicBezTo>
                  <a:pt x="4629" y="33904"/>
                  <a:pt x="4606" y="33904"/>
                  <a:pt x="4596" y="33893"/>
                </a:cubicBezTo>
                <a:cubicBezTo>
                  <a:pt x="4561" y="33893"/>
                  <a:pt x="4528" y="33881"/>
                  <a:pt x="4483" y="33870"/>
                </a:cubicBezTo>
                <a:lnTo>
                  <a:pt x="4483" y="33870"/>
                </a:lnTo>
                <a:cubicBezTo>
                  <a:pt x="4483" y="33870"/>
                  <a:pt x="4483" y="33871"/>
                  <a:pt x="4483" y="33871"/>
                </a:cubicBezTo>
                <a:lnTo>
                  <a:pt x="4483" y="33871"/>
                </a:lnTo>
                <a:cubicBezTo>
                  <a:pt x="4479" y="33870"/>
                  <a:pt x="4475" y="33870"/>
                  <a:pt x="4471" y="33870"/>
                </a:cubicBezTo>
                <a:cubicBezTo>
                  <a:pt x="4460" y="33870"/>
                  <a:pt x="4448" y="33870"/>
                  <a:pt x="4426" y="33859"/>
                </a:cubicBezTo>
                <a:cubicBezTo>
                  <a:pt x="4370" y="33848"/>
                  <a:pt x="4302" y="33836"/>
                  <a:pt x="4234" y="33825"/>
                </a:cubicBezTo>
                <a:lnTo>
                  <a:pt x="3692" y="33723"/>
                </a:lnTo>
                <a:lnTo>
                  <a:pt x="3421" y="33690"/>
                </a:lnTo>
                <a:cubicBezTo>
                  <a:pt x="3376" y="33678"/>
                  <a:pt x="3331" y="33678"/>
                  <a:pt x="3286" y="33667"/>
                </a:cubicBezTo>
                <a:cubicBezTo>
                  <a:pt x="3229" y="33667"/>
                  <a:pt x="3184" y="33655"/>
                  <a:pt x="3139" y="33644"/>
                </a:cubicBezTo>
                <a:cubicBezTo>
                  <a:pt x="3083" y="33633"/>
                  <a:pt x="3038" y="33622"/>
                  <a:pt x="2981" y="33599"/>
                </a:cubicBezTo>
                <a:cubicBezTo>
                  <a:pt x="2823" y="33542"/>
                  <a:pt x="2654" y="33475"/>
                  <a:pt x="2496" y="33407"/>
                </a:cubicBezTo>
                <a:cubicBezTo>
                  <a:pt x="2315" y="33339"/>
                  <a:pt x="2134" y="33261"/>
                  <a:pt x="1954" y="33181"/>
                </a:cubicBezTo>
                <a:cubicBezTo>
                  <a:pt x="1784" y="33103"/>
                  <a:pt x="1603" y="33035"/>
                  <a:pt x="1423" y="32967"/>
                </a:cubicBezTo>
                <a:cubicBezTo>
                  <a:pt x="1303" y="32933"/>
                  <a:pt x="1177" y="32899"/>
                  <a:pt x="1049" y="32899"/>
                </a:cubicBezTo>
                <a:cubicBezTo>
                  <a:pt x="1008" y="32899"/>
                  <a:pt x="967" y="32902"/>
                  <a:pt x="926" y="32910"/>
                </a:cubicBezTo>
                <a:cubicBezTo>
                  <a:pt x="813" y="32944"/>
                  <a:pt x="712" y="33012"/>
                  <a:pt x="644" y="33113"/>
                </a:cubicBezTo>
                <a:cubicBezTo>
                  <a:pt x="576" y="33226"/>
                  <a:pt x="519" y="33351"/>
                  <a:pt x="531" y="33475"/>
                </a:cubicBezTo>
                <a:cubicBezTo>
                  <a:pt x="542" y="33599"/>
                  <a:pt x="599" y="33712"/>
                  <a:pt x="678" y="33803"/>
                </a:cubicBezTo>
                <a:cubicBezTo>
                  <a:pt x="757" y="33893"/>
                  <a:pt x="858" y="33961"/>
                  <a:pt x="960" y="34006"/>
                </a:cubicBezTo>
                <a:cubicBezTo>
                  <a:pt x="1073" y="34062"/>
                  <a:pt x="1209" y="34096"/>
                  <a:pt x="1332" y="34107"/>
                </a:cubicBezTo>
                <a:cubicBezTo>
                  <a:pt x="1377" y="34107"/>
                  <a:pt x="1423" y="34112"/>
                  <a:pt x="1471" y="34112"/>
                </a:cubicBezTo>
                <a:cubicBezTo>
                  <a:pt x="1496" y="34112"/>
                  <a:pt x="1521" y="34111"/>
                  <a:pt x="1547" y="34107"/>
                </a:cubicBezTo>
                <a:cubicBezTo>
                  <a:pt x="1592" y="34107"/>
                  <a:pt x="1648" y="34096"/>
                  <a:pt x="1705" y="34084"/>
                </a:cubicBezTo>
                <a:lnTo>
                  <a:pt x="1705" y="34084"/>
                </a:lnTo>
                <a:lnTo>
                  <a:pt x="1694" y="34096"/>
                </a:lnTo>
                <a:cubicBezTo>
                  <a:pt x="1728" y="34084"/>
                  <a:pt x="1773" y="34073"/>
                  <a:pt x="1806" y="34073"/>
                </a:cubicBezTo>
                <a:cubicBezTo>
                  <a:pt x="1841" y="34062"/>
                  <a:pt x="1886" y="34051"/>
                  <a:pt x="1919" y="34039"/>
                </a:cubicBezTo>
                <a:lnTo>
                  <a:pt x="2021" y="34006"/>
                </a:lnTo>
                <a:cubicBezTo>
                  <a:pt x="2055" y="34006"/>
                  <a:pt x="2077" y="33994"/>
                  <a:pt x="2112" y="33983"/>
                </a:cubicBezTo>
                <a:cubicBezTo>
                  <a:pt x="2236" y="33938"/>
                  <a:pt x="2371" y="33893"/>
                  <a:pt x="2496" y="33870"/>
                </a:cubicBezTo>
                <a:cubicBezTo>
                  <a:pt x="2563" y="33859"/>
                  <a:pt x="2619" y="33848"/>
                  <a:pt x="2687" y="33836"/>
                </a:cubicBezTo>
                <a:lnTo>
                  <a:pt x="2890" y="33803"/>
                </a:lnTo>
                <a:cubicBezTo>
                  <a:pt x="2902" y="33803"/>
                  <a:pt x="2913" y="33791"/>
                  <a:pt x="2925" y="33780"/>
                </a:cubicBezTo>
                <a:cubicBezTo>
                  <a:pt x="2925" y="33791"/>
                  <a:pt x="2935" y="33791"/>
                  <a:pt x="2947" y="33791"/>
                </a:cubicBezTo>
                <a:cubicBezTo>
                  <a:pt x="2970" y="33803"/>
                  <a:pt x="2992" y="33813"/>
                  <a:pt x="3015" y="33813"/>
                </a:cubicBezTo>
                <a:cubicBezTo>
                  <a:pt x="3060" y="33825"/>
                  <a:pt x="3116" y="33848"/>
                  <a:pt x="3161" y="33848"/>
                </a:cubicBezTo>
                <a:cubicBezTo>
                  <a:pt x="3252" y="33870"/>
                  <a:pt x="3342" y="33881"/>
                  <a:pt x="3432" y="33893"/>
                </a:cubicBezTo>
                <a:cubicBezTo>
                  <a:pt x="3534" y="33904"/>
                  <a:pt x="3625" y="33926"/>
                  <a:pt x="3726" y="33938"/>
                </a:cubicBezTo>
                <a:lnTo>
                  <a:pt x="4268" y="34039"/>
                </a:lnTo>
                <a:cubicBezTo>
                  <a:pt x="4460" y="34073"/>
                  <a:pt x="4652" y="34107"/>
                  <a:pt x="4832" y="34152"/>
                </a:cubicBezTo>
                <a:lnTo>
                  <a:pt x="4844" y="34152"/>
                </a:lnTo>
                <a:cubicBezTo>
                  <a:pt x="4922" y="34164"/>
                  <a:pt x="5002" y="34186"/>
                  <a:pt x="5081" y="34197"/>
                </a:cubicBezTo>
                <a:lnTo>
                  <a:pt x="5070" y="34197"/>
                </a:lnTo>
                <a:cubicBezTo>
                  <a:pt x="5261" y="34232"/>
                  <a:pt x="5442" y="34265"/>
                  <a:pt x="5622" y="34333"/>
                </a:cubicBezTo>
                <a:cubicBezTo>
                  <a:pt x="5668" y="34344"/>
                  <a:pt x="5713" y="34367"/>
                  <a:pt x="5758" y="34390"/>
                </a:cubicBezTo>
                <a:cubicBezTo>
                  <a:pt x="5792" y="34400"/>
                  <a:pt x="5837" y="34435"/>
                  <a:pt x="5871" y="34446"/>
                </a:cubicBezTo>
                <a:cubicBezTo>
                  <a:pt x="5883" y="34457"/>
                  <a:pt x="5905" y="34457"/>
                  <a:pt x="5916" y="34457"/>
                </a:cubicBezTo>
                <a:lnTo>
                  <a:pt x="5928" y="34468"/>
                </a:lnTo>
                <a:cubicBezTo>
                  <a:pt x="5939" y="34502"/>
                  <a:pt x="5961" y="34536"/>
                  <a:pt x="5984" y="34570"/>
                </a:cubicBezTo>
                <a:cubicBezTo>
                  <a:pt x="6029" y="34661"/>
                  <a:pt x="6074" y="34751"/>
                  <a:pt x="6131" y="34841"/>
                </a:cubicBezTo>
                <a:cubicBezTo>
                  <a:pt x="6164" y="34920"/>
                  <a:pt x="6199" y="34999"/>
                  <a:pt x="6244" y="35078"/>
                </a:cubicBezTo>
                <a:cubicBezTo>
                  <a:pt x="6300" y="35202"/>
                  <a:pt x="6368" y="35326"/>
                  <a:pt x="6424" y="35451"/>
                </a:cubicBezTo>
                <a:lnTo>
                  <a:pt x="6424" y="35473"/>
                </a:lnTo>
                <a:cubicBezTo>
                  <a:pt x="6424" y="35642"/>
                  <a:pt x="6424" y="35812"/>
                  <a:pt x="6435" y="35981"/>
                </a:cubicBezTo>
                <a:cubicBezTo>
                  <a:pt x="6435" y="36038"/>
                  <a:pt x="6447" y="36083"/>
                  <a:pt x="6447" y="36139"/>
                </a:cubicBezTo>
                <a:lnTo>
                  <a:pt x="6447" y="36207"/>
                </a:lnTo>
                <a:cubicBezTo>
                  <a:pt x="6458" y="36229"/>
                  <a:pt x="6458" y="36252"/>
                  <a:pt x="6458" y="36275"/>
                </a:cubicBezTo>
                <a:lnTo>
                  <a:pt x="6458" y="36229"/>
                </a:lnTo>
                <a:cubicBezTo>
                  <a:pt x="6458" y="36297"/>
                  <a:pt x="6458" y="36365"/>
                  <a:pt x="6470" y="36422"/>
                </a:cubicBezTo>
                <a:lnTo>
                  <a:pt x="6470" y="36399"/>
                </a:lnTo>
                <a:cubicBezTo>
                  <a:pt x="6480" y="36591"/>
                  <a:pt x="6503" y="36783"/>
                  <a:pt x="6526" y="36974"/>
                </a:cubicBezTo>
                <a:lnTo>
                  <a:pt x="6593" y="37516"/>
                </a:lnTo>
                <a:cubicBezTo>
                  <a:pt x="6639" y="37833"/>
                  <a:pt x="6673" y="38160"/>
                  <a:pt x="6706" y="38476"/>
                </a:cubicBezTo>
                <a:cubicBezTo>
                  <a:pt x="6718" y="38657"/>
                  <a:pt x="6741" y="38838"/>
                  <a:pt x="6751" y="39018"/>
                </a:cubicBezTo>
                <a:lnTo>
                  <a:pt x="6819" y="39560"/>
                </a:lnTo>
                <a:cubicBezTo>
                  <a:pt x="6842" y="39729"/>
                  <a:pt x="6876" y="39899"/>
                  <a:pt x="6921" y="40068"/>
                </a:cubicBezTo>
                <a:cubicBezTo>
                  <a:pt x="6955" y="40226"/>
                  <a:pt x="6989" y="40384"/>
                  <a:pt x="7034" y="40542"/>
                </a:cubicBezTo>
                <a:cubicBezTo>
                  <a:pt x="7068" y="40655"/>
                  <a:pt x="7170" y="40723"/>
                  <a:pt x="7282" y="40723"/>
                </a:cubicBezTo>
                <a:lnTo>
                  <a:pt x="7350" y="40723"/>
                </a:lnTo>
                <a:cubicBezTo>
                  <a:pt x="7463" y="40689"/>
                  <a:pt x="7553" y="40565"/>
                  <a:pt x="7531" y="40441"/>
                </a:cubicBezTo>
                <a:cubicBezTo>
                  <a:pt x="7497" y="40271"/>
                  <a:pt x="7486" y="40090"/>
                  <a:pt x="7474" y="39922"/>
                </a:cubicBezTo>
                <a:cubicBezTo>
                  <a:pt x="7451" y="39764"/>
                  <a:pt x="7441" y="39594"/>
                  <a:pt x="7429" y="39436"/>
                </a:cubicBezTo>
                <a:cubicBezTo>
                  <a:pt x="7395" y="39086"/>
                  <a:pt x="7373" y="38736"/>
                  <a:pt x="7350" y="38397"/>
                </a:cubicBezTo>
                <a:cubicBezTo>
                  <a:pt x="7328" y="38058"/>
                  <a:pt x="7293" y="37720"/>
                  <a:pt x="7260" y="37381"/>
                </a:cubicBezTo>
                <a:cubicBezTo>
                  <a:pt x="7271" y="37358"/>
                  <a:pt x="7282" y="37347"/>
                  <a:pt x="7282" y="37336"/>
                </a:cubicBezTo>
                <a:cubicBezTo>
                  <a:pt x="7328" y="37257"/>
                  <a:pt x="7373" y="37189"/>
                  <a:pt x="7418" y="37122"/>
                </a:cubicBezTo>
                <a:cubicBezTo>
                  <a:pt x="7474" y="37042"/>
                  <a:pt x="7519" y="36952"/>
                  <a:pt x="7576" y="36873"/>
                </a:cubicBezTo>
                <a:cubicBezTo>
                  <a:pt x="7632" y="36794"/>
                  <a:pt x="7689" y="36715"/>
                  <a:pt x="7745" y="36625"/>
                </a:cubicBezTo>
                <a:cubicBezTo>
                  <a:pt x="7779" y="36580"/>
                  <a:pt x="7813" y="36535"/>
                  <a:pt x="7835" y="36489"/>
                </a:cubicBezTo>
                <a:cubicBezTo>
                  <a:pt x="7858" y="36455"/>
                  <a:pt x="7880" y="36433"/>
                  <a:pt x="7903" y="36399"/>
                </a:cubicBezTo>
                <a:cubicBezTo>
                  <a:pt x="7915" y="36387"/>
                  <a:pt x="7926" y="36377"/>
                  <a:pt x="7937" y="36354"/>
                </a:cubicBezTo>
                <a:cubicBezTo>
                  <a:pt x="8005" y="36275"/>
                  <a:pt x="8061" y="36196"/>
                  <a:pt x="8129" y="36106"/>
                </a:cubicBezTo>
                <a:cubicBezTo>
                  <a:pt x="8186" y="36049"/>
                  <a:pt x="8242" y="35993"/>
                  <a:pt x="8299" y="35925"/>
                </a:cubicBezTo>
                <a:lnTo>
                  <a:pt x="8434" y="35790"/>
                </a:lnTo>
                <a:cubicBezTo>
                  <a:pt x="8535" y="35699"/>
                  <a:pt x="8637" y="35597"/>
                  <a:pt x="8738" y="35507"/>
                </a:cubicBezTo>
                <a:cubicBezTo>
                  <a:pt x="8908" y="35349"/>
                  <a:pt x="9089" y="35191"/>
                  <a:pt x="9247" y="35022"/>
                </a:cubicBezTo>
                <a:cubicBezTo>
                  <a:pt x="9292" y="34977"/>
                  <a:pt x="9325" y="34931"/>
                  <a:pt x="9371" y="34886"/>
                </a:cubicBezTo>
                <a:cubicBezTo>
                  <a:pt x="9393" y="34852"/>
                  <a:pt x="9428" y="34829"/>
                  <a:pt x="9450" y="34796"/>
                </a:cubicBezTo>
                <a:cubicBezTo>
                  <a:pt x="9518" y="34784"/>
                  <a:pt x="9586" y="34762"/>
                  <a:pt x="9642" y="34751"/>
                </a:cubicBezTo>
                <a:cubicBezTo>
                  <a:pt x="9709" y="34728"/>
                  <a:pt x="9766" y="34717"/>
                  <a:pt x="9822" y="34694"/>
                </a:cubicBezTo>
                <a:cubicBezTo>
                  <a:pt x="9879" y="34671"/>
                  <a:pt x="9935" y="34649"/>
                  <a:pt x="9992" y="34638"/>
                </a:cubicBezTo>
                <a:cubicBezTo>
                  <a:pt x="10048" y="34626"/>
                  <a:pt x="10105" y="34604"/>
                  <a:pt x="10161" y="34593"/>
                </a:cubicBezTo>
                <a:cubicBezTo>
                  <a:pt x="10263" y="34581"/>
                  <a:pt x="10364" y="34570"/>
                  <a:pt x="10466" y="34548"/>
                </a:cubicBezTo>
                <a:cubicBezTo>
                  <a:pt x="10534" y="34536"/>
                  <a:pt x="10602" y="34525"/>
                  <a:pt x="10669" y="34502"/>
                </a:cubicBezTo>
                <a:cubicBezTo>
                  <a:pt x="10737" y="34480"/>
                  <a:pt x="10805" y="34457"/>
                  <a:pt x="10861" y="34423"/>
                </a:cubicBezTo>
                <a:cubicBezTo>
                  <a:pt x="10918" y="34390"/>
                  <a:pt x="10963" y="34344"/>
                  <a:pt x="11008" y="34299"/>
                </a:cubicBezTo>
                <a:cubicBezTo>
                  <a:pt x="11076" y="34220"/>
                  <a:pt x="11132" y="34129"/>
                  <a:pt x="11177" y="34039"/>
                </a:cubicBezTo>
                <a:cubicBezTo>
                  <a:pt x="11234" y="33938"/>
                  <a:pt x="11290" y="33836"/>
                  <a:pt x="11312" y="33723"/>
                </a:cubicBezTo>
                <a:cubicBezTo>
                  <a:pt x="11347" y="33588"/>
                  <a:pt x="11369" y="33441"/>
                  <a:pt x="11290" y="33317"/>
                </a:cubicBezTo>
                <a:cubicBezTo>
                  <a:pt x="11267" y="33271"/>
                  <a:pt x="11222" y="33226"/>
                  <a:pt x="11166" y="33193"/>
                </a:cubicBezTo>
                <a:cubicBezTo>
                  <a:pt x="11121" y="33148"/>
                  <a:pt x="11053" y="33136"/>
                  <a:pt x="10986" y="33125"/>
                </a:cubicBezTo>
                <a:cubicBezTo>
                  <a:pt x="10906" y="33125"/>
                  <a:pt x="10827" y="33136"/>
                  <a:pt x="10748" y="33148"/>
                </a:cubicBezTo>
                <a:lnTo>
                  <a:pt x="10579" y="33181"/>
                </a:lnTo>
                <a:lnTo>
                  <a:pt x="10477" y="33215"/>
                </a:lnTo>
                <a:cubicBezTo>
                  <a:pt x="10444" y="33215"/>
                  <a:pt x="10421" y="33226"/>
                  <a:pt x="10398" y="33238"/>
                </a:cubicBezTo>
                <a:cubicBezTo>
                  <a:pt x="10274" y="33283"/>
                  <a:pt x="10161" y="33339"/>
                  <a:pt x="10060" y="33407"/>
                </a:cubicBezTo>
                <a:cubicBezTo>
                  <a:pt x="9935" y="33486"/>
                  <a:pt x="9811" y="33588"/>
                  <a:pt x="9721" y="33712"/>
                </a:cubicBezTo>
                <a:cubicBezTo>
                  <a:pt x="9619" y="33836"/>
                  <a:pt x="9551" y="33971"/>
                  <a:pt x="9495" y="34119"/>
                </a:cubicBezTo>
                <a:cubicBezTo>
                  <a:pt x="9461" y="34232"/>
                  <a:pt x="9428" y="34344"/>
                  <a:pt x="9393" y="34468"/>
                </a:cubicBezTo>
                <a:cubicBezTo>
                  <a:pt x="9382" y="34502"/>
                  <a:pt x="9371" y="34536"/>
                  <a:pt x="9348" y="34570"/>
                </a:cubicBezTo>
                <a:cubicBezTo>
                  <a:pt x="9348" y="34581"/>
                  <a:pt x="9337" y="34593"/>
                  <a:pt x="9325" y="34604"/>
                </a:cubicBezTo>
                <a:cubicBezTo>
                  <a:pt x="9305" y="34645"/>
                  <a:pt x="9275" y="34677"/>
                  <a:pt x="9244" y="34717"/>
                </a:cubicBezTo>
                <a:lnTo>
                  <a:pt x="9244" y="34717"/>
                </a:lnTo>
                <a:cubicBezTo>
                  <a:pt x="9245" y="34717"/>
                  <a:pt x="9246" y="34717"/>
                  <a:pt x="9247" y="34717"/>
                </a:cubicBezTo>
                <a:cubicBezTo>
                  <a:pt x="9224" y="34739"/>
                  <a:pt x="9202" y="34762"/>
                  <a:pt x="9179" y="34796"/>
                </a:cubicBezTo>
                <a:cubicBezTo>
                  <a:pt x="9100" y="34875"/>
                  <a:pt x="9021" y="34965"/>
                  <a:pt x="8931" y="35055"/>
                </a:cubicBezTo>
                <a:lnTo>
                  <a:pt x="8705" y="35281"/>
                </a:lnTo>
                <a:cubicBezTo>
                  <a:pt x="8615" y="35371"/>
                  <a:pt x="8524" y="35451"/>
                  <a:pt x="8434" y="35541"/>
                </a:cubicBezTo>
                <a:lnTo>
                  <a:pt x="8332" y="35642"/>
                </a:lnTo>
                <a:cubicBezTo>
                  <a:pt x="8287" y="35687"/>
                  <a:pt x="8242" y="35733"/>
                  <a:pt x="8208" y="35778"/>
                </a:cubicBezTo>
                <a:lnTo>
                  <a:pt x="8208" y="35767"/>
                </a:lnTo>
                <a:cubicBezTo>
                  <a:pt x="8163" y="35812"/>
                  <a:pt x="8118" y="35868"/>
                  <a:pt x="8073" y="35913"/>
                </a:cubicBezTo>
                <a:cubicBezTo>
                  <a:pt x="8050" y="35958"/>
                  <a:pt x="8016" y="35993"/>
                  <a:pt x="7982" y="36026"/>
                </a:cubicBezTo>
                <a:cubicBezTo>
                  <a:pt x="7915" y="36116"/>
                  <a:pt x="7835" y="36219"/>
                  <a:pt x="7767" y="36320"/>
                </a:cubicBezTo>
                <a:cubicBezTo>
                  <a:pt x="7700" y="36422"/>
                  <a:pt x="7632" y="36512"/>
                  <a:pt x="7564" y="36613"/>
                </a:cubicBezTo>
                <a:cubicBezTo>
                  <a:pt x="7497" y="36715"/>
                  <a:pt x="7441" y="36816"/>
                  <a:pt x="7373" y="36918"/>
                </a:cubicBezTo>
                <a:cubicBezTo>
                  <a:pt x="7328" y="36986"/>
                  <a:pt x="7282" y="37065"/>
                  <a:pt x="7237" y="37133"/>
                </a:cubicBezTo>
                <a:cubicBezTo>
                  <a:pt x="7203" y="36873"/>
                  <a:pt x="7180" y="36625"/>
                  <a:pt x="7158" y="36365"/>
                </a:cubicBezTo>
                <a:cubicBezTo>
                  <a:pt x="7147" y="36309"/>
                  <a:pt x="7147" y="36241"/>
                  <a:pt x="7147" y="36184"/>
                </a:cubicBezTo>
                <a:cubicBezTo>
                  <a:pt x="7147" y="36162"/>
                  <a:pt x="7147" y="36139"/>
                  <a:pt x="7135" y="36116"/>
                </a:cubicBezTo>
                <a:lnTo>
                  <a:pt x="7135" y="36106"/>
                </a:lnTo>
                <a:cubicBezTo>
                  <a:pt x="7135" y="36004"/>
                  <a:pt x="7124" y="35913"/>
                  <a:pt x="7124" y="35812"/>
                </a:cubicBezTo>
                <a:lnTo>
                  <a:pt x="7124" y="35191"/>
                </a:lnTo>
                <a:lnTo>
                  <a:pt x="7124" y="33904"/>
                </a:lnTo>
                <a:cubicBezTo>
                  <a:pt x="7124" y="33509"/>
                  <a:pt x="7113" y="33103"/>
                  <a:pt x="7102" y="32707"/>
                </a:cubicBezTo>
                <a:cubicBezTo>
                  <a:pt x="7102" y="32515"/>
                  <a:pt x="7090" y="32323"/>
                  <a:pt x="7079" y="32142"/>
                </a:cubicBezTo>
                <a:cubicBezTo>
                  <a:pt x="7079" y="32109"/>
                  <a:pt x="7079" y="32075"/>
                  <a:pt x="7068" y="32052"/>
                </a:cubicBezTo>
                <a:cubicBezTo>
                  <a:pt x="7113" y="31939"/>
                  <a:pt x="7147" y="31838"/>
                  <a:pt x="7180" y="31725"/>
                </a:cubicBezTo>
                <a:lnTo>
                  <a:pt x="7180" y="31713"/>
                </a:lnTo>
                <a:cubicBezTo>
                  <a:pt x="7293" y="31409"/>
                  <a:pt x="7406" y="31093"/>
                  <a:pt x="7519" y="30777"/>
                </a:cubicBezTo>
                <a:cubicBezTo>
                  <a:pt x="7576" y="30630"/>
                  <a:pt x="7644" y="30483"/>
                  <a:pt x="7700" y="30336"/>
                </a:cubicBezTo>
                <a:cubicBezTo>
                  <a:pt x="7722" y="30280"/>
                  <a:pt x="7757" y="30223"/>
                  <a:pt x="7779" y="30155"/>
                </a:cubicBezTo>
                <a:cubicBezTo>
                  <a:pt x="7790" y="30145"/>
                  <a:pt x="7790" y="30133"/>
                  <a:pt x="7802" y="30110"/>
                </a:cubicBezTo>
                <a:cubicBezTo>
                  <a:pt x="7824" y="30088"/>
                  <a:pt x="7847" y="30054"/>
                  <a:pt x="7880" y="30020"/>
                </a:cubicBezTo>
                <a:cubicBezTo>
                  <a:pt x="8050" y="29839"/>
                  <a:pt x="8219" y="29659"/>
                  <a:pt x="8400" y="29490"/>
                </a:cubicBezTo>
                <a:cubicBezTo>
                  <a:pt x="8467" y="29422"/>
                  <a:pt x="8547" y="29365"/>
                  <a:pt x="8626" y="29309"/>
                </a:cubicBezTo>
                <a:cubicBezTo>
                  <a:pt x="8693" y="29264"/>
                  <a:pt x="8750" y="29230"/>
                  <a:pt x="8818" y="29185"/>
                </a:cubicBezTo>
                <a:cubicBezTo>
                  <a:pt x="8840" y="29174"/>
                  <a:pt x="8874" y="29151"/>
                  <a:pt x="8896" y="29139"/>
                </a:cubicBezTo>
                <a:lnTo>
                  <a:pt x="8999" y="29072"/>
                </a:lnTo>
                <a:cubicBezTo>
                  <a:pt x="9032" y="29061"/>
                  <a:pt x="9066" y="29038"/>
                  <a:pt x="9089" y="29026"/>
                </a:cubicBezTo>
                <a:cubicBezTo>
                  <a:pt x="9122" y="29004"/>
                  <a:pt x="9157" y="28993"/>
                  <a:pt x="9190" y="28970"/>
                </a:cubicBezTo>
                <a:cubicBezTo>
                  <a:pt x="9247" y="28936"/>
                  <a:pt x="9315" y="28914"/>
                  <a:pt x="9382" y="28880"/>
                </a:cubicBezTo>
                <a:cubicBezTo>
                  <a:pt x="9473" y="28835"/>
                  <a:pt x="9574" y="28790"/>
                  <a:pt x="9676" y="28745"/>
                </a:cubicBezTo>
                <a:cubicBezTo>
                  <a:pt x="9777" y="28700"/>
                  <a:pt x="9890" y="28643"/>
                  <a:pt x="9992" y="28597"/>
                </a:cubicBezTo>
                <a:cubicBezTo>
                  <a:pt x="10082" y="28564"/>
                  <a:pt x="10173" y="28530"/>
                  <a:pt x="10263" y="28485"/>
                </a:cubicBezTo>
                <a:cubicBezTo>
                  <a:pt x="10308" y="28474"/>
                  <a:pt x="10353" y="28451"/>
                  <a:pt x="10398" y="28429"/>
                </a:cubicBezTo>
                <a:cubicBezTo>
                  <a:pt x="10454" y="28406"/>
                  <a:pt x="10511" y="28394"/>
                  <a:pt x="10567" y="28372"/>
                </a:cubicBezTo>
                <a:cubicBezTo>
                  <a:pt x="10624" y="28349"/>
                  <a:pt x="10680" y="28327"/>
                  <a:pt x="10748" y="28316"/>
                </a:cubicBezTo>
                <a:cubicBezTo>
                  <a:pt x="10805" y="28293"/>
                  <a:pt x="10873" y="28271"/>
                  <a:pt x="10940" y="28248"/>
                </a:cubicBezTo>
                <a:cubicBezTo>
                  <a:pt x="10974" y="28236"/>
                  <a:pt x="11008" y="28225"/>
                  <a:pt x="11053" y="28214"/>
                </a:cubicBezTo>
                <a:cubicBezTo>
                  <a:pt x="11053" y="28259"/>
                  <a:pt x="11087" y="28304"/>
                  <a:pt x="11132" y="28327"/>
                </a:cubicBezTo>
                <a:cubicBezTo>
                  <a:pt x="11200" y="28349"/>
                  <a:pt x="11279" y="28372"/>
                  <a:pt x="11347" y="28394"/>
                </a:cubicBezTo>
                <a:cubicBezTo>
                  <a:pt x="11415" y="28417"/>
                  <a:pt x="11471" y="28439"/>
                  <a:pt x="11538" y="28462"/>
                </a:cubicBezTo>
                <a:cubicBezTo>
                  <a:pt x="11606" y="28485"/>
                  <a:pt x="11674" y="28496"/>
                  <a:pt x="11741" y="28507"/>
                </a:cubicBezTo>
                <a:cubicBezTo>
                  <a:pt x="11809" y="28519"/>
                  <a:pt x="11877" y="28519"/>
                  <a:pt x="11945" y="28519"/>
                </a:cubicBezTo>
                <a:lnTo>
                  <a:pt x="12047" y="28519"/>
                </a:lnTo>
                <a:cubicBezTo>
                  <a:pt x="12193" y="28507"/>
                  <a:pt x="12340" y="28496"/>
                  <a:pt x="12487" y="28474"/>
                </a:cubicBezTo>
                <a:cubicBezTo>
                  <a:pt x="12554" y="28462"/>
                  <a:pt x="12611" y="28439"/>
                  <a:pt x="12679" y="28429"/>
                </a:cubicBezTo>
                <a:cubicBezTo>
                  <a:pt x="12735" y="28406"/>
                  <a:pt x="12803" y="28372"/>
                  <a:pt x="12860" y="28338"/>
                </a:cubicBezTo>
                <a:cubicBezTo>
                  <a:pt x="12973" y="28281"/>
                  <a:pt x="13085" y="28214"/>
                  <a:pt x="13176" y="28112"/>
                </a:cubicBezTo>
                <a:cubicBezTo>
                  <a:pt x="13221" y="28067"/>
                  <a:pt x="13266" y="28000"/>
                  <a:pt x="13289" y="27932"/>
                </a:cubicBezTo>
                <a:cubicBezTo>
                  <a:pt x="13299" y="27898"/>
                  <a:pt x="13311" y="27875"/>
                  <a:pt x="13311" y="27842"/>
                </a:cubicBezTo>
                <a:cubicBezTo>
                  <a:pt x="13322" y="27807"/>
                  <a:pt x="13322" y="27774"/>
                  <a:pt x="13311" y="27739"/>
                </a:cubicBezTo>
                <a:cubicBezTo>
                  <a:pt x="13311" y="27694"/>
                  <a:pt x="13299" y="27661"/>
                  <a:pt x="13277" y="27627"/>
                </a:cubicBezTo>
                <a:cubicBezTo>
                  <a:pt x="13266" y="27593"/>
                  <a:pt x="13243" y="27571"/>
                  <a:pt x="13232" y="27536"/>
                </a:cubicBezTo>
                <a:cubicBezTo>
                  <a:pt x="13187" y="27480"/>
                  <a:pt x="13141" y="27423"/>
                  <a:pt x="13085" y="27390"/>
                </a:cubicBezTo>
                <a:cubicBezTo>
                  <a:pt x="12961" y="27300"/>
                  <a:pt x="12825" y="27243"/>
                  <a:pt x="12667" y="27232"/>
                </a:cubicBezTo>
                <a:cubicBezTo>
                  <a:pt x="12611" y="27232"/>
                  <a:pt x="12544" y="27232"/>
                  <a:pt x="12476" y="27243"/>
                </a:cubicBezTo>
                <a:lnTo>
                  <a:pt x="12396" y="27243"/>
                </a:lnTo>
                <a:cubicBezTo>
                  <a:pt x="12306" y="27265"/>
                  <a:pt x="12205" y="27277"/>
                  <a:pt x="12114" y="27322"/>
                </a:cubicBezTo>
                <a:cubicBezTo>
                  <a:pt x="12035" y="27356"/>
                  <a:pt x="11956" y="27390"/>
                  <a:pt x="11877" y="27435"/>
                </a:cubicBezTo>
                <a:cubicBezTo>
                  <a:pt x="11798" y="27480"/>
                  <a:pt x="11708" y="27525"/>
                  <a:pt x="11629" y="27571"/>
                </a:cubicBezTo>
                <a:cubicBezTo>
                  <a:pt x="11573" y="27616"/>
                  <a:pt x="11505" y="27661"/>
                  <a:pt x="11448" y="27717"/>
                </a:cubicBezTo>
                <a:cubicBezTo>
                  <a:pt x="11425" y="27729"/>
                  <a:pt x="11392" y="27751"/>
                  <a:pt x="11369" y="27785"/>
                </a:cubicBezTo>
                <a:cubicBezTo>
                  <a:pt x="11358" y="27796"/>
                  <a:pt x="11335" y="27819"/>
                  <a:pt x="11324" y="27842"/>
                </a:cubicBezTo>
                <a:lnTo>
                  <a:pt x="11267" y="27898"/>
                </a:lnTo>
                <a:cubicBezTo>
                  <a:pt x="11245" y="27920"/>
                  <a:pt x="11222" y="27954"/>
                  <a:pt x="11189" y="27988"/>
                </a:cubicBezTo>
                <a:cubicBezTo>
                  <a:pt x="11177" y="28000"/>
                  <a:pt x="11166" y="28010"/>
                  <a:pt x="11144" y="28010"/>
                </a:cubicBezTo>
                <a:cubicBezTo>
                  <a:pt x="11132" y="28022"/>
                  <a:pt x="11121" y="28033"/>
                  <a:pt x="11098" y="28045"/>
                </a:cubicBezTo>
                <a:cubicBezTo>
                  <a:pt x="11053" y="28067"/>
                  <a:pt x="11008" y="28078"/>
                  <a:pt x="10963" y="28101"/>
                </a:cubicBezTo>
                <a:cubicBezTo>
                  <a:pt x="10918" y="28112"/>
                  <a:pt x="10883" y="28123"/>
                  <a:pt x="10838" y="28135"/>
                </a:cubicBezTo>
                <a:cubicBezTo>
                  <a:pt x="10771" y="28168"/>
                  <a:pt x="10692" y="28191"/>
                  <a:pt x="10613" y="28225"/>
                </a:cubicBezTo>
                <a:cubicBezTo>
                  <a:pt x="10522" y="28248"/>
                  <a:pt x="10444" y="28281"/>
                  <a:pt x="10353" y="28316"/>
                </a:cubicBezTo>
                <a:cubicBezTo>
                  <a:pt x="10286" y="28349"/>
                  <a:pt x="10218" y="28372"/>
                  <a:pt x="10150" y="28406"/>
                </a:cubicBezTo>
                <a:cubicBezTo>
                  <a:pt x="10071" y="28439"/>
                  <a:pt x="10003" y="28474"/>
                  <a:pt x="9924" y="28507"/>
                </a:cubicBezTo>
                <a:cubicBezTo>
                  <a:pt x="9811" y="28552"/>
                  <a:pt x="9709" y="28609"/>
                  <a:pt x="9596" y="28654"/>
                </a:cubicBezTo>
                <a:cubicBezTo>
                  <a:pt x="9551" y="28677"/>
                  <a:pt x="9518" y="28700"/>
                  <a:pt x="9473" y="28710"/>
                </a:cubicBezTo>
                <a:cubicBezTo>
                  <a:pt x="9428" y="28733"/>
                  <a:pt x="9382" y="28756"/>
                  <a:pt x="9325" y="28778"/>
                </a:cubicBezTo>
                <a:cubicBezTo>
                  <a:pt x="9235" y="28835"/>
                  <a:pt x="9134" y="28891"/>
                  <a:pt x="9032" y="28948"/>
                </a:cubicBezTo>
                <a:cubicBezTo>
                  <a:pt x="8987" y="28970"/>
                  <a:pt x="8953" y="28993"/>
                  <a:pt x="8908" y="29016"/>
                </a:cubicBezTo>
                <a:cubicBezTo>
                  <a:pt x="8863" y="29038"/>
                  <a:pt x="8806" y="29072"/>
                  <a:pt x="8761" y="29106"/>
                </a:cubicBezTo>
                <a:cubicBezTo>
                  <a:pt x="8705" y="29151"/>
                  <a:pt x="8637" y="29185"/>
                  <a:pt x="8580" y="29230"/>
                </a:cubicBezTo>
                <a:cubicBezTo>
                  <a:pt x="8513" y="29275"/>
                  <a:pt x="8457" y="29320"/>
                  <a:pt x="8400" y="29365"/>
                </a:cubicBezTo>
                <a:cubicBezTo>
                  <a:pt x="8332" y="29433"/>
                  <a:pt x="8264" y="29490"/>
                  <a:pt x="8208" y="29546"/>
                </a:cubicBezTo>
                <a:lnTo>
                  <a:pt x="8050" y="29704"/>
                </a:lnTo>
                <a:cubicBezTo>
                  <a:pt x="8016" y="29749"/>
                  <a:pt x="7971" y="29783"/>
                  <a:pt x="7937" y="29829"/>
                </a:cubicBezTo>
                <a:cubicBezTo>
                  <a:pt x="7948" y="29806"/>
                  <a:pt x="7948" y="29794"/>
                  <a:pt x="7960" y="29772"/>
                </a:cubicBezTo>
                <a:cubicBezTo>
                  <a:pt x="7982" y="29738"/>
                  <a:pt x="8005" y="29693"/>
                  <a:pt x="8028" y="29659"/>
                </a:cubicBezTo>
                <a:cubicBezTo>
                  <a:pt x="8028" y="29648"/>
                  <a:pt x="8038" y="29625"/>
                  <a:pt x="8050" y="29614"/>
                </a:cubicBezTo>
                <a:cubicBezTo>
                  <a:pt x="8118" y="29501"/>
                  <a:pt x="8186" y="29399"/>
                  <a:pt x="8242" y="29287"/>
                </a:cubicBezTo>
                <a:cubicBezTo>
                  <a:pt x="8309" y="29196"/>
                  <a:pt x="8366" y="29117"/>
                  <a:pt x="8434" y="29026"/>
                </a:cubicBezTo>
                <a:cubicBezTo>
                  <a:pt x="8479" y="28959"/>
                  <a:pt x="8535" y="28891"/>
                  <a:pt x="8592" y="28812"/>
                </a:cubicBezTo>
                <a:cubicBezTo>
                  <a:pt x="8648" y="28745"/>
                  <a:pt x="8705" y="28677"/>
                  <a:pt x="8761" y="28620"/>
                </a:cubicBezTo>
                <a:cubicBezTo>
                  <a:pt x="8829" y="28530"/>
                  <a:pt x="8896" y="28451"/>
                  <a:pt x="8964" y="28372"/>
                </a:cubicBezTo>
                <a:cubicBezTo>
                  <a:pt x="9066" y="28271"/>
                  <a:pt x="9157" y="28168"/>
                  <a:pt x="9247" y="28056"/>
                </a:cubicBezTo>
                <a:lnTo>
                  <a:pt x="9247" y="28067"/>
                </a:lnTo>
                <a:cubicBezTo>
                  <a:pt x="9461" y="27819"/>
                  <a:pt x="9676" y="27559"/>
                  <a:pt x="9902" y="27310"/>
                </a:cubicBezTo>
                <a:cubicBezTo>
                  <a:pt x="9912" y="27313"/>
                  <a:pt x="9924" y="27315"/>
                  <a:pt x="9935" y="27315"/>
                </a:cubicBezTo>
                <a:cubicBezTo>
                  <a:pt x="9973" y="27315"/>
                  <a:pt x="10014" y="27300"/>
                  <a:pt x="10048" y="27265"/>
                </a:cubicBezTo>
                <a:cubicBezTo>
                  <a:pt x="10150" y="27164"/>
                  <a:pt x="10263" y="27051"/>
                  <a:pt x="10387" y="26949"/>
                </a:cubicBezTo>
                <a:cubicBezTo>
                  <a:pt x="10444" y="26893"/>
                  <a:pt x="10511" y="26848"/>
                  <a:pt x="10579" y="26803"/>
                </a:cubicBezTo>
                <a:cubicBezTo>
                  <a:pt x="10647" y="26758"/>
                  <a:pt x="10715" y="26713"/>
                  <a:pt x="10793" y="26667"/>
                </a:cubicBezTo>
                <a:cubicBezTo>
                  <a:pt x="10861" y="26622"/>
                  <a:pt x="10929" y="26588"/>
                  <a:pt x="10996" y="26543"/>
                </a:cubicBezTo>
                <a:cubicBezTo>
                  <a:pt x="11144" y="26464"/>
                  <a:pt x="11279" y="26396"/>
                  <a:pt x="11425" y="26317"/>
                </a:cubicBezTo>
                <a:cubicBezTo>
                  <a:pt x="11471" y="26294"/>
                  <a:pt x="11516" y="26272"/>
                  <a:pt x="11550" y="26261"/>
                </a:cubicBezTo>
                <a:cubicBezTo>
                  <a:pt x="11776" y="26148"/>
                  <a:pt x="11990" y="26035"/>
                  <a:pt x="12205" y="25900"/>
                </a:cubicBezTo>
                <a:cubicBezTo>
                  <a:pt x="12318" y="25832"/>
                  <a:pt x="12419" y="25752"/>
                  <a:pt x="12521" y="25674"/>
                </a:cubicBezTo>
                <a:cubicBezTo>
                  <a:pt x="12577" y="25640"/>
                  <a:pt x="12622" y="25606"/>
                  <a:pt x="12667" y="25561"/>
                </a:cubicBezTo>
                <a:cubicBezTo>
                  <a:pt x="12758" y="25481"/>
                  <a:pt x="12848" y="25414"/>
                  <a:pt x="12916" y="25323"/>
                </a:cubicBezTo>
                <a:cubicBezTo>
                  <a:pt x="13198" y="25007"/>
                  <a:pt x="13435" y="24635"/>
                  <a:pt x="13503" y="24206"/>
                </a:cubicBezTo>
                <a:cubicBezTo>
                  <a:pt x="13537" y="24003"/>
                  <a:pt x="13525" y="23777"/>
                  <a:pt x="13469" y="23574"/>
                </a:cubicBezTo>
                <a:cubicBezTo>
                  <a:pt x="13412" y="23371"/>
                  <a:pt x="13322" y="23178"/>
                  <a:pt x="13153" y="23043"/>
                </a:cubicBezTo>
                <a:cubicBezTo>
                  <a:pt x="13011" y="22929"/>
                  <a:pt x="12829" y="22879"/>
                  <a:pt x="12648" y="22879"/>
                </a:cubicBezTo>
                <a:cubicBezTo>
                  <a:pt x="12613" y="22879"/>
                  <a:pt x="12578" y="22881"/>
                  <a:pt x="12544" y="22885"/>
                </a:cubicBezTo>
                <a:cubicBezTo>
                  <a:pt x="12374" y="22907"/>
                  <a:pt x="12216" y="22964"/>
                  <a:pt x="12069" y="23032"/>
                </a:cubicBezTo>
                <a:cubicBezTo>
                  <a:pt x="11990" y="23065"/>
                  <a:pt x="11911" y="23111"/>
                  <a:pt x="11832" y="23145"/>
                </a:cubicBezTo>
                <a:cubicBezTo>
                  <a:pt x="11798" y="23168"/>
                  <a:pt x="11776" y="23178"/>
                  <a:pt x="11741" y="23201"/>
                </a:cubicBezTo>
                <a:cubicBezTo>
                  <a:pt x="11719" y="23224"/>
                  <a:pt x="11674" y="23235"/>
                  <a:pt x="11651" y="23258"/>
                </a:cubicBezTo>
                <a:cubicBezTo>
                  <a:pt x="11471" y="23382"/>
                  <a:pt x="11302" y="23517"/>
                  <a:pt x="11154" y="23675"/>
                </a:cubicBezTo>
                <a:cubicBezTo>
                  <a:pt x="11008" y="23833"/>
                  <a:pt x="10883" y="24014"/>
                  <a:pt x="10782" y="24217"/>
                </a:cubicBezTo>
                <a:cubicBezTo>
                  <a:pt x="10680" y="24409"/>
                  <a:pt x="10602" y="24613"/>
                  <a:pt x="10545" y="24827"/>
                </a:cubicBezTo>
                <a:lnTo>
                  <a:pt x="10477" y="25165"/>
                </a:lnTo>
                <a:cubicBezTo>
                  <a:pt x="10454" y="25301"/>
                  <a:pt x="10432" y="25448"/>
                  <a:pt x="10421" y="25594"/>
                </a:cubicBezTo>
                <a:cubicBezTo>
                  <a:pt x="10409" y="25674"/>
                  <a:pt x="10409" y="25752"/>
                  <a:pt x="10398" y="25832"/>
                </a:cubicBezTo>
                <a:cubicBezTo>
                  <a:pt x="10387" y="25956"/>
                  <a:pt x="10376" y="26080"/>
                  <a:pt x="10353" y="26204"/>
                </a:cubicBezTo>
                <a:cubicBezTo>
                  <a:pt x="10342" y="26238"/>
                  <a:pt x="10331" y="26284"/>
                  <a:pt x="10319" y="26317"/>
                </a:cubicBezTo>
                <a:cubicBezTo>
                  <a:pt x="10308" y="26340"/>
                  <a:pt x="10308" y="26362"/>
                  <a:pt x="10296" y="26385"/>
                </a:cubicBezTo>
                <a:cubicBezTo>
                  <a:pt x="10286" y="26407"/>
                  <a:pt x="10263" y="26442"/>
                  <a:pt x="10251" y="26464"/>
                </a:cubicBezTo>
                <a:cubicBezTo>
                  <a:pt x="10150" y="26600"/>
                  <a:pt x="10037" y="26735"/>
                  <a:pt x="9935" y="26871"/>
                </a:cubicBezTo>
                <a:cubicBezTo>
                  <a:pt x="9845" y="26983"/>
                  <a:pt x="9754" y="27096"/>
                  <a:pt x="9653" y="27209"/>
                </a:cubicBezTo>
                <a:cubicBezTo>
                  <a:pt x="9461" y="27435"/>
                  <a:pt x="9258" y="27672"/>
                  <a:pt x="9055" y="27909"/>
                </a:cubicBezTo>
                <a:cubicBezTo>
                  <a:pt x="9021" y="27943"/>
                  <a:pt x="8987" y="27977"/>
                  <a:pt x="8964" y="28010"/>
                </a:cubicBezTo>
                <a:lnTo>
                  <a:pt x="8976" y="28000"/>
                </a:lnTo>
                <a:lnTo>
                  <a:pt x="8976" y="28000"/>
                </a:lnTo>
                <a:cubicBezTo>
                  <a:pt x="8934" y="28052"/>
                  <a:pt x="8892" y="28094"/>
                  <a:pt x="8850" y="28146"/>
                </a:cubicBezTo>
                <a:lnTo>
                  <a:pt x="8850" y="28146"/>
                </a:lnTo>
                <a:cubicBezTo>
                  <a:pt x="8850" y="28146"/>
                  <a:pt x="8851" y="28146"/>
                  <a:pt x="8851" y="28146"/>
                </a:cubicBezTo>
                <a:lnTo>
                  <a:pt x="8844" y="28154"/>
                </a:lnTo>
                <a:lnTo>
                  <a:pt x="8844" y="28154"/>
                </a:lnTo>
                <a:cubicBezTo>
                  <a:pt x="8846" y="28151"/>
                  <a:pt x="8848" y="28149"/>
                  <a:pt x="8850" y="28146"/>
                </a:cubicBezTo>
                <a:lnTo>
                  <a:pt x="8850" y="28146"/>
                </a:lnTo>
                <a:cubicBezTo>
                  <a:pt x="8842" y="28147"/>
                  <a:pt x="8841" y="28154"/>
                  <a:pt x="8841" y="28157"/>
                </a:cubicBezTo>
                <a:lnTo>
                  <a:pt x="8841" y="28157"/>
                </a:lnTo>
                <a:lnTo>
                  <a:pt x="8844" y="28154"/>
                </a:lnTo>
                <a:lnTo>
                  <a:pt x="8844" y="28154"/>
                </a:lnTo>
                <a:cubicBezTo>
                  <a:pt x="8843" y="28155"/>
                  <a:pt x="8841" y="28156"/>
                  <a:pt x="8840" y="28158"/>
                </a:cubicBezTo>
                <a:cubicBezTo>
                  <a:pt x="8840" y="28158"/>
                  <a:pt x="8840" y="28157"/>
                  <a:pt x="8841" y="28157"/>
                </a:cubicBezTo>
                <a:lnTo>
                  <a:pt x="8841" y="28157"/>
                </a:lnTo>
                <a:lnTo>
                  <a:pt x="8795" y="28203"/>
                </a:lnTo>
                <a:cubicBezTo>
                  <a:pt x="8728" y="28271"/>
                  <a:pt x="8671" y="28349"/>
                  <a:pt x="8615" y="28417"/>
                </a:cubicBezTo>
                <a:cubicBezTo>
                  <a:pt x="8592" y="28439"/>
                  <a:pt x="8580" y="28462"/>
                  <a:pt x="8558" y="28485"/>
                </a:cubicBezTo>
                <a:lnTo>
                  <a:pt x="8558" y="28474"/>
                </a:lnTo>
                <a:lnTo>
                  <a:pt x="8558" y="28123"/>
                </a:lnTo>
                <a:cubicBezTo>
                  <a:pt x="8558" y="27965"/>
                  <a:pt x="8558" y="27807"/>
                  <a:pt x="8547" y="27649"/>
                </a:cubicBezTo>
                <a:cubicBezTo>
                  <a:pt x="8547" y="27559"/>
                  <a:pt x="8535" y="27480"/>
                  <a:pt x="8535" y="27401"/>
                </a:cubicBezTo>
                <a:cubicBezTo>
                  <a:pt x="8535" y="27322"/>
                  <a:pt x="8535" y="27254"/>
                  <a:pt x="8524" y="27175"/>
                </a:cubicBezTo>
                <a:cubicBezTo>
                  <a:pt x="8535" y="27062"/>
                  <a:pt x="8535" y="26938"/>
                  <a:pt x="8535" y="26825"/>
                </a:cubicBezTo>
                <a:cubicBezTo>
                  <a:pt x="8535" y="26713"/>
                  <a:pt x="8547" y="26600"/>
                  <a:pt x="8535" y="26487"/>
                </a:cubicBezTo>
                <a:cubicBezTo>
                  <a:pt x="8535" y="26442"/>
                  <a:pt x="8535" y="26385"/>
                  <a:pt x="8524" y="26340"/>
                </a:cubicBezTo>
                <a:cubicBezTo>
                  <a:pt x="8513" y="26272"/>
                  <a:pt x="8490" y="26216"/>
                  <a:pt x="8467" y="26159"/>
                </a:cubicBezTo>
                <a:lnTo>
                  <a:pt x="8467" y="26058"/>
                </a:lnTo>
                <a:cubicBezTo>
                  <a:pt x="8479" y="25967"/>
                  <a:pt x="8479" y="25877"/>
                  <a:pt x="8502" y="25787"/>
                </a:cubicBezTo>
                <a:cubicBezTo>
                  <a:pt x="8513" y="25696"/>
                  <a:pt x="8524" y="25606"/>
                  <a:pt x="8547" y="25516"/>
                </a:cubicBezTo>
                <a:cubicBezTo>
                  <a:pt x="8558" y="25436"/>
                  <a:pt x="8580" y="25346"/>
                  <a:pt x="8603" y="25267"/>
                </a:cubicBezTo>
                <a:cubicBezTo>
                  <a:pt x="8660" y="25019"/>
                  <a:pt x="8716" y="24771"/>
                  <a:pt x="8728" y="24522"/>
                </a:cubicBezTo>
                <a:cubicBezTo>
                  <a:pt x="8738" y="24342"/>
                  <a:pt x="8738" y="24161"/>
                  <a:pt x="8705" y="23980"/>
                </a:cubicBezTo>
                <a:cubicBezTo>
                  <a:pt x="8671" y="23822"/>
                  <a:pt x="8626" y="23653"/>
                  <a:pt x="8513" y="23529"/>
                </a:cubicBezTo>
                <a:cubicBezTo>
                  <a:pt x="8411" y="23404"/>
                  <a:pt x="8276" y="23303"/>
                  <a:pt x="8129" y="23280"/>
                </a:cubicBezTo>
                <a:cubicBezTo>
                  <a:pt x="8096" y="23276"/>
                  <a:pt x="8065" y="23273"/>
                  <a:pt x="8035" y="23273"/>
                </a:cubicBezTo>
                <a:cubicBezTo>
                  <a:pt x="7993" y="23273"/>
                  <a:pt x="7954" y="23278"/>
                  <a:pt x="7915" y="23291"/>
                </a:cubicBezTo>
                <a:cubicBezTo>
                  <a:pt x="7847" y="23303"/>
                  <a:pt x="7802" y="23326"/>
                  <a:pt x="7757" y="23371"/>
                </a:cubicBezTo>
                <a:cubicBezTo>
                  <a:pt x="7711" y="23416"/>
                  <a:pt x="7689" y="23484"/>
                  <a:pt x="7689" y="23551"/>
                </a:cubicBezTo>
                <a:cubicBezTo>
                  <a:pt x="7677" y="23619"/>
                  <a:pt x="7677" y="23687"/>
                  <a:pt x="7689" y="23765"/>
                </a:cubicBezTo>
                <a:cubicBezTo>
                  <a:pt x="7700" y="23890"/>
                  <a:pt x="7734" y="24014"/>
                  <a:pt x="7767" y="24138"/>
                </a:cubicBezTo>
                <a:cubicBezTo>
                  <a:pt x="7802" y="24262"/>
                  <a:pt x="7835" y="24375"/>
                  <a:pt x="7870" y="24488"/>
                </a:cubicBezTo>
                <a:cubicBezTo>
                  <a:pt x="7892" y="24601"/>
                  <a:pt x="7926" y="24726"/>
                  <a:pt x="7948" y="24838"/>
                </a:cubicBezTo>
                <a:lnTo>
                  <a:pt x="8016" y="25177"/>
                </a:lnTo>
                <a:lnTo>
                  <a:pt x="8050" y="25346"/>
                </a:lnTo>
                <a:cubicBezTo>
                  <a:pt x="8073" y="25403"/>
                  <a:pt x="8084" y="25459"/>
                  <a:pt x="8095" y="25527"/>
                </a:cubicBezTo>
                <a:cubicBezTo>
                  <a:pt x="8118" y="25584"/>
                  <a:pt x="8129" y="25651"/>
                  <a:pt x="8151" y="25707"/>
                </a:cubicBezTo>
                <a:cubicBezTo>
                  <a:pt x="8163" y="25742"/>
                  <a:pt x="8174" y="25764"/>
                  <a:pt x="8174" y="25798"/>
                </a:cubicBezTo>
                <a:lnTo>
                  <a:pt x="8174" y="25922"/>
                </a:lnTo>
                <a:cubicBezTo>
                  <a:pt x="8174" y="26046"/>
                  <a:pt x="8186" y="26171"/>
                  <a:pt x="8208" y="26284"/>
                </a:cubicBezTo>
                <a:cubicBezTo>
                  <a:pt x="8219" y="26351"/>
                  <a:pt x="8231" y="26419"/>
                  <a:pt x="8242" y="26475"/>
                </a:cubicBezTo>
                <a:cubicBezTo>
                  <a:pt x="8253" y="26532"/>
                  <a:pt x="8276" y="26588"/>
                  <a:pt x="8287" y="26645"/>
                </a:cubicBezTo>
                <a:cubicBezTo>
                  <a:pt x="8287" y="26713"/>
                  <a:pt x="8287" y="26780"/>
                  <a:pt x="8276" y="26848"/>
                </a:cubicBezTo>
                <a:lnTo>
                  <a:pt x="8276" y="27085"/>
                </a:lnTo>
                <a:lnTo>
                  <a:pt x="8276" y="27333"/>
                </a:lnTo>
                <a:cubicBezTo>
                  <a:pt x="8287" y="27491"/>
                  <a:pt x="8299" y="27649"/>
                  <a:pt x="8299" y="27807"/>
                </a:cubicBezTo>
                <a:cubicBezTo>
                  <a:pt x="8309" y="27887"/>
                  <a:pt x="8309" y="27977"/>
                  <a:pt x="8309" y="28056"/>
                </a:cubicBezTo>
                <a:cubicBezTo>
                  <a:pt x="8321" y="28135"/>
                  <a:pt x="8321" y="28214"/>
                  <a:pt x="8321" y="28281"/>
                </a:cubicBezTo>
                <a:lnTo>
                  <a:pt x="8321" y="28349"/>
                </a:lnTo>
                <a:cubicBezTo>
                  <a:pt x="8321" y="28372"/>
                  <a:pt x="8321" y="28394"/>
                  <a:pt x="8309" y="28417"/>
                </a:cubicBezTo>
                <a:lnTo>
                  <a:pt x="8276" y="28688"/>
                </a:lnTo>
                <a:cubicBezTo>
                  <a:pt x="8264" y="28756"/>
                  <a:pt x="8253" y="28812"/>
                  <a:pt x="8242" y="28880"/>
                </a:cubicBezTo>
                <a:cubicBezTo>
                  <a:pt x="8219" y="28925"/>
                  <a:pt x="8196" y="28959"/>
                  <a:pt x="8163" y="28993"/>
                </a:cubicBezTo>
                <a:cubicBezTo>
                  <a:pt x="8140" y="29038"/>
                  <a:pt x="8106" y="29083"/>
                  <a:pt x="8073" y="29129"/>
                </a:cubicBezTo>
                <a:cubicBezTo>
                  <a:pt x="8061" y="29139"/>
                  <a:pt x="8050" y="29162"/>
                  <a:pt x="8038" y="29174"/>
                </a:cubicBezTo>
                <a:cubicBezTo>
                  <a:pt x="7993" y="29252"/>
                  <a:pt x="7948" y="29343"/>
                  <a:pt x="7892" y="29422"/>
                </a:cubicBezTo>
                <a:cubicBezTo>
                  <a:pt x="7813" y="29558"/>
                  <a:pt x="7745" y="29704"/>
                  <a:pt x="7677" y="29851"/>
                </a:cubicBezTo>
                <a:lnTo>
                  <a:pt x="7644" y="29919"/>
                </a:lnTo>
                <a:cubicBezTo>
                  <a:pt x="7621" y="29964"/>
                  <a:pt x="7609" y="30020"/>
                  <a:pt x="7587" y="30065"/>
                </a:cubicBezTo>
                <a:cubicBezTo>
                  <a:pt x="7553" y="30122"/>
                  <a:pt x="7531" y="30190"/>
                  <a:pt x="7508" y="30246"/>
                </a:cubicBezTo>
                <a:cubicBezTo>
                  <a:pt x="7474" y="30336"/>
                  <a:pt x="7441" y="30416"/>
                  <a:pt x="7406" y="30506"/>
                </a:cubicBezTo>
                <a:cubicBezTo>
                  <a:pt x="7384" y="30574"/>
                  <a:pt x="7350" y="30641"/>
                  <a:pt x="7328" y="30709"/>
                </a:cubicBezTo>
                <a:cubicBezTo>
                  <a:pt x="7271" y="30878"/>
                  <a:pt x="7215" y="31036"/>
                  <a:pt x="7158" y="31206"/>
                </a:cubicBezTo>
                <a:cubicBezTo>
                  <a:pt x="7113" y="31330"/>
                  <a:pt x="7079" y="31454"/>
                  <a:pt x="7034" y="31590"/>
                </a:cubicBezTo>
                <a:cubicBezTo>
                  <a:pt x="7022" y="31545"/>
                  <a:pt x="7022" y="31499"/>
                  <a:pt x="7022" y="31454"/>
                </a:cubicBezTo>
                <a:cubicBezTo>
                  <a:pt x="7000" y="31262"/>
                  <a:pt x="6966" y="31081"/>
                  <a:pt x="6932" y="30890"/>
                </a:cubicBezTo>
                <a:cubicBezTo>
                  <a:pt x="6899" y="30697"/>
                  <a:pt x="6853" y="30506"/>
                  <a:pt x="6819" y="30314"/>
                </a:cubicBezTo>
                <a:cubicBezTo>
                  <a:pt x="6741" y="29907"/>
                  <a:pt x="6650" y="29512"/>
                  <a:pt x="6560" y="29117"/>
                </a:cubicBezTo>
                <a:cubicBezTo>
                  <a:pt x="6548" y="29061"/>
                  <a:pt x="6537" y="29016"/>
                  <a:pt x="6526" y="28970"/>
                </a:cubicBezTo>
                <a:cubicBezTo>
                  <a:pt x="6526" y="28925"/>
                  <a:pt x="6515" y="28880"/>
                  <a:pt x="6503" y="28835"/>
                </a:cubicBezTo>
                <a:cubicBezTo>
                  <a:pt x="6503" y="28756"/>
                  <a:pt x="6492" y="28665"/>
                  <a:pt x="6480" y="28587"/>
                </a:cubicBezTo>
                <a:cubicBezTo>
                  <a:pt x="6480" y="28451"/>
                  <a:pt x="6470" y="28316"/>
                  <a:pt x="6480" y="28180"/>
                </a:cubicBezTo>
                <a:lnTo>
                  <a:pt x="6480" y="27785"/>
                </a:lnTo>
                <a:cubicBezTo>
                  <a:pt x="6492" y="27514"/>
                  <a:pt x="6515" y="27254"/>
                  <a:pt x="6526" y="26983"/>
                </a:cubicBezTo>
                <a:cubicBezTo>
                  <a:pt x="6548" y="26713"/>
                  <a:pt x="6560" y="26452"/>
                  <a:pt x="6560" y="26181"/>
                </a:cubicBezTo>
                <a:lnTo>
                  <a:pt x="6593" y="25403"/>
                </a:lnTo>
                <a:cubicBezTo>
                  <a:pt x="6616" y="24996"/>
                  <a:pt x="6628" y="24601"/>
                  <a:pt x="6639" y="24206"/>
                </a:cubicBezTo>
                <a:cubicBezTo>
                  <a:pt x="6650" y="24003"/>
                  <a:pt x="6650" y="23800"/>
                  <a:pt x="6650" y="23607"/>
                </a:cubicBezTo>
                <a:lnTo>
                  <a:pt x="6650" y="23020"/>
                </a:lnTo>
                <a:cubicBezTo>
                  <a:pt x="6650" y="22749"/>
                  <a:pt x="6661" y="22478"/>
                  <a:pt x="6673" y="22207"/>
                </a:cubicBezTo>
                <a:cubicBezTo>
                  <a:pt x="6706" y="22117"/>
                  <a:pt x="6751" y="22016"/>
                  <a:pt x="6797" y="21914"/>
                </a:cubicBezTo>
                <a:cubicBezTo>
                  <a:pt x="6831" y="21869"/>
                  <a:pt x="6864" y="21824"/>
                  <a:pt x="6909" y="21778"/>
                </a:cubicBezTo>
                <a:cubicBezTo>
                  <a:pt x="7045" y="21620"/>
                  <a:pt x="7192" y="21462"/>
                  <a:pt x="7328" y="21316"/>
                </a:cubicBezTo>
                <a:lnTo>
                  <a:pt x="7599" y="21045"/>
                </a:lnTo>
                <a:cubicBezTo>
                  <a:pt x="7700" y="20955"/>
                  <a:pt x="7802" y="20853"/>
                  <a:pt x="7903" y="20762"/>
                </a:cubicBezTo>
                <a:lnTo>
                  <a:pt x="8163" y="20503"/>
                </a:lnTo>
                <a:cubicBezTo>
                  <a:pt x="8253" y="20413"/>
                  <a:pt x="8344" y="20323"/>
                  <a:pt x="8445" y="20232"/>
                </a:cubicBezTo>
                <a:cubicBezTo>
                  <a:pt x="8479" y="20210"/>
                  <a:pt x="8502" y="20175"/>
                  <a:pt x="8535" y="20153"/>
                </a:cubicBezTo>
                <a:lnTo>
                  <a:pt x="8637" y="20085"/>
                </a:lnTo>
                <a:cubicBezTo>
                  <a:pt x="8705" y="20040"/>
                  <a:pt x="8761" y="20006"/>
                  <a:pt x="8818" y="19972"/>
                </a:cubicBezTo>
                <a:cubicBezTo>
                  <a:pt x="8874" y="19939"/>
                  <a:pt x="8942" y="19904"/>
                  <a:pt x="8999" y="19882"/>
                </a:cubicBezTo>
                <a:lnTo>
                  <a:pt x="9134" y="19814"/>
                </a:lnTo>
                <a:cubicBezTo>
                  <a:pt x="9179" y="19803"/>
                  <a:pt x="9224" y="19781"/>
                  <a:pt x="9269" y="19758"/>
                </a:cubicBezTo>
                <a:cubicBezTo>
                  <a:pt x="9325" y="19746"/>
                  <a:pt x="9382" y="19724"/>
                  <a:pt x="9438" y="19701"/>
                </a:cubicBezTo>
                <a:cubicBezTo>
                  <a:pt x="9518" y="19679"/>
                  <a:pt x="9586" y="19668"/>
                  <a:pt x="9664" y="19645"/>
                </a:cubicBezTo>
                <a:cubicBezTo>
                  <a:pt x="9789" y="19623"/>
                  <a:pt x="9924" y="19588"/>
                  <a:pt x="10048" y="19566"/>
                </a:cubicBezTo>
                <a:lnTo>
                  <a:pt x="10218" y="19532"/>
                </a:lnTo>
                <a:cubicBezTo>
                  <a:pt x="10376" y="19498"/>
                  <a:pt x="10545" y="19464"/>
                  <a:pt x="10703" y="19442"/>
                </a:cubicBezTo>
                <a:cubicBezTo>
                  <a:pt x="10873" y="19419"/>
                  <a:pt x="11031" y="19385"/>
                  <a:pt x="11200" y="19362"/>
                </a:cubicBezTo>
                <a:cubicBezTo>
                  <a:pt x="11335" y="19340"/>
                  <a:pt x="11460" y="19306"/>
                  <a:pt x="11595" y="19284"/>
                </a:cubicBezTo>
                <a:cubicBezTo>
                  <a:pt x="11708" y="19272"/>
                  <a:pt x="11821" y="19250"/>
                  <a:pt x="11945" y="19227"/>
                </a:cubicBezTo>
                <a:cubicBezTo>
                  <a:pt x="12069" y="19216"/>
                  <a:pt x="12205" y="19194"/>
                  <a:pt x="12329" y="19171"/>
                </a:cubicBezTo>
                <a:lnTo>
                  <a:pt x="12667" y="19137"/>
                </a:lnTo>
                <a:cubicBezTo>
                  <a:pt x="12679" y="19159"/>
                  <a:pt x="12702" y="19194"/>
                  <a:pt x="12724" y="19204"/>
                </a:cubicBezTo>
                <a:cubicBezTo>
                  <a:pt x="12747" y="19227"/>
                  <a:pt x="12769" y="19250"/>
                  <a:pt x="12803" y="19272"/>
                </a:cubicBezTo>
                <a:cubicBezTo>
                  <a:pt x="12905" y="19329"/>
                  <a:pt x="13018" y="19385"/>
                  <a:pt x="13131" y="19419"/>
                </a:cubicBezTo>
                <a:lnTo>
                  <a:pt x="13232" y="19453"/>
                </a:lnTo>
                <a:cubicBezTo>
                  <a:pt x="13266" y="19464"/>
                  <a:pt x="13299" y="19464"/>
                  <a:pt x="13334" y="19475"/>
                </a:cubicBezTo>
                <a:cubicBezTo>
                  <a:pt x="13402" y="19487"/>
                  <a:pt x="13469" y="19487"/>
                  <a:pt x="13537" y="19487"/>
                </a:cubicBezTo>
                <a:cubicBezTo>
                  <a:pt x="13588" y="19492"/>
                  <a:pt x="13640" y="19494"/>
                  <a:pt x="13693" y="19494"/>
                </a:cubicBezTo>
                <a:cubicBezTo>
                  <a:pt x="13770" y="19494"/>
                  <a:pt x="13847" y="19489"/>
                  <a:pt x="13921" y="19475"/>
                </a:cubicBezTo>
                <a:cubicBezTo>
                  <a:pt x="14112" y="19442"/>
                  <a:pt x="14316" y="19408"/>
                  <a:pt x="14474" y="19284"/>
                </a:cubicBezTo>
                <a:cubicBezTo>
                  <a:pt x="14530" y="19227"/>
                  <a:pt x="14586" y="19159"/>
                  <a:pt x="14621" y="19091"/>
                </a:cubicBezTo>
                <a:cubicBezTo>
                  <a:pt x="14643" y="19024"/>
                  <a:pt x="14666" y="18945"/>
                  <a:pt x="14666" y="18866"/>
                </a:cubicBezTo>
                <a:cubicBezTo>
                  <a:pt x="14666" y="18798"/>
                  <a:pt x="14643" y="18719"/>
                  <a:pt x="14598" y="18662"/>
                </a:cubicBezTo>
                <a:cubicBezTo>
                  <a:pt x="14564" y="18606"/>
                  <a:pt x="14508" y="18561"/>
                  <a:pt x="14451" y="18539"/>
                </a:cubicBezTo>
                <a:cubicBezTo>
                  <a:pt x="14372" y="18494"/>
                  <a:pt x="14293" y="18471"/>
                  <a:pt x="14214" y="18448"/>
                </a:cubicBezTo>
                <a:cubicBezTo>
                  <a:pt x="14157" y="18448"/>
                  <a:pt x="14112" y="18437"/>
                  <a:pt x="14056" y="18437"/>
                </a:cubicBezTo>
                <a:lnTo>
                  <a:pt x="13819" y="18437"/>
                </a:lnTo>
                <a:cubicBezTo>
                  <a:pt x="13718" y="18448"/>
                  <a:pt x="13627" y="18459"/>
                  <a:pt x="13537" y="18494"/>
                </a:cubicBezTo>
                <a:cubicBezTo>
                  <a:pt x="13469" y="18516"/>
                  <a:pt x="13390" y="18550"/>
                  <a:pt x="13322" y="18584"/>
                </a:cubicBezTo>
                <a:cubicBezTo>
                  <a:pt x="13232" y="18629"/>
                  <a:pt x="13153" y="18674"/>
                  <a:pt x="13085" y="18719"/>
                </a:cubicBezTo>
                <a:cubicBezTo>
                  <a:pt x="13018" y="18765"/>
                  <a:pt x="12973" y="18798"/>
                  <a:pt x="12916" y="18843"/>
                </a:cubicBezTo>
                <a:cubicBezTo>
                  <a:pt x="12870" y="18877"/>
                  <a:pt x="12825" y="18923"/>
                  <a:pt x="12769" y="18956"/>
                </a:cubicBezTo>
                <a:lnTo>
                  <a:pt x="12758" y="18968"/>
                </a:lnTo>
                <a:cubicBezTo>
                  <a:pt x="12509" y="18968"/>
                  <a:pt x="12261" y="18990"/>
                  <a:pt x="12012" y="19024"/>
                </a:cubicBezTo>
                <a:cubicBezTo>
                  <a:pt x="11764" y="19069"/>
                  <a:pt x="11516" y="19103"/>
                  <a:pt x="11279" y="19148"/>
                </a:cubicBezTo>
                <a:lnTo>
                  <a:pt x="11267" y="19148"/>
                </a:lnTo>
                <a:cubicBezTo>
                  <a:pt x="11267" y="19159"/>
                  <a:pt x="11256" y="19159"/>
                  <a:pt x="11256" y="19159"/>
                </a:cubicBezTo>
                <a:cubicBezTo>
                  <a:pt x="11234" y="19159"/>
                  <a:pt x="11222" y="19159"/>
                  <a:pt x="11200" y="19171"/>
                </a:cubicBezTo>
                <a:cubicBezTo>
                  <a:pt x="11189" y="19171"/>
                  <a:pt x="11166" y="19171"/>
                  <a:pt x="11154" y="19182"/>
                </a:cubicBezTo>
                <a:lnTo>
                  <a:pt x="11144" y="19182"/>
                </a:lnTo>
                <a:cubicBezTo>
                  <a:pt x="10986" y="19204"/>
                  <a:pt x="10827" y="19239"/>
                  <a:pt x="10680" y="19261"/>
                </a:cubicBezTo>
                <a:cubicBezTo>
                  <a:pt x="10511" y="19295"/>
                  <a:pt x="10342" y="19329"/>
                  <a:pt x="10183" y="19362"/>
                </a:cubicBezTo>
                <a:cubicBezTo>
                  <a:pt x="10060" y="19397"/>
                  <a:pt x="9947" y="19419"/>
                  <a:pt x="9834" y="19453"/>
                </a:cubicBezTo>
                <a:cubicBezTo>
                  <a:pt x="9709" y="19475"/>
                  <a:pt x="9574" y="19510"/>
                  <a:pt x="9450" y="19555"/>
                </a:cubicBezTo>
                <a:cubicBezTo>
                  <a:pt x="9202" y="19623"/>
                  <a:pt x="8964" y="19724"/>
                  <a:pt x="8738" y="19859"/>
                </a:cubicBezTo>
                <a:cubicBezTo>
                  <a:pt x="8682" y="19882"/>
                  <a:pt x="8626" y="19927"/>
                  <a:pt x="8570" y="19961"/>
                </a:cubicBezTo>
                <a:cubicBezTo>
                  <a:pt x="8547" y="19972"/>
                  <a:pt x="8513" y="19995"/>
                  <a:pt x="8490" y="20017"/>
                </a:cubicBezTo>
                <a:cubicBezTo>
                  <a:pt x="8467" y="20029"/>
                  <a:pt x="8445" y="20040"/>
                  <a:pt x="8434" y="20062"/>
                </a:cubicBezTo>
                <a:cubicBezTo>
                  <a:pt x="8400" y="20085"/>
                  <a:pt x="8366" y="20108"/>
                  <a:pt x="8344" y="20130"/>
                </a:cubicBezTo>
                <a:cubicBezTo>
                  <a:pt x="8321" y="20153"/>
                  <a:pt x="8287" y="20175"/>
                  <a:pt x="8264" y="20198"/>
                </a:cubicBezTo>
                <a:cubicBezTo>
                  <a:pt x="8219" y="20232"/>
                  <a:pt x="8186" y="20277"/>
                  <a:pt x="8140" y="20311"/>
                </a:cubicBezTo>
                <a:cubicBezTo>
                  <a:pt x="8050" y="20413"/>
                  <a:pt x="7948" y="20503"/>
                  <a:pt x="7847" y="20604"/>
                </a:cubicBezTo>
                <a:cubicBezTo>
                  <a:pt x="7767" y="20684"/>
                  <a:pt x="7677" y="20762"/>
                  <a:pt x="7587" y="20842"/>
                </a:cubicBezTo>
                <a:cubicBezTo>
                  <a:pt x="7497" y="20932"/>
                  <a:pt x="7406" y="21022"/>
                  <a:pt x="7316" y="21124"/>
                </a:cubicBezTo>
                <a:cubicBezTo>
                  <a:pt x="7237" y="21214"/>
                  <a:pt x="7147" y="21304"/>
                  <a:pt x="7068" y="21406"/>
                </a:cubicBezTo>
                <a:cubicBezTo>
                  <a:pt x="7046" y="21428"/>
                  <a:pt x="7024" y="21450"/>
                  <a:pt x="7013" y="21471"/>
                </a:cubicBezTo>
                <a:lnTo>
                  <a:pt x="7013" y="21471"/>
                </a:lnTo>
                <a:lnTo>
                  <a:pt x="7147" y="21203"/>
                </a:lnTo>
                <a:cubicBezTo>
                  <a:pt x="7180" y="21135"/>
                  <a:pt x="7226" y="21056"/>
                  <a:pt x="7260" y="20988"/>
                </a:cubicBezTo>
                <a:cubicBezTo>
                  <a:pt x="7305" y="20920"/>
                  <a:pt x="7350" y="20842"/>
                  <a:pt x="7395" y="20774"/>
                </a:cubicBezTo>
                <a:cubicBezTo>
                  <a:pt x="7441" y="20684"/>
                  <a:pt x="7497" y="20593"/>
                  <a:pt x="7553" y="20514"/>
                </a:cubicBezTo>
                <a:cubicBezTo>
                  <a:pt x="7609" y="20435"/>
                  <a:pt x="7666" y="20345"/>
                  <a:pt x="7722" y="20266"/>
                </a:cubicBezTo>
                <a:lnTo>
                  <a:pt x="7757" y="20232"/>
                </a:lnTo>
                <a:cubicBezTo>
                  <a:pt x="7779" y="20210"/>
                  <a:pt x="7790" y="20175"/>
                  <a:pt x="7813" y="20153"/>
                </a:cubicBezTo>
                <a:cubicBezTo>
                  <a:pt x="7847" y="20119"/>
                  <a:pt x="7880" y="20085"/>
                  <a:pt x="7903" y="20040"/>
                </a:cubicBezTo>
                <a:cubicBezTo>
                  <a:pt x="8028" y="19916"/>
                  <a:pt x="8151" y="19781"/>
                  <a:pt x="8264" y="19645"/>
                </a:cubicBezTo>
                <a:cubicBezTo>
                  <a:pt x="8264" y="19645"/>
                  <a:pt x="8276" y="19645"/>
                  <a:pt x="8276" y="19633"/>
                </a:cubicBezTo>
                <a:cubicBezTo>
                  <a:pt x="8309" y="19588"/>
                  <a:pt x="8355" y="19543"/>
                  <a:pt x="8400" y="19498"/>
                </a:cubicBezTo>
                <a:cubicBezTo>
                  <a:pt x="8400" y="19487"/>
                  <a:pt x="8400" y="19487"/>
                  <a:pt x="8411" y="19487"/>
                </a:cubicBezTo>
                <a:cubicBezTo>
                  <a:pt x="8411" y="19475"/>
                  <a:pt x="8422" y="19464"/>
                  <a:pt x="8434" y="19464"/>
                </a:cubicBezTo>
                <a:lnTo>
                  <a:pt x="8422" y="19464"/>
                </a:lnTo>
                <a:lnTo>
                  <a:pt x="8434" y="19453"/>
                </a:lnTo>
                <a:cubicBezTo>
                  <a:pt x="8445" y="19442"/>
                  <a:pt x="8445" y="19430"/>
                  <a:pt x="8457" y="19430"/>
                </a:cubicBezTo>
                <a:lnTo>
                  <a:pt x="8479" y="19408"/>
                </a:lnTo>
                <a:cubicBezTo>
                  <a:pt x="8478" y="19408"/>
                  <a:pt x="8477" y="19408"/>
                  <a:pt x="8475" y="19408"/>
                </a:cubicBezTo>
                <a:lnTo>
                  <a:pt x="8475" y="19408"/>
                </a:lnTo>
                <a:cubicBezTo>
                  <a:pt x="8496" y="19380"/>
                  <a:pt x="8517" y="19358"/>
                  <a:pt x="8547" y="19329"/>
                </a:cubicBezTo>
                <a:cubicBezTo>
                  <a:pt x="8648" y="19204"/>
                  <a:pt x="8761" y="19103"/>
                  <a:pt x="8874" y="18990"/>
                </a:cubicBezTo>
                <a:cubicBezTo>
                  <a:pt x="9009" y="18866"/>
                  <a:pt x="9145" y="18730"/>
                  <a:pt x="9280" y="18595"/>
                </a:cubicBezTo>
                <a:cubicBezTo>
                  <a:pt x="9405" y="18448"/>
                  <a:pt x="9529" y="18301"/>
                  <a:pt x="9664" y="18155"/>
                </a:cubicBezTo>
                <a:lnTo>
                  <a:pt x="9664" y="18143"/>
                </a:lnTo>
                <a:cubicBezTo>
                  <a:pt x="9754" y="18042"/>
                  <a:pt x="9857" y="17940"/>
                  <a:pt x="9958" y="17839"/>
                </a:cubicBezTo>
                <a:cubicBezTo>
                  <a:pt x="10093" y="17703"/>
                  <a:pt x="10218" y="17556"/>
                  <a:pt x="10331" y="17410"/>
                </a:cubicBezTo>
                <a:lnTo>
                  <a:pt x="10500" y="17172"/>
                </a:lnTo>
                <a:cubicBezTo>
                  <a:pt x="10557" y="17094"/>
                  <a:pt x="10624" y="17014"/>
                  <a:pt x="10680" y="16946"/>
                </a:cubicBezTo>
                <a:cubicBezTo>
                  <a:pt x="10760" y="16856"/>
                  <a:pt x="10827" y="16778"/>
                  <a:pt x="10906" y="16698"/>
                </a:cubicBezTo>
                <a:cubicBezTo>
                  <a:pt x="10920" y="16703"/>
                  <a:pt x="10935" y="16706"/>
                  <a:pt x="10948" y="16706"/>
                </a:cubicBezTo>
                <a:cubicBezTo>
                  <a:pt x="10966" y="16706"/>
                  <a:pt x="10983" y="16700"/>
                  <a:pt x="10996" y="16687"/>
                </a:cubicBezTo>
                <a:cubicBezTo>
                  <a:pt x="11053" y="16642"/>
                  <a:pt x="11121" y="16585"/>
                  <a:pt x="11177" y="16540"/>
                </a:cubicBezTo>
                <a:cubicBezTo>
                  <a:pt x="11234" y="16495"/>
                  <a:pt x="11290" y="16450"/>
                  <a:pt x="11335" y="16405"/>
                </a:cubicBezTo>
                <a:cubicBezTo>
                  <a:pt x="11358" y="16382"/>
                  <a:pt x="11392" y="16359"/>
                  <a:pt x="11415" y="16326"/>
                </a:cubicBezTo>
                <a:lnTo>
                  <a:pt x="11493" y="16246"/>
                </a:lnTo>
                <a:lnTo>
                  <a:pt x="11640" y="16100"/>
                </a:lnTo>
                <a:cubicBezTo>
                  <a:pt x="11674" y="16078"/>
                  <a:pt x="11708" y="16043"/>
                  <a:pt x="11741" y="16021"/>
                </a:cubicBezTo>
                <a:cubicBezTo>
                  <a:pt x="11776" y="15998"/>
                  <a:pt x="11809" y="15965"/>
                  <a:pt x="11854" y="15942"/>
                </a:cubicBezTo>
                <a:cubicBezTo>
                  <a:pt x="11934" y="15885"/>
                  <a:pt x="12002" y="15829"/>
                  <a:pt x="12080" y="15784"/>
                </a:cubicBezTo>
                <a:lnTo>
                  <a:pt x="12318" y="15614"/>
                </a:lnTo>
                <a:cubicBezTo>
                  <a:pt x="12408" y="15536"/>
                  <a:pt x="12498" y="15445"/>
                  <a:pt x="12566" y="15343"/>
                </a:cubicBezTo>
                <a:cubicBezTo>
                  <a:pt x="12599" y="15298"/>
                  <a:pt x="12622" y="15242"/>
                  <a:pt x="12656" y="15197"/>
                </a:cubicBezTo>
                <a:cubicBezTo>
                  <a:pt x="12702" y="15107"/>
                  <a:pt x="12735" y="15016"/>
                  <a:pt x="12780" y="14914"/>
                </a:cubicBezTo>
                <a:cubicBezTo>
                  <a:pt x="12814" y="14824"/>
                  <a:pt x="12848" y="14723"/>
                  <a:pt x="12870" y="14632"/>
                </a:cubicBezTo>
                <a:cubicBezTo>
                  <a:pt x="12905" y="14530"/>
                  <a:pt x="12916" y="14440"/>
                  <a:pt x="12927" y="14339"/>
                </a:cubicBezTo>
                <a:cubicBezTo>
                  <a:pt x="12927" y="14237"/>
                  <a:pt x="12938" y="14136"/>
                  <a:pt x="12916" y="14034"/>
                </a:cubicBezTo>
                <a:cubicBezTo>
                  <a:pt x="12916" y="13978"/>
                  <a:pt x="12893" y="13910"/>
                  <a:pt x="12870" y="13853"/>
                </a:cubicBezTo>
                <a:cubicBezTo>
                  <a:pt x="12848" y="13808"/>
                  <a:pt x="12814" y="13752"/>
                  <a:pt x="12769" y="13718"/>
                </a:cubicBezTo>
                <a:cubicBezTo>
                  <a:pt x="12724" y="13695"/>
                  <a:pt x="12679" y="13672"/>
                  <a:pt x="12622" y="13672"/>
                </a:cubicBezTo>
                <a:cubicBezTo>
                  <a:pt x="12554" y="13672"/>
                  <a:pt x="12509" y="13707"/>
                  <a:pt x="12464" y="13740"/>
                </a:cubicBezTo>
                <a:cubicBezTo>
                  <a:pt x="12408" y="13774"/>
                  <a:pt x="12363" y="13820"/>
                  <a:pt x="12318" y="13865"/>
                </a:cubicBezTo>
                <a:cubicBezTo>
                  <a:pt x="12261" y="13933"/>
                  <a:pt x="12193" y="14011"/>
                  <a:pt x="12137" y="14079"/>
                </a:cubicBezTo>
                <a:cubicBezTo>
                  <a:pt x="12069" y="14158"/>
                  <a:pt x="12012" y="14226"/>
                  <a:pt x="11945" y="14305"/>
                </a:cubicBezTo>
                <a:cubicBezTo>
                  <a:pt x="11877" y="14384"/>
                  <a:pt x="11809" y="14452"/>
                  <a:pt x="11753" y="14530"/>
                </a:cubicBezTo>
                <a:cubicBezTo>
                  <a:pt x="11708" y="14587"/>
                  <a:pt x="11663" y="14632"/>
                  <a:pt x="11629" y="14688"/>
                </a:cubicBezTo>
                <a:cubicBezTo>
                  <a:pt x="11550" y="14801"/>
                  <a:pt x="11482" y="14926"/>
                  <a:pt x="11425" y="15050"/>
                </a:cubicBezTo>
                <a:cubicBezTo>
                  <a:pt x="11380" y="15152"/>
                  <a:pt x="11347" y="15253"/>
                  <a:pt x="11312" y="15366"/>
                </a:cubicBezTo>
                <a:cubicBezTo>
                  <a:pt x="11302" y="15411"/>
                  <a:pt x="11290" y="15456"/>
                  <a:pt x="11279" y="15513"/>
                </a:cubicBezTo>
                <a:lnTo>
                  <a:pt x="11245" y="15649"/>
                </a:lnTo>
                <a:cubicBezTo>
                  <a:pt x="11234" y="15694"/>
                  <a:pt x="11234" y="15750"/>
                  <a:pt x="11222" y="15795"/>
                </a:cubicBezTo>
                <a:cubicBezTo>
                  <a:pt x="11211" y="15817"/>
                  <a:pt x="11211" y="15840"/>
                  <a:pt x="11200" y="15863"/>
                </a:cubicBezTo>
                <a:cubicBezTo>
                  <a:pt x="11189" y="15885"/>
                  <a:pt x="11189" y="15908"/>
                  <a:pt x="11177" y="15930"/>
                </a:cubicBezTo>
                <a:cubicBezTo>
                  <a:pt x="11166" y="15965"/>
                  <a:pt x="11154" y="15987"/>
                  <a:pt x="11144" y="16021"/>
                </a:cubicBezTo>
                <a:cubicBezTo>
                  <a:pt x="11121" y="16055"/>
                  <a:pt x="11098" y="16088"/>
                  <a:pt x="11087" y="16123"/>
                </a:cubicBezTo>
                <a:cubicBezTo>
                  <a:pt x="11064" y="16168"/>
                  <a:pt x="11042" y="16213"/>
                  <a:pt x="11008" y="16258"/>
                </a:cubicBezTo>
                <a:cubicBezTo>
                  <a:pt x="10974" y="16314"/>
                  <a:pt x="10940" y="16371"/>
                  <a:pt x="10895" y="16427"/>
                </a:cubicBezTo>
                <a:cubicBezTo>
                  <a:pt x="10873" y="16450"/>
                  <a:pt x="10850" y="16484"/>
                  <a:pt x="10816" y="16517"/>
                </a:cubicBezTo>
                <a:cubicBezTo>
                  <a:pt x="10805" y="16540"/>
                  <a:pt x="10782" y="16563"/>
                  <a:pt x="10760" y="16585"/>
                </a:cubicBezTo>
                <a:lnTo>
                  <a:pt x="10760" y="16597"/>
                </a:lnTo>
                <a:lnTo>
                  <a:pt x="10748" y="16597"/>
                </a:lnTo>
                <a:cubicBezTo>
                  <a:pt x="10748" y="16608"/>
                  <a:pt x="10737" y="16619"/>
                  <a:pt x="10725" y="16619"/>
                </a:cubicBezTo>
                <a:lnTo>
                  <a:pt x="10725" y="16630"/>
                </a:lnTo>
                <a:cubicBezTo>
                  <a:pt x="10715" y="16630"/>
                  <a:pt x="10715" y="16642"/>
                  <a:pt x="10715" y="16642"/>
                </a:cubicBezTo>
                <a:cubicBezTo>
                  <a:pt x="10703" y="16653"/>
                  <a:pt x="10692" y="16675"/>
                  <a:pt x="10669" y="16687"/>
                </a:cubicBezTo>
                <a:cubicBezTo>
                  <a:pt x="10624" y="16743"/>
                  <a:pt x="10567" y="16811"/>
                  <a:pt x="10511" y="16879"/>
                </a:cubicBezTo>
                <a:cubicBezTo>
                  <a:pt x="10466" y="16936"/>
                  <a:pt x="10432" y="16992"/>
                  <a:pt x="10387" y="17048"/>
                </a:cubicBezTo>
                <a:cubicBezTo>
                  <a:pt x="10376" y="17071"/>
                  <a:pt x="10376" y="17082"/>
                  <a:pt x="10364" y="17094"/>
                </a:cubicBezTo>
                <a:lnTo>
                  <a:pt x="10364" y="17082"/>
                </a:lnTo>
                <a:cubicBezTo>
                  <a:pt x="10353" y="17104"/>
                  <a:pt x="10342" y="17127"/>
                  <a:pt x="10331" y="17139"/>
                </a:cubicBezTo>
                <a:lnTo>
                  <a:pt x="10331" y="17150"/>
                </a:lnTo>
                <a:lnTo>
                  <a:pt x="10296" y="17184"/>
                </a:lnTo>
                <a:cubicBezTo>
                  <a:pt x="10299" y="17184"/>
                  <a:pt x="10301" y="17184"/>
                  <a:pt x="10302" y="17183"/>
                </a:cubicBezTo>
                <a:lnTo>
                  <a:pt x="10302" y="17183"/>
                </a:lnTo>
                <a:cubicBezTo>
                  <a:pt x="10258" y="17258"/>
                  <a:pt x="10204" y="17323"/>
                  <a:pt x="10150" y="17398"/>
                </a:cubicBezTo>
                <a:cubicBezTo>
                  <a:pt x="10105" y="17466"/>
                  <a:pt x="10048" y="17523"/>
                  <a:pt x="9992" y="17590"/>
                </a:cubicBezTo>
                <a:cubicBezTo>
                  <a:pt x="9867" y="17726"/>
                  <a:pt x="9732" y="17850"/>
                  <a:pt x="9608" y="17985"/>
                </a:cubicBezTo>
                <a:cubicBezTo>
                  <a:pt x="9484" y="18132"/>
                  <a:pt x="9371" y="18279"/>
                  <a:pt x="9247" y="18426"/>
                </a:cubicBezTo>
                <a:lnTo>
                  <a:pt x="9247" y="18414"/>
                </a:lnTo>
                <a:lnTo>
                  <a:pt x="9235" y="18426"/>
                </a:lnTo>
                <a:cubicBezTo>
                  <a:pt x="9235" y="18437"/>
                  <a:pt x="9224" y="18448"/>
                  <a:pt x="9213" y="18459"/>
                </a:cubicBezTo>
                <a:cubicBezTo>
                  <a:pt x="9157" y="18527"/>
                  <a:pt x="9100" y="18584"/>
                  <a:pt x="9032" y="18640"/>
                </a:cubicBezTo>
                <a:cubicBezTo>
                  <a:pt x="8987" y="18697"/>
                  <a:pt x="8942" y="18742"/>
                  <a:pt x="8896" y="18787"/>
                </a:cubicBezTo>
                <a:cubicBezTo>
                  <a:pt x="8908" y="18742"/>
                  <a:pt x="8931" y="18697"/>
                  <a:pt x="8953" y="18662"/>
                </a:cubicBezTo>
                <a:cubicBezTo>
                  <a:pt x="8964" y="18606"/>
                  <a:pt x="8976" y="18561"/>
                  <a:pt x="8999" y="18504"/>
                </a:cubicBezTo>
                <a:lnTo>
                  <a:pt x="9032" y="18369"/>
                </a:lnTo>
                <a:lnTo>
                  <a:pt x="9066" y="18233"/>
                </a:lnTo>
                <a:cubicBezTo>
                  <a:pt x="9134" y="17952"/>
                  <a:pt x="9190" y="17658"/>
                  <a:pt x="9247" y="17365"/>
                </a:cubicBezTo>
                <a:lnTo>
                  <a:pt x="9247" y="17353"/>
                </a:lnTo>
                <a:lnTo>
                  <a:pt x="9247" y="17342"/>
                </a:lnTo>
                <a:cubicBezTo>
                  <a:pt x="9247" y="17330"/>
                  <a:pt x="9247" y="17319"/>
                  <a:pt x="9258" y="17308"/>
                </a:cubicBezTo>
                <a:lnTo>
                  <a:pt x="9258" y="17285"/>
                </a:lnTo>
                <a:cubicBezTo>
                  <a:pt x="9258" y="17263"/>
                  <a:pt x="9269" y="17252"/>
                  <a:pt x="9269" y="17240"/>
                </a:cubicBezTo>
                <a:lnTo>
                  <a:pt x="9269" y="17217"/>
                </a:lnTo>
                <a:lnTo>
                  <a:pt x="9303" y="17082"/>
                </a:lnTo>
                <a:lnTo>
                  <a:pt x="9303" y="17094"/>
                </a:lnTo>
                <a:cubicBezTo>
                  <a:pt x="9325" y="16981"/>
                  <a:pt x="9337" y="16879"/>
                  <a:pt x="9348" y="16766"/>
                </a:cubicBezTo>
                <a:cubicBezTo>
                  <a:pt x="9371" y="16630"/>
                  <a:pt x="9382" y="16484"/>
                  <a:pt x="9393" y="16349"/>
                </a:cubicBezTo>
                <a:cubicBezTo>
                  <a:pt x="9405" y="16190"/>
                  <a:pt x="9416" y="16043"/>
                  <a:pt x="9428" y="15897"/>
                </a:cubicBezTo>
                <a:cubicBezTo>
                  <a:pt x="9438" y="15817"/>
                  <a:pt x="9438" y="15739"/>
                  <a:pt x="9438" y="15671"/>
                </a:cubicBezTo>
                <a:lnTo>
                  <a:pt x="9438" y="15637"/>
                </a:lnTo>
                <a:cubicBezTo>
                  <a:pt x="9450" y="15558"/>
                  <a:pt x="9461" y="15490"/>
                  <a:pt x="9473" y="15411"/>
                </a:cubicBezTo>
                <a:cubicBezTo>
                  <a:pt x="9473" y="15388"/>
                  <a:pt x="9484" y="15378"/>
                  <a:pt x="9484" y="15355"/>
                </a:cubicBezTo>
                <a:cubicBezTo>
                  <a:pt x="9495" y="15332"/>
                  <a:pt x="9495" y="15310"/>
                  <a:pt x="9506" y="15287"/>
                </a:cubicBezTo>
                <a:lnTo>
                  <a:pt x="9506" y="15298"/>
                </a:lnTo>
                <a:cubicBezTo>
                  <a:pt x="9506" y="15287"/>
                  <a:pt x="9518" y="15265"/>
                  <a:pt x="9518" y="15253"/>
                </a:cubicBezTo>
                <a:cubicBezTo>
                  <a:pt x="9529" y="15242"/>
                  <a:pt x="9529" y="15220"/>
                  <a:pt x="9529" y="15208"/>
                </a:cubicBezTo>
                <a:cubicBezTo>
                  <a:pt x="9551" y="15163"/>
                  <a:pt x="9574" y="15107"/>
                  <a:pt x="9586" y="15050"/>
                </a:cubicBezTo>
                <a:cubicBezTo>
                  <a:pt x="9607" y="15008"/>
                  <a:pt x="9617" y="14956"/>
                  <a:pt x="9637" y="14903"/>
                </a:cubicBezTo>
                <a:lnTo>
                  <a:pt x="9637" y="14903"/>
                </a:lnTo>
                <a:cubicBezTo>
                  <a:pt x="9636" y="14903"/>
                  <a:pt x="9634" y="14903"/>
                  <a:pt x="9631" y="14903"/>
                </a:cubicBezTo>
                <a:cubicBezTo>
                  <a:pt x="9653" y="14847"/>
                  <a:pt x="9676" y="14791"/>
                  <a:pt x="9698" y="14723"/>
                </a:cubicBezTo>
                <a:lnTo>
                  <a:pt x="9698" y="14711"/>
                </a:lnTo>
                <a:cubicBezTo>
                  <a:pt x="9698" y="14711"/>
                  <a:pt x="9709" y="14711"/>
                  <a:pt x="9709" y="14700"/>
                </a:cubicBezTo>
                <a:lnTo>
                  <a:pt x="9709" y="14688"/>
                </a:lnTo>
                <a:lnTo>
                  <a:pt x="9709" y="14678"/>
                </a:lnTo>
                <a:lnTo>
                  <a:pt x="9721" y="14678"/>
                </a:lnTo>
                <a:lnTo>
                  <a:pt x="9721" y="14666"/>
                </a:lnTo>
                <a:lnTo>
                  <a:pt x="9721" y="14643"/>
                </a:lnTo>
                <a:cubicBezTo>
                  <a:pt x="9732" y="14632"/>
                  <a:pt x="9732" y="14632"/>
                  <a:pt x="9732" y="14621"/>
                </a:cubicBezTo>
                <a:lnTo>
                  <a:pt x="9732" y="14632"/>
                </a:lnTo>
                <a:lnTo>
                  <a:pt x="9800" y="14429"/>
                </a:lnTo>
                <a:cubicBezTo>
                  <a:pt x="9811" y="14395"/>
                  <a:pt x="9834" y="14350"/>
                  <a:pt x="9845" y="14316"/>
                </a:cubicBezTo>
                <a:cubicBezTo>
                  <a:pt x="9857" y="14271"/>
                  <a:pt x="9867" y="14237"/>
                  <a:pt x="9867" y="14203"/>
                </a:cubicBezTo>
                <a:cubicBezTo>
                  <a:pt x="9879" y="14181"/>
                  <a:pt x="9879" y="14169"/>
                  <a:pt x="9879" y="14147"/>
                </a:cubicBezTo>
                <a:cubicBezTo>
                  <a:pt x="9890" y="14136"/>
                  <a:pt x="9890" y="14113"/>
                  <a:pt x="9890" y="14091"/>
                </a:cubicBezTo>
                <a:cubicBezTo>
                  <a:pt x="9913" y="13988"/>
                  <a:pt x="9913" y="13887"/>
                  <a:pt x="9902" y="13785"/>
                </a:cubicBezTo>
                <a:cubicBezTo>
                  <a:pt x="9890" y="13684"/>
                  <a:pt x="9857" y="13582"/>
                  <a:pt x="9800" y="13503"/>
                </a:cubicBezTo>
                <a:cubicBezTo>
                  <a:pt x="9732" y="13424"/>
                  <a:pt x="9653" y="13356"/>
                  <a:pt x="9563" y="13334"/>
                </a:cubicBezTo>
                <a:cubicBezTo>
                  <a:pt x="9513" y="13315"/>
                  <a:pt x="9457" y="13307"/>
                  <a:pt x="9401" y="13307"/>
                </a:cubicBezTo>
                <a:cubicBezTo>
                  <a:pt x="9356" y="13307"/>
                  <a:pt x="9310" y="13313"/>
                  <a:pt x="9269" y="13323"/>
                </a:cubicBezTo>
                <a:cubicBezTo>
                  <a:pt x="9167" y="13356"/>
                  <a:pt x="9077" y="13413"/>
                  <a:pt x="9009" y="13492"/>
                </a:cubicBezTo>
                <a:cubicBezTo>
                  <a:pt x="8942" y="13559"/>
                  <a:pt x="8874" y="13639"/>
                  <a:pt x="8840" y="13740"/>
                </a:cubicBezTo>
                <a:cubicBezTo>
                  <a:pt x="8806" y="13830"/>
                  <a:pt x="8806" y="13921"/>
                  <a:pt x="8829" y="14011"/>
                </a:cubicBezTo>
                <a:cubicBezTo>
                  <a:pt x="8840" y="14034"/>
                  <a:pt x="8840" y="14056"/>
                  <a:pt x="8851" y="14079"/>
                </a:cubicBezTo>
                <a:cubicBezTo>
                  <a:pt x="8851" y="14101"/>
                  <a:pt x="8863" y="14113"/>
                  <a:pt x="8863" y="14136"/>
                </a:cubicBezTo>
                <a:cubicBezTo>
                  <a:pt x="8874" y="14169"/>
                  <a:pt x="8886" y="14203"/>
                  <a:pt x="8896" y="14226"/>
                </a:cubicBezTo>
                <a:cubicBezTo>
                  <a:pt x="8931" y="14305"/>
                  <a:pt x="8964" y="14372"/>
                  <a:pt x="8999" y="14452"/>
                </a:cubicBezTo>
                <a:cubicBezTo>
                  <a:pt x="9032" y="14520"/>
                  <a:pt x="9055" y="14576"/>
                  <a:pt x="9089" y="14643"/>
                </a:cubicBezTo>
                <a:cubicBezTo>
                  <a:pt x="9122" y="14711"/>
                  <a:pt x="9157" y="14779"/>
                  <a:pt x="9179" y="14847"/>
                </a:cubicBezTo>
                <a:cubicBezTo>
                  <a:pt x="9202" y="14914"/>
                  <a:pt x="9224" y="14982"/>
                  <a:pt x="9235" y="15050"/>
                </a:cubicBezTo>
                <a:cubicBezTo>
                  <a:pt x="9247" y="15117"/>
                  <a:pt x="9269" y="15185"/>
                  <a:pt x="9280" y="15253"/>
                </a:cubicBezTo>
                <a:lnTo>
                  <a:pt x="9280" y="15242"/>
                </a:lnTo>
                <a:cubicBezTo>
                  <a:pt x="9280" y="15265"/>
                  <a:pt x="9292" y="15276"/>
                  <a:pt x="9292" y="15298"/>
                </a:cubicBezTo>
                <a:lnTo>
                  <a:pt x="9292" y="15310"/>
                </a:lnTo>
                <a:cubicBezTo>
                  <a:pt x="9280" y="15343"/>
                  <a:pt x="9280" y="15378"/>
                  <a:pt x="9280" y="15411"/>
                </a:cubicBezTo>
                <a:cubicBezTo>
                  <a:pt x="9269" y="15479"/>
                  <a:pt x="9280" y="15558"/>
                  <a:pt x="9280" y="15626"/>
                </a:cubicBezTo>
                <a:cubicBezTo>
                  <a:pt x="9280" y="15659"/>
                  <a:pt x="9303" y="15694"/>
                  <a:pt x="9325" y="15705"/>
                </a:cubicBezTo>
                <a:cubicBezTo>
                  <a:pt x="9325" y="15817"/>
                  <a:pt x="9325" y="15930"/>
                  <a:pt x="9315" y="16055"/>
                </a:cubicBezTo>
                <a:cubicBezTo>
                  <a:pt x="9315" y="16088"/>
                  <a:pt x="9315" y="16123"/>
                  <a:pt x="9303" y="16168"/>
                </a:cubicBezTo>
                <a:lnTo>
                  <a:pt x="9303" y="16246"/>
                </a:lnTo>
                <a:lnTo>
                  <a:pt x="9303" y="16258"/>
                </a:lnTo>
                <a:lnTo>
                  <a:pt x="9303" y="16281"/>
                </a:lnTo>
                <a:lnTo>
                  <a:pt x="9303" y="16292"/>
                </a:lnTo>
                <a:lnTo>
                  <a:pt x="9303" y="16303"/>
                </a:lnTo>
                <a:lnTo>
                  <a:pt x="9303" y="16326"/>
                </a:lnTo>
                <a:cubicBezTo>
                  <a:pt x="9292" y="16326"/>
                  <a:pt x="9292" y="16337"/>
                  <a:pt x="9292" y="16337"/>
                </a:cubicBezTo>
                <a:lnTo>
                  <a:pt x="9292" y="16349"/>
                </a:lnTo>
                <a:lnTo>
                  <a:pt x="9292" y="16359"/>
                </a:lnTo>
                <a:lnTo>
                  <a:pt x="9292" y="16472"/>
                </a:lnTo>
                <a:cubicBezTo>
                  <a:pt x="9280" y="16619"/>
                  <a:pt x="9269" y="16755"/>
                  <a:pt x="9247" y="16901"/>
                </a:cubicBezTo>
                <a:cubicBezTo>
                  <a:pt x="9224" y="17048"/>
                  <a:pt x="9190" y="17195"/>
                  <a:pt x="9157" y="17342"/>
                </a:cubicBezTo>
                <a:cubicBezTo>
                  <a:pt x="9145" y="17443"/>
                  <a:pt x="9122" y="17545"/>
                  <a:pt x="9111" y="17646"/>
                </a:cubicBezTo>
                <a:cubicBezTo>
                  <a:pt x="9089" y="17759"/>
                  <a:pt x="9066" y="17872"/>
                  <a:pt x="9044" y="17974"/>
                </a:cubicBezTo>
                <a:lnTo>
                  <a:pt x="9044" y="17985"/>
                </a:lnTo>
                <a:cubicBezTo>
                  <a:pt x="9032" y="18019"/>
                  <a:pt x="9032" y="18053"/>
                  <a:pt x="9021" y="18087"/>
                </a:cubicBezTo>
                <a:cubicBezTo>
                  <a:pt x="9009" y="18177"/>
                  <a:pt x="8987" y="18268"/>
                  <a:pt x="8964" y="18346"/>
                </a:cubicBezTo>
                <a:cubicBezTo>
                  <a:pt x="8942" y="18448"/>
                  <a:pt x="8908" y="18550"/>
                  <a:pt x="8874" y="18640"/>
                </a:cubicBezTo>
                <a:cubicBezTo>
                  <a:pt x="8863" y="18697"/>
                  <a:pt x="8840" y="18753"/>
                  <a:pt x="8818" y="18810"/>
                </a:cubicBezTo>
                <a:cubicBezTo>
                  <a:pt x="8806" y="18832"/>
                  <a:pt x="8795" y="18855"/>
                  <a:pt x="8773" y="18866"/>
                </a:cubicBezTo>
                <a:cubicBezTo>
                  <a:pt x="8773" y="18877"/>
                  <a:pt x="8761" y="18888"/>
                  <a:pt x="8750" y="18900"/>
                </a:cubicBezTo>
                <a:cubicBezTo>
                  <a:pt x="8750" y="18911"/>
                  <a:pt x="8738" y="18923"/>
                  <a:pt x="8738" y="18933"/>
                </a:cubicBezTo>
                <a:lnTo>
                  <a:pt x="8660" y="19013"/>
                </a:lnTo>
                <a:cubicBezTo>
                  <a:pt x="8592" y="19081"/>
                  <a:pt x="8524" y="19159"/>
                  <a:pt x="8457" y="19227"/>
                </a:cubicBezTo>
                <a:lnTo>
                  <a:pt x="8457" y="19239"/>
                </a:lnTo>
                <a:cubicBezTo>
                  <a:pt x="8355" y="19340"/>
                  <a:pt x="8264" y="19453"/>
                  <a:pt x="8174" y="19566"/>
                </a:cubicBezTo>
                <a:cubicBezTo>
                  <a:pt x="8118" y="19623"/>
                  <a:pt x="8073" y="19679"/>
                  <a:pt x="8016" y="19735"/>
                </a:cubicBezTo>
                <a:lnTo>
                  <a:pt x="8028" y="19735"/>
                </a:lnTo>
                <a:cubicBezTo>
                  <a:pt x="8016" y="19735"/>
                  <a:pt x="8016" y="19746"/>
                  <a:pt x="8016" y="19746"/>
                </a:cubicBezTo>
                <a:lnTo>
                  <a:pt x="8005" y="19746"/>
                </a:lnTo>
                <a:lnTo>
                  <a:pt x="7835" y="19950"/>
                </a:lnTo>
                <a:lnTo>
                  <a:pt x="7824" y="19961"/>
                </a:lnTo>
                <a:cubicBezTo>
                  <a:pt x="7779" y="20006"/>
                  <a:pt x="7734" y="20062"/>
                  <a:pt x="7700" y="20119"/>
                </a:cubicBezTo>
                <a:cubicBezTo>
                  <a:pt x="7677" y="20142"/>
                  <a:pt x="7644" y="20175"/>
                  <a:pt x="7632" y="20198"/>
                </a:cubicBezTo>
                <a:cubicBezTo>
                  <a:pt x="7587" y="20255"/>
                  <a:pt x="7553" y="20311"/>
                  <a:pt x="7519" y="20356"/>
                </a:cubicBezTo>
                <a:lnTo>
                  <a:pt x="7451" y="20458"/>
                </a:lnTo>
                <a:cubicBezTo>
                  <a:pt x="7429" y="20503"/>
                  <a:pt x="7395" y="20548"/>
                  <a:pt x="7361" y="20593"/>
                </a:cubicBezTo>
                <a:lnTo>
                  <a:pt x="7226" y="20830"/>
                </a:lnTo>
                <a:cubicBezTo>
                  <a:pt x="7192" y="20887"/>
                  <a:pt x="7158" y="20955"/>
                  <a:pt x="7124" y="21011"/>
                </a:cubicBezTo>
                <a:cubicBezTo>
                  <a:pt x="7113" y="21045"/>
                  <a:pt x="7102" y="21068"/>
                  <a:pt x="7079" y="21090"/>
                </a:cubicBezTo>
                <a:cubicBezTo>
                  <a:pt x="7034" y="21203"/>
                  <a:pt x="6977" y="21304"/>
                  <a:pt x="6921" y="21417"/>
                </a:cubicBezTo>
                <a:cubicBezTo>
                  <a:pt x="6876" y="21497"/>
                  <a:pt x="6842" y="21575"/>
                  <a:pt x="6797" y="21655"/>
                </a:cubicBezTo>
                <a:cubicBezTo>
                  <a:pt x="6786" y="21700"/>
                  <a:pt x="6763" y="21745"/>
                  <a:pt x="6741" y="21790"/>
                </a:cubicBezTo>
                <a:cubicBezTo>
                  <a:pt x="6718" y="21813"/>
                  <a:pt x="6695" y="21835"/>
                  <a:pt x="6684" y="21858"/>
                </a:cubicBezTo>
                <a:lnTo>
                  <a:pt x="6673" y="21869"/>
                </a:lnTo>
                <a:cubicBezTo>
                  <a:pt x="6695" y="21474"/>
                  <a:pt x="6706" y="21090"/>
                  <a:pt x="6729" y="20695"/>
                </a:cubicBezTo>
                <a:cubicBezTo>
                  <a:pt x="6808" y="19724"/>
                  <a:pt x="6909" y="18753"/>
                  <a:pt x="7000" y="17771"/>
                </a:cubicBezTo>
                <a:cubicBezTo>
                  <a:pt x="7079" y="16969"/>
                  <a:pt x="7147" y="16156"/>
                  <a:pt x="7192" y="15355"/>
                </a:cubicBezTo>
                <a:cubicBezTo>
                  <a:pt x="7215" y="14937"/>
                  <a:pt x="7237" y="14508"/>
                  <a:pt x="7237" y="14091"/>
                </a:cubicBezTo>
                <a:cubicBezTo>
                  <a:pt x="7248" y="13684"/>
                  <a:pt x="7248" y="13278"/>
                  <a:pt x="7237" y="12871"/>
                </a:cubicBezTo>
                <a:cubicBezTo>
                  <a:pt x="7237" y="12736"/>
                  <a:pt x="7226" y="12611"/>
                  <a:pt x="7215" y="12476"/>
                </a:cubicBezTo>
                <a:cubicBezTo>
                  <a:pt x="7226" y="12453"/>
                  <a:pt x="7226" y="12420"/>
                  <a:pt x="7237" y="12397"/>
                </a:cubicBezTo>
                <a:lnTo>
                  <a:pt x="7226" y="12397"/>
                </a:lnTo>
                <a:cubicBezTo>
                  <a:pt x="7248" y="12307"/>
                  <a:pt x="7271" y="12216"/>
                  <a:pt x="7282" y="12137"/>
                </a:cubicBezTo>
                <a:cubicBezTo>
                  <a:pt x="7305" y="12036"/>
                  <a:pt x="7328" y="11946"/>
                  <a:pt x="7350" y="11855"/>
                </a:cubicBezTo>
                <a:cubicBezTo>
                  <a:pt x="7373" y="11787"/>
                  <a:pt x="7395" y="11708"/>
                  <a:pt x="7406" y="11640"/>
                </a:cubicBezTo>
                <a:lnTo>
                  <a:pt x="7474" y="11437"/>
                </a:lnTo>
                <a:cubicBezTo>
                  <a:pt x="7497" y="11347"/>
                  <a:pt x="7531" y="11256"/>
                  <a:pt x="7553" y="11166"/>
                </a:cubicBezTo>
                <a:cubicBezTo>
                  <a:pt x="7587" y="11076"/>
                  <a:pt x="7632" y="10975"/>
                  <a:pt x="7666" y="10873"/>
                </a:cubicBezTo>
                <a:cubicBezTo>
                  <a:pt x="7689" y="10794"/>
                  <a:pt x="7722" y="10704"/>
                  <a:pt x="7757" y="10624"/>
                </a:cubicBezTo>
                <a:cubicBezTo>
                  <a:pt x="7767" y="10591"/>
                  <a:pt x="7790" y="10568"/>
                  <a:pt x="7802" y="10534"/>
                </a:cubicBezTo>
                <a:cubicBezTo>
                  <a:pt x="7813" y="10500"/>
                  <a:pt x="7835" y="10455"/>
                  <a:pt x="7847" y="10421"/>
                </a:cubicBezTo>
                <a:cubicBezTo>
                  <a:pt x="7870" y="10388"/>
                  <a:pt x="7880" y="10353"/>
                  <a:pt x="7903" y="10331"/>
                </a:cubicBezTo>
                <a:cubicBezTo>
                  <a:pt x="7915" y="10297"/>
                  <a:pt x="7926" y="10263"/>
                  <a:pt x="7948" y="10240"/>
                </a:cubicBezTo>
                <a:cubicBezTo>
                  <a:pt x="7960" y="10229"/>
                  <a:pt x="7971" y="10207"/>
                  <a:pt x="7982" y="10184"/>
                </a:cubicBezTo>
                <a:cubicBezTo>
                  <a:pt x="7982" y="10195"/>
                  <a:pt x="7993" y="10195"/>
                  <a:pt x="8005" y="10195"/>
                </a:cubicBezTo>
                <a:cubicBezTo>
                  <a:pt x="8028" y="10195"/>
                  <a:pt x="8038" y="10173"/>
                  <a:pt x="8038" y="10150"/>
                </a:cubicBezTo>
                <a:lnTo>
                  <a:pt x="8038" y="10139"/>
                </a:lnTo>
                <a:cubicBezTo>
                  <a:pt x="8050" y="10139"/>
                  <a:pt x="8050" y="10139"/>
                  <a:pt x="8050" y="10127"/>
                </a:cubicBezTo>
                <a:cubicBezTo>
                  <a:pt x="8050" y="10117"/>
                  <a:pt x="8061" y="10105"/>
                  <a:pt x="8073" y="10094"/>
                </a:cubicBezTo>
                <a:cubicBezTo>
                  <a:pt x="8084" y="10071"/>
                  <a:pt x="8095" y="10049"/>
                  <a:pt x="8118" y="10037"/>
                </a:cubicBezTo>
                <a:lnTo>
                  <a:pt x="8186" y="9969"/>
                </a:lnTo>
                <a:cubicBezTo>
                  <a:pt x="8219" y="9947"/>
                  <a:pt x="8253" y="9913"/>
                  <a:pt x="8287" y="9891"/>
                </a:cubicBezTo>
                <a:lnTo>
                  <a:pt x="8457" y="9789"/>
                </a:lnTo>
                <a:cubicBezTo>
                  <a:pt x="8547" y="9744"/>
                  <a:pt x="8637" y="9710"/>
                  <a:pt x="8728" y="9676"/>
                </a:cubicBezTo>
                <a:cubicBezTo>
                  <a:pt x="8851" y="9631"/>
                  <a:pt x="8964" y="9597"/>
                  <a:pt x="9089" y="9575"/>
                </a:cubicBezTo>
                <a:cubicBezTo>
                  <a:pt x="9179" y="9563"/>
                  <a:pt x="9269" y="9540"/>
                  <a:pt x="9360" y="9540"/>
                </a:cubicBezTo>
                <a:cubicBezTo>
                  <a:pt x="9416" y="9529"/>
                  <a:pt x="9473" y="9518"/>
                  <a:pt x="9529" y="9518"/>
                </a:cubicBezTo>
                <a:cubicBezTo>
                  <a:pt x="9608" y="9507"/>
                  <a:pt x="9698" y="9507"/>
                  <a:pt x="9777" y="9495"/>
                </a:cubicBezTo>
                <a:lnTo>
                  <a:pt x="9992" y="9495"/>
                </a:lnTo>
                <a:cubicBezTo>
                  <a:pt x="10071" y="9484"/>
                  <a:pt x="10150" y="9484"/>
                  <a:pt x="10240" y="9484"/>
                </a:cubicBezTo>
                <a:cubicBezTo>
                  <a:pt x="10274" y="9484"/>
                  <a:pt x="10308" y="9484"/>
                  <a:pt x="10353" y="9473"/>
                </a:cubicBezTo>
                <a:cubicBezTo>
                  <a:pt x="10398" y="9518"/>
                  <a:pt x="10444" y="9552"/>
                  <a:pt x="10489" y="9585"/>
                </a:cubicBezTo>
                <a:lnTo>
                  <a:pt x="10567" y="9665"/>
                </a:lnTo>
                <a:cubicBezTo>
                  <a:pt x="10602" y="9698"/>
                  <a:pt x="10647" y="9721"/>
                  <a:pt x="10680" y="9744"/>
                </a:cubicBezTo>
                <a:cubicBezTo>
                  <a:pt x="10748" y="9789"/>
                  <a:pt x="10816" y="9834"/>
                  <a:pt x="10895" y="9868"/>
                </a:cubicBezTo>
                <a:cubicBezTo>
                  <a:pt x="10974" y="9913"/>
                  <a:pt x="11053" y="9947"/>
                  <a:pt x="11132" y="9981"/>
                </a:cubicBezTo>
                <a:cubicBezTo>
                  <a:pt x="11211" y="10014"/>
                  <a:pt x="11302" y="10049"/>
                  <a:pt x="11380" y="10071"/>
                </a:cubicBezTo>
                <a:cubicBezTo>
                  <a:pt x="11460" y="10105"/>
                  <a:pt x="11538" y="10127"/>
                  <a:pt x="11629" y="10139"/>
                </a:cubicBezTo>
                <a:cubicBezTo>
                  <a:pt x="11776" y="10184"/>
                  <a:pt x="11945" y="10218"/>
                  <a:pt x="12103" y="10218"/>
                </a:cubicBezTo>
                <a:lnTo>
                  <a:pt x="12182" y="10218"/>
                </a:lnTo>
                <a:cubicBezTo>
                  <a:pt x="12295" y="10207"/>
                  <a:pt x="12419" y="10184"/>
                  <a:pt x="12521" y="10139"/>
                </a:cubicBezTo>
                <a:cubicBezTo>
                  <a:pt x="12634" y="10094"/>
                  <a:pt x="12735" y="10037"/>
                  <a:pt x="12803" y="9947"/>
                </a:cubicBezTo>
                <a:cubicBezTo>
                  <a:pt x="12882" y="9856"/>
                  <a:pt x="12927" y="9744"/>
                  <a:pt x="12961" y="9631"/>
                </a:cubicBezTo>
                <a:lnTo>
                  <a:pt x="12995" y="9462"/>
                </a:lnTo>
                <a:cubicBezTo>
                  <a:pt x="12995" y="9405"/>
                  <a:pt x="12995" y="9349"/>
                  <a:pt x="12983" y="9304"/>
                </a:cubicBezTo>
                <a:cubicBezTo>
                  <a:pt x="12973" y="9224"/>
                  <a:pt x="12950" y="9156"/>
                  <a:pt x="12927" y="9089"/>
                </a:cubicBezTo>
                <a:cubicBezTo>
                  <a:pt x="12893" y="9033"/>
                  <a:pt x="12870" y="8976"/>
                  <a:pt x="12837" y="8920"/>
                </a:cubicBezTo>
                <a:cubicBezTo>
                  <a:pt x="12769" y="8807"/>
                  <a:pt x="12667" y="8717"/>
                  <a:pt x="12554" y="8649"/>
                </a:cubicBezTo>
                <a:cubicBezTo>
                  <a:pt x="12431" y="8592"/>
                  <a:pt x="12306" y="8547"/>
                  <a:pt x="12170" y="8547"/>
                </a:cubicBezTo>
                <a:cubicBezTo>
                  <a:pt x="12024" y="8547"/>
                  <a:pt x="11889" y="8569"/>
                  <a:pt x="11764" y="8615"/>
                </a:cubicBezTo>
                <a:cubicBezTo>
                  <a:pt x="11618" y="8671"/>
                  <a:pt x="11493" y="8739"/>
                  <a:pt x="11369" y="8818"/>
                </a:cubicBezTo>
                <a:cubicBezTo>
                  <a:pt x="11312" y="8852"/>
                  <a:pt x="11256" y="8897"/>
                  <a:pt x="11200" y="8931"/>
                </a:cubicBezTo>
                <a:cubicBezTo>
                  <a:pt x="11087" y="9010"/>
                  <a:pt x="10986" y="9111"/>
                  <a:pt x="10873" y="9191"/>
                </a:cubicBezTo>
                <a:cubicBezTo>
                  <a:pt x="10861" y="9202"/>
                  <a:pt x="10850" y="9202"/>
                  <a:pt x="10838" y="9213"/>
                </a:cubicBezTo>
                <a:cubicBezTo>
                  <a:pt x="10827" y="9213"/>
                  <a:pt x="10816" y="9224"/>
                  <a:pt x="10805" y="9224"/>
                </a:cubicBezTo>
                <a:cubicBezTo>
                  <a:pt x="10793" y="9236"/>
                  <a:pt x="10782" y="9236"/>
                  <a:pt x="10771" y="9236"/>
                </a:cubicBezTo>
                <a:cubicBezTo>
                  <a:pt x="10680" y="9247"/>
                  <a:pt x="10602" y="9259"/>
                  <a:pt x="10511" y="9269"/>
                </a:cubicBezTo>
                <a:cubicBezTo>
                  <a:pt x="10454" y="9281"/>
                  <a:pt x="10387" y="9281"/>
                  <a:pt x="10331" y="9292"/>
                </a:cubicBezTo>
                <a:cubicBezTo>
                  <a:pt x="10183" y="9304"/>
                  <a:pt x="10048" y="9315"/>
                  <a:pt x="9902" y="9326"/>
                </a:cubicBezTo>
                <a:cubicBezTo>
                  <a:pt x="9845" y="9337"/>
                  <a:pt x="9800" y="9337"/>
                  <a:pt x="9744" y="9337"/>
                </a:cubicBezTo>
                <a:cubicBezTo>
                  <a:pt x="9687" y="9349"/>
                  <a:pt x="9619" y="9360"/>
                  <a:pt x="9563" y="9360"/>
                </a:cubicBezTo>
                <a:cubicBezTo>
                  <a:pt x="9461" y="9371"/>
                  <a:pt x="9360" y="9394"/>
                  <a:pt x="9258" y="9405"/>
                </a:cubicBezTo>
                <a:cubicBezTo>
                  <a:pt x="9202" y="9417"/>
                  <a:pt x="9134" y="9427"/>
                  <a:pt x="9077" y="9450"/>
                </a:cubicBezTo>
                <a:cubicBezTo>
                  <a:pt x="9009" y="9462"/>
                  <a:pt x="8942" y="9484"/>
                  <a:pt x="8874" y="9507"/>
                </a:cubicBezTo>
                <a:cubicBezTo>
                  <a:pt x="8728" y="9552"/>
                  <a:pt x="8603" y="9597"/>
                  <a:pt x="8467" y="9665"/>
                </a:cubicBezTo>
                <a:cubicBezTo>
                  <a:pt x="8389" y="9710"/>
                  <a:pt x="8309" y="9755"/>
                  <a:pt x="8242" y="9811"/>
                </a:cubicBezTo>
                <a:cubicBezTo>
                  <a:pt x="8276" y="9766"/>
                  <a:pt x="8299" y="9721"/>
                  <a:pt x="8344" y="9676"/>
                </a:cubicBezTo>
                <a:cubicBezTo>
                  <a:pt x="8422" y="9585"/>
                  <a:pt x="8502" y="9507"/>
                  <a:pt x="8592" y="9427"/>
                </a:cubicBezTo>
                <a:cubicBezTo>
                  <a:pt x="8626" y="9394"/>
                  <a:pt x="8671" y="9349"/>
                  <a:pt x="8728" y="9315"/>
                </a:cubicBezTo>
                <a:cubicBezTo>
                  <a:pt x="8784" y="9269"/>
                  <a:pt x="8851" y="9213"/>
                  <a:pt x="8919" y="9168"/>
                </a:cubicBezTo>
                <a:cubicBezTo>
                  <a:pt x="8987" y="9111"/>
                  <a:pt x="9055" y="9066"/>
                  <a:pt x="9122" y="9010"/>
                </a:cubicBezTo>
                <a:cubicBezTo>
                  <a:pt x="9179" y="8965"/>
                  <a:pt x="9247" y="8908"/>
                  <a:pt x="9315" y="8863"/>
                </a:cubicBezTo>
                <a:cubicBezTo>
                  <a:pt x="9360" y="8818"/>
                  <a:pt x="9393" y="8784"/>
                  <a:pt x="9438" y="8750"/>
                </a:cubicBezTo>
                <a:cubicBezTo>
                  <a:pt x="9473" y="8727"/>
                  <a:pt x="9495" y="8705"/>
                  <a:pt x="9529" y="8682"/>
                </a:cubicBezTo>
                <a:cubicBezTo>
                  <a:pt x="9586" y="8626"/>
                  <a:pt x="9653" y="8569"/>
                  <a:pt x="9709" y="8513"/>
                </a:cubicBezTo>
                <a:lnTo>
                  <a:pt x="9721" y="8513"/>
                </a:lnTo>
                <a:lnTo>
                  <a:pt x="9721" y="8502"/>
                </a:lnTo>
                <a:lnTo>
                  <a:pt x="9732" y="8502"/>
                </a:lnTo>
                <a:cubicBezTo>
                  <a:pt x="9744" y="8491"/>
                  <a:pt x="9754" y="8468"/>
                  <a:pt x="9777" y="8457"/>
                </a:cubicBezTo>
                <a:cubicBezTo>
                  <a:pt x="9902" y="8344"/>
                  <a:pt x="10037" y="8220"/>
                  <a:pt x="10161" y="8107"/>
                </a:cubicBezTo>
                <a:cubicBezTo>
                  <a:pt x="10286" y="7982"/>
                  <a:pt x="10398" y="7859"/>
                  <a:pt x="10522" y="7734"/>
                </a:cubicBezTo>
                <a:cubicBezTo>
                  <a:pt x="10635" y="7610"/>
                  <a:pt x="10748" y="7497"/>
                  <a:pt x="10861" y="7384"/>
                </a:cubicBezTo>
                <a:cubicBezTo>
                  <a:pt x="10974" y="7272"/>
                  <a:pt x="11098" y="7169"/>
                  <a:pt x="11222" y="7057"/>
                </a:cubicBezTo>
                <a:lnTo>
                  <a:pt x="11234" y="7057"/>
                </a:lnTo>
                <a:lnTo>
                  <a:pt x="11324" y="6966"/>
                </a:lnTo>
                <a:cubicBezTo>
                  <a:pt x="11392" y="6910"/>
                  <a:pt x="11448" y="6853"/>
                  <a:pt x="11516" y="6797"/>
                </a:cubicBezTo>
                <a:cubicBezTo>
                  <a:pt x="11550" y="6831"/>
                  <a:pt x="11595" y="6843"/>
                  <a:pt x="11640" y="6843"/>
                </a:cubicBezTo>
                <a:cubicBezTo>
                  <a:pt x="11731" y="6843"/>
                  <a:pt x="11809" y="6843"/>
                  <a:pt x="11900" y="6831"/>
                </a:cubicBezTo>
                <a:cubicBezTo>
                  <a:pt x="11956" y="6820"/>
                  <a:pt x="12024" y="6797"/>
                  <a:pt x="12092" y="6786"/>
                </a:cubicBezTo>
                <a:cubicBezTo>
                  <a:pt x="12205" y="6763"/>
                  <a:pt x="12318" y="6730"/>
                  <a:pt x="12431" y="6695"/>
                </a:cubicBezTo>
                <a:cubicBezTo>
                  <a:pt x="12554" y="6662"/>
                  <a:pt x="12679" y="6628"/>
                  <a:pt x="12792" y="6582"/>
                </a:cubicBezTo>
                <a:cubicBezTo>
                  <a:pt x="12905" y="6537"/>
                  <a:pt x="13018" y="6492"/>
                  <a:pt x="13119" y="6436"/>
                </a:cubicBezTo>
                <a:cubicBezTo>
                  <a:pt x="13289" y="6357"/>
                  <a:pt x="13458" y="6266"/>
                  <a:pt x="13605" y="6143"/>
                </a:cubicBezTo>
                <a:cubicBezTo>
                  <a:pt x="13728" y="6030"/>
                  <a:pt x="13841" y="5882"/>
                  <a:pt x="13909" y="5714"/>
                </a:cubicBezTo>
                <a:cubicBezTo>
                  <a:pt x="13977" y="5544"/>
                  <a:pt x="13999" y="5352"/>
                  <a:pt x="13977" y="5172"/>
                </a:cubicBezTo>
                <a:cubicBezTo>
                  <a:pt x="13943" y="5002"/>
                  <a:pt x="13887" y="4821"/>
                  <a:pt x="13774" y="4686"/>
                </a:cubicBezTo>
                <a:cubicBezTo>
                  <a:pt x="13718" y="4630"/>
                  <a:pt x="13661" y="4573"/>
                  <a:pt x="13582" y="4528"/>
                </a:cubicBezTo>
                <a:cubicBezTo>
                  <a:pt x="13514" y="4494"/>
                  <a:pt x="13435" y="4460"/>
                  <a:pt x="13356" y="4449"/>
                </a:cubicBezTo>
                <a:cubicBezTo>
                  <a:pt x="13311" y="4443"/>
                  <a:pt x="13266" y="4440"/>
                  <a:pt x="13222" y="4440"/>
                </a:cubicBezTo>
                <a:cubicBezTo>
                  <a:pt x="13178" y="4440"/>
                  <a:pt x="13136" y="4443"/>
                  <a:pt x="13096" y="4449"/>
                </a:cubicBezTo>
                <a:cubicBezTo>
                  <a:pt x="13006" y="4460"/>
                  <a:pt x="12916" y="4483"/>
                  <a:pt x="12837" y="4517"/>
                </a:cubicBezTo>
                <a:cubicBezTo>
                  <a:pt x="12667" y="4573"/>
                  <a:pt x="12521" y="4663"/>
                  <a:pt x="12396" y="4788"/>
                </a:cubicBezTo>
                <a:cubicBezTo>
                  <a:pt x="12250" y="4912"/>
                  <a:pt x="12137" y="5070"/>
                  <a:pt x="12035" y="5228"/>
                </a:cubicBezTo>
                <a:cubicBezTo>
                  <a:pt x="11979" y="5330"/>
                  <a:pt x="11911" y="5431"/>
                  <a:pt x="11866" y="5533"/>
                </a:cubicBezTo>
                <a:cubicBezTo>
                  <a:pt x="11832" y="5601"/>
                  <a:pt x="11798" y="5657"/>
                  <a:pt x="11764" y="5724"/>
                </a:cubicBezTo>
                <a:cubicBezTo>
                  <a:pt x="11731" y="5792"/>
                  <a:pt x="11708" y="5860"/>
                  <a:pt x="11674" y="5939"/>
                </a:cubicBezTo>
                <a:cubicBezTo>
                  <a:pt x="11561" y="6176"/>
                  <a:pt x="11482" y="6424"/>
                  <a:pt x="11369" y="6662"/>
                </a:cubicBezTo>
                <a:lnTo>
                  <a:pt x="11358" y="6673"/>
                </a:lnTo>
                <a:cubicBezTo>
                  <a:pt x="11234" y="6775"/>
                  <a:pt x="11109" y="6888"/>
                  <a:pt x="10986" y="6989"/>
                </a:cubicBezTo>
                <a:cubicBezTo>
                  <a:pt x="10861" y="7102"/>
                  <a:pt x="10748" y="7204"/>
                  <a:pt x="10635" y="7328"/>
                </a:cubicBezTo>
                <a:cubicBezTo>
                  <a:pt x="10567" y="7384"/>
                  <a:pt x="10511" y="7452"/>
                  <a:pt x="10454" y="7520"/>
                </a:cubicBezTo>
                <a:cubicBezTo>
                  <a:pt x="10387" y="7588"/>
                  <a:pt x="10331" y="7644"/>
                  <a:pt x="10274" y="7711"/>
                </a:cubicBezTo>
                <a:cubicBezTo>
                  <a:pt x="10218" y="7779"/>
                  <a:pt x="10161" y="7836"/>
                  <a:pt x="10105" y="7892"/>
                </a:cubicBezTo>
                <a:cubicBezTo>
                  <a:pt x="10082" y="7926"/>
                  <a:pt x="10060" y="7949"/>
                  <a:pt x="10037" y="7971"/>
                </a:cubicBezTo>
                <a:lnTo>
                  <a:pt x="9947" y="8062"/>
                </a:lnTo>
                <a:lnTo>
                  <a:pt x="9608" y="8401"/>
                </a:lnTo>
                <a:cubicBezTo>
                  <a:pt x="9540" y="8457"/>
                  <a:pt x="9484" y="8513"/>
                  <a:pt x="9416" y="8581"/>
                </a:cubicBezTo>
                <a:cubicBezTo>
                  <a:pt x="9348" y="8626"/>
                  <a:pt x="9292" y="8682"/>
                  <a:pt x="9235" y="8739"/>
                </a:cubicBezTo>
                <a:cubicBezTo>
                  <a:pt x="9258" y="8682"/>
                  <a:pt x="9292" y="8626"/>
                  <a:pt x="9315" y="8569"/>
                </a:cubicBezTo>
                <a:cubicBezTo>
                  <a:pt x="9348" y="8502"/>
                  <a:pt x="9371" y="8446"/>
                  <a:pt x="9393" y="8389"/>
                </a:cubicBezTo>
                <a:cubicBezTo>
                  <a:pt x="9405" y="8355"/>
                  <a:pt x="9416" y="8333"/>
                  <a:pt x="9428" y="8298"/>
                </a:cubicBezTo>
                <a:cubicBezTo>
                  <a:pt x="9438" y="8276"/>
                  <a:pt x="9450" y="8242"/>
                  <a:pt x="9461" y="8220"/>
                </a:cubicBezTo>
                <a:cubicBezTo>
                  <a:pt x="9495" y="8140"/>
                  <a:pt x="9518" y="8062"/>
                  <a:pt x="9551" y="7994"/>
                </a:cubicBezTo>
                <a:cubicBezTo>
                  <a:pt x="9574" y="7904"/>
                  <a:pt x="9608" y="7824"/>
                  <a:pt x="9631" y="7746"/>
                </a:cubicBezTo>
                <a:cubicBezTo>
                  <a:pt x="9676" y="7588"/>
                  <a:pt x="9721" y="7440"/>
                  <a:pt x="9754" y="7282"/>
                </a:cubicBezTo>
                <a:cubicBezTo>
                  <a:pt x="9800" y="7124"/>
                  <a:pt x="9845" y="6955"/>
                  <a:pt x="9867" y="6797"/>
                </a:cubicBezTo>
                <a:lnTo>
                  <a:pt x="9867" y="6718"/>
                </a:lnTo>
                <a:cubicBezTo>
                  <a:pt x="9879" y="6684"/>
                  <a:pt x="9890" y="6639"/>
                  <a:pt x="9902" y="6605"/>
                </a:cubicBezTo>
                <a:cubicBezTo>
                  <a:pt x="9924" y="6537"/>
                  <a:pt x="9958" y="6470"/>
                  <a:pt x="9980" y="6414"/>
                </a:cubicBezTo>
                <a:cubicBezTo>
                  <a:pt x="10003" y="6346"/>
                  <a:pt x="10037" y="6278"/>
                  <a:pt x="10060" y="6210"/>
                </a:cubicBezTo>
                <a:cubicBezTo>
                  <a:pt x="10093" y="6131"/>
                  <a:pt x="10127" y="6052"/>
                  <a:pt x="10150" y="5973"/>
                </a:cubicBezTo>
                <a:cubicBezTo>
                  <a:pt x="10183" y="5894"/>
                  <a:pt x="10206" y="5826"/>
                  <a:pt x="10229" y="5747"/>
                </a:cubicBezTo>
                <a:cubicBezTo>
                  <a:pt x="10263" y="5634"/>
                  <a:pt x="10296" y="5521"/>
                  <a:pt x="10308" y="5408"/>
                </a:cubicBezTo>
                <a:cubicBezTo>
                  <a:pt x="10308" y="5318"/>
                  <a:pt x="10308" y="5239"/>
                  <a:pt x="10296" y="5149"/>
                </a:cubicBezTo>
                <a:cubicBezTo>
                  <a:pt x="10296" y="5115"/>
                  <a:pt x="10286" y="5070"/>
                  <a:pt x="10286" y="5036"/>
                </a:cubicBezTo>
                <a:cubicBezTo>
                  <a:pt x="10263" y="4923"/>
                  <a:pt x="10240" y="4810"/>
                  <a:pt x="10173" y="4720"/>
                </a:cubicBezTo>
                <a:cubicBezTo>
                  <a:pt x="10110" y="4647"/>
                  <a:pt x="10028" y="4583"/>
                  <a:pt x="9927" y="4583"/>
                </a:cubicBezTo>
                <a:cubicBezTo>
                  <a:pt x="9919" y="4583"/>
                  <a:pt x="9910" y="4584"/>
                  <a:pt x="9902" y="4585"/>
                </a:cubicBezTo>
                <a:cubicBezTo>
                  <a:pt x="9845" y="4595"/>
                  <a:pt x="9789" y="4618"/>
                  <a:pt x="9754" y="4652"/>
                </a:cubicBezTo>
                <a:cubicBezTo>
                  <a:pt x="9709" y="4686"/>
                  <a:pt x="9676" y="4720"/>
                  <a:pt x="9653" y="4765"/>
                </a:cubicBezTo>
                <a:cubicBezTo>
                  <a:pt x="9540" y="4934"/>
                  <a:pt x="9518" y="5137"/>
                  <a:pt x="9529" y="5330"/>
                </a:cubicBezTo>
                <a:cubicBezTo>
                  <a:pt x="9540" y="5408"/>
                  <a:pt x="9540" y="5488"/>
                  <a:pt x="9551" y="5566"/>
                </a:cubicBezTo>
                <a:cubicBezTo>
                  <a:pt x="9574" y="5646"/>
                  <a:pt x="9586" y="5736"/>
                  <a:pt x="9596" y="5815"/>
                </a:cubicBezTo>
                <a:cubicBezTo>
                  <a:pt x="9619" y="5894"/>
                  <a:pt x="9631" y="5962"/>
                  <a:pt x="9642" y="6040"/>
                </a:cubicBezTo>
                <a:cubicBezTo>
                  <a:pt x="9653" y="6199"/>
                  <a:pt x="9676" y="6357"/>
                  <a:pt x="9687" y="6526"/>
                </a:cubicBezTo>
                <a:cubicBezTo>
                  <a:pt x="9687" y="6560"/>
                  <a:pt x="9698" y="6605"/>
                  <a:pt x="9698" y="6639"/>
                </a:cubicBezTo>
                <a:lnTo>
                  <a:pt x="9698" y="6763"/>
                </a:lnTo>
                <a:cubicBezTo>
                  <a:pt x="9687" y="6797"/>
                  <a:pt x="9687" y="6820"/>
                  <a:pt x="9687" y="6853"/>
                </a:cubicBezTo>
                <a:cubicBezTo>
                  <a:pt x="9676" y="6865"/>
                  <a:pt x="9676" y="6888"/>
                  <a:pt x="9676" y="6899"/>
                </a:cubicBezTo>
                <a:cubicBezTo>
                  <a:pt x="9664" y="6910"/>
                  <a:pt x="9664" y="6921"/>
                  <a:pt x="9676" y="6933"/>
                </a:cubicBezTo>
                <a:cubicBezTo>
                  <a:pt x="9676" y="6955"/>
                  <a:pt x="9664" y="6978"/>
                  <a:pt x="9664" y="7011"/>
                </a:cubicBezTo>
                <a:cubicBezTo>
                  <a:pt x="9642" y="7091"/>
                  <a:pt x="9631" y="7169"/>
                  <a:pt x="9619" y="7260"/>
                </a:cubicBezTo>
                <a:cubicBezTo>
                  <a:pt x="9608" y="7317"/>
                  <a:pt x="9596" y="7384"/>
                  <a:pt x="9574" y="7440"/>
                </a:cubicBezTo>
                <a:cubicBezTo>
                  <a:pt x="9563" y="7508"/>
                  <a:pt x="9551" y="7565"/>
                  <a:pt x="9529" y="7633"/>
                </a:cubicBezTo>
                <a:cubicBezTo>
                  <a:pt x="9518" y="7701"/>
                  <a:pt x="9495" y="7768"/>
                  <a:pt x="9484" y="7824"/>
                </a:cubicBezTo>
                <a:cubicBezTo>
                  <a:pt x="9473" y="7869"/>
                  <a:pt x="9450" y="7915"/>
                  <a:pt x="9438" y="7960"/>
                </a:cubicBezTo>
                <a:cubicBezTo>
                  <a:pt x="9438" y="7982"/>
                  <a:pt x="9428" y="8005"/>
                  <a:pt x="9416" y="8027"/>
                </a:cubicBezTo>
                <a:cubicBezTo>
                  <a:pt x="9393" y="8107"/>
                  <a:pt x="9371" y="8186"/>
                  <a:pt x="9337" y="8276"/>
                </a:cubicBezTo>
                <a:lnTo>
                  <a:pt x="9337" y="8265"/>
                </a:lnTo>
                <a:cubicBezTo>
                  <a:pt x="9315" y="8333"/>
                  <a:pt x="9280" y="8411"/>
                  <a:pt x="9258" y="8479"/>
                </a:cubicBezTo>
                <a:cubicBezTo>
                  <a:pt x="9247" y="8513"/>
                  <a:pt x="9224" y="8536"/>
                  <a:pt x="9213" y="8569"/>
                </a:cubicBezTo>
                <a:cubicBezTo>
                  <a:pt x="9202" y="8604"/>
                  <a:pt x="9190" y="8626"/>
                  <a:pt x="9167" y="8660"/>
                </a:cubicBezTo>
                <a:cubicBezTo>
                  <a:pt x="9134" y="8739"/>
                  <a:pt x="9100" y="8818"/>
                  <a:pt x="9055" y="8886"/>
                </a:cubicBezTo>
                <a:cubicBezTo>
                  <a:pt x="9032" y="8908"/>
                  <a:pt x="9009" y="8920"/>
                  <a:pt x="8987" y="8942"/>
                </a:cubicBezTo>
                <a:cubicBezTo>
                  <a:pt x="8919" y="8988"/>
                  <a:pt x="8851" y="9044"/>
                  <a:pt x="8795" y="9100"/>
                </a:cubicBezTo>
                <a:cubicBezTo>
                  <a:pt x="8705" y="9168"/>
                  <a:pt x="8603" y="9247"/>
                  <a:pt x="8524" y="9315"/>
                </a:cubicBezTo>
                <a:cubicBezTo>
                  <a:pt x="8434" y="9394"/>
                  <a:pt x="8355" y="9484"/>
                  <a:pt x="8276" y="9563"/>
                </a:cubicBezTo>
                <a:cubicBezTo>
                  <a:pt x="8208" y="9642"/>
                  <a:pt x="8140" y="9721"/>
                  <a:pt x="8084" y="9811"/>
                </a:cubicBezTo>
                <a:lnTo>
                  <a:pt x="8095" y="9800"/>
                </a:lnTo>
                <a:lnTo>
                  <a:pt x="8095" y="9800"/>
                </a:lnTo>
                <a:cubicBezTo>
                  <a:pt x="8050" y="9868"/>
                  <a:pt x="8005" y="9924"/>
                  <a:pt x="7971" y="9992"/>
                </a:cubicBezTo>
                <a:lnTo>
                  <a:pt x="7971" y="9981"/>
                </a:lnTo>
                <a:cubicBezTo>
                  <a:pt x="7971" y="9992"/>
                  <a:pt x="7960" y="9992"/>
                  <a:pt x="7960" y="9992"/>
                </a:cubicBezTo>
                <a:cubicBezTo>
                  <a:pt x="7960" y="10004"/>
                  <a:pt x="7948" y="10014"/>
                  <a:pt x="7948" y="10026"/>
                </a:cubicBezTo>
                <a:cubicBezTo>
                  <a:pt x="7937" y="10049"/>
                  <a:pt x="7915" y="10071"/>
                  <a:pt x="7903" y="10094"/>
                </a:cubicBezTo>
                <a:cubicBezTo>
                  <a:pt x="7892" y="10127"/>
                  <a:pt x="7870" y="10150"/>
                  <a:pt x="7847" y="10184"/>
                </a:cubicBezTo>
                <a:cubicBezTo>
                  <a:pt x="7824" y="10229"/>
                  <a:pt x="7802" y="10275"/>
                  <a:pt x="7790" y="10308"/>
                </a:cubicBezTo>
                <a:cubicBezTo>
                  <a:pt x="7767" y="10342"/>
                  <a:pt x="7757" y="10365"/>
                  <a:pt x="7745" y="10388"/>
                </a:cubicBezTo>
                <a:cubicBezTo>
                  <a:pt x="7711" y="10455"/>
                  <a:pt x="7677" y="10534"/>
                  <a:pt x="7655" y="10602"/>
                </a:cubicBezTo>
                <a:cubicBezTo>
                  <a:pt x="7632" y="10647"/>
                  <a:pt x="7621" y="10704"/>
                  <a:pt x="7599" y="10749"/>
                </a:cubicBezTo>
                <a:cubicBezTo>
                  <a:pt x="7587" y="10782"/>
                  <a:pt x="7576" y="10805"/>
                  <a:pt x="7564" y="10839"/>
                </a:cubicBezTo>
                <a:lnTo>
                  <a:pt x="7564" y="10850"/>
                </a:lnTo>
                <a:cubicBezTo>
                  <a:pt x="7553" y="10850"/>
                  <a:pt x="7553" y="10862"/>
                  <a:pt x="7553" y="10862"/>
                </a:cubicBezTo>
                <a:lnTo>
                  <a:pt x="7553" y="10873"/>
                </a:lnTo>
                <a:cubicBezTo>
                  <a:pt x="7553" y="10873"/>
                  <a:pt x="7553" y="10884"/>
                  <a:pt x="7542" y="10884"/>
                </a:cubicBezTo>
                <a:lnTo>
                  <a:pt x="7553" y="10884"/>
                </a:lnTo>
                <a:cubicBezTo>
                  <a:pt x="7542" y="10884"/>
                  <a:pt x="7542" y="10884"/>
                  <a:pt x="7542" y="10895"/>
                </a:cubicBezTo>
                <a:cubicBezTo>
                  <a:pt x="7542" y="10907"/>
                  <a:pt x="7542" y="10918"/>
                  <a:pt x="7531" y="10918"/>
                </a:cubicBezTo>
                <a:cubicBezTo>
                  <a:pt x="7531" y="10929"/>
                  <a:pt x="7531" y="10940"/>
                  <a:pt x="7519" y="10952"/>
                </a:cubicBezTo>
                <a:cubicBezTo>
                  <a:pt x="7519" y="10963"/>
                  <a:pt x="7519" y="10975"/>
                  <a:pt x="7508" y="10985"/>
                </a:cubicBezTo>
                <a:lnTo>
                  <a:pt x="7508" y="10997"/>
                </a:lnTo>
                <a:lnTo>
                  <a:pt x="7508" y="11008"/>
                </a:lnTo>
                <a:lnTo>
                  <a:pt x="7497" y="11020"/>
                </a:lnTo>
                <a:lnTo>
                  <a:pt x="7497" y="11008"/>
                </a:lnTo>
                <a:cubicBezTo>
                  <a:pt x="7497" y="11031"/>
                  <a:pt x="7486" y="11053"/>
                  <a:pt x="7486" y="11065"/>
                </a:cubicBezTo>
                <a:cubicBezTo>
                  <a:pt x="7474" y="11076"/>
                  <a:pt x="7474" y="11087"/>
                  <a:pt x="7474" y="11098"/>
                </a:cubicBezTo>
                <a:lnTo>
                  <a:pt x="7474" y="11110"/>
                </a:lnTo>
                <a:lnTo>
                  <a:pt x="7463" y="11110"/>
                </a:lnTo>
                <a:lnTo>
                  <a:pt x="7463" y="11121"/>
                </a:lnTo>
                <a:lnTo>
                  <a:pt x="7463" y="11133"/>
                </a:lnTo>
                <a:cubicBezTo>
                  <a:pt x="7451" y="11166"/>
                  <a:pt x="7441" y="11200"/>
                  <a:pt x="7429" y="11246"/>
                </a:cubicBezTo>
                <a:cubicBezTo>
                  <a:pt x="7406" y="11302"/>
                  <a:pt x="7384" y="11369"/>
                  <a:pt x="7361" y="11437"/>
                </a:cubicBezTo>
                <a:cubicBezTo>
                  <a:pt x="7338" y="11505"/>
                  <a:pt x="7328" y="11572"/>
                  <a:pt x="7305" y="11652"/>
                </a:cubicBezTo>
                <a:cubicBezTo>
                  <a:pt x="7282" y="11720"/>
                  <a:pt x="7271" y="11787"/>
                  <a:pt x="7248" y="11855"/>
                </a:cubicBezTo>
                <a:cubicBezTo>
                  <a:pt x="7237" y="11911"/>
                  <a:pt x="7226" y="11968"/>
                  <a:pt x="7203" y="12036"/>
                </a:cubicBezTo>
                <a:lnTo>
                  <a:pt x="7203" y="12047"/>
                </a:lnTo>
                <a:cubicBezTo>
                  <a:pt x="7180" y="11539"/>
                  <a:pt x="7147" y="11020"/>
                  <a:pt x="7124" y="10500"/>
                </a:cubicBezTo>
                <a:cubicBezTo>
                  <a:pt x="7090" y="10014"/>
                  <a:pt x="7057" y="9518"/>
                  <a:pt x="7022" y="9033"/>
                </a:cubicBezTo>
                <a:cubicBezTo>
                  <a:pt x="7022" y="9021"/>
                  <a:pt x="7034" y="8998"/>
                  <a:pt x="7034" y="8988"/>
                </a:cubicBezTo>
                <a:cubicBezTo>
                  <a:pt x="7034" y="8908"/>
                  <a:pt x="7045" y="8830"/>
                  <a:pt x="7057" y="8750"/>
                </a:cubicBezTo>
                <a:cubicBezTo>
                  <a:pt x="7068" y="8649"/>
                  <a:pt x="7090" y="8559"/>
                  <a:pt x="7102" y="8468"/>
                </a:cubicBezTo>
                <a:cubicBezTo>
                  <a:pt x="7113" y="8423"/>
                  <a:pt x="7124" y="8366"/>
                  <a:pt x="7135" y="8321"/>
                </a:cubicBezTo>
                <a:cubicBezTo>
                  <a:pt x="7147" y="8265"/>
                  <a:pt x="7158" y="8220"/>
                  <a:pt x="7170" y="8175"/>
                </a:cubicBezTo>
                <a:cubicBezTo>
                  <a:pt x="7180" y="8130"/>
                  <a:pt x="7192" y="8073"/>
                  <a:pt x="7215" y="8027"/>
                </a:cubicBezTo>
                <a:cubicBezTo>
                  <a:pt x="7226" y="7971"/>
                  <a:pt x="7237" y="7915"/>
                  <a:pt x="7260" y="7869"/>
                </a:cubicBezTo>
                <a:cubicBezTo>
                  <a:pt x="7293" y="7757"/>
                  <a:pt x="7338" y="7655"/>
                  <a:pt x="7384" y="7565"/>
                </a:cubicBezTo>
                <a:lnTo>
                  <a:pt x="7519" y="7328"/>
                </a:lnTo>
                <a:lnTo>
                  <a:pt x="7621" y="7159"/>
                </a:lnTo>
                <a:cubicBezTo>
                  <a:pt x="7689" y="7046"/>
                  <a:pt x="7757" y="6944"/>
                  <a:pt x="7824" y="6843"/>
                </a:cubicBezTo>
                <a:cubicBezTo>
                  <a:pt x="7870" y="6763"/>
                  <a:pt x="7926" y="6684"/>
                  <a:pt x="7971" y="6605"/>
                </a:cubicBezTo>
                <a:cubicBezTo>
                  <a:pt x="8005" y="6549"/>
                  <a:pt x="8038" y="6481"/>
                  <a:pt x="8073" y="6424"/>
                </a:cubicBezTo>
                <a:cubicBezTo>
                  <a:pt x="8092" y="6432"/>
                  <a:pt x="8111" y="6436"/>
                  <a:pt x="8129" y="6436"/>
                </a:cubicBezTo>
                <a:cubicBezTo>
                  <a:pt x="8164" y="6436"/>
                  <a:pt x="8197" y="6421"/>
                  <a:pt x="8219" y="6391"/>
                </a:cubicBezTo>
                <a:cubicBezTo>
                  <a:pt x="8299" y="6289"/>
                  <a:pt x="8366" y="6188"/>
                  <a:pt x="8445" y="6075"/>
                </a:cubicBezTo>
                <a:cubicBezTo>
                  <a:pt x="8479" y="6018"/>
                  <a:pt x="8524" y="5962"/>
                  <a:pt x="8558" y="5905"/>
                </a:cubicBezTo>
                <a:cubicBezTo>
                  <a:pt x="8603" y="5849"/>
                  <a:pt x="8648" y="5781"/>
                  <a:pt x="8682" y="5714"/>
                </a:cubicBezTo>
                <a:cubicBezTo>
                  <a:pt x="8738" y="5601"/>
                  <a:pt x="8795" y="5476"/>
                  <a:pt x="8806" y="5341"/>
                </a:cubicBezTo>
                <a:cubicBezTo>
                  <a:pt x="8829" y="5217"/>
                  <a:pt x="8818" y="5092"/>
                  <a:pt x="8761" y="4979"/>
                </a:cubicBezTo>
                <a:cubicBezTo>
                  <a:pt x="8738" y="4923"/>
                  <a:pt x="8705" y="4866"/>
                  <a:pt x="8648" y="4833"/>
                </a:cubicBezTo>
                <a:cubicBezTo>
                  <a:pt x="8603" y="4799"/>
                  <a:pt x="8547" y="4765"/>
                  <a:pt x="8490" y="4765"/>
                </a:cubicBezTo>
                <a:cubicBezTo>
                  <a:pt x="8434" y="4765"/>
                  <a:pt x="8377" y="4788"/>
                  <a:pt x="8321" y="4821"/>
                </a:cubicBezTo>
                <a:cubicBezTo>
                  <a:pt x="8299" y="4844"/>
                  <a:pt x="8276" y="4866"/>
                  <a:pt x="8242" y="4889"/>
                </a:cubicBezTo>
                <a:cubicBezTo>
                  <a:pt x="8196" y="4934"/>
                  <a:pt x="8140" y="4991"/>
                  <a:pt x="8095" y="5047"/>
                </a:cubicBezTo>
                <a:cubicBezTo>
                  <a:pt x="8016" y="5137"/>
                  <a:pt x="7948" y="5250"/>
                  <a:pt x="7915" y="5375"/>
                </a:cubicBezTo>
                <a:cubicBezTo>
                  <a:pt x="7892" y="5488"/>
                  <a:pt x="7880" y="5623"/>
                  <a:pt x="7926" y="5736"/>
                </a:cubicBezTo>
                <a:cubicBezTo>
                  <a:pt x="7948" y="5792"/>
                  <a:pt x="7982" y="5849"/>
                  <a:pt x="8028" y="5905"/>
                </a:cubicBezTo>
                <a:cubicBezTo>
                  <a:pt x="8038" y="5928"/>
                  <a:pt x="8061" y="5950"/>
                  <a:pt x="8084" y="5973"/>
                </a:cubicBezTo>
                <a:cubicBezTo>
                  <a:pt x="8084" y="5984"/>
                  <a:pt x="8073" y="6007"/>
                  <a:pt x="8073" y="6030"/>
                </a:cubicBezTo>
                <a:cubicBezTo>
                  <a:pt x="8050" y="6097"/>
                  <a:pt x="8016" y="6165"/>
                  <a:pt x="7993" y="6233"/>
                </a:cubicBezTo>
                <a:lnTo>
                  <a:pt x="7892" y="6436"/>
                </a:lnTo>
                <a:cubicBezTo>
                  <a:pt x="7779" y="6673"/>
                  <a:pt x="7644" y="6910"/>
                  <a:pt x="7508" y="7136"/>
                </a:cubicBezTo>
                <a:cubicBezTo>
                  <a:pt x="7463" y="7226"/>
                  <a:pt x="7406" y="7305"/>
                  <a:pt x="7361" y="7395"/>
                </a:cubicBezTo>
                <a:cubicBezTo>
                  <a:pt x="7328" y="7463"/>
                  <a:pt x="7293" y="7520"/>
                  <a:pt x="7271" y="7588"/>
                </a:cubicBezTo>
                <a:cubicBezTo>
                  <a:pt x="7237" y="7644"/>
                  <a:pt x="7215" y="7711"/>
                  <a:pt x="7192" y="7768"/>
                </a:cubicBezTo>
                <a:cubicBezTo>
                  <a:pt x="7180" y="7813"/>
                  <a:pt x="7170" y="7847"/>
                  <a:pt x="7158" y="7881"/>
                </a:cubicBezTo>
                <a:cubicBezTo>
                  <a:pt x="7147" y="7937"/>
                  <a:pt x="7124" y="7994"/>
                  <a:pt x="7113" y="8039"/>
                </a:cubicBezTo>
                <a:cubicBezTo>
                  <a:pt x="7102" y="8084"/>
                  <a:pt x="7090" y="8118"/>
                  <a:pt x="7079" y="8152"/>
                </a:cubicBezTo>
                <a:cubicBezTo>
                  <a:pt x="7057" y="8253"/>
                  <a:pt x="7034" y="8344"/>
                  <a:pt x="7012" y="8446"/>
                </a:cubicBezTo>
                <a:cubicBezTo>
                  <a:pt x="7012" y="8479"/>
                  <a:pt x="7000" y="8524"/>
                  <a:pt x="7000" y="8559"/>
                </a:cubicBezTo>
                <a:lnTo>
                  <a:pt x="7000" y="8569"/>
                </a:lnTo>
                <a:cubicBezTo>
                  <a:pt x="6977" y="8355"/>
                  <a:pt x="6966" y="8140"/>
                  <a:pt x="6955" y="7926"/>
                </a:cubicBezTo>
                <a:cubicBezTo>
                  <a:pt x="6921" y="7520"/>
                  <a:pt x="6899" y="7113"/>
                  <a:pt x="6864" y="6707"/>
                </a:cubicBezTo>
                <a:cubicBezTo>
                  <a:pt x="6831" y="6311"/>
                  <a:pt x="6797" y="5905"/>
                  <a:pt x="6763" y="5510"/>
                </a:cubicBezTo>
                <a:cubicBezTo>
                  <a:pt x="6751" y="5420"/>
                  <a:pt x="6741" y="5341"/>
                  <a:pt x="6729" y="5250"/>
                </a:cubicBezTo>
                <a:lnTo>
                  <a:pt x="6695" y="4979"/>
                </a:lnTo>
                <a:cubicBezTo>
                  <a:pt x="6673" y="4776"/>
                  <a:pt x="6639" y="4585"/>
                  <a:pt x="6605" y="4381"/>
                </a:cubicBezTo>
                <a:cubicBezTo>
                  <a:pt x="6571" y="4166"/>
                  <a:pt x="6537" y="3952"/>
                  <a:pt x="6480" y="3737"/>
                </a:cubicBezTo>
                <a:cubicBezTo>
                  <a:pt x="6492" y="3727"/>
                  <a:pt x="6492" y="3715"/>
                  <a:pt x="6492" y="3692"/>
                </a:cubicBezTo>
                <a:cubicBezTo>
                  <a:pt x="6480" y="3692"/>
                  <a:pt x="6480" y="3681"/>
                  <a:pt x="6480" y="3681"/>
                </a:cubicBezTo>
                <a:cubicBezTo>
                  <a:pt x="6470" y="3670"/>
                  <a:pt x="6470" y="3647"/>
                  <a:pt x="6458" y="3636"/>
                </a:cubicBezTo>
                <a:cubicBezTo>
                  <a:pt x="6458" y="3591"/>
                  <a:pt x="6458" y="3557"/>
                  <a:pt x="6447" y="3512"/>
                </a:cubicBezTo>
                <a:lnTo>
                  <a:pt x="6447" y="3207"/>
                </a:lnTo>
                <a:cubicBezTo>
                  <a:pt x="6458" y="3173"/>
                  <a:pt x="6458" y="3139"/>
                  <a:pt x="6470" y="3105"/>
                </a:cubicBezTo>
                <a:cubicBezTo>
                  <a:pt x="6470" y="3072"/>
                  <a:pt x="6470" y="3037"/>
                  <a:pt x="6480" y="3004"/>
                </a:cubicBezTo>
                <a:cubicBezTo>
                  <a:pt x="6515" y="2846"/>
                  <a:pt x="6560" y="2688"/>
                  <a:pt x="6605" y="2530"/>
                </a:cubicBezTo>
                <a:cubicBezTo>
                  <a:pt x="6628" y="2450"/>
                  <a:pt x="6650" y="2360"/>
                  <a:pt x="6673" y="2281"/>
                </a:cubicBezTo>
                <a:cubicBezTo>
                  <a:pt x="6695" y="2202"/>
                  <a:pt x="6718" y="2112"/>
                  <a:pt x="6751" y="2033"/>
                </a:cubicBezTo>
                <a:lnTo>
                  <a:pt x="6751" y="2033"/>
                </a:lnTo>
                <a:lnTo>
                  <a:pt x="6741" y="2044"/>
                </a:lnTo>
                <a:cubicBezTo>
                  <a:pt x="6762" y="1990"/>
                  <a:pt x="6784" y="1925"/>
                  <a:pt x="6806" y="1860"/>
                </a:cubicBezTo>
                <a:lnTo>
                  <a:pt x="6806" y="1860"/>
                </a:lnTo>
                <a:cubicBezTo>
                  <a:pt x="6805" y="1861"/>
                  <a:pt x="6804" y="1862"/>
                  <a:pt x="6803" y="1863"/>
                </a:cubicBezTo>
                <a:lnTo>
                  <a:pt x="6803" y="1863"/>
                </a:lnTo>
                <a:cubicBezTo>
                  <a:pt x="6812" y="1845"/>
                  <a:pt x="6819" y="1826"/>
                  <a:pt x="6819" y="1807"/>
                </a:cubicBezTo>
                <a:cubicBezTo>
                  <a:pt x="6864" y="1683"/>
                  <a:pt x="6899" y="1559"/>
                  <a:pt x="6932" y="1423"/>
                </a:cubicBezTo>
                <a:cubicBezTo>
                  <a:pt x="6944" y="1356"/>
                  <a:pt x="6955" y="1276"/>
                  <a:pt x="6955" y="1208"/>
                </a:cubicBezTo>
                <a:lnTo>
                  <a:pt x="6955" y="1118"/>
                </a:lnTo>
                <a:cubicBezTo>
                  <a:pt x="6955" y="1062"/>
                  <a:pt x="6944" y="1005"/>
                  <a:pt x="6932" y="949"/>
                </a:cubicBezTo>
                <a:cubicBezTo>
                  <a:pt x="6921" y="836"/>
                  <a:pt x="6887" y="734"/>
                  <a:pt x="6842" y="633"/>
                </a:cubicBezTo>
                <a:lnTo>
                  <a:pt x="6808" y="531"/>
                </a:lnTo>
                <a:cubicBezTo>
                  <a:pt x="6786" y="475"/>
                  <a:pt x="6751" y="418"/>
                  <a:pt x="6718" y="362"/>
                </a:cubicBezTo>
                <a:cubicBezTo>
                  <a:pt x="6695" y="340"/>
                  <a:pt x="6684" y="317"/>
                  <a:pt x="6661" y="283"/>
                </a:cubicBezTo>
                <a:cubicBezTo>
                  <a:pt x="6628" y="260"/>
                  <a:pt x="6605" y="238"/>
                  <a:pt x="6571" y="204"/>
                </a:cubicBezTo>
                <a:cubicBezTo>
                  <a:pt x="6526" y="182"/>
                  <a:pt x="6480" y="147"/>
                  <a:pt x="6435" y="114"/>
                </a:cubicBezTo>
                <a:cubicBezTo>
                  <a:pt x="6357" y="69"/>
                  <a:pt x="6255" y="34"/>
                  <a:pt x="6164" y="23"/>
                </a:cubicBezTo>
                <a:cubicBezTo>
                  <a:pt x="6131" y="12"/>
                  <a:pt x="6086" y="1"/>
                  <a:pt x="60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32B4A6-08D7-4015-B43B-1CC5307BC51D}"/>
              </a:ext>
            </a:extLst>
          </p:cNvPr>
          <p:cNvSpPr txBox="1"/>
          <p:nvPr/>
        </p:nvSpPr>
        <p:spPr>
          <a:xfrm>
            <a:off x="2014214" y="1940268"/>
            <a:ext cx="5394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2">
                    <a:lumMod val="25000"/>
                  </a:schemeClr>
                </a:solidFill>
              </a:rPr>
              <a:t>LUYỆN TẬP</a:t>
            </a:r>
            <a:endParaRPr lang="vi-VN" sz="4800" b="1" dirty="0">
              <a:solidFill>
                <a:schemeClr val="accent2">
                  <a:lumMod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45F2F14F-5BB1-4D18-9AE8-46AECC78B6F4}"/>
              </a:ext>
            </a:extLst>
          </p:cNvPr>
          <p:cNvSpPr txBox="1"/>
          <p:nvPr/>
        </p:nvSpPr>
        <p:spPr>
          <a:xfrm>
            <a:off x="2637719" y="319379"/>
            <a:ext cx="3566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KHỞI ĐỘNG  </a:t>
            </a:r>
            <a:endParaRPr lang="vi-VN" sz="3600" b="1" dirty="0">
              <a:solidFill>
                <a:srgbClr val="C0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B8924DC-0950-42B6-B6C5-6EB18F278225}"/>
              </a:ext>
            </a:extLst>
          </p:cNvPr>
          <p:cNvSpPr txBox="1"/>
          <p:nvPr/>
        </p:nvSpPr>
        <p:spPr>
          <a:xfrm>
            <a:off x="388058" y="1323975"/>
            <a:ext cx="6678434" cy="1881990"/>
          </a:xfrm>
          <a:custGeom>
            <a:avLst/>
            <a:gdLst>
              <a:gd name="connsiteX0" fmla="*/ 0 w 6678434"/>
              <a:gd name="connsiteY0" fmla="*/ 0 h 1881990"/>
              <a:gd name="connsiteX1" fmla="*/ 6678434 w 6678434"/>
              <a:gd name="connsiteY1" fmla="*/ 0 h 1881990"/>
              <a:gd name="connsiteX2" fmla="*/ 6678434 w 6678434"/>
              <a:gd name="connsiteY2" fmla="*/ 1881990 h 1881990"/>
              <a:gd name="connsiteX3" fmla="*/ 0 w 6678434"/>
              <a:gd name="connsiteY3" fmla="*/ 1881990 h 1881990"/>
              <a:gd name="connsiteX4" fmla="*/ 0 w 6678434"/>
              <a:gd name="connsiteY4" fmla="*/ 0 h 1881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78434" h="1881990" fill="none" extrusionOk="0">
                <a:moveTo>
                  <a:pt x="0" y="0"/>
                </a:moveTo>
                <a:cubicBezTo>
                  <a:pt x="1332126" y="-33775"/>
                  <a:pt x="5539302" y="138873"/>
                  <a:pt x="6678434" y="0"/>
                </a:cubicBezTo>
                <a:cubicBezTo>
                  <a:pt x="6694018" y="907895"/>
                  <a:pt x="6595883" y="1494664"/>
                  <a:pt x="6678434" y="1881990"/>
                </a:cubicBezTo>
                <a:cubicBezTo>
                  <a:pt x="4148200" y="1744660"/>
                  <a:pt x="1663910" y="1744134"/>
                  <a:pt x="0" y="1881990"/>
                </a:cubicBezTo>
                <a:cubicBezTo>
                  <a:pt x="159106" y="1219567"/>
                  <a:pt x="59045" y="272290"/>
                  <a:pt x="0" y="0"/>
                </a:cubicBezTo>
                <a:close/>
              </a:path>
              <a:path w="6678434" h="1881990" stroke="0" extrusionOk="0">
                <a:moveTo>
                  <a:pt x="0" y="0"/>
                </a:moveTo>
                <a:cubicBezTo>
                  <a:pt x="3093546" y="-101487"/>
                  <a:pt x="3664858" y="-162162"/>
                  <a:pt x="6678434" y="0"/>
                </a:cubicBezTo>
                <a:cubicBezTo>
                  <a:pt x="6649912" y="687569"/>
                  <a:pt x="6652500" y="1072023"/>
                  <a:pt x="6678434" y="1881990"/>
                </a:cubicBezTo>
                <a:cubicBezTo>
                  <a:pt x="5251542" y="1932055"/>
                  <a:pt x="2186480" y="1723541"/>
                  <a:pt x="0" y="1881990"/>
                </a:cubicBezTo>
                <a:cubicBezTo>
                  <a:pt x="-73153" y="1163636"/>
                  <a:pt x="-52176" y="323388"/>
                  <a:pt x="0" y="0"/>
                </a:cubicBezTo>
                <a:close/>
              </a:path>
            </a:pathLst>
          </a:custGeom>
          <a:solidFill>
            <a:schemeClr val="tx1">
              <a:lumMod val="90000"/>
            </a:schemeClr>
          </a:solidFill>
          <a:ln>
            <a:solidFill>
              <a:schemeClr val="tx1"/>
            </a:solidFill>
            <a:extLst>
              <a:ext uri="{C807C97D-BFC1-408E-A445-0C87EB9F89A2}">
                <ask:lineSketchStyleProps xmlns:ask="http://schemas.microsoft.com/office/drawing/2018/sketchyshapes" sd="981765707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nl-NL" sz="2000" dirty="0"/>
              <a:t>Một hộp có 5 chiếc thẻ cùng loại, mỗi thẻ được ghi một trong các số 1, 2, 3, 4, 5; hai thẻ khác nhau thì ghi hai số khác nhau. Rút ngẫu nhiên một thẻ trong hộp. </a:t>
            </a:r>
          </a:p>
          <a:p>
            <a:pPr algn="just">
              <a:lnSpc>
                <a:spcPct val="150000"/>
              </a:lnSpc>
            </a:pPr>
            <a:r>
              <a:rPr lang="nl-NL" sz="2000" dirty="0"/>
              <a:t>Xét sự kiện “Số xuất hiện trên thẻ được rút ra là số chẵn” </a:t>
            </a:r>
            <a:endParaRPr lang="en-US" sz="20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7C27597-6638-4E89-B2DA-93D55A145108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34225" y="1165930"/>
            <a:ext cx="2009775" cy="2495550"/>
          </a:xfrm>
          <a:prstGeom prst="rect">
            <a:avLst/>
          </a:prstGeom>
        </p:spPr>
      </p:pic>
      <p:sp>
        <p:nvSpPr>
          <p:cNvPr id="8" name="Thought Bubble: Cloud 7">
            <a:extLst>
              <a:ext uri="{FF2B5EF4-FFF2-40B4-BE49-F238E27FC236}">
                <a16:creationId xmlns:a16="http://schemas.microsoft.com/office/drawing/2014/main" id="{F144DFC8-B9E5-4B5A-98E4-2DB5BA7EFD02}"/>
              </a:ext>
            </a:extLst>
          </p:cNvPr>
          <p:cNvSpPr/>
          <p:nvPr/>
        </p:nvSpPr>
        <p:spPr>
          <a:xfrm>
            <a:off x="3826755" y="3564230"/>
            <a:ext cx="4312357" cy="1341688"/>
          </a:xfrm>
          <a:prstGeom prst="cloudCallout">
            <a:avLst>
              <a:gd name="adj1" fmla="val -66900"/>
              <a:gd name="adj2" fmla="val 24456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30000"/>
              </a:lnSpc>
            </a:pPr>
            <a:r>
              <a:rPr lang="nl-NL" sz="20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Sự kiện nói trên còn được gọi là gì?</a:t>
            </a: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A657E92-F104-4F80-B3D0-70C6C9BEDF01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DFE"/>
              </a:clrFrom>
              <a:clrTo>
                <a:srgbClr val="FFFD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653" y="3801812"/>
            <a:ext cx="2567428" cy="1341688"/>
          </a:xfrm>
          <a:prstGeom prst="rect">
            <a:avLst/>
          </a:prstGeom>
        </p:spPr>
      </p:pic>
    </p:spTree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 animBg="1"/>
      <p:bldP spid="8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54"/>
          <p:cNvSpPr/>
          <p:nvPr/>
        </p:nvSpPr>
        <p:spPr>
          <a:xfrm>
            <a:off x="1913641" y="542071"/>
            <a:ext cx="651576" cy="13094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4" name="Google Shape;2124;p54"/>
          <p:cNvSpPr/>
          <p:nvPr/>
        </p:nvSpPr>
        <p:spPr>
          <a:xfrm>
            <a:off x="7512337" y="3824235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8" name="Google Shape;2128;p54"/>
          <p:cNvSpPr/>
          <p:nvPr/>
        </p:nvSpPr>
        <p:spPr>
          <a:xfrm>
            <a:off x="7512337" y="3108110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AFC8C-8558-4203-8B8F-B6052ADEDB6B}"/>
              </a:ext>
            </a:extLst>
          </p:cNvPr>
          <p:cNvSpPr txBox="1"/>
          <p:nvPr/>
        </p:nvSpPr>
        <p:spPr>
          <a:xfrm>
            <a:off x="1813537" y="176657"/>
            <a:ext cx="887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70C0"/>
                </a:solidFill>
              </a:rPr>
              <a:t>Bài</a:t>
            </a:r>
            <a:r>
              <a:rPr lang="en-US" sz="2200" b="1" dirty="0">
                <a:solidFill>
                  <a:srgbClr val="0070C0"/>
                </a:solidFill>
              </a:rPr>
              <a:t> 1</a:t>
            </a:r>
            <a:endParaRPr lang="vi-VN" sz="22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60CCA-6752-4B2D-B1FA-53B3655EDAC9}"/>
              </a:ext>
            </a:extLst>
          </p:cNvPr>
          <p:cNvSpPr txBox="1"/>
          <p:nvPr/>
        </p:nvSpPr>
        <p:spPr>
          <a:xfrm>
            <a:off x="2700664" y="176657"/>
            <a:ext cx="4491503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2200" dirty="0" err="1"/>
              <a:t>Gieo</a:t>
            </a:r>
            <a:r>
              <a:rPr lang="en-US" sz="2200" dirty="0"/>
              <a:t> </a:t>
            </a:r>
            <a:r>
              <a:rPr lang="en-US" sz="2200" dirty="0" err="1"/>
              <a:t>ngẫu</a:t>
            </a:r>
            <a:r>
              <a:rPr lang="en-US" sz="2200" dirty="0"/>
              <a:t> </a:t>
            </a:r>
            <a:r>
              <a:rPr lang="en-US" sz="2200" dirty="0" err="1"/>
              <a:t>nhiên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một</a:t>
            </a:r>
            <a:r>
              <a:rPr lang="en-US" sz="2200" dirty="0"/>
              <a:t> </a:t>
            </a:r>
            <a:r>
              <a:rPr lang="en-US" sz="2200" dirty="0" err="1"/>
              <a:t>lần</a:t>
            </a:r>
            <a:r>
              <a:rPr lang="en-US" sz="2200" dirty="0"/>
              <a:t>. </a:t>
            </a:r>
            <a:endParaRPr lang="vi-VN" sz="22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BFD2C-2E0D-454C-B2BD-FCE828CA8AB0}"/>
              </a:ext>
            </a:extLst>
          </p:cNvPr>
          <p:cNvSpPr txBox="1"/>
          <p:nvPr/>
        </p:nvSpPr>
        <p:spPr>
          <a:xfrm>
            <a:off x="422888" y="1645021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/>
              <a:t>a) </a:t>
            </a:r>
            <a:r>
              <a:rPr lang="en-US" sz="2200" dirty="0" err="1"/>
              <a:t>Xét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“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xuất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chấm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hợp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”. </a:t>
            </a:r>
            <a:r>
              <a:rPr lang="en-US" sz="2200" dirty="0" err="1"/>
              <a:t>Nêu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thuận</a:t>
            </a:r>
            <a:r>
              <a:rPr lang="en-US" sz="2200" dirty="0"/>
              <a:t> </a:t>
            </a:r>
            <a:r>
              <a:rPr lang="en-US" sz="2200" dirty="0" err="1"/>
              <a:t>lợi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  <a:endParaRPr lang="vi-VN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EF368-C452-40AE-94AE-A8362A8D9340}"/>
              </a:ext>
            </a:extLst>
          </p:cNvPr>
          <p:cNvSpPr txBox="1"/>
          <p:nvPr/>
        </p:nvSpPr>
        <p:spPr>
          <a:xfrm>
            <a:off x="422888" y="2629822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/>
              <a:t>b) </a:t>
            </a:r>
            <a:r>
              <a:rPr lang="en-US" sz="2200" dirty="0" err="1"/>
              <a:t>Xét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“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xuất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chấm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chia 3 </a:t>
            </a:r>
            <a:r>
              <a:rPr lang="en-US" sz="2200" dirty="0" err="1"/>
              <a:t>dư</a:t>
            </a:r>
            <a:r>
              <a:rPr lang="en-US" sz="2200" dirty="0"/>
              <a:t> 1”. </a:t>
            </a:r>
            <a:r>
              <a:rPr lang="en-US" sz="2200" dirty="0" err="1"/>
              <a:t>Nêu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thuận</a:t>
            </a:r>
            <a:r>
              <a:rPr lang="en-US" sz="2200" dirty="0"/>
              <a:t> </a:t>
            </a:r>
            <a:r>
              <a:rPr lang="en-US" sz="2200" dirty="0" err="1"/>
              <a:t>lợi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  <a:endParaRPr lang="vi-VN" sz="2200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A2C654-55CD-4437-9CA9-E54161C1694B}"/>
              </a:ext>
            </a:extLst>
          </p:cNvPr>
          <p:cNvSpPr txBox="1"/>
          <p:nvPr/>
        </p:nvSpPr>
        <p:spPr>
          <a:xfrm>
            <a:off x="457200" y="3635642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200" dirty="0"/>
              <a:t>c) </a:t>
            </a:r>
            <a:r>
              <a:rPr lang="en-US" sz="2200" dirty="0" err="1"/>
              <a:t>Xét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“</a:t>
            </a:r>
            <a:r>
              <a:rPr lang="en-US" sz="2200" dirty="0" err="1"/>
              <a:t>Mặt</a:t>
            </a:r>
            <a:r>
              <a:rPr lang="en-US" sz="2200" dirty="0"/>
              <a:t> </a:t>
            </a:r>
            <a:r>
              <a:rPr lang="en-US" sz="2200" dirty="0" err="1"/>
              <a:t>xuất</a:t>
            </a:r>
            <a:r>
              <a:rPr lang="en-US" sz="2200" dirty="0"/>
              <a:t> </a:t>
            </a:r>
            <a:r>
              <a:rPr lang="en-US" sz="2200" dirty="0" err="1"/>
              <a:t>hiện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</a:t>
            </a:r>
            <a:r>
              <a:rPr lang="en-US" sz="2200" dirty="0" err="1"/>
              <a:t>xúc</a:t>
            </a:r>
            <a:r>
              <a:rPr lang="en-US" sz="2200" dirty="0"/>
              <a:t> </a:t>
            </a:r>
            <a:r>
              <a:rPr lang="en-US" sz="2200" dirty="0" err="1"/>
              <a:t>xắc</a:t>
            </a:r>
            <a:r>
              <a:rPr lang="en-US" sz="2200" dirty="0"/>
              <a:t> </a:t>
            </a:r>
            <a:r>
              <a:rPr lang="en-US" sz="2200" dirty="0" err="1"/>
              <a:t>có</a:t>
            </a:r>
            <a:r>
              <a:rPr lang="en-US" sz="2200" dirty="0"/>
              <a:t> </a:t>
            </a:r>
            <a:r>
              <a:rPr lang="en-US" sz="2200" dirty="0" err="1"/>
              <a:t>số</a:t>
            </a:r>
            <a:r>
              <a:rPr lang="en-US" sz="2200" dirty="0"/>
              <a:t> </a:t>
            </a:r>
            <a:r>
              <a:rPr lang="en-US" sz="2200" dirty="0" err="1"/>
              <a:t>chấm</a:t>
            </a:r>
            <a:r>
              <a:rPr lang="en-US" sz="2200" dirty="0"/>
              <a:t> </a:t>
            </a:r>
            <a:r>
              <a:rPr lang="en-US" sz="2200" dirty="0" err="1"/>
              <a:t>là</a:t>
            </a:r>
            <a:r>
              <a:rPr lang="en-US" sz="2200" dirty="0"/>
              <a:t> </a:t>
            </a:r>
            <a:r>
              <a:rPr lang="en-US" sz="2200" dirty="0" err="1"/>
              <a:t>ước</a:t>
            </a:r>
            <a:r>
              <a:rPr lang="en-US" sz="2200" dirty="0"/>
              <a:t> </a:t>
            </a:r>
            <a:r>
              <a:rPr lang="en-US" sz="2200" dirty="0" err="1"/>
              <a:t>của</a:t>
            </a:r>
            <a:r>
              <a:rPr lang="en-US" sz="2200" dirty="0"/>
              <a:t> 4”. </a:t>
            </a:r>
            <a:r>
              <a:rPr lang="en-US" sz="2200" dirty="0" err="1"/>
              <a:t>Nêu</a:t>
            </a:r>
            <a:r>
              <a:rPr lang="en-US" sz="2200" dirty="0"/>
              <a:t> </a:t>
            </a:r>
            <a:r>
              <a:rPr lang="en-US" sz="2200" dirty="0" err="1"/>
              <a:t>những</a:t>
            </a:r>
            <a:r>
              <a:rPr lang="en-US" sz="2200" dirty="0"/>
              <a:t> </a:t>
            </a:r>
            <a:r>
              <a:rPr lang="en-US" sz="2200" dirty="0" err="1"/>
              <a:t>kết</a:t>
            </a:r>
            <a:r>
              <a:rPr lang="en-US" sz="2200" dirty="0"/>
              <a:t> </a:t>
            </a:r>
            <a:r>
              <a:rPr lang="en-US" sz="2200" dirty="0" err="1"/>
              <a:t>quả</a:t>
            </a:r>
            <a:r>
              <a:rPr lang="en-US" sz="2200" dirty="0"/>
              <a:t> </a:t>
            </a:r>
            <a:r>
              <a:rPr lang="en-US" sz="2200" dirty="0" err="1"/>
              <a:t>thuận</a:t>
            </a:r>
            <a:r>
              <a:rPr lang="en-US" sz="2200" dirty="0"/>
              <a:t> </a:t>
            </a:r>
            <a:r>
              <a:rPr lang="en-US" sz="2200" dirty="0" err="1"/>
              <a:t>lợi</a:t>
            </a:r>
            <a:r>
              <a:rPr lang="en-US" sz="2200" dirty="0"/>
              <a:t> </a:t>
            </a:r>
            <a:r>
              <a:rPr lang="en-US" sz="2200" dirty="0" err="1"/>
              <a:t>cho</a:t>
            </a:r>
            <a:r>
              <a:rPr lang="en-US" sz="2200" dirty="0"/>
              <a:t> </a:t>
            </a:r>
            <a:r>
              <a:rPr lang="en-US" sz="2200" dirty="0" err="1"/>
              <a:t>biến</a:t>
            </a:r>
            <a:r>
              <a:rPr lang="en-US" sz="2200" dirty="0"/>
              <a:t> </a:t>
            </a:r>
            <a:r>
              <a:rPr lang="en-US" sz="2200" dirty="0" err="1"/>
              <a:t>cố</a:t>
            </a:r>
            <a:r>
              <a:rPr lang="en-US" sz="2200" dirty="0"/>
              <a:t> </a:t>
            </a:r>
            <a:r>
              <a:rPr lang="en-US" sz="2200" dirty="0" err="1"/>
              <a:t>đó</a:t>
            </a:r>
            <a:r>
              <a:rPr lang="en-US" sz="2200" dirty="0"/>
              <a:t>.</a:t>
            </a:r>
            <a:endParaRPr lang="vi-VN" sz="2200" dirty="0"/>
          </a:p>
        </p:txBody>
      </p:sp>
      <p:pic>
        <p:nvPicPr>
          <p:cNvPr id="12" name="Picture 4" descr="Hình ảnh Xúc Xắc đỏ PNG , Clip Xúc Xắc, Trang Trí, Vectơ PNG miễn phí tải  tập tin PSDComment và Vector">
            <a:extLst>
              <a:ext uri="{FF2B5EF4-FFF2-40B4-BE49-F238E27FC236}">
                <a16:creationId xmlns:a16="http://schemas.microsoft.com/office/drawing/2014/main" id="{D4258029-C172-4D26-AE40-43062F228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969" y1="41875" x2="47969" y2="41875"/>
                        <a14:foregroundMark x1="47969" y1="50313" x2="47969" y2="50313"/>
                        <a14:foregroundMark x1="50938" y1="51406" x2="50938" y2="51406"/>
                        <a14:foregroundMark x1="46563" y1="48906" x2="46563" y2="48906"/>
                        <a14:foregroundMark x1="41719" y1="51875" x2="46250" y2="53281"/>
                        <a14:foregroundMark x1="46563" y1="53281" x2="46563" y2="53281"/>
                        <a14:foregroundMark x1="46563" y1="53281" x2="42969" y2="54219"/>
                        <a14:foregroundMark x1="34375" y1="50313" x2="30000" y2="50313"/>
                        <a14:foregroundMark x1="27031" y1="51406" x2="27031" y2="51406"/>
                        <a14:foregroundMark x1="26563" y1="51406" x2="27031" y2="52188"/>
                        <a14:foregroundMark x1="27344" y1="55156" x2="27344" y2="55156"/>
                        <a14:foregroundMark x1="28906" y1="55313" x2="29531" y2="55313"/>
                        <a14:foregroundMark x1="25000" y1="49531" x2="25000" y2="49531"/>
                        <a14:foregroundMark x1="25781" y1="48438" x2="25781" y2="48438"/>
                        <a14:foregroundMark x1="27187" y1="45938" x2="27813" y2="45625"/>
                        <a14:foregroundMark x1="27813" y1="44063" x2="27813" y2="44063"/>
                        <a14:foregroundMark x1="28125" y1="41094" x2="28125" y2="39219"/>
                        <a14:foregroundMark x1="28125" y1="36250" x2="28750" y2="35156"/>
                        <a14:foregroundMark x1="29375" y1="33750" x2="29375" y2="33750"/>
                        <a14:foregroundMark x1="31563" y1="30781" x2="31563" y2="30781"/>
                        <a14:foregroundMark x1="34688" y1="29219" x2="35469" y2="28750"/>
                        <a14:foregroundMark x1="37656" y1="28125" x2="39844" y2="28125"/>
                        <a14:foregroundMark x1="44219" y1="27500" x2="45000" y2="28125"/>
                        <a14:foregroundMark x1="45000" y1="30312" x2="45000" y2="31875"/>
                        <a14:foregroundMark x1="36875" y1="25000" x2="35938" y2="25313"/>
                        <a14:foregroundMark x1="35000" y1="25625" x2="34375" y2="27500"/>
                        <a14:foregroundMark x1="33750" y1="28750" x2="33750" y2="28750"/>
                        <a14:foregroundMark x1="33281" y1="27500" x2="33281" y2="27500"/>
                        <a14:foregroundMark x1="34688" y1="24531" x2="32656" y2="25625"/>
                        <a14:foregroundMark x1="31719" y1="26563" x2="31719" y2="26563"/>
                        <a14:foregroundMark x1="31406" y1="27656" x2="30938" y2="28906"/>
                        <a14:foregroundMark x1="30938" y1="28906" x2="30938" y2="28906"/>
                        <a14:foregroundMark x1="31406" y1="25000" x2="28906" y2="27187"/>
                        <a14:foregroundMark x1="28906" y1="28594" x2="28906" y2="29375"/>
                        <a14:foregroundMark x1="28906" y1="29688" x2="28906" y2="30938"/>
                        <a14:foregroundMark x1="28750" y1="31406" x2="28750" y2="32500"/>
                        <a14:foregroundMark x1="28438" y1="33438" x2="28438" y2="35938"/>
                        <a14:foregroundMark x1="28438" y1="36719" x2="28438" y2="37813"/>
                        <a14:foregroundMark x1="28438" y1="38594" x2="28125" y2="41406"/>
                        <a14:foregroundMark x1="28281" y1="42656" x2="28281" y2="42656"/>
                        <a14:foregroundMark x1="27344" y1="39531" x2="27344" y2="39531"/>
                        <a14:foregroundMark x1="57969" y1="12500" x2="57969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65" t="21858" r="22346" b="23841"/>
          <a:stretch/>
        </p:blipFill>
        <p:spPr bwMode="auto">
          <a:xfrm>
            <a:off x="3993046" y="906904"/>
            <a:ext cx="748833" cy="7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54"/>
          <p:cNvSpPr/>
          <p:nvPr/>
        </p:nvSpPr>
        <p:spPr>
          <a:xfrm>
            <a:off x="1913641" y="542071"/>
            <a:ext cx="637648" cy="65473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4" name="Google Shape;2124;p54"/>
          <p:cNvSpPr/>
          <p:nvPr/>
        </p:nvSpPr>
        <p:spPr>
          <a:xfrm>
            <a:off x="7512337" y="3824235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2128" name="Google Shape;2128;p54"/>
          <p:cNvSpPr/>
          <p:nvPr/>
        </p:nvSpPr>
        <p:spPr>
          <a:xfrm>
            <a:off x="7512337" y="3108110"/>
            <a:ext cx="272458" cy="194688"/>
          </a:xfrm>
          <a:custGeom>
            <a:avLst/>
            <a:gdLst/>
            <a:ahLst/>
            <a:cxnLst/>
            <a:rect l="l" t="t" r="r" b="b"/>
            <a:pathLst>
              <a:path w="26976" h="19276" extrusionOk="0">
                <a:moveTo>
                  <a:pt x="15950" y="0"/>
                </a:moveTo>
                <a:cubicBezTo>
                  <a:pt x="13031" y="0"/>
                  <a:pt x="10015" y="732"/>
                  <a:pt x="7398" y="1741"/>
                </a:cubicBezTo>
                <a:cubicBezTo>
                  <a:pt x="5488" y="2471"/>
                  <a:pt x="3682" y="3547"/>
                  <a:pt x="2350" y="5098"/>
                </a:cubicBezTo>
                <a:cubicBezTo>
                  <a:pt x="798" y="6904"/>
                  <a:pt x="0" y="9348"/>
                  <a:pt x="509" y="11710"/>
                </a:cubicBezTo>
                <a:cubicBezTo>
                  <a:pt x="706" y="12589"/>
                  <a:pt x="1042" y="13446"/>
                  <a:pt x="1505" y="14221"/>
                </a:cubicBezTo>
                <a:cubicBezTo>
                  <a:pt x="1563" y="14326"/>
                  <a:pt x="1621" y="14419"/>
                  <a:pt x="1690" y="14511"/>
                </a:cubicBezTo>
                <a:cubicBezTo>
                  <a:pt x="3103" y="16676"/>
                  <a:pt x="5429" y="18147"/>
                  <a:pt x="7930" y="18818"/>
                </a:cubicBezTo>
                <a:cubicBezTo>
                  <a:pt x="9127" y="19135"/>
                  <a:pt x="10364" y="19276"/>
                  <a:pt x="11607" y="19276"/>
                </a:cubicBezTo>
                <a:cubicBezTo>
                  <a:pt x="12948" y="19276"/>
                  <a:pt x="14296" y="19112"/>
                  <a:pt x="15606" y="18829"/>
                </a:cubicBezTo>
                <a:cubicBezTo>
                  <a:pt x="18790" y="18158"/>
                  <a:pt x="21928" y="16711"/>
                  <a:pt x="24023" y="14210"/>
                </a:cubicBezTo>
                <a:cubicBezTo>
                  <a:pt x="26107" y="11710"/>
                  <a:pt x="26975" y="8039"/>
                  <a:pt x="25597" y="5087"/>
                </a:cubicBezTo>
                <a:cubicBezTo>
                  <a:pt x="24405" y="2517"/>
                  <a:pt x="21753" y="861"/>
                  <a:pt x="18987" y="294"/>
                </a:cubicBezTo>
                <a:cubicBezTo>
                  <a:pt x="18001" y="92"/>
                  <a:pt x="16982" y="0"/>
                  <a:pt x="159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AFC8C-8558-4203-8B8F-B6052ADEDB6B}"/>
              </a:ext>
            </a:extLst>
          </p:cNvPr>
          <p:cNvSpPr txBox="1"/>
          <p:nvPr/>
        </p:nvSpPr>
        <p:spPr>
          <a:xfrm>
            <a:off x="1813537" y="176657"/>
            <a:ext cx="887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</a:t>
            </a:r>
            <a:endParaRPr kumimoji="0" lang="vi-VN" sz="2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7460CCA-6752-4B2D-B1FA-53B3655EDAC9}"/>
              </a:ext>
            </a:extLst>
          </p:cNvPr>
          <p:cNvSpPr txBox="1"/>
          <p:nvPr/>
        </p:nvSpPr>
        <p:spPr>
          <a:xfrm>
            <a:off x="2700664" y="176657"/>
            <a:ext cx="4491503" cy="461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Gieo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ngẫu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nhiên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xúc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xắc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một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lần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 </a:t>
            </a:r>
            <a:endParaRPr kumimoji="0" lang="vi-VN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E8BFD2C-2E0D-454C-B2BD-FCE828CA8AB0}"/>
              </a:ext>
            </a:extLst>
          </p:cNvPr>
          <p:cNvSpPr txBox="1"/>
          <p:nvPr/>
        </p:nvSpPr>
        <p:spPr>
          <a:xfrm>
            <a:off x="422888" y="1645021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a)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Xét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“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xuất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hiện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xúc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xắc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hợp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”.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Nêu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thuận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lợi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vi-VN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EEF368-C452-40AE-94AE-A8362A8D9340}"/>
              </a:ext>
            </a:extLst>
          </p:cNvPr>
          <p:cNvSpPr txBox="1"/>
          <p:nvPr/>
        </p:nvSpPr>
        <p:spPr>
          <a:xfrm>
            <a:off x="422888" y="2629822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b)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Xét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“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xuất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hiện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xúc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xắc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chia 3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dư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1”.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Nêu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thuận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lợi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vi-VN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7A2C654-55CD-4437-9CA9-E54161C1694B}"/>
              </a:ext>
            </a:extLst>
          </p:cNvPr>
          <p:cNvSpPr txBox="1"/>
          <p:nvPr/>
        </p:nvSpPr>
        <p:spPr>
          <a:xfrm>
            <a:off x="457200" y="3635642"/>
            <a:ext cx="8298224" cy="92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c)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Xét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“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Mặt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xuất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hiện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xúc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xắc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số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chấm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là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ước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của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4”.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Nêu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những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thuận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lợi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cho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biến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cố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đó</a:t>
            </a:r>
            <a:r>
              <a:rPr kumimoji="0" lang="en-US" sz="2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.</a:t>
            </a:r>
            <a:endParaRPr kumimoji="0" lang="vi-VN" sz="2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pic>
        <p:nvPicPr>
          <p:cNvPr id="12" name="Picture 4" descr="Hình ảnh Xúc Xắc đỏ PNG , Clip Xúc Xắc, Trang Trí, Vectơ PNG miễn phí tải  tập tin PSDComment và Vector">
            <a:extLst>
              <a:ext uri="{FF2B5EF4-FFF2-40B4-BE49-F238E27FC236}">
                <a16:creationId xmlns:a16="http://schemas.microsoft.com/office/drawing/2014/main" id="{D4258029-C172-4D26-AE40-43062F2281A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969" y1="41875" x2="47969" y2="41875"/>
                        <a14:foregroundMark x1="47969" y1="50313" x2="47969" y2="50313"/>
                        <a14:foregroundMark x1="50938" y1="51406" x2="50938" y2="51406"/>
                        <a14:foregroundMark x1="46563" y1="48906" x2="46563" y2="48906"/>
                        <a14:foregroundMark x1="41719" y1="51875" x2="46250" y2="53281"/>
                        <a14:foregroundMark x1="46563" y1="53281" x2="46563" y2="53281"/>
                        <a14:foregroundMark x1="46563" y1="53281" x2="42969" y2="54219"/>
                        <a14:foregroundMark x1="34375" y1="50313" x2="30000" y2="50313"/>
                        <a14:foregroundMark x1="27031" y1="51406" x2="27031" y2="51406"/>
                        <a14:foregroundMark x1="26563" y1="51406" x2="27031" y2="52188"/>
                        <a14:foregroundMark x1="27344" y1="55156" x2="27344" y2="55156"/>
                        <a14:foregroundMark x1="28906" y1="55313" x2="29531" y2="55313"/>
                        <a14:foregroundMark x1="25000" y1="49531" x2="25000" y2="49531"/>
                        <a14:foregroundMark x1="25781" y1="48438" x2="25781" y2="48438"/>
                        <a14:foregroundMark x1="27187" y1="45938" x2="27813" y2="45625"/>
                        <a14:foregroundMark x1="27813" y1="44063" x2="27813" y2="44063"/>
                        <a14:foregroundMark x1="28125" y1="41094" x2="28125" y2="39219"/>
                        <a14:foregroundMark x1="28125" y1="36250" x2="28750" y2="35156"/>
                        <a14:foregroundMark x1="29375" y1="33750" x2="29375" y2="33750"/>
                        <a14:foregroundMark x1="31563" y1="30781" x2="31563" y2="30781"/>
                        <a14:foregroundMark x1="34688" y1="29219" x2="35469" y2="28750"/>
                        <a14:foregroundMark x1="37656" y1="28125" x2="39844" y2="28125"/>
                        <a14:foregroundMark x1="44219" y1="27500" x2="45000" y2="28125"/>
                        <a14:foregroundMark x1="45000" y1="30312" x2="45000" y2="31875"/>
                        <a14:foregroundMark x1="36875" y1="25000" x2="35938" y2="25313"/>
                        <a14:foregroundMark x1="35000" y1="25625" x2="34375" y2="27500"/>
                        <a14:foregroundMark x1="33750" y1="28750" x2="33750" y2="28750"/>
                        <a14:foregroundMark x1="33281" y1="27500" x2="33281" y2="27500"/>
                        <a14:foregroundMark x1="34688" y1="24531" x2="32656" y2="25625"/>
                        <a14:foregroundMark x1="31719" y1="26563" x2="31719" y2="26563"/>
                        <a14:foregroundMark x1="31406" y1="27656" x2="30938" y2="28906"/>
                        <a14:foregroundMark x1="30938" y1="28906" x2="30938" y2="28906"/>
                        <a14:foregroundMark x1="31406" y1="25000" x2="28906" y2="27187"/>
                        <a14:foregroundMark x1="28906" y1="28594" x2="28906" y2="29375"/>
                        <a14:foregroundMark x1="28906" y1="29688" x2="28906" y2="30938"/>
                        <a14:foregroundMark x1="28750" y1="31406" x2="28750" y2="32500"/>
                        <a14:foregroundMark x1="28438" y1="33438" x2="28438" y2="35938"/>
                        <a14:foregroundMark x1="28438" y1="36719" x2="28438" y2="37813"/>
                        <a14:foregroundMark x1="28438" y1="38594" x2="28125" y2="41406"/>
                        <a14:foregroundMark x1="28281" y1="42656" x2="28281" y2="42656"/>
                        <a14:foregroundMark x1="27344" y1="39531" x2="27344" y2="39531"/>
                        <a14:foregroundMark x1="57969" y1="12500" x2="57969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65" t="21858" r="22346" b="23841"/>
          <a:stretch/>
        </p:blipFill>
        <p:spPr bwMode="auto">
          <a:xfrm>
            <a:off x="3993046" y="906904"/>
            <a:ext cx="748833" cy="7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78895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9" grpId="0"/>
      <p:bldP spid="10" grpId="0"/>
      <p:bldP spid="11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D6B682D-C8B6-47AE-BCF6-697085A9A5BD}"/>
              </a:ext>
            </a:extLst>
          </p:cNvPr>
          <p:cNvSpPr txBox="1"/>
          <p:nvPr/>
        </p:nvSpPr>
        <p:spPr>
          <a:xfrm>
            <a:off x="191071" y="496996"/>
            <a:ext cx="8761858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A 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b="1" i="1" dirty="0"/>
              <a:t>A </a:t>
            </a:r>
            <a:r>
              <a:rPr lang="en-US" sz="2000" b="1" dirty="0"/>
              <a:t>= {</a:t>
            </a:r>
            <a:r>
              <a:rPr lang="en-US" sz="2000" b="1" dirty="0" err="1"/>
              <a:t>mặt</a:t>
            </a:r>
            <a:r>
              <a:rPr lang="en-US" sz="2000" b="1" dirty="0"/>
              <a:t> 1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2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3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4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5 </a:t>
            </a:r>
            <a:r>
              <a:rPr lang="en-US" sz="2000" b="1" dirty="0" err="1"/>
              <a:t>chấm</a:t>
            </a:r>
            <a:r>
              <a:rPr lang="en-US" sz="2000" b="1" dirty="0"/>
              <a:t>; </a:t>
            </a:r>
            <a:r>
              <a:rPr lang="en-US" sz="2000" b="1" dirty="0" err="1"/>
              <a:t>mặt</a:t>
            </a:r>
            <a:r>
              <a:rPr lang="en-US" sz="2000" b="1" dirty="0"/>
              <a:t> 6 </a:t>
            </a:r>
            <a:r>
              <a:rPr lang="en-US" sz="2000" b="1" dirty="0" err="1"/>
              <a:t>chấm</a:t>
            </a:r>
            <a:r>
              <a:rPr lang="en-US" sz="2000" b="1" dirty="0"/>
              <a:t>}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7CFEA15-2C0E-489B-8738-777732BC4E6E}"/>
              </a:ext>
            </a:extLst>
          </p:cNvPr>
          <p:cNvSpPr txBox="1"/>
          <p:nvPr/>
        </p:nvSpPr>
        <p:spPr>
          <a:xfrm>
            <a:off x="3828911" y="0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9DEE9A-B436-4E21-A1EB-31BA5BCEFB2D}"/>
              </a:ext>
            </a:extLst>
          </p:cNvPr>
          <p:cNvSpPr txBox="1"/>
          <p:nvPr/>
        </p:nvSpPr>
        <p:spPr>
          <a:xfrm>
            <a:off x="263977" y="2054352"/>
            <a:ext cx="8616045" cy="2805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AutoNum type="alphaLcParenR"/>
              <a:tabLst/>
              <a:defRPr/>
            </a:pP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Xét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biến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“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Mặt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xuất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hiện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của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xúc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xắc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có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chấm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là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hợp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 </a:t>
            </a:r>
            <a:r>
              <a:rPr kumimoji="0" lang="en-US" sz="20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số</a:t>
            </a:r>
            <a:r>
              <a:rPr kumimoji="0" 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n-lt"/>
                <a:sym typeface="Arial"/>
              </a:rPr>
              <a:t>”. </a:t>
            </a:r>
          </a:p>
          <a:p>
            <a:pPr>
              <a:lnSpc>
                <a:spcPct val="150000"/>
              </a:lnSpc>
            </a:pPr>
            <a:r>
              <a:rPr lang="en-US" sz="2000" dirty="0" err="1">
                <a:latin typeface="+mn-lt"/>
              </a:rPr>
              <a:t>Trong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1, 2, 3, 4, 5, 6,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: 4, 6.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>
                <a:latin typeface="+mn-lt"/>
              </a:rPr>
              <a:t>Vậy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hai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thuận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lợi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cho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biến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cố</a:t>
            </a:r>
            <a:r>
              <a:rPr lang="en-US" sz="2000" dirty="0">
                <a:latin typeface="+mn-lt"/>
              </a:rPr>
              <a:t> “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xúc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xắc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”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: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4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,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6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en-US" sz="2000" dirty="0">
                <a:latin typeface="+mn-lt"/>
              </a:rPr>
              <a:t>(</a:t>
            </a:r>
            <a:r>
              <a:rPr lang="en-US" sz="2000" dirty="0" err="1">
                <a:latin typeface="+mn-lt"/>
              </a:rPr>
              <a:t>lấy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từ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 </a:t>
            </a:r>
            <a:r>
              <a:rPr lang="en-US" sz="2000" i="1" dirty="0">
                <a:latin typeface="+mn-lt"/>
              </a:rPr>
              <a:t>A </a:t>
            </a:r>
            <a:r>
              <a:rPr lang="en-US" sz="2000" dirty="0">
                <a:latin typeface="+mn-lt"/>
              </a:rPr>
              <a:t>= {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1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2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3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4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5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6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}).</a:t>
            </a:r>
          </a:p>
        </p:txBody>
      </p:sp>
    </p:spTree>
    <p:extLst>
      <p:ext uri="{BB962C8B-B14F-4D97-AF65-F5344CB8AC3E}">
        <p14:creationId xmlns:p14="http://schemas.microsoft.com/office/powerpoint/2010/main" val="392064596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7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7" name="Google Shape;2107;p54"/>
          <p:cNvSpPr/>
          <p:nvPr/>
        </p:nvSpPr>
        <p:spPr>
          <a:xfrm>
            <a:off x="1913641" y="542071"/>
            <a:ext cx="651576" cy="130947"/>
          </a:xfrm>
          <a:prstGeom prst="rect">
            <a:avLst/>
          </a:prstGeom>
          <a:solidFill>
            <a:srgbClr val="FF7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D4AFC8C-8558-4203-8B8F-B6052ADEDB6B}"/>
              </a:ext>
            </a:extLst>
          </p:cNvPr>
          <p:cNvSpPr txBox="1"/>
          <p:nvPr/>
        </p:nvSpPr>
        <p:spPr>
          <a:xfrm>
            <a:off x="1813537" y="176657"/>
            <a:ext cx="887127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2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2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2</a:t>
            </a:r>
            <a:endParaRPr kumimoji="0" lang="vi-VN" sz="22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460CCA-6752-4B2D-B1FA-53B3655EDAC9}"/>
                  </a:ext>
                </a:extLst>
              </p:cNvPr>
              <p:cNvSpPr txBox="1"/>
              <p:nvPr/>
            </p:nvSpPr>
            <p:spPr>
              <a:xfrm>
                <a:off x="180473" y="673018"/>
                <a:ext cx="9144000" cy="44519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a) </a:t>
                </a:r>
                <a:r>
                  <a:rPr lang="en-US" sz="2000" i="1" dirty="0"/>
                  <a:t>M</a:t>
                </a:r>
                <a:r>
                  <a:rPr lang="en-US" sz="2000" dirty="0"/>
                  <a:t> 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xảy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ra”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i="1" dirty="0"/>
                  <a:t>M </a:t>
                </a:r>
                <a:r>
                  <a:rPr lang="en-US" sz="2000" dirty="0"/>
                  <a:t> = {1, 2, 3, …, 51, 52}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1, 2, 3, …, 51, 52,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9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hơn</a:t>
                </a:r>
                <a:r>
                  <a:rPr lang="en-US" sz="2000" dirty="0"/>
                  <a:t> 10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2, 3, 4, 5, 6, 7, 8, 9.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bé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hơn</a:t>
                </a:r>
                <a:r>
                  <a:rPr lang="en-US" sz="2000" dirty="0"/>
                  <a:t> 10”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2, 3, 4, 5, 6, 7, 8, 9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M </a:t>
                </a:r>
                <a:r>
                  <a:rPr lang="en-US" sz="2000" dirty="0"/>
                  <a:t> = {1, 2, 3, …, 51, 52}).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1, 2, 3, …, 51, 52,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3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4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đều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1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21, 41.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</a:rPr>
                      <m:t>⇒ </m:t>
                    </m:r>
                  </m:oMath>
                </a14:m>
                <a:r>
                  <a:rPr lang="en-US" sz="2000" dirty="0" err="1"/>
                  <a:t>Có</a:t>
                </a:r>
                <a:r>
                  <a:rPr lang="en-US" sz="2000" dirty="0"/>
                  <a:t> 3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xuất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hiện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trên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thẻ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rút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4 </a:t>
                </a:r>
                <a:r>
                  <a:rPr lang="en-US" sz="2000" dirty="0" err="1"/>
                  <a:t>và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đều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dư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1”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1, 21, 41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M </a:t>
                </a:r>
                <a:r>
                  <a:rPr lang="en-US" sz="2000" dirty="0"/>
                  <a:t> = {1, 2, 3, …, 51, 52}).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17460CCA-6752-4B2D-B1FA-53B3655EDA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0473" y="673018"/>
                <a:ext cx="9144000" cy="4451924"/>
              </a:xfrm>
              <a:prstGeom prst="rect">
                <a:avLst/>
              </a:prstGeom>
              <a:blipFill>
                <a:blip r:embed="rId3"/>
                <a:stretch>
                  <a:fillRect l="-733" r="-333" b="-15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71806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173;p56">
            <a:extLst>
              <a:ext uri="{FF2B5EF4-FFF2-40B4-BE49-F238E27FC236}">
                <a16:creationId xmlns:a16="http://schemas.microsoft.com/office/drawing/2014/main" id="{4ACF73FC-1339-49AA-BA1E-61F7DD9FA374}"/>
              </a:ext>
            </a:extLst>
          </p:cNvPr>
          <p:cNvSpPr/>
          <p:nvPr/>
        </p:nvSpPr>
        <p:spPr>
          <a:xfrm>
            <a:off x="1210318" y="906921"/>
            <a:ext cx="771431" cy="114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51F580-EE27-4F7E-B0F0-34E974045461}"/>
              </a:ext>
            </a:extLst>
          </p:cNvPr>
          <p:cNvSpPr txBox="1"/>
          <p:nvPr/>
        </p:nvSpPr>
        <p:spPr>
          <a:xfrm>
            <a:off x="1210318" y="562846"/>
            <a:ext cx="935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rgbClr val="0070C0"/>
                </a:solidFill>
              </a:rPr>
              <a:t>Bài</a:t>
            </a:r>
            <a:r>
              <a:rPr lang="en-US" sz="2000" b="1" dirty="0">
                <a:solidFill>
                  <a:srgbClr val="0070C0"/>
                </a:solidFill>
              </a:rPr>
              <a:t> 3</a:t>
            </a:r>
            <a:endParaRPr lang="vi-VN" sz="2000" b="1" dirty="0">
              <a:solidFill>
                <a:srgbClr val="0070C0"/>
              </a:solidFill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5D17A54-D1D8-4ACB-9E8D-ACD1B91A6E7C}"/>
              </a:ext>
            </a:extLst>
          </p:cNvPr>
          <p:cNvSpPr txBox="1"/>
          <p:nvPr/>
        </p:nvSpPr>
        <p:spPr>
          <a:xfrm>
            <a:off x="1014475" y="1307031"/>
            <a:ext cx="7475998" cy="32669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Viết ngẫu nhiên một số tự nhiên có hai chữ số.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a) Viết tập hợp E gồm các kết quả có thể xảy ra đối với số tự nhiên được viết ra.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b) Xét biến cố "Số tự nhiên được viết ra là số chia hết cho 9”.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đã.</a:t>
            </a:r>
            <a:endParaRPr lang="en-US" sz="2000" dirty="0"/>
          </a:p>
          <a:p>
            <a:pPr algn="just">
              <a:lnSpc>
                <a:spcPct val="150000"/>
              </a:lnSpc>
            </a:pPr>
            <a:r>
              <a:rPr lang="vi-VN" sz="2000" dirty="0"/>
              <a:t>c) Xét biến cổ "Số tự nhiên được viết ra là bình phương của một số tự nhiên”.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2173;p56">
            <a:extLst>
              <a:ext uri="{FF2B5EF4-FFF2-40B4-BE49-F238E27FC236}">
                <a16:creationId xmlns:a16="http://schemas.microsoft.com/office/drawing/2014/main" id="{4ACF73FC-1339-49AA-BA1E-61F7DD9FA374}"/>
              </a:ext>
            </a:extLst>
          </p:cNvPr>
          <p:cNvSpPr/>
          <p:nvPr/>
        </p:nvSpPr>
        <p:spPr>
          <a:xfrm>
            <a:off x="1149807" y="344075"/>
            <a:ext cx="771431" cy="114473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9E51F580-EE27-4F7E-B0F0-34E974045461}"/>
              </a:ext>
            </a:extLst>
          </p:cNvPr>
          <p:cNvSpPr txBox="1"/>
          <p:nvPr/>
        </p:nvSpPr>
        <p:spPr>
          <a:xfrm>
            <a:off x="1149807" y="0"/>
            <a:ext cx="93500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Bài</a:t>
            </a:r>
            <a:r>
              <a:rPr kumimoji="0" lang="en-US" sz="20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3</a:t>
            </a:r>
            <a:endParaRPr kumimoji="0" lang="vi-VN" sz="20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5D17A54-D1D8-4ACB-9E8D-ACD1B91A6E7C}"/>
                  </a:ext>
                </a:extLst>
              </p:cNvPr>
              <p:cNvSpPr txBox="1"/>
              <p:nvPr/>
            </p:nvSpPr>
            <p:spPr>
              <a:xfrm>
                <a:off x="424928" y="369486"/>
                <a:ext cx="8923609" cy="485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a) </a:t>
                </a:r>
                <a:r>
                  <a:rPr lang="en-US" sz="2000" i="1" dirty="0"/>
                  <a:t>E</a:t>
                </a:r>
                <a:r>
                  <a:rPr lang="en-US" sz="2000" dirty="0"/>
                  <a:t> </a:t>
                </a:r>
                <a:r>
                  <a:rPr lang="en-US" sz="2000" dirty="0" err="1"/>
                  <a:t>gồm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xảy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ra”</a:t>
                </a:r>
              </a:p>
              <a:p>
                <a:pPr algn="ctr"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i="1" dirty="0"/>
                  <a:t>E</a:t>
                </a:r>
                <a:r>
                  <a:rPr lang="en-US" sz="2000" dirty="0"/>
                  <a:t> = {10, 11, 12, …, 97, 98, 99}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10, 11, 12, 13, …, 98, 99,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hết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9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18, 27, 36, 45, 54, 63, 72, 81, 90, 99.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mười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chia </a:t>
                </a:r>
                <a:r>
                  <a:rPr lang="en-US" sz="2000" dirty="0" err="1"/>
                  <a:t>hết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9”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18, 27, 36, 45, 54, 63, 72, 81, 90, 99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E</a:t>
                </a:r>
                <a:r>
                  <a:rPr lang="en-US" sz="2000" dirty="0"/>
                  <a:t> = {10, 11, 12, …, 97, 98, 99}).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10, 11, 12, 13, …, 98, 99,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16, 25, 36, 49, 64, 81.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sáu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tự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nhiên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viết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phương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một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số</a:t>
                </a:r>
                <a:r>
                  <a:rPr lang="en-US" sz="2000" dirty="0"/>
                  <a:t>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16, 25, 36, 49, 64, 81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dirty="0"/>
                  <a:t>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E</a:t>
                </a:r>
                <a:r>
                  <a:rPr lang="en-US" sz="2000" dirty="0"/>
                  <a:t> = {10, 11, 12, …, 97, 98, 99}).</a:t>
                </a:r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E5D17A54-D1D8-4ACB-9E8D-ACD1B91A6E7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928" y="369486"/>
                <a:ext cx="8923609" cy="4852034"/>
              </a:xfrm>
              <a:prstGeom prst="rect">
                <a:avLst/>
              </a:prstGeom>
              <a:blipFill>
                <a:blip r:embed="rId3"/>
                <a:stretch>
                  <a:fillRect l="-751"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Box 4">
            <a:extLst>
              <a:ext uri="{FF2B5EF4-FFF2-40B4-BE49-F238E27FC236}">
                <a16:creationId xmlns:a16="http://schemas.microsoft.com/office/drawing/2014/main" id="{2E772EE8-64DD-435A-8448-98E7401308C0}"/>
              </a:ext>
            </a:extLst>
          </p:cNvPr>
          <p:cNvSpPr txBox="1"/>
          <p:nvPr/>
        </p:nvSpPr>
        <p:spPr>
          <a:xfrm>
            <a:off x="3828911" y="-92130"/>
            <a:ext cx="1486178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>
                <a:solidFill>
                  <a:srgbClr val="FF0000"/>
                </a:solidFill>
              </a:rPr>
              <a:t>Kết quả: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8233002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uiExpand="1" build="p"/>
      <p:bldP spid="5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8" name="Google Shape;2208;p57" title="Gráfico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l="20818" r="20306"/>
          <a:stretch/>
        </p:blipFill>
        <p:spPr>
          <a:xfrm>
            <a:off x="224110" y="1484818"/>
            <a:ext cx="1986001" cy="2080493"/>
          </a:xfrm>
          <a:prstGeom prst="rect">
            <a:avLst/>
          </a:prstGeom>
          <a:noFill/>
          <a:ln>
            <a:noFill/>
          </a:ln>
        </p:spPr>
      </p:pic>
      <p:sp>
        <p:nvSpPr>
          <p:cNvPr id="2210" name="Google Shape;2210;p57"/>
          <p:cNvSpPr/>
          <p:nvPr/>
        </p:nvSpPr>
        <p:spPr>
          <a:xfrm rot="1542766" flipH="1">
            <a:off x="668384" y="1866507"/>
            <a:ext cx="1208242" cy="1070853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dk1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2211" name="Google Shape;2211;p57"/>
          <p:cNvGrpSpPr/>
          <p:nvPr/>
        </p:nvGrpSpPr>
        <p:grpSpPr>
          <a:xfrm rot="6992754" flipH="1">
            <a:off x="948078" y="2012940"/>
            <a:ext cx="344244" cy="453189"/>
            <a:chOff x="2109400" y="2670450"/>
            <a:chExt cx="113200" cy="149025"/>
          </a:xfrm>
        </p:grpSpPr>
        <p:sp>
          <p:nvSpPr>
            <p:cNvPr id="2212" name="Google Shape;2212;p57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3" name="Google Shape;2213;p57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4" name="Google Shape;2214;p57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5" name="Google Shape;2215;p57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6" name="Google Shape;2216;p57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7" name="Google Shape;2217;p57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8" name="Google Shape;2218;p57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9" name="Google Shape;2219;p57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0" name="Google Shape;2220;p57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1" name="Google Shape;2221;p57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2" name="Google Shape;2222;p57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3" name="Google Shape;2223;p57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4" name="Google Shape;2224;p57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5" name="Google Shape;2225;p57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6" name="Google Shape;2226;p57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7" name="Google Shape;2227;p57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8" name="Google Shape;2228;p57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9" name="Google Shape;2229;p57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0" name="Google Shape;2230;p57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1" name="Google Shape;2231;p57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2" name="Google Shape;2232;p57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3" name="Google Shape;2233;p57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4" name="Google Shape;2234;p57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35" name="Google Shape;2235;p57"/>
          <p:cNvSpPr/>
          <p:nvPr/>
        </p:nvSpPr>
        <p:spPr>
          <a:xfrm rot="-855268" flipH="1">
            <a:off x="1333335" y="1674307"/>
            <a:ext cx="382969" cy="1063370"/>
          </a:xfrm>
          <a:custGeom>
            <a:avLst/>
            <a:gdLst/>
            <a:ahLst/>
            <a:cxnLst/>
            <a:rect l="l" t="t" r="r" b="b"/>
            <a:pathLst>
              <a:path w="14666" h="40723" extrusionOk="0">
                <a:moveTo>
                  <a:pt x="6808" y="1852"/>
                </a:moveTo>
                <a:lnTo>
                  <a:pt x="6808" y="1852"/>
                </a:lnTo>
                <a:cubicBezTo>
                  <a:pt x="6807" y="1855"/>
                  <a:pt x="6807" y="1857"/>
                  <a:pt x="6806" y="1860"/>
                </a:cubicBezTo>
                <a:lnTo>
                  <a:pt x="6806" y="1860"/>
                </a:lnTo>
                <a:cubicBezTo>
                  <a:pt x="6807" y="1858"/>
                  <a:pt x="6808" y="1856"/>
                  <a:pt x="6808" y="1852"/>
                </a:cubicBezTo>
                <a:close/>
                <a:moveTo>
                  <a:pt x="6051" y="294"/>
                </a:moveTo>
                <a:cubicBezTo>
                  <a:pt x="6074" y="294"/>
                  <a:pt x="6097" y="305"/>
                  <a:pt x="6108" y="305"/>
                </a:cubicBezTo>
                <a:cubicBezTo>
                  <a:pt x="6142" y="317"/>
                  <a:pt x="6176" y="317"/>
                  <a:pt x="6199" y="328"/>
                </a:cubicBezTo>
                <a:cubicBezTo>
                  <a:pt x="6221" y="340"/>
                  <a:pt x="6232" y="340"/>
                  <a:pt x="6244" y="350"/>
                </a:cubicBezTo>
                <a:cubicBezTo>
                  <a:pt x="6289" y="373"/>
                  <a:pt x="6334" y="396"/>
                  <a:pt x="6357" y="418"/>
                </a:cubicBezTo>
                <a:cubicBezTo>
                  <a:pt x="6379" y="430"/>
                  <a:pt x="6402" y="441"/>
                  <a:pt x="6424" y="463"/>
                </a:cubicBezTo>
                <a:lnTo>
                  <a:pt x="6435" y="475"/>
                </a:lnTo>
                <a:cubicBezTo>
                  <a:pt x="6458" y="498"/>
                  <a:pt x="6470" y="520"/>
                  <a:pt x="6492" y="543"/>
                </a:cubicBezTo>
                <a:cubicBezTo>
                  <a:pt x="6503" y="565"/>
                  <a:pt x="6503" y="576"/>
                  <a:pt x="6515" y="588"/>
                </a:cubicBezTo>
                <a:lnTo>
                  <a:pt x="6583" y="757"/>
                </a:lnTo>
                <a:cubicBezTo>
                  <a:pt x="6605" y="836"/>
                  <a:pt x="6628" y="915"/>
                  <a:pt x="6650" y="983"/>
                </a:cubicBezTo>
                <a:cubicBezTo>
                  <a:pt x="6661" y="1028"/>
                  <a:pt x="6661" y="1073"/>
                  <a:pt x="6661" y="1118"/>
                </a:cubicBezTo>
                <a:lnTo>
                  <a:pt x="6673" y="1130"/>
                </a:lnTo>
                <a:lnTo>
                  <a:pt x="6673" y="1231"/>
                </a:lnTo>
                <a:cubicBezTo>
                  <a:pt x="6661" y="1265"/>
                  <a:pt x="6661" y="1311"/>
                  <a:pt x="6650" y="1356"/>
                </a:cubicBezTo>
                <a:cubicBezTo>
                  <a:pt x="6639" y="1412"/>
                  <a:pt x="6616" y="1469"/>
                  <a:pt x="6605" y="1525"/>
                </a:cubicBezTo>
                <a:cubicBezTo>
                  <a:pt x="6605" y="1547"/>
                  <a:pt x="6593" y="1570"/>
                  <a:pt x="6583" y="1604"/>
                </a:cubicBezTo>
                <a:cubicBezTo>
                  <a:pt x="6583" y="1615"/>
                  <a:pt x="6583" y="1627"/>
                  <a:pt x="6571" y="1637"/>
                </a:cubicBezTo>
                <a:lnTo>
                  <a:pt x="6571" y="1660"/>
                </a:lnTo>
                <a:lnTo>
                  <a:pt x="6537" y="1762"/>
                </a:lnTo>
                <a:cubicBezTo>
                  <a:pt x="6515" y="1807"/>
                  <a:pt x="6503" y="1852"/>
                  <a:pt x="6492" y="1908"/>
                </a:cubicBezTo>
                <a:cubicBezTo>
                  <a:pt x="6458" y="1999"/>
                  <a:pt x="6424" y="2101"/>
                  <a:pt x="6402" y="2202"/>
                </a:cubicBezTo>
                <a:cubicBezTo>
                  <a:pt x="6379" y="2270"/>
                  <a:pt x="6368" y="2337"/>
                  <a:pt x="6357" y="2394"/>
                </a:cubicBezTo>
                <a:cubicBezTo>
                  <a:pt x="6345" y="2428"/>
                  <a:pt x="6334" y="2462"/>
                  <a:pt x="6334" y="2485"/>
                </a:cubicBezTo>
                <a:cubicBezTo>
                  <a:pt x="6322" y="2518"/>
                  <a:pt x="6312" y="2552"/>
                  <a:pt x="6312" y="2575"/>
                </a:cubicBezTo>
                <a:cubicBezTo>
                  <a:pt x="6289" y="2654"/>
                  <a:pt x="6266" y="2721"/>
                  <a:pt x="6255" y="2801"/>
                </a:cubicBezTo>
                <a:lnTo>
                  <a:pt x="6255" y="2812"/>
                </a:lnTo>
                <a:cubicBezTo>
                  <a:pt x="6244" y="2869"/>
                  <a:pt x="6221" y="2947"/>
                  <a:pt x="6221" y="3027"/>
                </a:cubicBezTo>
                <a:lnTo>
                  <a:pt x="6210" y="3037"/>
                </a:lnTo>
                <a:cubicBezTo>
                  <a:pt x="6199" y="3037"/>
                  <a:pt x="6187" y="3049"/>
                  <a:pt x="6187" y="3049"/>
                </a:cubicBezTo>
                <a:lnTo>
                  <a:pt x="6187" y="3060"/>
                </a:lnTo>
                <a:cubicBezTo>
                  <a:pt x="6119" y="2959"/>
                  <a:pt x="6074" y="2869"/>
                  <a:pt x="6029" y="2778"/>
                </a:cubicBezTo>
                <a:lnTo>
                  <a:pt x="6018" y="2766"/>
                </a:lnTo>
                <a:lnTo>
                  <a:pt x="6018" y="2756"/>
                </a:lnTo>
                <a:lnTo>
                  <a:pt x="5984" y="2688"/>
                </a:lnTo>
                <a:lnTo>
                  <a:pt x="5973" y="2688"/>
                </a:lnTo>
                <a:lnTo>
                  <a:pt x="5973" y="2676"/>
                </a:lnTo>
                <a:lnTo>
                  <a:pt x="5973" y="2665"/>
                </a:lnTo>
                <a:lnTo>
                  <a:pt x="5961" y="2654"/>
                </a:lnTo>
                <a:cubicBezTo>
                  <a:pt x="5905" y="2541"/>
                  <a:pt x="5848" y="2428"/>
                  <a:pt x="5792" y="2304"/>
                </a:cubicBezTo>
                <a:lnTo>
                  <a:pt x="5770" y="2247"/>
                </a:lnTo>
                <a:cubicBezTo>
                  <a:pt x="5713" y="2123"/>
                  <a:pt x="5668" y="1988"/>
                  <a:pt x="5622" y="1863"/>
                </a:cubicBezTo>
                <a:lnTo>
                  <a:pt x="5600" y="1830"/>
                </a:lnTo>
                <a:lnTo>
                  <a:pt x="5589" y="1796"/>
                </a:lnTo>
                <a:lnTo>
                  <a:pt x="5577" y="1750"/>
                </a:lnTo>
                <a:lnTo>
                  <a:pt x="5566" y="1728"/>
                </a:lnTo>
                <a:cubicBezTo>
                  <a:pt x="5566" y="1717"/>
                  <a:pt x="5555" y="1694"/>
                  <a:pt x="5555" y="1683"/>
                </a:cubicBezTo>
                <a:lnTo>
                  <a:pt x="5544" y="1637"/>
                </a:lnTo>
                <a:lnTo>
                  <a:pt x="5532" y="1581"/>
                </a:lnTo>
                <a:lnTo>
                  <a:pt x="5521" y="1559"/>
                </a:lnTo>
                <a:cubicBezTo>
                  <a:pt x="5521" y="1547"/>
                  <a:pt x="5521" y="1536"/>
                  <a:pt x="5510" y="1525"/>
                </a:cubicBezTo>
                <a:lnTo>
                  <a:pt x="5499" y="1446"/>
                </a:lnTo>
                <a:lnTo>
                  <a:pt x="5487" y="1367"/>
                </a:lnTo>
                <a:lnTo>
                  <a:pt x="5476" y="1288"/>
                </a:lnTo>
                <a:lnTo>
                  <a:pt x="5464" y="1220"/>
                </a:lnTo>
                <a:cubicBezTo>
                  <a:pt x="5464" y="1186"/>
                  <a:pt x="5454" y="1152"/>
                  <a:pt x="5454" y="1130"/>
                </a:cubicBezTo>
                <a:lnTo>
                  <a:pt x="5454" y="1085"/>
                </a:lnTo>
                <a:lnTo>
                  <a:pt x="5454" y="1073"/>
                </a:lnTo>
                <a:lnTo>
                  <a:pt x="5454" y="1040"/>
                </a:lnTo>
                <a:lnTo>
                  <a:pt x="5442" y="983"/>
                </a:lnTo>
                <a:lnTo>
                  <a:pt x="5442" y="882"/>
                </a:lnTo>
                <a:cubicBezTo>
                  <a:pt x="5442" y="859"/>
                  <a:pt x="5454" y="836"/>
                  <a:pt x="5454" y="814"/>
                </a:cubicBezTo>
                <a:cubicBezTo>
                  <a:pt x="5454" y="791"/>
                  <a:pt x="5464" y="769"/>
                  <a:pt x="5464" y="746"/>
                </a:cubicBezTo>
                <a:cubicBezTo>
                  <a:pt x="5476" y="723"/>
                  <a:pt x="5487" y="689"/>
                  <a:pt x="5510" y="667"/>
                </a:cubicBezTo>
                <a:cubicBezTo>
                  <a:pt x="5532" y="621"/>
                  <a:pt x="5555" y="576"/>
                  <a:pt x="5566" y="543"/>
                </a:cubicBezTo>
                <a:lnTo>
                  <a:pt x="5600" y="509"/>
                </a:lnTo>
                <a:lnTo>
                  <a:pt x="5657" y="453"/>
                </a:lnTo>
                <a:cubicBezTo>
                  <a:pt x="5690" y="418"/>
                  <a:pt x="5724" y="396"/>
                  <a:pt x="5747" y="373"/>
                </a:cubicBezTo>
                <a:cubicBezTo>
                  <a:pt x="5770" y="362"/>
                  <a:pt x="5792" y="350"/>
                  <a:pt x="5803" y="340"/>
                </a:cubicBezTo>
                <a:cubicBezTo>
                  <a:pt x="5815" y="340"/>
                  <a:pt x="5826" y="340"/>
                  <a:pt x="5837" y="328"/>
                </a:cubicBezTo>
                <a:cubicBezTo>
                  <a:pt x="5860" y="328"/>
                  <a:pt x="5883" y="317"/>
                  <a:pt x="5905" y="305"/>
                </a:cubicBezTo>
                <a:cubicBezTo>
                  <a:pt x="5950" y="305"/>
                  <a:pt x="5984" y="294"/>
                  <a:pt x="6006" y="294"/>
                </a:cubicBezTo>
                <a:close/>
                <a:moveTo>
                  <a:pt x="4268" y="3568"/>
                </a:moveTo>
                <a:cubicBezTo>
                  <a:pt x="4279" y="3568"/>
                  <a:pt x="4302" y="3579"/>
                  <a:pt x="4313" y="3579"/>
                </a:cubicBezTo>
                <a:cubicBezTo>
                  <a:pt x="4325" y="3579"/>
                  <a:pt x="4335" y="3579"/>
                  <a:pt x="4347" y="3591"/>
                </a:cubicBezTo>
                <a:cubicBezTo>
                  <a:pt x="4358" y="3591"/>
                  <a:pt x="4370" y="3591"/>
                  <a:pt x="4381" y="3602"/>
                </a:cubicBezTo>
                <a:cubicBezTo>
                  <a:pt x="4392" y="3614"/>
                  <a:pt x="4415" y="3624"/>
                  <a:pt x="4437" y="3636"/>
                </a:cubicBezTo>
                <a:cubicBezTo>
                  <a:pt x="4448" y="3636"/>
                  <a:pt x="4460" y="3647"/>
                  <a:pt x="4471" y="3659"/>
                </a:cubicBezTo>
                <a:lnTo>
                  <a:pt x="4505" y="3692"/>
                </a:lnTo>
                <a:cubicBezTo>
                  <a:pt x="4516" y="3715"/>
                  <a:pt x="4528" y="3727"/>
                  <a:pt x="4539" y="3749"/>
                </a:cubicBezTo>
                <a:cubicBezTo>
                  <a:pt x="4561" y="3772"/>
                  <a:pt x="4573" y="3794"/>
                  <a:pt x="4584" y="3817"/>
                </a:cubicBezTo>
                <a:cubicBezTo>
                  <a:pt x="4606" y="3850"/>
                  <a:pt x="4618" y="3895"/>
                  <a:pt x="4629" y="3930"/>
                </a:cubicBezTo>
                <a:cubicBezTo>
                  <a:pt x="4652" y="3986"/>
                  <a:pt x="4663" y="4043"/>
                  <a:pt x="4674" y="4088"/>
                </a:cubicBezTo>
                <a:cubicBezTo>
                  <a:pt x="4686" y="4133"/>
                  <a:pt x="4697" y="4178"/>
                  <a:pt x="4697" y="4223"/>
                </a:cubicBezTo>
                <a:cubicBezTo>
                  <a:pt x="4697" y="4268"/>
                  <a:pt x="4708" y="4314"/>
                  <a:pt x="4708" y="4359"/>
                </a:cubicBezTo>
                <a:lnTo>
                  <a:pt x="4708" y="4460"/>
                </a:lnTo>
                <a:cubicBezTo>
                  <a:pt x="4719" y="4550"/>
                  <a:pt x="4719" y="4641"/>
                  <a:pt x="4731" y="4731"/>
                </a:cubicBezTo>
                <a:cubicBezTo>
                  <a:pt x="4742" y="4856"/>
                  <a:pt x="4764" y="4979"/>
                  <a:pt x="4787" y="5104"/>
                </a:cubicBezTo>
                <a:cubicBezTo>
                  <a:pt x="4810" y="5194"/>
                  <a:pt x="4832" y="5285"/>
                  <a:pt x="4866" y="5363"/>
                </a:cubicBezTo>
                <a:lnTo>
                  <a:pt x="4866" y="5375"/>
                </a:lnTo>
                <a:cubicBezTo>
                  <a:pt x="4821" y="5307"/>
                  <a:pt x="4764" y="5228"/>
                  <a:pt x="4719" y="5160"/>
                </a:cubicBezTo>
                <a:cubicBezTo>
                  <a:pt x="4674" y="5070"/>
                  <a:pt x="4618" y="4991"/>
                  <a:pt x="4561" y="4912"/>
                </a:cubicBezTo>
                <a:cubicBezTo>
                  <a:pt x="4505" y="4844"/>
                  <a:pt x="4448" y="4765"/>
                  <a:pt x="4392" y="4686"/>
                </a:cubicBezTo>
                <a:cubicBezTo>
                  <a:pt x="4325" y="4607"/>
                  <a:pt x="4268" y="4539"/>
                  <a:pt x="4212" y="4460"/>
                </a:cubicBezTo>
                <a:cubicBezTo>
                  <a:pt x="4155" y="4381"/>
                  <a:pt x="4110" y="4314"/>
                  <a:pt x="4054" y="4246"/>
                </a:cubicBezTo>
                <a:cubicBezTo>
                  <a:pt x="4042" y="4223"/>
                  <a:pt x="4019" y="4189"/>
                  <a:pt x="4008" y="4166"/>
                </a:cubicBezTo>
                <a:cubicBezTo>
                  <a:pt x="4008" y="4156"/>
                  <a:pt x="3997" y="4133"/>
                  <a:pt x="3986" y="4121"/>
                </a:cubicBezTo>
                <a:cubicBezTo>
                  <a:pt x="3986" y="4088"/>
                  <a:pt x="3974" y="4065"/>
                  <a:pt x="3963" y="4043"/>
                </a:cubicBezTo>
                <a:cubicBezTo>
                  <a:pt x="3963" y="3997"/>
                  <a:pt x="3952" y="3963"/>
                  <a:pt x="3952" y="3930"/>
                </a:cubicBezTo>
                <a:lnTo>
                  <a:pt x="3952" y="3862"/>
                </a:lnTo>
                <a:lnTo>
                  <a:pt x="3952" y="3828"/>
                </a:lnTo>
                <a:cubicBezTo>
                  <a:pt x="3963" y="3817"/>
                  <a:pt x="3963" y="3805"/>
                  <a:pt x="3963" y="3794"/>
                </a:cubicBezTo>
                <a:cubicBezTo>
                  <a:pt x="3974" y="3783"/>
                  <a:pt x="3974" y="3760"/>
                  <a:pt x="3986" y="3749"/>
                </a:cubicBezTo>
                <a:cubicBezTo>
                  <a:pt x="3986" y="3737"/>
                  <a:pt x="3997" y="3715"/>
                  <a:pt x="4008" y="3704"/>
                </a:cubicBezTo>
                <a:cubicBezTo>
                  <a:pt x="4019" y="3692"/>
                  <a:pt x="4019" y="3681"/>
                  <a:pt x="4031" y="3681"/>
                </a:cubicBezTo>
                <a:lnTo>
                  <a:pt x="4064" y="3647"/>
                </a:lnTo>
                <a:lnTo>
                  <a:pt x="4099" y="3614"/>
                </a:lnTo>
                <a:cubicBezTo>
                  <a:pt x="4110" y="3614"/>
                  <a:pt x="4121" y="3602"/>
                  <a:pt x="4132" y="3602"/>
                </a:cubicBezTo>
                <a:cubicBezTo>
                  <a:pt x="4144" y="3591"/>
                  <a:pt x="4155" y="3591"/>
                  <a:pt x="4155" y="3579"/>
                </a:cubicBezTo>
                <a:lnTo>
                  <a:pt x="4189" y="3579"/>
                </a:lnTo>
                <a:cubicBezTo>
                  <a:pt x="4200" y="3579"/>
                  <a:pt x="4212" y="3568"/>
                  <a:pt x="4223" y="3568"/>
                </a:cubicBezTo>
                <a:close/>
                <a:moveTo>
                  <a:pt x="8513" y="5002"/>
                </a:moveTo>
                <a:lnTo>
                  <a:pt x="8513" y="5014"/>
                </a:lnTo>
                <a:cubicBezTo>
                  <a:pt x="8524" y="5014"/>
                  <a:pt x="8524" y="5024"/>
                  <a:pt x="8524" y="5024"/>
                </a:cubicBezTo>
                <a:lnTo>
                  <a:pt x="8535" y="5036"/>
                </a:lnTo>
                <a:cubicBezTo>
                  <a:pt x="8547" y="5047"/>
                  <a:pt x="8547" y="5059"/>
                  <a:pt x="8558" y="5070"/>
                </a:cubicBezTo>
                <a:cubicBezTo>
                  <a:pt x="8558" y="5081"/>
                  <a:pt x="8570" y="5092"/>
                  <a:pt x="8570" y="5115"/>
                </a:cubicBezTo>
                <a:cubicBezTo>
                  <a:pt x="8580" y="5126"/>
                  <a:pt x="8580" y="5137"/>
                  <a:pt x="8580" y="5149"/>
                </a:cubicBezTo>
                <a:cubicBezTo>
                  <a:pt x="8580" y="5160"/>
                  <a:pt x="8592" y="5182"/>
                  <a:pt x="8592" y="5194"/>
                </a:cubicBezTo>
                <a:lnTo>
                  <a:pt x="8592" y="5250"/>
                </a:lnTo>
                <a:cubicBezTo>
                  <a:pt x="8592" y="5273"/>
                  <a:pt x="8580" y="5295"/>
                  <a:pt x="8580" y="5307"/>
                </a:cubicBezTo>
                <a:cubicBezTo>
                  <a:pt x="8570" y="5352"/>
                  <a:pt x="8558" y="5386"/>
                  <a:pt x="8547" y="5431"/>
                </a:cubicBezTo>
                <a:cubicBezTo>
                  <a:pt x="8535" y="5476"/>
                  <a:pt x="8513" y="5510"/>
                  <a:pt x="8490" y="5555"/>
                </a:cubicBezTo>
                <a:cubicBezTo>
                  <a:pt x="8457" y="5623"/>
                  <a:pt x="8422" y="5679"/>
                  <a:pt x="8377" y="5736"/>
                </a:cubicBezTo>
                <a:lnTo>
                  <a:pt x="8332" y="5804"/>
                </a:lnTo>
                <a:lnTo>
                  <a:pt x="8287" y="5872"/>
                </a:lnTo>
                <a:cubicBezTo>
                  <a:pt x="8276" y="5872"/>
                  <a:pt x="8276" y="5860"/>
                  <a:pt x="8276" y="5860"/>
                </a:cubicBezTo>
                <a:cubicBezTo>
                  <a:pt x="8253" y="5837"/>
                  <a:pt x="8242" y="5815"/>
                  <a:pt x="8219" y="5792"/>
                </a:cubicBezTo>
                <a:lnTo>
                  <a:pt x="8208" y="5781"/>
                </a:lnTo>
                <a:cubicBezTo>
                  <a:pt x="8196" y="5770"/>
                  <a:pt x="8186" y="5759"/>
                  <a:pt x="8174" y="5736"/>
                </a:cubicBezTo>
                <a:cubicBezTo>
                  <a:pt x="8163" y="5724"/>
                  <a:pt x="8163" y="5714"/>
                  <a:pt x="8151" y="5702"/>
                </a:cubicBezTo>
                <a:cubicBezTo>
                  <a:pt x="8140" y="5691"/>
                  <a:pt x="8140" y="5668"/>
                  <a:pt x="8129" y="5657"/>
                </a:cubicBezTo>
                <a:cubicBezTo>
                  <a:pt x="8129" y="5646"/>
                  <a:pt x="8129" y="5623"/>
                  <a:pt x="8118" y="5611"/>
                </a:cubicBezTo>
                <a:lnTo>
                  <a:pt x="8118" y="5566"/>
                </a:lnTo>
                <a:lnTo>
                  <a:pt x="8118" y="5521"/>
                </a:lnTo>
                <a:lnTo>
                  <a:pt x="8118" y="5465"/>
                </a:lnTo>
                <a:cubicBezTo>
                  <a:pt x="8129" y="5443"/>
                  <a:pt x="8129" y="5431"/>
                  <a:pt x="8140" y="5408"/>
                </a:cubicBezTo>
                <a:cubicBezTo>
                  <a:pt x="8151" y="5386"/>
                  <a:pt x="8163" y="5363"/>
                  <a:pt x="8174" y="5330"/>
                </a:cubicBezTo>
                <a:cubicBezTo>
                  <a:pt x="8186" y="5295"/>
                  <a:pt x="8208" y="5273"/>
                  <a:pt x="8219" y="5239"/>
                </a:cubicBezTo>
                <a:cubicBezTo>
                  <a:pt x="8242" y="5217"/>
                  <a:pt x="8264" y="5194"/>
                  <a:pt x="8287" y="5160"/>
                </a:cubicBezTo>
                <a:cubicBezTo>
                  <a:pt x="8321" y="5126"/>
                  <a:pt x="8355" y="5092"/>
                  <a:pt x="8389" y="5070"/>
                </a:cubicBezTo>
                <a:lnTo>
                  <a:pt x="8400" y="5059"/>
                </a:lnTo>
                <a:cubicBezTo>
                  <a:pt x="8411" y="5036"/>
                  <a:pt x="8434" y="5024"/>
                  <a:pt x="8457" y="5014"/>
                </a:cubicBezTo>
                <a:cubicBezTo>
                  <a:pt x="8457" y="5002"/>
                  <a:pt x="8467" y="5002"/>
                  <a:pt x="8467" y="5002"/>
                </a:cubicBezTo>
                <a:close/>
                <a:moveTo>
                  <a:pt x="9969" y="4799"/>
                </a:moveTo>
                <a:lnTo>
                  <a:pt x="9969" y="4810"/>
                </a:lnTo>
                <a:lnTo>
                  <a:pt x="9992" y="4821"/>
                </a:lnTo>
                <a:lnTo>
                  <a:pt x="10003" y="4833"/>
                </a:lnTo>
                <a:cubicBezTo>
                  <a:pt x="10015" y="4844"/>
                  <a:pt x="10015" y="4844"/>
                  <a:pt x="10015" y="4856"/>
                </a:cubicBezTo>
                <a:cubicBezTo>
                  <a:pt x="10025" y="4866"/>
                  <a:pt x="10037" y="4878"/>
                  <a:pt x="10037" y="4889"/>
                </a:cubicBezTo>
                <a:cubicBezTo>
                  <a:pt x="10048" y="4912"/>
                  <a:pt x="10060" y="4923"/>
                  <a:pt x="10060" y="4946"/>
                </a:cubicBezTo>
                <a:cubicBezTo>
                  <a:pt x="10071" y="4968"/>
                  <a:pt x="10082" y="5002"/>
                  <a:pt x="10093" y="5036"/>
                </a:cubicBezTo>
                <a:cubicBezTo>
                  <a:pt x="10105" y="5115"/>
                  <a:pt x="10116" y="5205"/>
                  <a:pt x="10116" y="5295"/>
                </a:cubicBezTo>
                <a:cubicBezTo>
                  <a:pt x="10127" y="5352"/>
                  <a:pt x="10127" y="5408"/>
                  <a:pt x="10127" y="5465"/>
                </a:cubicBezTo>
                <a:cubicBezTo>
                  <a:pt x="10116" y="5510"/>
                  <a:pt x="10105" y="5566"/>
                  <a:pt x="10105" y="5611"/>
                </a:cubicBezTo>
                <a:lnTo>
                  <a:pt x="10093" y="5634"/>
                </a:lnTo>
                <a:lnTo>
                  <a:pt x="10093" y="5646"/>
                </a:lnTo>
                <a:cubicBezTo>
                  <a:pt x="10082" y="5691"/>
                  <a:pt x="10071" y="5724"/>
                  <a:pt x="10060" y="5759"/>
                </a:cubicBezTo>
                <a:cubicBezTo>
                  <a:pt x="10048" y="5792"/>
                  <a:pt x="10037" y="5837"/>
                  <a:pt x="10025" y="5872"/>
                </a:cubicBezTo>
                <a:lnTo>
                  <a:pt x="10025" y="5882"/>
                </a:lnTo>
                <a:lnTo>
                  <a:pt x="10003" y="5962"/>
                </a:lnTo>
                <a:lnTo>
                  <a:pt x="9992" y="5962"/>
                </a:lnTo>
                <a:lnTo>
                  <a:pt x="9980" y="6007"/>
                </a:lnTo>
                <a:lnTo>
                  <a:pt x="9913" y="6176"/>
                </a:lnTo>
                <a:lnTo>
                  <a:pt x="9879" y="6278"/>
                </a:lnTo>
                <a:lnTo>
                  <a:pt x="9857" y="6334"/>
                </a:lnTo>
                <a:lnTo>
                  <a:pt x="9857" y="6311"/>
                </a:lnTo>
                <a:lnTo>
                  <a:pt x="9857" y="6301"/>
                </a:lnTo>
                <a:cubicBezTo>
                  <a:pt x="9834" y="6143"/>
                  <a:pt x="9822" y="5973"/>
                  <a:pt x="9800" y="5815"/>
                </a:cubicBezTo>
                <a:cubicBezTo>
                  <a:pt x="9789" y="5792"/>
                  <a:pt x="9789" y="5759"/>
                  <a:pt x="9777" y="5724"/>
                </a:cubicBezTo>
                <a:cubicBezTo>
                  <a:pt x="9766" y="5679"/>
                  <a:pt x="9766" y="5646"/>
                  <a:pt x="9754" y="5601"/>
                </a:cubicBezTo>
                <a:cubicBezTo>
                  <a:pt x="9744" y="5510"/>
                  <a:pt x="9732" y="5431"/>
                  <a:pt x="9732" y="5363"/>
                </a:cubicBezTo>
                <a:cubicBezTo>
                  <a:pt x="9732" y="5295"/>
                  <a:pt x="9721" y="5250"/>
                  <a:pt x="9732" y="5194"/>
                </a:cubicBezTo>
                <a:cubicBezTo>
                  <a:pt x="9732" y="5149"/>
                  <a:pt x="9732" y="5115"/>
                  <a:pt x="9744" y="5081"/>
                </a:cubicBezTo>
                <a:cubicBezTo>
                  <a:pt x="9744" y="5059"/>
                  <a:pt x="9754" y="5024"/>
                  <a:pt x="9766" y="5002"/>
                </a:cubicBezTo>
                <a:cubicBezTo>
                  <a:pt x="9777" y="4979"/>
                  <a:pt x="9777" y="4957"/>
                  <a:pt x="9789" y="4934"/>
                </a:cubicBezTo>
                <a:cubicBezTo>
                  <a:pt x="9800" y="4923"/>
                  <a:pt x="9811" y="4901"/>
                  <a:pt x="9822" y="4889"/>
                </a:cubicBezTo>
                <a:cubicBezTo>
                  <a:pt x="9834" y="4878"/>
                  <a:pt x="9845" y="4866"/>
                  <a:pt x="9845" y="4844"/>
                </a:cubicBezTo>
                <a:cubicBezTo>
                  <a:pt x="9857" y="4844"/>
                  <a:pt x="9867" y="4833"/>
                  <a:pt x="9879" y="4821"/>
                </a:cubicBezTo>
                <a:lnTo>
                  <a:pt x="9890" y="4810"/>
                </a:lnTo>
                <a:cubicBezTo>
                  <a:pt x="9902" y="4810"/>
                  <a:pt x="9902" y="4799"/>
                  <a:pt x="9902" y="4799"/>
                </a:cubicBezTo>
                <a:close/>
                <a:moveTo>
                  <a:pt x="13266" y="4675"/>
                </a:moveTo>
                <a:cubicBezTo>
                  <a:pt x="13289" y="4675"/>
                  <a:pt x="13322" y="4686"/>
                  <a:pt x="13345" y="4686"/>
                </a:cubicBezTo>
                <a:cubicBezTo>
                  <a:pt x="13356" y="4686"/>
                  <a:pt x="13379" y="4697"/>
                  <a:pt x="13390" y="4697"/>
                </a:cubicBezTo>
                <a:cubicBezTo>
                  <a:pt x="13412" y="4708"/>
                  <a:pt x="13424" y="4708"/>
                  <a:pt x="13435" y="4720"/>
                </a:cubicBezTo>
                <a:cubicBezTo>
                  <a:pt x="13458" y="4731"/>
                  <a:pt x="13469" y="4731"/>
                  <a:pt x="13480" y="4743"/>
                </a:cubicBezTo>
                <a:cubicBezTo>
                  <a:pt x="13492" y="4753"/>
                  <a:pt x="13514" y="4765"/>
                  <a:pt x="13525" y="4776"/>
                </a:cubicBezTo>
                <a:lnTo>
                  <a:pt x="13570" y="4821"/>
                </a:lnTo>
                <a:cubicBezTo>
                  <a:pt x="13593" y="4844"/>
                  <a:pt x="13605" y="4856"/>
                  <a:pt x="13616" y="4878"/>
                </a:cubicBezTo>
                <a:cubicBezTo>
                  <a:pt x="13627" y="4901"/>
                  <a:pt x="13650" y="4923"/>
                  <a:pt x="13661" y="4957"/>
                </a:cubicBezTo>
                <a:cubicBezTo>
                  <a:pt x="13672" y="4979"/>
                  <a:pt x="13683" y="5014"/>
                  <a:pt x="13695" y="5047"/>
                </a:cubicBezTo>
                <a:cubicBezTo>
                  <a:pt x="13706" y="5092"/>
                  <a:pt x="13718" y="5126"/>
                  <a:pt x="13728" y="5172"/>
                </a:cubicBezTo>
                <a:cubicBezTo>
                  <a:pt x="13740" y="5205"/>
                  <a:pt x="13740" y="5239"/>
                  <a:pt x="13740" y="5273"/>
                </a:cubicBezTo>
                <a:lnTo>
                  <a:pt x="13740" y="5397"/>
                </a:lnTo>
                <a:cubicBezTo>
                  <a:pt x="13740" y="5420"/>
                  <a:pt x="13740" y="5443"/>
                  <a:pt x="13728" y="5476"/>
                </a:cubicBezTo>
                <a:cubicBezTo>
                  <a:pt x="13728" y="5510"/>
                  <a:pt x="13718" y="5544"/>
                  <a:pt x="13706" y="5589"/>
                </a:cubicBezTo>
                <a:cubicBezTo>
                  <a:pt x="13683" y="5623"/>
                  <a:pt x="13672" y="5646"/>
                  <a:pt x="13661" y="5679"/>
                </a:cubicBezTo>
                <a:cubicBezTo>
                  <a:pt x="13638" y="5714"/>
                  <a:pt x="13627" y="5747"/>
                  <a:pt x="13605" y="5781"/>
                </a:cubicBezTo>
                <a:cubicBezTo>
                  <a:pt x="13582" y="5815"/>
                  <a:pt x="13560" y="5849"/>
                  <a:pt x="13525" y="5872"/>
                </a:cubicBezTo>
                <a:cubicBezTo>
                  <a:pt x="13503" y="5905"/>
                  <a:pt x="13469" y="5939"/>
                  <a:pt x="13435" y="5962"/>
                </a:cubicBezTo>
                <a:cubicBezTo>
                  <a:pt x="13402" y="5995"/>
                  <a:pt x="13367" y="6030"/>
                  <a:pt x="13322" y="6052"/>
                </a:cubicBezTo>
                <a:cubicBezTo>
                  <a:pt x="13277" y="6075"/>
                  <a:pt x="13232" y="6108"/>
                  <a:pt x="13198" y="6131"/>
                </a:cubicBezTo>
                <a:cubicBezTo>
                  <a:pt x="13153" y="6143"/>
                  <a:pt x="13108" y="6165"/>
                  <a:pt x="13063" y="6188"/>
                </a:cubicBezTo>
                <a:cubicBezTo>
                  <a:pt x="13018" y="6210"/>
                  <a:pt x="12973" y="6221"/>
                  <a:pt x="12927" y="6244"/>
                </a:cubicBezTo>
                <a:cubicBezTo>
                  <a:pt x="12837" y="6266"/>
                  <a:pt x="12769" y="6289"/>
                  <a:pt x="12702" y="6301"/>
                </a:cubicBezTo>
                <a:cubicBezTo>
                  <a:pt x="12645" y="6311"/>
                  <a:pt x="12589" y="6323"/>
                  <a:pt x="12532" y="6323"/>
                </a:cubicBezTo>
                <a:lnTo>
                  <a:pt x="12453" y="6334"/>
                </a:lnTo>
                <a:cubicBezTo>
                  <a:pt x="12385" y="6346"/>
                  <a:pt x="12318" y="6357"/>
                  <a:pt x="12261" y="6368"/>
                </a:cubicBezTo>
                <a:lnTo>
                  <a:pt x="12160" y="6379"/>
                </a:lnTo>
                <a:cubicBezTo>
                  <a:pt x="12092" y="6391"/>
                  <a:pt x="12002" y="6402"/>
                  <a:pt x="11911" y="6414"/>
                </a:cubicBezTo>
                <a:lnTo>
                  <a:pt x="11877" y="6424"/>
                </a:lnTo>
                <a:cubicBezTo>
                  <a:pt x="11844" y="6424"/>
                  <a:pt x="11809" y="6436"/>
                  <a:pt x="11776" y="6436"/>
                </a:cubicBezTo>
                <a:cubicBezTo>
                  <a:pt x="11719" y="6447"/>
                  <a:pt x="11674" y="6459"/>
                  <a:pt x="11618" y="6470"/>
                </a:cubicBezTo>
                <a:lnTo>
                  <a:pt x="11595" y="6470"/>
                </a:lnTo>
                <a:cubicBezTo>
                  <a:pt x="11583" y="6470"/>
                  <a:pt x="11583" y="6470"/>
                  <a:pt x="11573" y="6481"/>
                </a:cubicBezTo>
                <a:cubicBezTo>
                  <a:pt x="11629" y="6379"/>
                  <a:pt x="11674" y="6278"/>
                  <a:pt x="11731" y="6176"/>
                </a:cubicBezTo>
                <a:lnTo>
                  <a:pt x="11809" y="6007"/>
                </a:lnTo>
                <a:cubicBezTo>
                  <a:pt x="11922" y="5804"/>
                  <a:pt x="12047" y="5566"/>
                  <a:pt x="12193" y="5363"/>
                </a:cubicBezTo>
                <a:cubicBezTo>
                  <a:pt x="12250" y="5262"/>
                  <a:pt x="12318" y="5194"/>
                  <a:pt x="12374" y="5115"/>
                </a:cubicBezTo>
                <a:cubicBezTo>
                  <a:pt x="12419" y="5059"/>
                  <a:pt x="12476" y="5014"/>
                  <a:pt x="12521" y="4979"/>
                </a:cubicBezTo>
                <a:cubicBezTo>
                  <a:pt x="12554" y="4934"/>
                  <a:pt x="12599" y="4901"/>
                  <a:pt x="12645" y="4878"/>
                </a:cubicBezTo>
                <a:cubicBezTo>
                  <a:pt x="12690" y="4844"/>
                  <a:pt x="12735" y="4810"/>
                  <a:pt x="12792" y="4788"/>
                </a:cubicBezTo>
                <a:cubicBezTo>
                  <a:pt x="12848" y="4765"/>
                  <a:pt x="12893" y="4743"/>
                  <a:pt x="12938" y="4731"/>
                </a:cubicBezTo>
                <a:cubicBezTo>
                  <a:pt x="12983" y="4708"/>
                  <a:pt x="13040" y="4697"/>
                  <a:pt x="13085" y="4686"/>
                </a:cubicBezTo>
                <a:cubicBezTo>
                  <a:pt x="13108" y="4686"/>
                  <a:pt x="13141" y="4675"/>
                  <a:pt x="13164" y="4675"/>
                </a:cubicBezTo>
                <a:close/>
                <a:moveTo>
                  <a:pt x="12137" y="8795"/>
                </a:moveTo>
                <a:cubicBezTo>
                  <a:pt x="12160" y="8795"/>
                  <a:pt x="12170" y="8807"/>
                  <a:pt x="12193" y="8807"/>
                </a:cubicBezTo>
                <a:cubicBezTo>
                  <a:pt x="12216" y="8807"/>
                  <a:pt x="12238" y="8807"/>
                  <a:pt x="12273" y="8818"/>
                </a:cubicBezTo>
                <a:cubicBezTo>
                  <a:pt x="12295" y="8818"/>
                  <a:pt x="12318" y="8830"/>
                  <a:pt x="12351" y="8840"/>
                </a:cubicBezTo>
                <a:cubicBezTo>
                  <a:pt x="12374" y="8840"/>
                  <a:pt x="12396" y="8852"/>
                  <a:pt x="12419" y="8863"/>
                </a:cubicBezTo>
                <a:cubicBezTo>
                  <a:pt x="12441" y="8875"/>
                  <a:pt x="12453" y="8886"/>
                  <a:pt x="12476" y="8897"/>
                </a:cubicBezTo>
                <a:cubicBezTo>
                  <a:pt x="12498" y="8908"/>
                  <a:pt x="12509" y="8931"/>
                  <a:pt x="12532" y="8942"/>
                </a:cubicBezTo>
                <a:lnTo>
                  <a:pt x="12577" y="8988"/>
                </a:lnTo>
                <a:cubicBezTo>
                  <a:pt x="12589" y="8998"/>
                  <a:pt x="12599" y="9021"/>
                  <a:pt x="12611" y="9033"/>
                </a:cubicBezTo>
                <a:cubicBezTo>
                  <a:pt x="12634" y="9066"/>
                  <a:pt x="12645" y="9089"/>
                  <a:pt x="12667" y="9123"/>
                </a:cubicBezTo>
                <a:cubicBezTo>
                  <a:pt x="12679" y="9156"/>
                  <a:pt x="12702" y="9202"/>
                  <a:pt x="12712" y="9236"/>
                </a:cubicBezTo>
                <a:cubicBezTo>
                  <a:pt x="12724" y="9269"/>
                  <a:pt x="12735" y="9304"/>
                  <a:pt x="12735" y="9326"/>
                </a:cubicBezTo>
                <a:cubicBezTo>
                  <a:pt x="12747" y="9349"/>
                  <a:pt x="12747" y="9360"/>
                  <a:pt x="12747" y="9382"/>
                </a:cubicBezTo>
                <a:lnTo>
                  <a:pt x="12747" y="9439"/>
                </a:lnTo>
                <a:cubicBezTo>
                  <a:pt x="12747" y="9462"/>
                  <a:pt x="12735" y="9495"/>
                  <a:pt x="12735" y="9518"/>
                </a:cubicBezTo>
                <a:cubicBezTo>
                  <a:pt x="12724" y="9552"/>
                  <a:pt x="12724" y="9575"/>
                  <a:pt x="12712" y="9608"/>
                </a:cubicBezTo>
                <a:cubicBezTo>
                  <a:pt x="12702" y="9631"/>
                  <a:pt x="12690" y="9653"/>
                  <a:pt x="12679" y="9688"/>
                </a:cubicBezTo>
                <a:cubicBezTo>
                  <a:pt x="12667" y="9698"/>
                  <a:pt x="12656" y="9721"/>
                  <a:pt x="12645" y="9744"/>
                </a:cubicBezTo>
                <a:cubicBezTo>
                  <a:pt x="12634" y="9755"/>
                  <a:pt x="12634" y="9766"/>
                  <a:pt x="12622" y="9778"/>
                </a:cubicBezTo>
                <a:lnTo>
                  <a:pt x="12589" y="9811"/>
                </a:lnTo>
                <a:cubicBezTo>
                  <a:pt x="12577" y="9811"/>
                  <a:pt x="12566" y="9823"/>
                  <a:pt x="12554" y="9834"/>
                </a:cubicBezTo>
                <a:cubicBezTo>
                  <a:pt x="12544" y="9846"/>
                  <a:pt x="12521" y="9846"/>
                  <a:pt x="12509" y="9856"/>
                </a:cubicBezTo>
                <a:cubicBezTo>
                  <a:pt x="12487" y="9868"/>
                  <a:pt x="12464" y="9879"/>
                  <a:pt x="12441" y="9879"/>
                </a:cubicBezTo>
                <a:cubicBezTo>
                  <a:pt x="12408" y="9902"/>
                  <a:pt x="12363" y="9913"/>
                  <a:pt x="12318" y="9913"/>
                </a:cubicBezTo>
                <a:cubicBezTo>
                  <a:pt x="12283" y="9924"/>
                  <a:pt x="12238" y="9936"/>
                  <a:pt x="12193" y="9936"/>
                </a:cubicBezTo>
                <a:lnTo>
                  <a:pt x="12069" y="9936"/>
                </a:lnTo>
                <a:cubicBezTo>
                  <a:pt x="11990" y="9924"/>
                  <a:pt x="11922" y="9924"/>
                  <a:pt x="11854" y="9902"/>
                </a:cubicBezTo>
                <a:cubicBezTo>
                  <a:pt x="11764" y="9891"/>
                  <a:pt x="11674" y="9868"/>
                  <a:pt x="11583" y="9834"/>
                </a:cubicBezTo>
                <a:lnTo>
                  <a:pt x="11550" y="9823"/>
                </a:lnTo>
                <a:cubicBezTo>
                  <a:pt x="11516" y="9823"/>
                  <a:pt x="11493" y="9811"/>
                  <a:pt x="11471" y="9800"/>
                </a:cubicBezTo>
                <a:lnTo>
                  <a:pt x="11425" y="9789"/>
                </a:lnTo>
                <a:cubicBezTo>
                  <a:pt x="11392" y="9778"/>
                  <a:pt x="11369" y="9778"/>
                  <a:pt x="11347" y="9766"/>
                </a:cubicBezTo>
                <a:lnTo>
                  <a:pt x="11324" y="9755"/>
                </a:lnTo>
                <a:cubicBezTo>
                  <a:pt x="11302" y="9755"/>
                  <a:pt x="11279" y="9744"/>
                  <a:pt x="11256" y="9733"/>
                </a:cubicBezTo>
                <a:cubicBezTo>
                  <a:pt x="11200" y="9721"/>
                  <a:pt x="11154" y="9698"/>
                  <a:pt x="11098" y="9676"/>
                </a:cubicBezTo>
                <a:lnTo>
                  <a:pt x="11087" y="9676"/>
                </a:lnTo>
                <a:lnTo>
                  <a:pt x="11053" y="9665"/>
                </a:lnTo>
                <a:lnTo>
                  <a:pt x="11042" y="9665"/>
                </a:lnTo>
                <a:lnTo>
                  <a:pt x="11042" y="9653"/>
                </a:lnTo>
                <a:cubicBezTo>
                  <a:pt x="11019" y="9653"/>
                  <a:pt x="11008" y="9642"/>
                  <a:pt x="10996" y="9642"/>
                </a:cubicBezTo>
                <a:lnTo>
                  <a:pt x="10986" y="9642"/>
                </a:lnTo>
                <a:lnTo>
                  <a:pt x="10951" y="9631"/>
                </a:lnTo>
                <a:lnTo>
                  <a:pt x="10940" y="9620"/>
                </a:lnTo>
                <a:lnTo>
                  <a:pt x="10918" y="9620"/>
                </a:lnTo>
                <a:cubicBezTo>
                  <a:pt x="10850" y="9585"/>
                  <a:pt x="10771" y="9563"/>
                  <a:pt x="10715" y="9529"/>
                </a:cubicBezTo>
                <a:lnTo>
                  <a:pt x="10647" y="9495"/>
                </a:lnTo>
                <a:cubicBezTo>
                  <a:pt x="10613" y="9484"/>
                  <a:pt x="10590" y="9473"/>
                  <a:pt x="10567" y="9462"/>
                </a:cubicBezTo>
                <a:lnTo>
                  <a:pt x="10602" y="9462"/>
                </a:lnTo>
                <a:cubicBezTo>
                  <a:pt x="10658" y="9462"/>
                  <a:pt x="10703" y="9450"/>
                  <a:pt x="10760" y="9450"/>
                </a:cubicBezTo>
                <a:cubicBezTo>
                  <a:pt x="10805" y="9450"/>
                  <a:pt x="10873" y="9439"/>
                  <a:pt x="10929" y="9417"/>
                </a:cubicBezTo>
                <a:cubicBezTo>
                  <a:pt x="10974" y="9394"/>
                  <a:pt x="11031" y="9360"/>
                  <a:pt x="11076" y="9326"/>
                </a:cubicBezTo>
                <a:cubicBezTo>
                  <a:pt x="11109" y="9292"/>
                  <a:pt x="11144" y="9269"/>
                  <a:pt x="11177" y="9247"/>
                </a:cubicBezTo>
                <a:cubicBezTo>
                  <a:pt x="11200" y="9224"/>
                  <a:pt x="11222" y="9213"/>
                  <a:pt x="11245" y="9191"/>
                </a:cubicBezTo>
                <a:cubicBezTo>
                  <a:pt x="11312" y="9134"/>
                  <a:pt x="11392" y="9089"/>
                  <a:pt x="11460" y="9044"/>
                </a:cubicBezTo>
                <a:cubicBezTo>
                  <a:pt x="11527" y="8998"/>
                  <a:pt x="11595" y="8953"/>
                  <a:pt x="11651" y="8931"/>
                </a:cubicBezTo>
                <a:cubicBezTo>
                  <a:pt x="11708" y="8897"/>
                  <a:pt x="11764" y="8875"/>
                  <a:pt x="11821" y="8863"/>
                </a:cubicBezTo>
                <a:cubicBezTo>
                  <a:pt x="11866" y="8840"/>
                  <a:pt x="11911" y="8830"/>
                  <a:pt x="11956" y="8818"/>
                </a:cubicBezTo>
                <a:cubicBezTo>
                  <a:pt x="12002" y="8807"/>
                  <a:pt x="12047" y="8807"/>
                  <a:pt x="12092" y="8807"/>
                </a:cubicBezTo>
                <a:cubicBezTo>
                  <a:pt x="12103" y="8807"/>
                  <a:pt x="12125" y="8795"/>
                  <a:pt x="12137" y="8795"/>
                </a:cubicBezTo>
                <a:close/>
                <a:moveTo>
                  <a:pt x="2913" y="11619"/>
                </a:moveTo>
                <a:cubicBezTo>
                  <a:pt x="2914" y="11629"/>
                  <a:pt x="2925" y="11629"/>
                  <a:pt x="2925" y="11629"/>
                </a:cubicBezTo>
                <a:cubicBezTo>
                  <a:pt x="2921" y="11626"/>
                  <a:pt x="2917" y="11623"/>
                  <a:pt x="2913" y="11619"/>
                </a:cubicBezTo>
                <a:close/>
                <a:moveTo>
                  <a:pt x="5499" y="10410"/>
                </a:moveTo>
                <a:cubicBezTo>
                  <a:pt x="5510" y="10410"/>
                  <a:pt x="5521" y="10410"/>
                  <a:pt x="5532" y="10421"/>
                </a:cubicBezTo>
                <a:lnTo>
                  <a:pt x="5544" y="10421"/>
                </a:lnTo>
                <a:lnTo>
                  <a:pt x="5555" y="10433"/>
                </a:lnTo>
                <a:lnTo>
                  <a:pt x="5566" y="10433"/>
                </a:lnTo>
                <a:cubicBezTo>
                  <a:pt x="5566" y="10444"/>
                  <a:pt x="5577" y="10444"/>
                  <a:pt x="5577" y="10455"/>
                </a:cubicBezTo>
                <a:cubicBezTo>
                  <a:pt x="5589" y="10455"/>
                  <a:pt x="5589" y="10466"/>
                  <a:pt x="5600" y="10478"/>
                </a:cubicBezTo>
                <a:cubicBezTo>
                  <a:pt x="5600" y="10478"/>
                  <a:pt x="5600" y="10489"/>
                  <a:pt x="5612" y="10500"/>
                </a:cubicBezTo>
                <a:cubicBezTo>
                  <a:pt x="5622" y="10511"/>
                  <a:pt x="5622" y="10534"/>
                  <a:pt x="5634" y="10546"/>
                </a:cubicBezTo>
                <a:cubicBezTo>
                  <a:pt x="5645" y="10579"/>
                  <a:pt x="5645" y="10613"/>
                  <a:pt x="5657" y="10647"/>
                </a:cubicBezTo>
                <a:cubicBezTo>
                  <a:pt x="5668" y="10704"/>
                  <a:pt x="5679" y="10760"/>
                  <a:pt x="5679" y="10817"/>
                </a:cubicBezTo>
                <a:lnTo>
                  <a:pt x="5679" y="10827"/>
                </a:lnTo>
                <a:lnTo>
                  <a:pt x="5679" y="10850"/>
                </a:lnTo>
                <a:cubicBezTo>
                  <a:pt x="5690" y="10907"/>
                  <a:pt x="5690" y="10952"/>
                  <a:pt x="5690" y="10997"/>
                </a:cubicBezTo>
                <a:cubicBezTo>
                  <a:pt x="5690" y="11053"/>
                  <a:pt x="5679" y="11121"/>
                  <a:pt x="5679" y="11178"/>
                </a:cubicBezTo>
                <a:cubicBezTo>
                  <a:pt x="5679" y="11246"/>
                  <a:pt x="5668" y="11313"/>
                  <a:pt x="5657" y="11358"/>
                </a:cubicBezTo>
                <a:cubicBezTo>
                  <a:pt x="5657" y="11404"/>
                  <a:pt x="5645" y="11460"/>
                  <a:pt x="5634" y="11505"/>
                </a:cubicBezTo>
                <a:lnTo>
                  <a:pt x="5634" y="11539"/>
                </a:lnTo>
                <a:lnTo>
                  <a:pt x="5622" y="11584"/>
                </a:lnTo>
                <a:cubicBezTo>
                  <a:pt x="5622" y="11607"/>
                  <a:pt x="5612" y="11629"/>
                  <a:pt x="5612" y="11652"/>
                </a:cubicBezTo>
                <a:cubicBezTo>
                  <a:pt x="5589" y="11742"/>
                  <a:pt x="5555" y="11843"/>
                  <a:pt x="5532" y="11934"/>
                </a:cubicBezTo>
                <a:cubicBezTo>
                  <a:pt x="5510" y="12013"/>
                  <a:pt x="5487" y="12081"/>
                  <a:pt x="5464" y="12160"/>
                </a:cubicBezTo>
                <a:cubicBezTo>
                  <a:pt x="5454" y="12092"/>
                  <a:pt x="5431" y="12024"/>
                  <a:pt x="5408" y="11956"/>
                </a:cubicBezTo>
                <a:cubicBezTo>
                  <a:pt x="5408" y="11923"/>
                  <a:pt x="5397" y="11889"/>
                  <a:pt x="5386" y="11855"/>
                </a:cubicBezTo>
                <a:cubicBezTo>
                  <a:pt x="5363" y="11765"/>
                  <a:pt x="5341" y="11663"/>
                  <a:pt x="5318" y="11572"/>
                </a:cubicBezTo>
                <a:cubicBezTo>
                  <a:pt x="5284" y="11449"/>
                  <a:pt x="5261" y="11347"/>
                  <a:pt x="5228" y="11256"/>
                </a:cubicBezTo>
                <a:cubicBezTo>
                  <a:pt x="5205" y="11166"/>
                  <a:pt x="5171" y="11076"/>
                  <a:pt x="5137" y="10985"/>
                </a:cubicBezTo>
                <a:cubicBezTo>
                  <a:pt x="5115" y="10918"/>
                  <a:pt x="5092" y="10862"/>
                  <a:pt x="5081" y="10817"/>
                </a:cubicBezTo>
                <a:cubicBezTo>
                  <a:pt x="5081" y="10782"/>
                  <a:pt x="5070" y="10760"/>
                  <a:pt x="5070" y="10737"/>
                </a:cubicBezTo>
                <a:lnTo>
                  <a:pt x="5070" y="10681"/>
                </a:lnTo>
                <a:cubicBezTo>
                  <a:pt x="5070" y="10669"/>
                  <a:pt x="5070" y="10658"/>
                  <a:pt x="5081" y="10658"/>
                </a:cubicBezTo>
                <a:lnTo>
                  <a:pt x="5081" y="10624"/>
                </a:lnTo>
                <a:cubicBezTo>
                  <a:pt x="5092" y="10613"/>
                  <a:pt x="5092" y="10613"/>
                  <a:pt x="5092" y="10602"/>
                </a:cubicBezTo>
                <a:cubicBezTo>
                  <a:pt x="5103" y="10591"/>
                  <a:pt x="5103" y="10579"/>
                  <a:pt x="5115" y="10568"/>
                </a:cubicBezTo>
                <a:cubicBezTo>
                  <a:pt x="5126" y="10556"/>
                  <a:pt x="5126" y="10546"/>
                  <a:pt x="5137" y="10534"/>
                </a:cubicBezTo>
                <a:cubicBezTo>
                  <a:pt x="5148" y="10534"/>
                  <a:pt x="5148" y="10523"/>
                  <a:pt x="5160" y="10511"/>
                </a:cubicBezTo>
                <a:cubicBezTo>
                  <a:pt x="5171" y="10500"/>
                  <a:pt x="5183" y="10489"/>
                  <a:pt x="5205" y="10478"/>
                </a:cubicBezTo>
                <a:cubicBezTo>
                  <a:pt x="5216" y="10478"/>
                  <a:pt x="5228" y="10466"/>
                  <a:pt x="5250" y="10455"/>
                </a:cubicBezTo>
                <a:cubicBezTo>
                  <a:pt x="5261" y="10444"/>
                  <a:pt x="5284" y="10444"/>
                  <a:pt x="5295" y="10433"/>
                </a:cubicBezTo>
                <a:cubicBezTo>
                  <a:pt x="5318" y="10433"/>
                  <a:pt x="5341" y="10421"/>
                  <a:pt x="5363" y="10421"/>
                </a:cubicBezTo>
                <a:cubicBezTo>
                  <a:pt x="5386" y="10410"/>
                  <a:pt x="5408" y="10410"/>
                  <a:pt x="5431" y="10410"/>
                </a:cubicBezTo>
                <a:close/>
                <a:moveTo>
                  <a:pt x="3116" y="10444"/>
                </a:moveTo>
                <a:cubicBezTo>
                  <a:pt x="3139" y="10444"/>
                  <a:pt x="3173" y="10455"/>
                  <a:pt x="3196" y="10455"/>
                </a:cubicBezTo>
                <a:cubicBezTo>
                  <a:pt x="3218" y="10466"/>
                  <a:pt x="3241" y="10466"/>
                  <a:pt x="3263" y="10478"/>
                </a:cubicBezTo>
                <a:cubicBezTo>
                  <a:pt x="3286" y="10489"/>
                  <a:pt x="3308" y="10489"/>
                  <a:pt x="3331" y="10500"/>
                </a:cubicBezTo>
                <a:cubicBezTo>
                  <a:pt x="3342" y="10511"/>
                  <a:pt x="3354" y="10523"/>
                  <a:pt x="3364" y="10523"/>
                </a:cubicBezTo>
                <a:lnTo>
                  <a:pt x="3399" y="10556"/>
                </a:lnTo>
                <a:cubicBezTo>
                  <a:pt x="3421" y="10568"/>
                  <a:pt x="3432" y="10579"/>
                  <a:pt x="3444" y="10591"/>
                </a:cubicBezTo>
                <a:cubicBezTo>
                  <a:pt x="3455" y="10613"/>
                  <a:pt x="3467" y="10624"/>
                  <a:pt x="3477" y="10647"/>
                </a:cubicBezTo>
                <a:cubicBezTo>
                  <a:pt x="3500" y="10669"/>
                  <a:pt x="3523" y="10704"/>
                  <a:pt x="3534" y="10737"/>
                </a:cubicBezTo>
                <a:cubicBezTo>
                  <a:pt x="3557" y="10782"/>
                  <a:pt x="3568" y="10817"/>
                  <a:pt x="3590" y="10862"/>
                </a:cubicBezTo>
                <a:cubicBezTo>
                  <a:pt x="3613" y="10929"/>
                  <a:pt x="3625" y="10997"/>
                  <a:pt x="3647" y="11065"/>
                </a:cubicBezTo>
                <a:lnTo>
                  <a:pt x="3647" y="11076"/>
                </a:lnTo>
                <a:cubicBezTo>
                  <a:pt x="3670" y="11166"/>
                  <a:pt x="3681" y="11268"/>
                  <a:pt x="3703" y="11369"/>
                </a:cubicBezTo>
                <a:lnTo>
                  <a:pt x="3715" y="11449"/>
                </a:lnTo>
                <a:lnTo>
                  <a:pt x="3816" y="11991"/>
                </a:lnTo>
                <a:cubicBezTo>
                  <a:pt x="3850" y="12092"/>
                  <a:pt x="3873" y="12194"/>
                  <a:pt x="3906" y="12307"/>
                </a:cubicBezTo>
                <a:cubicBezTo>
                  <a:pt x="3918" y="12352"/>
                  <a:pt x="3929" y="12408"/>
                  <a:pt x="3952" y="12476"/>
                </a:cubicBezTo>
                <a:lnTo>
                  <a:pt x="3896" y="12397"/>
                </a:lnTo>
                <a:cubicBezTo>
                  <a:pt x="3816" y="12307"/>
                  <a:pt x="3748" y="12216"/>
                  <a:pt x="3681" y="12126"/>
                </a:cubicBezTo>
                <a:cubicBezTo>
                  <a:pt x="3613" y="12058"/>
                  <a:pt x="3545" y="11979"/>
                  <a:pt x="3467" y="11878"/>
                </a:cubicBezTo>
                <a:cubicBezTo>
                  <a:pt x="3319" y="11720"/>
                  <a:pt x="3161" y="11572"/>
                  <a:pt x="3015" y="11437"/>
                </a:cubicBezTo>
                <a:cubicBezTo>
                  <a:pt x="2879" y="11302"/>
                  <a:pt x="2710" y="11155"/>
                  <a:pt x="2552" y="10997"/>
                </a:cubicBezTo>
                <a:cubicBezTo>
                  <a:pt x="2518" y="10952"/>
                  <a:pt x="2484" y="10918"/>
                  <a:pt x="2461" y="10873"/>
                </a:cubicBezTo>
                <a:cubicBezTo>
                  <a:pt x="2450" y="10862"/>
                  <a:pt x="2439" y="10850"/>
                  <a:pt x="2439" y="10839"/>
                </a:cubicBezTo>
                <a:cubicBezTo>
                  <a:pt x="2428" y="10827"/>
                  <a:pt x="2428" y="10817"/>
                  <a:pt x="2428" y="10805"/>
                </a:cubicBezTo>
                <a:cubicBezTo>
                  <a:pt x="2428" y="10794"/>
                  <a:pt x="2416" y="10794"/>
                  <a:pt x="2416" y="10782"/>
                </a:cubicBezTo>
                <a:lnTo>
                  <a:pt x="2416" y="10760"/>
                </a:lnTo>
                <a:lnTo>
                  <a:pt x="2416" y="10749"/>
                </a:lnTo>
                <a:lnTo>
                  <a:pt x="2416" y="10726"/>
                </a:lnTo>
                <a:cubicBezTo>
                  <a:pt x="2416" y="10726"/>
                  <a:pt x="2428" y="10714"/>
                  <a:pt x="2428" y="10704"/>
                </a:cubicBezTo>
                <a:cubicBezTo>
                  <a:pt x="2428" y="10692"/>
                  <a:pt x="2428" y="10692"/>
                  <a:pt x="2439" y="10681"/>
                </a:cubicBezTo>
                <a:cubicBezTo>
                  <a:pt x="2439" y="10669"/>
                  <a:pt x="2450" y="10658"/>
                  <a:pt x="2450" y="10658"/>
                </a:cubicBezTo>
                <a:cubicBezTo>
                  <a:pt x="2461" y="10647"/>
                  <a:pt x="2473" y="10636"/>
                  <a:pt x="2484" y="10636"/>
                </a:cubicBezTo>
                <a:lnTo>
                  <a:pt x="2518" y="10602"/>
                </a:lnTo>
                <a:cubicBezTo>
                  <a:pt x="2552" y="10579"/>
                  <a:pt x="2574" y="10568"/>
                  <a:pt x="2597" y="10556"/>
                </a:cubicBezTo>
                <a:cubicBezTo>
                  <a:pt x="2642" y="10534"/>
                  <a:pt x="2676" y="10523"/>
                  <a:pt x="2721" y="10500"/>
                </a:cubicBezTo>
                <a:lnTo>
                  <a:pt x="2857" y="10466"/>
                </a:lnTo>
                <a:cubicBezTo>
                  <a:pt x="2902" y="10455"/>
                  <a:pt x="2958" y="10455"/>
                  <a:pt x="3003" y="10444"/>
                </a:cubicBezTo>
                <a:close/>
                <a:moveTo>
                  <a:pt x="9642" y="14892"/>
                </a:moveTo>
                <a:cubicBezTo>
                  <a:pt x="9640" y="14896"/>
                  <a:pt x="9639" y="14899"/>
                  <a:pt x="9637" y="14903"/>
                </a:cubicBezTo>
                <a:lnTo>
                  <a:pt x="9637" y="14903"/>
                </a:lnTo>
                <a:cubicBezTo>
                  <a:pt x="9642" y="14903"/>
                  <a:pt x="9642" y="14900"/>
                  <a:pt x="9642" y="14892"/>
                </a:cubicBezTo>
                <a:close/>
                <a:moveTo>
                  <a:pt x="9438" y="13492"/>
                </a:moveTo>
                <a:cubicBezTo>
                  <a:pt x="9461" y="13492"/>
                  <a:pt x="9473" y="13503"/>
                  <a:pt x="9495" y="13503"/>
                </a:cubicBezTo>
                <a:cubicBezTo>
                  <a:pt x="9506" y="13503"/>
                  <a:pt x="9518" y="13503"/>
                  <a:pt x="9518" y="13514"/>
                </a:cubicBezTo>
                <a:cubicBezTo>
                  <a:pt x="9529" y="13514"/>
                  <a:pt x="9540" y="13514"/>
                  <a:pt x="9551" y="13526"/>
                </a:cubicBezTo>
                <a:cubicBezTo>
                  <a:pt x="9563" y="13526"/>
                  <a:pt x="9574" y="13537"/>
                  <a:pt x="9574" y="13537"/>
                </a:cubicBezTo>
                <a:cubicBezTo>
                  <a:pt x="9586" y="13549"/>
                  <a:pt x="9596" y="13549"/>
                  <a:pt x="9608" y="13559"/>
                </a:cubicBezTo>
                <a:lnTo>
                  <a:pt x="9631" y="13582"/>
                </a:lnTo>
                <a:lnTo>
                  <a:pt x="9664" y="13616"/>
                </a:lnTo>
                <a:cubicBezTo>
                  <a:pt x="9664" y="13627"/>
                  <a:pt x="9676" y="13650"/>
                  <a:pt x="9687" y="13662"/>
                </a:cubicBezTo>
                <a:cubicBezTo>
                  <a:pt x="9687" y="13672"/>
                  <a:pt x="9698" y="13684"/>
                  <a:pt x="9698" y="13707"/>
                </a:cubicBezTo>
                <a:cubicBezTo>
                  <a:pt x="9709" y="13718"/>
                  <a:pt x="9709" y="13740"/>
                  <a:pt x="9721" y="13763"/>
                </a:cubicBezTo>
                <a:cubicBezTo>
                  <a:pt x="9721" y="13785"/>
                  <a:pt x="9721" y="13808"/>
                  <a:pt x="9732" y="13830"/>
                </a:cubicBezTo>
                <a:lnTo>
                  <a:pt x="9732" y="13921"/>
                </a:lnTo>
                <a:cubicBezTo>
                  <a:pt x="9721" y="13978"/>
                  <a:pt x="9721" y="14023"/>
                  <a:pt x="9709" y="14068"/>
                </a:cubicBezTo>
                <a:lnTo>
                  <a:pt x="9709" y="14091"/>
                </a:lnTo>
                <a:cubicBezTo>
                  <a:pt x="9698" y="14101"/>
                  <a:pt x="9698" y="14124"/>
                  <a:pt x="9687" y="14147"/>
                </a:cubicBezTo>
                <a:lnTo>
                  <a:pt x="9676" y="14181"/>
                </a:lnTo>
                <a:lnTo>
                  <a:pt x="9664" y="14214"/>
                </a:lnTo>
                <a:cubicBezTo>
                  <a:pt x="9642" y="14282"/>
                  <a:pt x="9619" y="14339"/>
                  <a:pt x="9596" y="14407"/>
                </a:cubicBezTo>
                <a:cubicBezTo>
                  <a:pt x="9586" y="14440"/>
                  <a:pt x="9563" y="14474"/>
                  <a:pt x="9551" y="14520"/>
                </a:cubicBezTo>
                <a:cubicBezTo>
                  <a:pt x="9518" y="14610"/>
                  <a:pt x="9473" y="14723"/>
                  <a:pt x="9438" y="14836"/>
                </a:cubicBezTo>
                <a:cubicBezTo>
                  <a:pt x="9416" y="14903"/>
                  <a:pt x="9382" y="14982"/>
                  <a:pt x="9360" y="15061"/>
                </a:cubicBezTo>
                <a:cubicBezTo>
                  <a:pt x="9348" y="15050"/>
                  <a:pt x="9348" y="15027"/>
                  <a:pt x="9348" y="15016"/>
                </a:cubicBezTo>
                <a:cubicBezTo>
                  <a:pt x="9337" y="15005"/>
                  <a:pt x="9337" y="14994"/>
                  <a:pt x="9337" y="14982"/>
                </a:cubicBezTo>
                <a:cubicBezTo>
                  <a:pt x="9325" y="14959"/>
                  <a:pt x="9325" y="14926"/>
                  <a:pt x="9315" y="14903"/>
                </a:cubicBezTo>
                <a:lnTo>
                  <a:pt x="9303" y="14881"/>
                </a:lnTo>
                <a:cubicBezTo>
                  <a:pt x="9303" y="14847"/>
                  <a:pt x="9292" y="14824"/>
                  <a:pt x="9280" y="14801"/>
                </a:cubicBezTo>
                <a:lnTo>
                  <a:pt x="9269" y="14768"/>
                </a:lnTo>
                <a:cubicBezTo>
                  <a:pt x="9258" y="14745"/>
                  <a:pt x="9258" y="14711"/>
                  <a:pt x="9247" y="14688"/>
                </a:cubicBezTo>
                <a:lnTo>
                  <a:pt x="9235" y="14678"/>
                </a:lnTo>
                <a:cubicBezTo>
                  <a:pt x="9224" y="14643"/>
                  <a:pt x="9213" y="14621"/>
                  <a:pt x="9202" y="14587"/>
                </a:cubicBezTo>
                <a:cubicBezTo>
                  <a:pt x="9134" y="14452"/>
                  <a:pt x="9077" y="14316"/>
                  <a:pt x="9032" y="14181"/>
                </a:cubicBezTo>
                <a:lnTo>
                  <a:pt x="9021" y="14158"/>
                </a:lnTo>
                <a:cubicBezTo>
                  <a:pt x="9021" y="14147"/>
                  <a:pt x="9009" y="14124"/>
                  <a:pt x="9009" y="14113"/>
                </a:cubicBezTo>
                <a:lnTo>
                  <a:pt x="8999" y="14079"/>
                </a:lnTo>
                <a:lnTo>
                  <a:pt x="8999" y="14045"/>
                </a:lnTo>
                <a:lnTo>
                  <a:pt x="8987" y="14034"/>
                </a:lnTo>
                <a:cubicBezTo>
                  <a:pt x="8987" y="14011"/>
                  <a:pt x="8976" y="13978"/>
                  <a:pt x="8976" y="13943"/>
                </a:cubicBezTo>
                <a:lnTo>
                  <a:pt x="8976" y="13887"/>
                </a:lnTo>
                <a:cubicBezTo>
                  <a:pt x="8976" y="13876"/>
                  <a:pt x="8976" y="13853"/>
                  <a:pt x="8987" y="13842"/>
                </a:cubicBezTo>
                <a:lnTo>
                  <a:pt x="8987" y="13808"/>
                </a:lnTo>
                <a:cubicBezTo>
                  <a:pt x="8999" y="13797"/>
                  <a:pt x="8999" y="13785"/>
                  <a:pt x="9009" y="13774"/>
                </a:cubicBezTo>
                <a:cubicBezTo>
                  <a:pt x="9009" y="13763"/>
                  <a:pt x="9021" y="13740"/>
                  <a:pt x="9032" y="13729"/>
                </a:cubicBezTo>
                <a:cubicBezTo>
                  <a:pt x="9044" y="13707"/>
                  <a:pt x="9066" y="13684"/>
                  <a:pt x="9077" y="13672"/>
                </a:cubicBezTo>
                <a:lnTo>
                  <a:pt x="9145" y="13605"/>
                </a:lnTo>
                <a:cubicBezTo>
                  <a:pt x="9167" y="13594"/>
                  <a:pt x="9179" y="13571"/>
                  <a:pt x="9202" y="13559"/>
                </a:cubicBezTo>
                <a:cubicBezTo>
                  <a:pt x="9213" y="13549"/>
                  <a:pt x="9235" y="13537"/>
                  <a:pt x="9247" y="13526"/>
                </a:cubicBezTo>
                <a:cubicBezTo>
                  <a:pt x="9269" y="13526"/>
                  <a:pt x="9280" y="13514"/>
                  <a:pt x="9292" y="13514"/>
                </a:cubicBezTo>
                <a:cubicBezTo>
                  <a:pt x="9303" y="13514"/>
                  <a:pt x="9315" y="13503"/>
                  <a:pt x="9337" y="13503"/>
                </a:cubicBezTo>
                <a:cubicBezTo>
                  <a:pt x="9348" y="13503"/>
                  <a:pt x="9371" y="13492"/>
                  <a:pt x="9382" y="13492"/>
                </a:cubicBezTo>
                <a:close/>
                <a:moveTo>
                  <a:pt x="12656" y="13830"/>
                </a:moveTo>
                <a:lnTo>
                  <a:pt x="12656" y="13842"/>
                </a:lnTo>
                <a:lnTo>
                  <a:pt x="12679" y="13842"/>
                </a:lnTo>
                <a:lnTo>
                  <a:pt x="12690" y="13853"/>
                </a:lnTo>
                <a:cubicBezTo>
                  <a:pt x="12690" y="13853"/>
                  <a:pt x="12690" y="13865"/>
                  <a:pt x="12702" y="13865"/>
                </a:cubicBezTo>
                <a:cubicBezTo>
                  <a:pt x="12702" y="13865"/>
                  <a:pt x="12702" y="13876"/>
                  <a:pt x="12712" y="13887"/>
                </a:cubicBezTo>
                <a:cubicBezTo>
                  <a:pt x="12712" y="13887"/>
                  <a:pt x="12724" y="13898"/>
                  <a:pt x="12724" y="13910"/>
                </a:cubicBezTo>
                <a:cubicBezTo>
                  <a:pt x="12724" y="13921"/>
                  <a:pt x="12735" y="13921"/>
                  <a:pt x="12735" y="13933"/>
                </a:cubicBezTo>
                <a:lnTo>
                  <a:pt x="12735" y="13943"/>
                </a:lnTo>
                <a:cubicBezTo>
                  <a:pt x="12735" y="13943"/>
                  <a:pt x="12747" y="13943"/>
                  <a:pt x="12747" y="13955"/>
                </a:cubicBezTo>
                <a:cubicBezTo>
                  <a:pt x="12747" y="13966"/>
                  <a:pt x="12758" y="13988"/>
                  <a:pt x="12758" y="14011"/>
                </a:cubicBezTo>
                <a:cubicBezTo>
                  <a:pt x="12769" y="14034"/>
                  <a:pt x="12769" y="14068"/>
                  <a:pt x="12769" y="14101"/>
                </a:cubicBezTo>
                <a:lnTo>
                  <a:pt x="12769" y="14237"/>
                </a:lnTo>
                <a:cubicBezTo>
                  <a:pt x="12769" y="14271"/>
                  <a:pt x="12758" y="14316"/>
                  <a:pt x="12758" y="14350"/>
                </a:cubicBezTo>
                <a:lnTo>
                  <a:pt x="12758" y="14372"/>
                </a:lnTo>
                <a:cubicBezTo>
                  <a:pt x="12747" y="14395"/>
                  <a:pt x="12747" y="14418"/>
                  <a:pt x="12747" y="14440"/>
                </a:cubicBezTo>
                <a:lnTo>
                  <a:pt x="12735" y="14463"/>
                </a:lnTo>
                <a:lnTo>
                  <a:pt x="12735" y="14497"/>
                </a:lnTo>
                <a:cubicBezTo>
                  <a:pt x="12712" y="14542"/>
                  <a:pt x="12702" y="14598"/>
                  <a:pt x="12690" y="14655"/>
                </a:cubicBezTo>
                <a:cubicBezTo>
                  <a:pt x="12679" y="14655"/>
                  <a:pt x="12679" y="14666"/>
                  <a:pt x="12679" y="14666"/>
                </a:cubicBezTo>
                <a:cubicBezTo>
                  <a:pt x="12667" y="14688"/>
                  <a:pt x="12667" y="14711"/>
                  <a:pt x="12656" y="14734"/>
                </a:cubicBezTo>
                <a:cubicBezTo>
                  <a:pt x="12634" y="14779"/>
                  <a:pt x="12622" y="14824"/>
                  <a:pt x="12599" y="14869"/>
                </a:cubicBezTo>
                <a:cubicBezTo>
                  <a:pt x="12589" y="14903"/>
                  <a:pt x="12566" y="14949"/>
                  <a:pt x="12554" y="14982"/>
                </a:cubicBezTo>
                <a:lnTo>
                  <a:pt x="12544" y="14994"/>
                </a:lnTo>
                <a:cubicBezTo>
                  <a:pt x="12521" y="15027"/>
                  <a:pt x="12509" y="15061"/>
                  <a:pt x="12487" y="15107"/>
                </a:cubicBezTo>
                <a:cubicBezTo>
                  <a:pt x="12464" y="15140"/>
                  <a:pt x="12441" y="15174"/>
                  <a:pt x="12431" y="15208"/>
                </a:cubicBezTo>
                <a:cubicBezTo>
                  <a:pt x="12396" y="15242"/>
                  <a:pt x="12374" y="15276"/>
                  <a:pt x="12340" y="15310"/>
                </a:cubicBezTo>
                <a:lnTo>
                  <a:pt x="12238" y="15411"/>
                </a:lnTo>
                <a:cubicBezTo>
                  <a:pt x="12205" y="15445"/>
                  <a:pt x="12170" y="15468"/>
                  <a:pt x="12125" y="15501"/>
                </a:cubicBezTo>
                <a:lnTo>
                  <a:pt x="12103" y="15513"/>
                </a:lnTo>
                <a:cubicBezTo>
                  <a:pt x="12080" y="15536"/>
                  <a:pt x="12047" y="15558"/>
                  <a:pt x="12012" y="15581"/>
                </a:cubicBezTo>
                <a:lnTo>
                  <a:pt x="12002" y="15592"/>
                </a:lnTo>
                <a:lnTo>
                  <a:pt x="11956" y="15626"/>
                </a:lnTo>
                <a:lnTo>
                  <a:pt x="11866" y="15682"/>
                </a:lnTo>
                <a:lnTo>
                  <a:pt x="11809" y="15727"/>
                </a:lnTo>
                <a:cubicBezTo>
                  <a:pt x="11753" y="15761"/>
                  <a:pt x="11685" y="15807"/>
                  <a:pt x="11640" y="15840"/>
                </a:cubicBezTo>
                <a:lnTo>
                  <a:pt x="11618" y="15863"/>
                </a:lnTo>
                <a:cubicBezTo>
                  <a:pt x="11606" y="15874"/>
                  <a:pt x="11583" y="15885"/>
                  <a:pt x="11573" y="15897"/>
                </a:cubicBezTo>
                <a:lnTo>
                  <a:pt x="11505" y="15942"/>
                </a:lnTo>
                <a:lnTo>
                  <a:pt x="11403" y="16043"/>
                </a:lnTo>
                <a:cubicBezTo>
                  <a:pt x="11392" y="16066"/>
                  <a:pt x="11369" y="16078"/>
                  <a:pt x="11358" y="16088"/>
                </a:cubicBezTo>
                <a:cubicBezTo>
                  <a:pt x="11347" y="16111"/>
                  <a:pt x="11324" y="16134"/>
                  <a:pt x="11302" y="16145"/>
                </a:cubicBezTo>
                <a:lnTo>
                  <a:pt x="11290" y="16156"/>
                </a:lnTo>
                <a:lnTo>
                  <a:pt x="11290" y="16156"/>
                </a:lnTo>
                <a:lnTo>
                  <a:pt x="11312" y="16123"/>
                </a:lnTo>
                <a:cubicBezTo>
                  <a:pt x="11358" y="16043"/>
                  <a:pt x="11392" y="15953"/>
                  <a:pt x="11425" y="15852"/>
                </a:cubicBezTo>
                <a:cubicBezTo>
                  <a:pt x="11437" y="15807"/>
                  <a:pt x="11448" y="15750"/>
                  <a:pt x="11460" y="15705"/>
                </a:cubicBezTo>
                <a:lnTo>
                  <a:pt x="11493" y="15569"/>
                </a:lnTo>
                <a:cubicBezTo>
                  <a:pt x="11493" y="15558"/>
                  <a:pt x="11505" y="15536"/>
                  <a:pt x="11505" y="15524"/>
                </a:cubicBezTo>
                <a:lnTo>
                  <a:pt x="11538" y="15423"/>
                </a:lnTo>
                <a:lnTo>
                  <a:pt x="11561" y="15355"/>
                </a:lnTo>
                <a:lnTo>
                  <a:pt x="11583" y="15287"/>
                </a:lnTo>
                <a:lnTo>
                  <a:pt x="11606" y="15230"/>
                </a:lnTo>
                <a:lnTo>
                  <a:pt x="11618" y="15185"/>
                </a:lnTo>
                <a:lnTo>
                  <a:pt x="11685" y="15050"/>
                </a:lnTo>
                <a:cubicBezTo>
                  <a:pt x="11719" y="14982"/>
                  <a:pt x="11753" y="14914"/>
                  <a:pt x="11787" y="14858"/>
                </a:cubicBezTo>
                <a:cubicBezTo>
                  <a:pt x="11854" y="14768"/>
                  <a:pt x="11934" y="14666"/>
                  <a:pt x="12002" y="14587"/>
                </a:cubicBezTo>
                <a:lnTo>
                  <a:pt x="12012" y="14576"/>
                </a:lnTo>
                <a:cubicBezTo>
                  <a:pt x="12069" y="14497"/>
                  <a:pt x="12125" y="14418"/>
                  <a:pt x="12193" y="14350"/>
                </a:cubicBezTo>
                <a:lnTo>
                  <a:pt x="12295" y="14214"/>
                </a:lnTo>
                <a:cubicBezTo>
                  <a:pt x="12374" y="14113"/>
                  <a:pt x="12453" y="14000"/>
                  <a:pt x="12544" y="13910"/>
                </a:cubicBezTo>
                <a:cubicBezTo>
                  <a:pt x="12554" y="13887"/>
                  <a:pt x="12566" y="13876"/>
                  <a:pt x="12589" y="13865"/>
                </a:cubicBezTo>
                <a:cubicBezTo>
                  <a:pt x="12589" y="13853"/>
                  <a:pt x="12599" y="13853"/>
                  <a:pt x="12599" y="13842"/>
                </a:cubicBezTo>
                <a:lnTo>
                  <a:pt x="12622" y="13842"/>
                </a:lnTo>
                <a:cubicBezTo>
                  <a:pt x="12622" y="13830"/>
                  <a:pt x="12622" y="13830"/>
                  <a:pt x="12634" y="13830"/>
                </a:cubicBezTo>
                <a:close/>
                <a:moveTo>
                  <a:pt x="1231" y="16755"/>
                </a:moveTo>
                <a:cubicBezTo>
                  <a:pt x="1242" y="16766"/>
                  <a:pt x="1254" y="16766"/>
                  <a:pt x="1265" y="16766"/>
                </a:cubicBezTo>
                <a:cubicBezTo>
                  <a:pt x="1276" y="16778"/>
                  <a:pt x="1287" y="16778"/>
                  <a:pt x="1299" y="16788"/>
                </a:cubicBezTo>
                <a:cubicBezTo>
                  <a:pt x="1310" y="16788"/>
                  <a:pt x="1321" y="16800"/>
                  <a:pt x="1332" y="16800"/>
                </a:cubicBezTo>
                <a:cubicBezTo>
                  <a:pt x="1344" y="16811"/>
                  <a:pt x="1367" y="16823"/>
                  <a:pt x="1377" y="16834"/>
                </a:cubicBezTo>
                <a:lnTo>
                  <a:pt x="1412" y="16868"/>
                </a:lnTo>
                <a:cubicBezTo>
                  <a:pt x="1423" y="16890"/>
                  <a:pt x="1434" y="16901"/>
                  <a:pt x="1457" y="16924"/>
                </a:cubicBezTo>
                <a:lnTo>
                  <a:pt x="1490" y="16992"/>
                </a:lnTo>
                <a:cubicBezTo>
                  <a:pt x="1513" y="17048"/>
                  <a:pt x="1547" y="17104"/>
                  <a:pt x="1570" y="17161"/>
                </a:cubicBezTo>
                <a:lnTo>
                  <a:pt x="1581" y="17207"/>
                </a:lnTo>
                <a:cubicBezTo>
                  <a:pt x="1603" y="17263"/>
                  <a:pt x="1615" y="17319"/>
                  <a:pt x="1626" y="17365"/>
                </a:cubicBezTo>
                <a:cubicBezTo>
                  <a:pt x="1638" y="17387"/>
                  <a:pt x="1638" y="17398"/>
                  <a:pt x="1638" y="17410"/>
                </a:cubicBezTo>
                <a:cubicBezTo>
                  <a:pt x="1648" y="17432"/>
                  <a:pt x="1648" y="17455"/>
                  <a:pt x="1660" y="17477"/>
                </a:cubicBezTo>
                <a:cubicBezTo>
                  <a:pt x="1660" y="17511"/>
                  <a:pt x="1671" y="17545"/>
                  <a:pt x="1683" y="17579"/>
                </a:cubicBezTo>
                <a:cubicBezTo>
                  <a:pt x="1694" y="17681"/>
                  <a:pt x="1716" y="17804"/>
                  <a:pt x="1728" y="17917"/>
                </a:cubicBezTo>
                <a:cubicBezTo>
                  <a:pt x="1739" y="18030"/>
                  <a:pt x="1751" y="18132"/>
                  <a:pt x="1773" y="18245"/>
                </a:cubicBezTo>
                <a:lnTo>
                  <a:pt x="1773" y="18313"/>
                </a:lnTo>
                <a:cubicBezTo>
                  <a:pt x="1784" y="18403"/>
                  <a:pt x="1796" y="18494"/>
                  <a:pt x="1818" y="18584"/>
                </a:cubicBezTo>
                <a:cubicBezTo>
                  <a:pt x="1829" y="18662"/>
                  <a:pt x="1841" y="18730"/>
                  <a:pt x="1863" y="18810"/>
                </a:cubicBezTo>
                <a:lnTo>
                  <a:pt x="1874" y="18855"/>
                </a:lnTo>
                <a:lnTo>
                  <a:pt x="1863" y="18855"/>
                </a:lnTo>
                <a:lnTo>
                  <a:pt x="1852" y="18843"/>
                </a:lnTo>
                <a:lnTo>
                  <a:pt x="1829" y="18821"/>
                </a:lnTo>
                <a:lnTo>
                  <a:pt x="1818" y="18810"/>
                </a:lnTo>
                <a:cubicBezTo>
                  <a:pt x="1784" y="18787"/>
                  <a:pt x="1751" y="18753"/>
                  <a:pt x="1728" y="18719"/>
                </a:cubicBezTo>
                <a:lnTo>
                  <a:pt x="1728" y="18730"/>
                </a:lnTo>
                <a:lnTo>
                  <a:pt x="1660" y="18640"/>
                </a:lnTo>
                <a:lnTo>
                  <a:pt x="1660" y="18652"/>
                </a:lnTo>
                <a:cubicBezTo>
                  <a:pt x="1660" y="18640"/>
                  <a:pt x="1648" y="18640"/>
                  <a:pt x="1648" y="18629"/>
                </a:cubicBezTo>
                <a:cubicBezTo>
                  <a:pt x="1626" y="18606"/>
                  <a:pt x="1603" y="18572"/>
                  <a:pt x="1581" y="18550"/>
                </a:cubicBezTo>
                <a:lnTo>
                  <a:pt x="1558" y="18516"/>
                </a:lnTo>
                <a:cubicBezTo>
                  <a:pt x="1547" y="18494"/>
                  <a:pt x="1525" y="18471"/>
                  <a:pt x="1513" y="18448"/>
                </a:cubicBezTo>
                <a:cubicBezTo>
                  <a:pt x="1457" y="18392"/>
                  <a:pt x="1412" y="18324"/>
                  <a:pt x="1367" y="18256"/>
                </a:cubicBezTo>
                <a:lnTo>
                  <a:pt x="1367" y="18245"/>
                </a:lnTo>
                <a:lnTo>
                  <a:pt x="1344" y="18223"/>
                </a:lnTo>
                <a:cubicBezTo>
                  <a:pt x="1287" y="18143"/>
                  <a:pt x="1231" y="18053"/>
                  <a:pt x="1174" y="17974"/>
                </a:cubicBezTo>
                <a:cubicBezTo>
                  <a:pt x="1141" y="17929"/>
                  <a:pt x="1118" y="17895"/>
                  <a:pt x="1084" y="17861"/>
                </a:cubicBezTo>
                <a:lnTo>
                  <a:pt x="1061" y="17839"/>
                </a:lnTo>
                <a:cubicBezTo>
                  <a:pt x="1016" y="17782"/>
                  <a:pt x="983" y="17737"/>
                  <a:pt x="948" y="17681"/>
                </a:cubicBezTo>
                <a:cubicBezTo>
                  <a:pt x="938" y="17669"/>
                  <a:pt x="926" y="17646"/>
                  <a:pt x="915" y="17636"/>
                </a:cubicBezTo>
                <a:lnTo>
                  <a:pt x="881" y="17568"/>
                </a:lnTo>
                <a:cubicBezTo>
                  <a:pt x="870" y="17533"/>
                  <a:pt x="870" y="17500"/>
                  <a:pt x="858" y="17466"/>
                </a:cubicBezTo>
                <a:cubicBezTo>
                  <a:pt x="847" y="17421"/>
                  <a:pt x="847" y="17387"/>
                  <a:pt x="847" y="17353"/>
                </a:cubicBezTo>
                <a:cubicBezTo>
                  <a:pt x="836" y="17319"/>
                  <a:pt x="836" y="17274"/>
                  <a:pt x="847" y="17229"/>
                </a:cubicBezTo>
                <a:cubicBezTo>
                  <a:pt x="847" y="17195"/>
                  <a:pt x="847" y="17150"/>
                  <a:pt x="858" y="17104"/>
                </a:cubicBezTo>
                <a:cubicBezTo>
                  <a:pt x="870" y="17071"/>
                  <a:pt x="881" y="17037"/>
                  <a:pt x="892" y="16992"/>
                </a:cubicBezTo>
                <a:cubicBezTo>
                  <a:pt x="903" y="16969"/>
                  <a:pt x="915" y="16936"/>
                  <a:pt x="926" y="16913"/>
                </a:cubicBezTo>
                <a:cubicBezTo>
                  <a:pt x="938" y="16890"/>
                  <a:pt x="948" y="16868"/>
                  <a:pt x="960" y="16856"/>
                </a:cubicBezTo>
                <a:cubicBezTo>
                  <a:pt x="960" y="16845"/>
                  <a:pt x="971" y="16834"/>
                  <a:pt x="971" y="16834"/>
                </a:cubicBezTo>
                <a:lnTo>
                  <a:pt x="994" y="16811"/>
                </a:lnTo>
                <a:cubicBezTo>
                  <a:pt x="1005" y="16811"/>
                  <a:pt x="1005" y="16800"/>
                  <a:pt x="1016" y="16788"/>
                </a:cubicBezTo>
                <a:cubicBezTo>
                  <a:pt x="1028" y="16788"/>
                  <a:pt x="1039" y="16788"/>
                  <a:pt x="1039" y="16778"/>
                </a:cubicBezTo>
                <a:cubicBezTo>
                  <a:pt x="1051" y="16778"/>
                  <a:pt x="1061" y="16766"/>
                  <a:pt x="1073" y="16766"/>
                </a:cubicBezTo>
                <a:cubicBezTo>
                  <a:pt x="1084" y="16766"/>
                  <a:pt x="1096" y="16766"/>
                  <a:pt x="1107" y="16755"/>
                </a:cubicBezTo>
                <a:close/>
                <a:moveTo>
                  <a:pt x="14101" y="18685"/>
                </a:moveTo>
                <a:cubicBezTo>
                  <a:pt x="14147" y="18697"/>
                  <a:pt x="14192" y="18697"/>
                  <a:pt x="14225" y="18708"/>
                </a:cubicBezTo>
                <a:cubicBezTo>
                  <a:pt x="14260" y="18708"/>
                  <a:pt x="14293" y="18719"/>
                  <a:pt x="14327" y="18730"/>
                </a:cubicBezTo>
                <a:cubicBezTo>
                  <a:pt x="14350" y="18742"/>
                  <a:pt x="14372" y="18753"/>
                  <a:pt x="14383" y="18753"/>
                </a:cubicBezTo>
                <a:cubicBezTo>
                  <a:pt x="14395" y="18765"/>
                  <a:pt x="14406" y="18765"/>
                  <a:pt x="14406" y="18775"/>
                </a:cubicBezTo>
                <a:cubicBezTo>
                  <a:pt x="14418" y="18775"/>
                  <a:pt x="14428" y="18787"/>
                  <a:pt x="14428" y="18787"/>
                </a:cubicBezTo>
                <a:lnTo>
                  <a:pt x="14440" y="18798"/>
                </a:lnTo>
                <a:lnTo>
                  <a:pt x="14451" y="18810"/>
                </a:lnTo>
                <a:lnTo>
                  <a:pt x="14451" y="18821"/>
                </a:lnTo>
                <a:cubicBezTo>
                  <a:pt x="14463" y="18832"/>
                  <a:pt x="14463" y="18832"/>
                  <a:pt x="14463" y="18843"/>
                </a:cubicBezTo>
                <a:lnTo>
                  <a:pt x="14463" y="18855"/>
                </a:lnTo>
                <a:lnTo>
                  <a:pt x="14474" y="18866"/>
                </a:lnTo>
                <a:lnTo>
                  <a:pt x="14474" y="18911"/>
                </a:lnTo>
                <a:lnTo>
                  <a:pt x="14463" y="18911"/>
                </a:lnTo>
                <a:lnTo>
                  <a:pt x="14463" y="18933"/>
                </a:lnTo>
                <a:cubicBezTo>
                  <a:pt x="14463" y="18945"/>
                  <a:pt x="14451" y="18968"/>
                  <a:pt x="14451" y="18979"/>
                </a:cubicBezTo>
                <a:cubicBezTo>
                  <a:pt x="14440" y="18990"/>
                  <a:pt x="14440" y="19013"/>
                  <a:pt x="14428" y="19024"/>
                </a:cubicBezTo>
                <a:cubicBezTo>
                  <a:pt x="14428" y="19035"/>
                  <a:pt x="14418" y="19035"/>
                  <a:pt x="14418" y="19046"/>
                </a:cubicBezTo>
                <a:lnTo>
                  <a:pt x="14395" y="19069"/>
                </a:lnTo>
                <a:cubicBezTo>
                  <a:pt x="14383" y="19081"/>
                  <a:pt x="14372" y="19091"/>
                  <a:pt x="14361" y="19114"/>
                </a:cubicBezTo>
                <a:cubicBezTo>
                  <a:pt x="14350" y="19114"/>
                  <a:pt x="14350" y="19126"/>
                  <a:pt x="14338" y="19126"/>
                </a:cubicBezTo>
                <a:cubicBezTo>
                  <a:pt x="14316" y="19137"/>
                  <a:pt x="14305" y="19148"/>
                  <a:pt x="14293" y="19159"/>
                </a:cubicBezTo>
                <a:cubicBezTo>
                  <a:pt x="14270" y="19159"/>
                  <a:pt x="14248" y="19171"/>
                  <a:pt x="14225" y="19182"/>
                </a:cubicBezTo>
                <a:cubicBezTo>
                  <a:pt x="14214" y="19182"/>
                  <a:pt x="14192" y="19194"/>
                  <a:pt x="14169" y="19194"/>
                </a:cubicBezTo>
                <a:cubicBezTo>
                  <a:pt x="14124" y="19204"/>
                  <a:pt x="14079" y="19204"/>
                  <a:pt x="14034" y="19216"/>
                </a:cubicBezTo>
                <a:lnTo>
                  <a:pt x="13898" y="19216"/>
                </a:lnTo>
                <a:cubicBezTo>
                  <a:pt x="13853" y="19204"/>
                  <a:pt x="13819" y="19204"/>
                  <a:pt x="13774" y="19194"/>
                </a:cubicBezTo>
                <a:cubicBezTo>
                  <a:pt x="13728" y="19194"/>
                  <a:pt x="13695" y="19182"/>
                  <a:pt x="13650" y="19171"/>
                </a:cubicBezTo>
                <a:lnTo>
                  <a:pt x="13638" y="19171"/>
                </a:lnTo>
                <a:cubicBezTo>
                  <a:pt x="13582" y="19159"/>
                  <a:pt x="13525" y="19148"/>
                  <a:pt x="13469" y="19148"/>
                </a:cubicBezTo>
                <a:lnTo>
                  <a:pt x="13345" y="19126"/>
                </a:lnTo>
                <a:lnTo>
                  <a:pt x="13334" y="19114"/>
                </a:lnTo>
                <a:lnTo>
                  <a:pt x="13299" y="19114"/>
                </a:lnTo>
                <a:cubicBezTo>
                  <a:pt x="13266" y="19103"/>
                  <a:pt x="13221" y="19091"/>
                  <a:pt x="13187" y="19069"/>
                </a:cubicBezTo>
                <a:cubicBezTo>
                  <a:pt x="13153" y="19058"/>
                  <a:pt x="13131" y="19058"/>
                  <a:pt x="13096" y="19046"/>
                </a:cubicBezTo>
                <a:lnTo>
                  <a:pt x="13029" y="19013"/>
                </a:lnTo>
                <a:lnTo>
                  <a:pt x="13040" y="19001"/>
                </a:lnTo>
                <a:lnTo>
                  <a:pt x="13085" y="18968"/>
                </a:lnTo>
                <a:cubicBezTo>
                  <a:pt x="13164" y="18923"/>
                  <a:pt x="13243" y="18877"/>
                  <a:pt x="13334" y="18832"/>
                </a:cubicBezTo>
                <a:cubicBezTo>
                  <a:pt x="13402" y="18798"/>
                  <a:pt x="13458" y="18765"/>
                  <a:pt x="13525" y="18742"/>
                </a:cubicBezTo>
                <a:lnTo>
                  <a:pt x="13661" y="18708"/>
                </a:lnTo>
                <a:cubicBezTo>
                  <a:pt x="13718" y="18697"/>
                  <a:pt x="13763" y="18697"/>
                  <a:pt x="13819" y="18685"/>
                </a:cubicBezTo>
                <a:close/>
                <a:moveTo>
                  <a:pt x="8445" y="19442"/>
                </a:moveTo>
                <a:lnTo>
                  <a:pt x="8434" y="19453"/>
                </a:lnTo>
                <a:cubicBezTo>
                  <a:pt x="8434" y="19453"/>
                  <a:pt x="8445" y="19453"/>
                  <a:pt x="8445" y="19442"/>
                </a:cubicBezTo>
                <a:close/>
                <a:moveTo>
                  <a:pt x="4471" y="17963"/>
                </a:moveTo>
                <a:cubicBezTo>
                  <a:pt x="4493" y="17974"/>
                  <a:pt x="4505" y="17974"/>
                  <a:pt x="4528" y="17985"/>
                </a:cubicBezTo>
                <a:cubicBezTo>
                  <a:pt x="4539" y="17985"/>
                  <a:pt x="4550" y="17985"/>
                  <a:pt x="4561" y="17997"/>
                </a:cubicBezTo>
                <a:cubicBezTo>
                  <a:pt x="4573" y="17997"/>
                  <a:pt x="4573" y="18008"/>
                  <a:pt x="4584" y="18008"/>
                </a:cubicBezTo>
                <a:cubicBezTo>
                  <a:pt x="4584" y="18008"/>
                  <a:pt x="4596" y="18019"/>
                  <a:pt x="4606" y="18019"/>
                </a:cubicBezTo>
                <a:cubicBezTo>
                  <a:pt x="4606" y="18030"/>
                  <a:pt x="4618" y="18042"/>
                  <a:pt x="4629" y="18053"/>
                </a:cubicBezTo>
                <a:cubicBezTo>
                  <a:pt x="4652" y="18075"/>
                  <a:pt x="4663" y="18087"/>
                  <a:pt x="4674" y="18110"/>
                </a:cubicBezTo>
                <a:cubicBezTo>
                  <a:pt x="4686" y="18132"/>
                  <a:pt x="4708" y="18166"/>
                  <a:pt x="4719" y="18188"/>
                </a:cubicBezTo>
                <a:cubicBezTo>
                  <a:pt x="4742" y="18223"/>
                  <a:pt x="4754" y="18256"/>
                  <a:pt x="4764" y="18290"/>
                </a:cubicBezTo>
                <a:cubicBezTo>
                  <a:pt x="4764" y="18301"/>
                  <a:pt x="4776" y="18313"/>
                  <a:pt x="4776" y="18324"/>
                </a:cubicBezTo>
                <a:cubicBezTo>
                  <a:pt x="4776" y="18336"/>
                  <a:pt x="4787" y="18346"/>
                  <a:pt x="4787" y="18369"/>
                </a:cubicBezTo>
                <a:cubicBezTo>
                  <a:pt x="4787" y="18392"/>
                  <a:pt x="4799" y="18403"/>
                  <a:pt x="4799" y="18426"/>
                </a:cubicBezTo>
                <a:lnTo>
                  <a:pt x="4810" y="18448"/>
                </a:lnTo>
                <a:cubicBezTo>
                  <a:pt x="4810" y="18494"/>
                  <a:pt x="4821" y="18527"/>
                  <a:pt x="4821" y="18572"/>
                </a:cubicBezTo>
                <a:lnTo>
                  <a:pt x="4821" y="18708"/>
                </a:lnTo>
                <a:cubicBezTo>
                  <a:pt x="4821" y="18765"/>
                  <a:pt x="4810" y="18810"/>
                  <a:pt x="4799" y="18855"/>
                </a:cubicBezTo>
                <a:cubicBezTo>
                  <a:pt x="4787" y="18911"/>
                  <a:pt x="4776" y="18956"/>
                  <a:pt x="4764" y="19001"/>
                </a:cubicBezTo>
                <a:lnTo>
                  <a:pt x="4731" y="19081"/>
                </a:lnTo>
                <a:lnTo>
                  <a:pt x="4731" y="19091"/>
                </a:lnTo>
                <a:cubicBezTo>
                  <a:pt x="4697" y="19194"/>
                  <a:pt x="4663" y="19272"/>
                  <a:pt x="4629" y="19352"/>
                </a:cubicBezTo>
                <a:cubicBezTo>
                  <a:pt x="4596" y="19430"/>
                  <a:pt x="4550" y="19510"/>
                  <a:pt x="4516" y="19600"/>
                </a:cubicBezTo>
                <a:cubicBezTo>
                  <a:pt x="4505" y="19633"/>
                  <a:pt x="4483" y="19668"/>
                  <a:pt x="4471" y="19701"/>
                </a:cubicBezTo>
                <a:cubicBezTo>
                  <a:pt x="4426" y="19791"/>
                  <a:pt x="4381" y="19904"/>
                  <a:pt x="4335" y="20006"/>
                </a:cubicBezTo>
                <a:cubicBezTo>
                  <a:pt x="4335" y="19950"/>
                  <a:pt x="4335" y="19894"/>
                  <a:pt x="4325" y="19837"/>
                </a:cubicBezTo>
                <a:lnTo>
                  <a:pt x="4290" y="19633"/>
                </a:lnTo>
                <a:lnTo>
                  <a:pt x="4290" y="19510"/>
                </a:lnTo>
                <a:cubicBezTo>
                  <a:pt x="4279" y="19475"/>
                  <a:pt x="4279" y="19430"/>
                  <a:pt x="4268" y="19397"/>
                </a:cubicBezTo>
                <a:lnTo>
                  <a:pt x="4268" y="19385"/>
                </a:lnTo>
                <a:cubicBezTo>
                  <a:pt x="4257" y="19340"/>
                  <a:pt x="4257" y="19295"/>
                  <a:pt x="4245" y="19261"/>
                </a:cubicBezTo>
                <a:cubicBezTo>
                  <a:pt x="4234" y="19216"/>
                  <a:pt x="4223" y="19171"/>
                  <a:pt x="4223" y="19126"/>
                </a:cubicBezTo>
                <a:cubicBezTo>
                  <a:pt x="4200" y="19035"/>
                  <a:pt x="4189" y="18945"/>
                  <a:pt x="4177" y="18855"/>
                </a:cubicBezTo>
                <a:cubicBezTo>
                  <a:pt x="4167" y="18787"/>
                  <a:pt x="4167" y="18730"/>
                  <a:pt x="4167" y="18674"/>
                </a:cubicBezTo>
                <a:lnTo>
                  <a:pt x="4155" y="18606"/>
                </a:lnTo>
                <a:lnTo>
                  <a:pt x="4155" y="18561"/>
                </a:lnTo>
                <a:lnTo>
                  <a:pt x="4155" y="18448"/>
                </a:lnTo>
                <a:lnTo>
                  <a:pt x="4155" y="18324"/>
                </a:lnTo>
                <a:lnTo>
                  <a:pt x="4155" y="18290"/>
                </a:lnTo>
                <a:cubicBezTo>
                  <a:pt x="4167" y="18211"/>
                  <a:pt x="4177" y="18143"/>
                  <a:pt x="4189" y="18087"/>
                </a:cubicBezTo>
                <a:cubicBezTo>
                  <a:pt x="4189" y="18075"/>
                  <a:pt x="4189" y="18053"/>
                  <a:pt x="4200" y="18042"/>
                </a:cubicBezTo>
                <a:lnTo>
                  <a:pt x="4200" y="18030"/>
                </a:lnTo>
                <a:lnTo>
                  <a:pt x="4212" y="18019"/>
                </a:lnTo>
                <a:lnTo>
                  <a:pt x="4234" y="17997"/>
                </a:lnTo>
                <a:cubicBezTo>
                  <a:pt x="4245" y="17997"/>
                  <a:pt x="4245" y="17997"/>
                  <a:pt x="4257" y="17985"/>
                </a:cubicBezTo>
                <a:cubicBezTo>
                  <a:pt x="4268" y="17985"/>
                  <a:pt x="4279" y="17974"/>
                  <a:pt x="4290" y="17974"/>
                </a:cubicBezTo>
                <a:cubicBezTo>
                  <a:pt x="4302" y="17974"/>
                  <a:pt x="4313" y="17963"/>
                  <a:pt x="4325" y="17963"/>
                </a:cubicBezTo>
                <a:close/>
                <a:moveTo>
                  <a:pt x="3974" y="22953"/>
                </a:moveTo>
                <a:lnTo>
                  <a:pt x="3974" y="22953"/>
                </a:lnTo>
                <a:cubicBezTo>
                  <a:pt x="3974" y="22955"/>
                  <a:pt x="3973" y="22957"/>
                  <a:pt x="3973" y="22959"/>
                </a:cubicBezTo>
                <a:lnTo>
                  <a:pt x="3973" y="22959"/>
                </a:lnTo>
                <a:cubicBezTo>
                  <a:pt x="3974" y="22956"/>
                  <a:pt x="3974" y="22953"/>
                  <a:pt x="3974" y="22953"/>
                </a:cubicBezTo>
                <a:close/>
                <a:moveTo>
                  <a:pt x="768" y="21417"/>
                </a:moveTo>
                <a:cubicBezTo>
                  <a:pt x="790" y="21429"/>
                  <a:pt x="813" y="21429"/>
                  <a:pt x="836" y="21429"/>
                </a:cubicBezTo>
                <a:cubicBezTo>
                  <a:pt x="858" y="21440"/>
                  <a:pt x="881" y="21440"/>
                  <a:pt x="915" y="21451"/>
                </a:cubicBezTo>
                <a:cubicBezTo>
                  <a:pt x="948" y="21462"/>
                  <a:pt x="994" y="21485"/>
                  <a:pt x="1039" y="21507"/>
                </a:cubicBezTo>
                <a:cubicBezTo>
                  <a:pt x="1084" y="21530"/>
                  <a:pt x="1141" y="21564"/>
                  <a:pt x="1174" y="21587"/>
                </a:cubicBezTo>
                <a:lnTo>
                  <a:pt x="1209" y="21610"/>
                </a:lnTo>
                <a:cubicBezTo>
                  <a:pt x="1287" y="21655"/>
                  <a:pt x="1367" y="21711"/>
                  <a:pt x="1434" y="21778"/>
                </a:cubicBezTo>
                <a:cubicBezTo>
                  <a:pt x="1468" y="21801"/>
                  <a:pt x="1490" y="21824"/>
                  <a:pt x="1513" y="21858"/>
                </a:cubicBezTo>
                <a:cubicBezTo>
                  <a:pt x="1536" y="21869"/>
                  <a:pt x="1547" y="21903"/>
                  <a:pt x="1570" y="21926"/>
                </a:cubicBezTo>
                <a:cubicBezTo>
                  <a:pt x="1592" y="21959"/>
                  <a:pt x="1603" y="21993"/>
                  <a:pt x="1626" y="22027"/>
                </a:cubicBezTo>
                <a:cubicBezTo>
                  <a:pt x="1660" y="22095"/>
                  <a:pt x="1683" y="22162"/>
                  <a:pt x="1716" y="22230"/>
                </a:cubicBezTo>
                <a:lnTo>
                  <a:pt x="1728" y="22275"/>
                </a:lnTo>
                <a:lnTo>
                  <a:pt x="1739" y="22320"/>
                </a:lnTo>
                <a:cubicBezTo>
                  <a:pt x="1751" y="22355"/>
                  <a:pt x="1761" y="22400"/>
                  <a:pt x="1784" y="22433"/>
                </a:cubicBezTo>
                <a:lnTo>
                  <a:pt x="1818" y="22569"/>
                </a:lnTo>
                <a:lnTo>
                  <a:pt x="1829" y="22569"/>
                </a:lnTo>
                <a:lnTo>
                  <a:pt x="1829" y="22580"/>
                </a:lnTo>
                <a:lnTo>
                  <a:pt x="1829" y="22591"/>
                </a:lnTo>
                <a:lnTo>
                  <a:pt x="1829" y="22603"/>
                </a:lnTo>
                <a:lnTo>
                  <a:pt x="1841" y="22603"/>
                </a:lnTo>
                <a:cubicBezTo>
                  <a:pt x="1841" y="22626"/>
                  <a:pt x="1852" y="22648"/>
                  <a:pt x="1863" y="22671"/>
                </a:cubicBezTo>
                <a:cubicBezTo>
                  <a:pt x="1886" y="22749"/>
                  <a:pt x="1919" y="22806"/>
                  <a:pt x="1954" y="22862"/>
                </a:cubicBezTo>
                <a:cubicBezTo>
                  <a:pt x="1976" y="22897"/>
                  <a:pt x="1999" y="22942"/>
                  <a:pt x="2021" y="22975"/>
                </a:cubicBezTo>
                <a:cubicBezTo>
                  <a:pt x="2044" y="23009"/>
                  <a:pt x="2067" y="23043"/>
                  <a:pt x="2077" y="23077"/>
                </a:cubicBezTo>
                <a:cubicBezTo>
                  <a:pt x="2032" y="23043"/>
                  <a:pt x="1987" y="23009"/>
                  <a:pt x="1942" y="22987"/>
                </a:cubicBezTo>
                <a:cubicBezTo>
                  <a:pt x="1897" y="22964"/>
                  <a:pt x="1852" y="22942"/>
                  <a:pt x="1796" y="22930"/>
                </a:cubicBezTo>
                <a:cubicBezTo>
                  <a:pt x="1716" y="22897"/>
                  <a:pt x="1638" y="22874"/>
                  <a:pt x="1570" y="22851"/>
                </a:cubicBezTo>
                <a:lnTo>
                  <a:pt x="1558" y="22851"/>
                </a:lnTo>
                <a:cubicBezTo>
                  <a:pt x="1480" y="22829"/>
                  <a:pt x="1412" y="22795"/>
                  <a:pt x="1332" y="22772"/>
                </a:cubicBezTo>
                <a:lnTo>
                  <a:pt x="1321" y="22772"/>
                </a:lnTo>
                <a:cubicBezTo>
                  <a:pt x="1310" y="22761"/>
                  <a:pt x="1287" y="22761"/>
                  <a:pt x="1276" y="22761"/>
                </a:cubicBezTo>
                <a:lnTo>
                  <a:pt x="1219" y="22739"/>
                </a:lnTo>
                <a:cubicBezTo>
                  <a:pt x="1209" y="22727"/>
                  <a:pt x="1197" y="22727"/>
                  <a:pt x="1186" y="22727"/>
                </a:cubicBezTo>
                <a:cubicBezTo>
                  <a:pt x="1118" y="22693"/>
                  <a:pt x="1039" y="22671"/>
                  <a:pt x="971" y="22636"/>
                </a:cubicBezTo>
                <a:cubicBezTo>
                  <a:pt x="915" y="22614"/>
                  <a:pt x="847" y="22591"/>
                  <a:pt x="790" y="22569"/>
                </a:cubicBezTo>
                <a:lnTo>
                  <a:pt x="768" y="22558"/>
                </a:lnTo>
                <a:cubicBezTo>
                  <a:pt x="700" y="22535"/>
                  <a:pt x="644" y="22501"/>
                  <a:pt x="576" y="22478"/>
                </a:cubicBezTo>
                <a:cubicBezTo>
                  <a:pt x="542" y="22468"/>
                  <a:pt x="497" y="22456"/>
                  <a:pt x="463" y="22433"/>
                </a:cubicBezTo>
                <a:cubicBezTo>
                  <a:pt x="429" y="22422"/>
                  <a:pt x="396" y="22411"/>
                  <a:pt x="361" y="22388"/>
                </a:cubicBezTo>
                <a:lnTo>
                  <a:pt x="351" y="22388"/>
                </a:lnTo>
                <a:cubicBezTo>
                  <a:pt x="316" y="22366"/>
                  <a:pt x="283" y="22355"/>
                  <a:pt x="249" y="22332"/>
                </a:cubicBezTo>
                <a:lnTo>
                  <a:pt x="249" y="22320"/>
                </a:lnTo>
                <a:cubicBezTo>
                  <a:pt x="238" y="22320"/>
                  <a:pt x="238" y="22320"/>
                  <a:pt x="238" y="22310"/>
                </a:cubicBezTo>
                <a:cubicBezTo>
                  <a:pt x="226" y="22310"/>
                  <a:pt x="215" y="22298"/>
                  <a:pt x="215" y="22287"/>
                </a:cubicBezTo>
                <a:cubicBezTo>
                  <a:pt x="203" y="22275"/>
                  <a:pt x="193" y="22264"/>
                  <a:pt x="193" y="22242"/>
                </a:cubicBezTo>
                <a:cubicBezTo>
                  <a:pt x="181" y="22230"/>
                  <a:pt x="181" y="22219"/>
                  <a:pt x="170" y="22207"/>
                </a:cubicBezTo>
                <a:cubicBezTo>
                  <a:pt x="158" y="22185"/>
                  <a:pt x="158" y="22162"/>
                  <a:pt x="147" y="22140"/>
                </a:cubicBezTo>
                <a:lnTo>
                  <a:pt x="147" y="22084"/>
                </a:lnTo>
                <a:lnTo>
                  <a:pt x="147" y="22016"/>
                </a:lnTo>
                <a:cubicBezTo>
                  <a:pt x="147" y="21993"/>
                  <a:pt x="147" y="21971"/>
                  <a:pt x="158" y="21948"/>
                </a:cubicBezTo>
                <a:cubicBezTo>
                  <a:pt x="158" y="21914"/>
                  <a:pt x="170" y="21881"/>
                  <a:pt x="181" y="21858"/>
                </a:cubicBezTo>
                <a:cubicBezTo>
                  <a:pt x="193" y="21824"/>
                  <a:pt x="203" y="21801"/>
                  <a:pt x="215" y="21768"/>
                </a:cubicBezTo>
                <a:lnTo>
                  <a:pt x="249" y="21700"/>
                </a:lnTo>
                <a:lnTo>
                  <a:pt x="305" y="21643"/>
                </a:lnTo>
                <a:cubicBezTo>
                  <a:pt x="328" y="21620"/>
                  <a:pt x="339" y="21598"/>
                  <a:pt x="361" y="21575"/>
                </a:cubicBezTo>
                <a:cubicBezTo>
                  <a:pt x="384" y="21553"/>
                  <a:pt x="407" y="21542"/>
                  <a:pt x="441" y="21519"/>
                </a:cubicBezTo>
                <a:lnTo>
                  <a:pt x="509" y="21485"/>
                </a:lnTo>
                <a:lnTo>
                  <a:pt x="576" y="21451"/>
                </a:lnTo>
                <a:cubicBezTo>
                  <a:pt x="599" y="21440"/>
                  <a:pt x="622" y="21440"/>
                  <a:pt x="655" y="21429"/>
                </a:cubicBezTo>
                <a:cubicBezTo>
                  <a:pt x="667" y="21429"/>
                  <a:pt x="689" y="21429"/>
                  <a:pt x="712" y="21417"/>
                </a:cubicBezTo>
                <a:close/>
                <a:moveTo>
                  <a:pt x="4265" y="24097"/>
                </a:moveTo>
                <a:lnTo>
                  <a:pt x="4265" y="24097"/>
                </a:lnTo>
                <a:cubicBezTo>
                  <a:pt x="4266" y="24099"/>
                  <a:pt x="4267" y="24102"/>
                  <a:pt x="4268" y="24104"/>
                </a:cubicBezTo>
                <a:cubicBezTo>
                  <a:pt x="4268" y="24104"/>
                  <a:pt x="4268" y="24100"/>
                  <a:pt x="4265" y="24097"/>
                </a:cubicBezTo>
                <a:close/>
                <a:moveTo>
                  <a:pt x="8038" y="23494"/>
                </a:moveTo>
                <a:cubicBezTo>
                  <a:pt x="8050" y="23506"/>
                  <a:pt x="8061" y="23506"/>
                  <a:pt x="8073" y="23506"/>
                </a:cubicBezTo>
                <a:cubicBezTo>
                  <a:pt x="8084" y="23517"/>
                  <a:pt x="8095" y="23517"/>
                  <a:pt x="8106" y="23529"/>
                </a:cubicBezTo>
                <a:cubicBezTo>
                  <a:pt x="8118" y="23529"/>
                  <a:pt x="8129" y="23540"/>
                  <a:pt x="8140" y="23540"/>
                </a:cubicBezTo>
                <a:lnTo>
                  <a:pt x="8174" y="23574"/>
                </a:lnTo>
                <a:cubicBezTo>
                  <a:pt x="8196" y="23585"/>
                  <a:pt x="8208" y="23597"/>
                  <a:pt x="8219" y="23619"/>
                </a:cubicBezTo>
                <a:cubicBezTo>
                  <a:pt x="8242" y="23630"/>
                  <a:pt x="8253" y="23653"/>
                  <a:pt x="8264" y="23664"/>
                </a:cubicBezTo>
                <a:cubicBezTo>
                  <a:pt x="8276" y="23687"/>
                  <a:pt x="8287" y="23709"/>
                  <a:pt x="8299" y="23720"/>
                </a:cubicBezTo>
                <a:cubicBezTo>
                  <a:pt x="8309" y="23743"/>
                  <a:pt x="8309" y="23765"/>
                  <a:pt x="8321" y="23788"/>
                </a:cubicBezTo>
                <a:cubicBezTo>
                  <a:pt x="8332" y="23822"/>
                  <a:pt x="8344" y="23868"/>
                  <a:pt x="8355" y="23901"/>
                </a:cubicBezTo>
                <a:cubicBezTo>
                  <a:pt x="8366" y="23969"/>
                  <a:pt x="8366" y="24026"/>
                  <a:pt x="8377" y="24093"/>
                </a:cubicBezTo>
                <a:lnTo>
                  <a:pt x="8377" y="24285"/>
                </a:lnTo>
                <a:lnTo>
                  <a:pt x="8377" y="24330"/>
                </a:lnTo>
                <a:lnTo>
                  <a:pt x="8377" y="24398"/>
                </a:lnTo>
                <a:lnTo>
                  <a:pt x="8366" y="24420"/>
                </a:lnTo>
                <a:cubicBezTo>
                  <a:pt x="8366" y="24465"/>
                  <a:pt x="8366" y="24522"/>
                  <a:pt x="8355" y="24578"/>
                </a:cubicBezTo>
                <a:cubicBezTo>
                  <a:pt x="8344" y="24646"/>
                  <a:pt x="8332" y="24714"/>
                  <a:pt x="8321" y="24804"/>
                </a:cubicBezTo>
                <a:cubicBezTo>
                  <a:pt x="8309" y="24884"/>
                  <a:pt x="8299" y="24951"/>
                  <a:pt x="8276" y="25019"/>
                </a:cubicBezTo>
                <a:cubicBezTo>
                  <a:pt x="8264" y="25075"/>
                  <a:pt x="8253" y="25132"/>
                  <a:pt x="8253" y="25177"/>
                </a:cubicBezTo>
                <a:lnTo>
                  <a:pt x="8219" y="25346"/>
                </a:lnTo>
                <a:lnTo>
                  <a:pt x="8219" y="25323"/>
                </a:lnTo>
                <a:lnTo>
                  <a:pt x="8208" y="25301"/>
                </a:lnTo>
                <a:lnTo>
                  <a:pt x="8208" y="25278"/>
                </a:lnTo>
                <a:lnTo>
                  <a:pt x="8208" y="25267"/>
                </a:lnTo>
                <a:lnTo>
                  <a:pt x="8140" y="24962"/>
                </a:lnTo>
                <a:cubicBezTo>
                  <a:pt x="8118" y="24827"/>
                  <a:pt x="8095" y="24680"/>
                  <a:pt x="8061" y="24545"/>
                </a:cubicBezTo>
                <a:cubicBezTo>
                  <a:pt x="8038" y="24420"/>
                  <a:pt x="8005" y="24297"/>
                  <a:pt x="7971" y="24194"/>
                </a:cubicBezTo>
                <a:cubicBezTo>
                  <a:pt x="7971" y="24172"/>
                  <a:pt x="7960" y="24138"/>
                  <a:pt x="7948" y="24116"/>
                </a:cubicBezTo>
                <a:cubicBezTo>
                  <a:pt x="7948" y="24093"/>
                  <a:pt x="7937" y="24059"/>
                  <a:pt x="7926" y="24026"/>
                </a:cubicBezTo>
                <a:cubicBezTo>
                  <a:pt x="7915" y="23969"/>
                  <a:pt x="7903" y="23924"/>
                  <a:pt x="7892" y="23868"/>
                </a:cubicBezTo>
                <a:lnTo>
                  <a:pt x="7880" y="23856"/>
                </a:lnTo>
                <a:cubicBezTo>
                  <a:pt x="7880" y="23811"/>
                  <a:pt x="7870" y="23765"/>
                  <a:pt x="7870" y="23720"/>
                </a:cubicBezTo>
                <a:lnTo>
                  <a:pt x="7870" y="23630"/>
                </a:lnTo>
                <a:cubicBezTo>
                  <a:pt x="7870" y="23597"/>
                  <a:pt x="7870" y="23574"/>
                  <a:pt x="7880" y="23551"/>
                </a:cubicBezTo>
                <a:lnTo>
                  <a:pt x="7880" y="23529"/>
                </a:lnTo>
                <a:lnTo>
                  <a:pt x="7892" y="23517"/>
                </a:lnTo>
                <a:lnTo>
                  <a:pt x="7892" y="23506"/>
                </a:lnTo>
                <a:lnTo>
                  <a:pt x="7915" y="23506"/>
                </a:lnTo>
                <a:cubicBezTo>
                  <a:pt x="7937" y="23494"/>
                  <a:pt x="7948" y="23494"/>
                  <a:pt x="7960" y="23494"/>
                </a:cubicBezTo>
                <a:close/>
                <a:moveTo>
                  <a:pt x="12747" y="23336"/>
                </a:moveTo>
                <a:cubicBezTo>
                  <a:pt x="12758" y="23348"/>
                  <a:pt x="12769" y="23348"/>
                  <a:pt x="12780" y="23359"/>
                </a:cubicBezTo>
                <a:cubicBezTo>
                  <a:pt x="12803" y="23359"/>
                  <a:pt x="12814" y="23371"/>
                  <a:pt x="12825" y="23371"/>
                </a:cubicBezTo>
                <a:cubicBezTo>
                  <a:pt x="12837" y="23371"/>
                  <a:pt x="12837" y="23382"/>
                  <a:pt x="12848" y="23382"/>
                </a:cubicBezTo>
                <a:lnTo>
                  <a:pt x="12882" y="23416"/>
                </a:lnTo>
                <a:lnTo>
                  <a:pt x="12916" y="23449"/>
                </a:lnTo>
                <a:cubicBezTo>
                  <a:pt x="12927" y="23461"/>
                  <a:pt x="12938" y="23472"/>
                  <a:pt x="12950" y="23494"/>
                </a:cubicBezTo>
                <a:cubicBezTo>
                  <a:pt x="12973" y="23517"/>
                  <a:pt x="12983" y="23540"/>
                  <a:pt x="12995" y="23562"/>
                </a:cubicBezTo>
                <a:cubicBezTo>
                  <a:pt x="13006" y="23597"/>
                  <a:pt x="13029" y="23630"/>
                  <a:pt x="13040" y="23664"/>
                </a:cubicBezTo>
                <a:lnTo>
                  <a:pt x="13074" y="23800"/>
                </a:lnTo>
                <a:cubicBezTo>
                  <a:pt x="13085" y="23845"/>
                  <a:pt x="13085" y="23901"/>
                  <a:pt x="13096" y="23946"/>
                </a:cubicBezTo>
                <a:lnTo>
                  <a:pt x="13096" y="24116"/>
                </a:lnTo>
                <a:cubicBezTo>
                  <a:pt x="13085" y="24172"/>
                  <a:pt x="13085" y="24229"/>
                  <a:pt x="13074" y="24285"/>
                </a:cubicBezTo>
                <a:cubicBezTo>
                  <a:pt x="13051" y="24342"/>
                  <a:pt x="13040" y="24409"/>
                  <a:pt x="13018" y="24465"/>
                </a:cubicBezTo>
                <a:cubicBezTo>
                  <a:pt x="12995" y="24533"/>
                  <a:pt x="12973" y="24590"/>
                  <a:pt x="12938" y="24658"/>
                </a:cubicBezTo>
                <a:cubicBezTo>
                  <a:pt x="12905" y="24736"/>
                  <a:pt x="12860" y="24804"/>
                  <a:pt x="12803" y="24884"/>
                </a:cubicBezTo>
                <a:cubicBezTo>
                  <a:pt x="12747" y="24974"/>
                  <a:pt x="12690" y="25042"/>
                  <a:pt x="12634" y="25120"/>
                </a:cubicBezTo>
                <a:cubicBezTo>
                  <a:pt x="12566" y="25177"/>
                  <a:pt x="12521" y="25233"/>
                  <a:pt x="12464" y="25278"/>
                </a:cubicBezTo>
                <a:lnTo>
                  <a:pt x="12453" y="25290"/>
                </a:lnTo>
                <a:lnTo>
                  <a:pt x="12363" y="25369"/>
                </a:lnTo>
                <a:cubicBezTo>
                  <a:pt x="12329" y="25391"/>
                  <a:pt x="12306" y="25425"/>
                  <a:pt x="12273" y="25448"/>
                </a:cubicBezTo>
                <a:cubicBezTo>
                  <a:pt x="12250" y="25459"/>
                  <a:pt x="12238" y="25471"/>
                  <a:pt x="12216" y="25481"/>
                </a:cubicBezTo>
                <a:cubicBezTo>
                  <a:pt x="12193" y="25504"/>
                  <a:pt x="12160" y="25527"/>
                  <a:pt x="12125" y="25549"/>
                </a:cubicBezTo>
                <a:lnTo>
                  <a:pt x="12080" y="25584"/>
                </a:lnTo>
                <a:lnTo>
                  <a:pt x="12058" y="25594"/>
                </a:lnTo>
                <a:cubicBezTo>
                  <a:pt x="11979" y="25651"/>
                  <a:pt x="11889" y="25707"/>
                  <a:pt x="11809" y="25752"/>
                </a:cubicBezTo>
                <a:cubicBezTo>
                  <a:pt x="11708" y="25809"/>
                  <a:pt x="11618" y="25855"/>
                  <a:pt x="11527" y="25900"/>
                </a:cubicBezTo>
                <a:cubicBezTo>
                  <a:pt x="11460" y="25933"/>
                  <a:pt x="11403" y="25967"/>
                  <a:pt x="11335" y="25990"/>
                </a:cubicBezTo>
                <a:cubicBezTo>
                  <a:pt x="11132" y="26091"/>
                  <a:pt x="10918" y="26193"/>
                  <a:pt x="10715" y="26306"/>
                </a:cubicBezTo>
                <a:cubicBezTo>
                  <a:pt x="10669" y="26329"/>
                  <a:pt x="10635" y="26362"/>
                  <a:pt x="10590" y="26385"/>
                </a:cubicBezTo>
                <a:cubicBezTo>
                  <a:pt x="10635" y="26261"/>
                  <a:pt x="10647" y="26125"/>
                  <a:pt x="10669" y="26001"/>
                </a:cubicBezTo>
                <a:cubicBezTo>
                  <a:pt x="10680" y="25933"/>
                  <a:pt x="10692" y="25855"/>
                  <a:pt x="10692" y="25775"/>
                </a:cubicBezTo>
                <a:lnTo>
                  <a:pt x="10703" y="25707"/>
                </a:lnTo>
                <a:cubicBezTo>
                  <a:pt x="10715" y="25651"/>
                  <a:pt x="10715" y="25594"/>
                  <a:pt x="10725" y="25549"/>
                </a:cubicBezTo>
                <a:lnTo>
                  <a:pt x="10748" y="25448"/>
                </a:lnTo>
                <a:cubicBezTo>
                  <a:pt x="10748" y="25391"/>
                  <a:pt x="10760" y="25346"/>
                  <a:pt x="10771" y="25290"/>
                </a:cubicBezTo>
                <a:lnTo>
                  <a:pt x="10793" y="25200"/>
                </a:lnTo>
                <a:lnTo>
                  <a:pt x="10805" y="25109"/>
                </a:lnTo>
                <a:cubicBezTo>
                  <a:pt x="10827" y="25007"/>
                  <a:pt x="10861" y="24917"/>
                  <a:pt x="10895" y="24816"/>
                </a:cubicBezTo>
                <a:cubicBezTo>
                  <a:pt x="10929" y="24714"/>
                  <a:pt x="10974" y="24601"/>
                  <a:pt x="11019" y="24500"/>
                </a:cubicBezTo>
                <a:cubicBezTo>
                  <a:pt x="11064" y="24409"/>
                  <a:pt x="11121" y="24330"/>
                  <a:pt x="11177" y="24240"/>
                </a:cubicBezTo>
                <a:cubicBezTo>
                  <a:pt x="11222" y="24172"/>
                  <a:pt x="11279" y="24104"/>
                  <a:pt x="11335" y="24036"/>
                </a:cubicBezTo>
                <a:cubicBezTo>
                  <a:pt x="11392" y="23969"/>
                  <a:pt x="11460" y="23913"/>
                  <a:pt x="11527" y="23845"/>
                </a:cubicBezTo>
                <a:cubicBezTo>
                  <a:pt x="11583" y="23800"/>
                  <a:pt x="11651" y="23743"/>
                  <a:pt x="11731" y="23698"/>
                </a:cubicBezTo>
                <a:cubicBezTo>
                  <a:pt x="11821" y="23630"/>
                  <a:pt x="11922" y="23585"/>
                  <a:pt x="12024" y="23529"/>
                </a:cubicBezTo>
                <a:lnTo>
                  <a:pt x="12092" y="23494"/>
                </a:lnTo>
                <a:cubicBezTo>
                  <a:pt x="12114" y="23484"/>
                  <a:pt x="12148" y="23472"/>
                  <a:pt x="12182" y="23449"/>
                </a:cubicBezTo>
                <a:cubicBezTo>
                  <a:pt x="12205" y="23438"/>
                  <a:pt x="12250" y="23427"/>
                  <a:pt x="12273" y="23416"/>
                </a:cubicBezTo>
                <a:cubicBezTo>
                  <a:pt x="12295" y="23404"/>
                  <a:pt x="12306" y="23404"/>
                  <a:pt x="12329" y="23393"/>
                </a:cubicBezTo>
                <a:cubicBezTo>
                  <a:pt x="12385" y="23382"/>
                  <a:pt x="12441" y="23359"/>
                  <a:pt x="12498" y="23348"/>
                </a:cubicBezTo>
                <a:cubicBezTo>
                  <a:pt x="12532" y="23336"/>
                  <a:pt x="12566" y="23336"/>
                  <a:pt x="12599" y="23336"/>
                </a:cubicBezTo>
                <a:close/>
                <a:moveTo>
                  <a:pt x="5447" y="27188"/>
                </a:moveTo>
                <a:lnTo>
                  <a:pt x="5454" y="27198"/>
                </a:lnTo>
                <a:cubicBezTo>
                  <a:pt x="5454" y="27198"/>
                  <a:pt x="5454" y="27190"/>
                  <a:pt x="5447" y="27188"/>
                </a:cubicBezTo>
                <a:close/>
                <a:moveTo>
                  <a:pt x="12566" y="27514"/>
                </a:moveTo>
                <a:cubicBezTo>
                  <a:pt x="12599" y="27514"/>
                  <a:pt x="12634" y="27514"/>
                  <a:pt x="12656" y="27525"/>
                </a:cubicBezTo>
                <a:cubicBezTo>
                  <a:pt x="12690" y="27525"/>
                  <a:pt x="12712" y="27536"/>
                  <a:pt x="12735" y="27548"/>
                </a:cubicBezTo>
                <a:cubicBezTo>
                  <a:pt x="12769" y="27559"/>
                  <a:pt x="12792" y="27571"/>
                  <a:pt x="12814" y="27581"/>
                </a:cubicBezTo>
                <a:lnTo>
                  <a:pt x="12882" y="27616"/>
                </a:lnTo>
                <a:cubicBezTo>
                  <a:pt x="12893" y="27627"/>
                  <a:pt x="12916" y="27638"/>
                  <a:pt x="12938" y="27661"/>
                </a:cubicBezTo>
                <a:lnTo>
                  <a:pt x="12983" y="27706"/>
                </a:lnTo>
                <a:cubicBezTo>
                  <a:pt x="13006" y="27729"/>
                  <a:pt x="13018" y="27739"/>
                  <a:pt x="13029" y="27762"/>
                </a:cubicBezTo>
                <a:lnTo>
                  <a:pt x="13029" y="27774"/>
                </a:lnTo>
                <a:cubicBezTo>
                  <a:pt x="13040" y="27785"/>
                  <a:pt x="13040" y="27785"/>
                  <a:pt x="13040" y="27796"/>
                </a:cubicBezTo>
                <a:lnTo>
                  <a:pt x="13040" y="27807"/>
                </a:lnTo>
                <a:lnTo>
                  <a:pt x="13040" y="27819"/>
                </a:lnTo>
                <a:lnTo>
                  <a:pt x="13040" y="27830"/>
                </a:lnTo>
                <a:lnTo>
                  <a:pt x="13040" y="27852"/>
                </a:lnTo>
                <a:cubicBezTo>
                  <a:pt x="13029" y="27864"/>
                  <a:pt x="13029" y="27887"/>
                  <a:pt x="13018" y="27898"/>
                </a:cubicBezTo>
                <a:cubicBezTo>
                  <a:pt x="13018" y="27909"/>
                  <a:pt x="13006" y="27920"/>
                  <a:pt x="12995" y="27932"/>
                </a:cubicBezTo>
                <a:cubicBezTo>
                  <a:pt x="12983" y="27954"/>
                  <a:pt x="12973" y="27965"/>
                  <a:pt x="12961" y="27988"/>
                </a:cubicBezTo>
                <a:cubicBezTo>
                  <a:pt x="12938" y="28000"/>
                  <a:pt x="12916" y="28022"/>
                  <a:pt x="12905" y="28045"/>
                </a:cubicBezTo>
                <a:cubicBezTo>
                  <a:pt x="12870" y="28067"/>
                  <a:pt x="12848" y="28090"/>
                  <a:pt x="12814" y="28112"/>
                </a:cubicBezTo>
                <a:cubicBezTo>
                  <a:pt x="12769" y="28146"/>
                  <a:pt x="12724" y="28168"/>
                  <a:pt x="12667" y="28203"/>
                </a:cubicBezTo>
                <a:cubicBezTo>
                  <a:pt x="12645" y="28214"/>
                  <a:pt x="12611" y="28225"/>
                  <a:pt x="12589" y="28225"/>
                </a:cubicBezTo>
                <a:cubicBezTo>
                  <a:pt x="12566" y="28236"/>
                  <a:pt x="12544" y="28248"/>
                  <a:pt x="12509" y="28259"/>
                </a:cubicBezTo>
                <a:lnTo>
                  <a:pt x="12476" y="28259"/>
                </a:lnTo>
                <a:cubicBezTo>
                  <a:pt x="12431" y="28271"/>
                  <a:pt x="12396" y="28271"/>
                  <a:pt x="12363" y="28281"/>
                </a:cubicBezTo>
                <a:cubicBezTo>
                  <a:pt x="12318" y="28281"/>
                  <a:pt x="12283" y="28293"/>
                  <a:pt x="12238" y="28293"/>
                </a:cubicBezTo>
                <a:lnTo>
                  <a:pt x="12205" y="28293"/>
                </a:lnTo>
                <a:cubicBezTo>
                  <a:pt x="12137" y="28304"/>
                  <a:pt x="12069" y="28304"/>
                  <a:pt x="12012" y="28304"/>
                </a:cubicBezTo>
                <a:lnTo>
                  <a:pt x="11934" y="28304"/>
                </a:lnTo>
                <a:cubicBezTo>
                  <a:pt x="11900" y="28304"/>
                  <a:pt x="11877" y="28293"/>
                  <a:pt x="11844" y="28293"/>
                </a:cubicBezTo>
                <a:cubicBezTo>
                  <a:pt x="11798" y="28281"/>
                  <a:pt x="11764" y="28271"/>
                  <a:pt x="11731" y="28259"/>
                </a:cubicBezTo>
                <a:cubicBezTo>
                  <a:pt x="11674" y="28236"/>
                  <a:pt x="11629" y="28214"/>
                  <a:pt x="11573" y="28191"/>
                </a:cubicBezTo>
                <a:cubicBezTo>
                  <a:pt x="11550" y="28180"/>
                  <a:pt x="11516" y="28168"/>
                  <a:pt x="11493" y="28146"/>
                </a:cubicBezTo>
                <a:cubicBezTo>
                  <a:pt x="11425" y="28123"/>
                  <a:pt x="11369" y="28101"/>
                  <a:pt x="11312" y="28090"/>
                </a:cubicBezTo>
                <a:lnTo>
                  <a:pt x="11312" y="28078"/>
                </a:lnTo>
                <a:lnTo>
                  <a:pt x="11335" y="28067"/>
                </a:lnTo>
                <a:cubicBezTo>
                  <a:pt x="11369" y="28033"/>
                  <a:pt x="11392" y="28000"/>
                  <a:pt x="11425" y="27977"/>
                </a:cubicBezTo>
                <a:cubicBezTo>
                  <a:pt x="11448" y="27943"/>
                  <a:pt x="11482" y="27920"/>
                  <a:pt x="11505" y="27898"/>
                </a:cubicBezTo>
                <a:lnTo>
                  <a:pt x="11640" y="27796"/>
                </a:lnTo>
                <a:cubicBezTo>
                  <a:pt x="11685" y="27762"/>
                  <a:pt x="11741" y="27729"/>
                  <a:pt x="11798" y="27706"/>
                </a:cubicBezTo>
                <a:cubicBezTo>
                  <a:pt x="11854" y="27672"/>
                  <a:pt x="11911" y="27649"/>
                  <a:pt x="11979" y="27616"/>
                </a:cubicBezTo>
                <a:lnTo>
                  <a:pt x="12148" y="27548"/>
                </a:lnTo>
                <a:cubicBezTo>
                  <a:pt x="12170" y="27536"/>
                  <a:pt x="12205" y="27536"/>
                  <a:pt x="12227" y="27525"/>
                </a:cubicBezTo>
                <a:cubicBezTo>
                  <a:pt x="12261" y="27525"/>
                  <a:pt x="12295" y="27514"/>
                  <a:pt x="12340" y="27514"/>
                </a:cubicBezTo>
                <a:close/>
                <a:moveTo>
                  <a:pt x="5363" y="29964"/>
                </a:moveTo>
                <a:lnTo>
                  <a:pt x="5363" y="29964"/>
                </a:lnTo>
                <a:cubicBezTo>
                  <a:pt x="5363" y="29967"/>
                  <a:pt x="5362" y="29971"/>
                  <a:pt x="5361" y="29974"/>
                </a:cubicBezTo>
                <a:lnTo>
                  <a:pt x="5361" y="29974"/>
                </a:lnTo>
                <a:cubicBezTo>
                  <a:pt x="5363" y="29973"/>
                  <a:pt x="5363" y="29971"/>
                  <a:pt x="5363" y="29964"/>
                </a:cubicBezTo>
                <a:close/>
                <a:moveTo>
                  <a:pt x="4979" y="28349"/>
                </a:moveTo>
                <a:cubicBezTo>
                  <a:pt x="4990" y="28361"/>
                  <a:pt x="5002" y="28361"/>
                  <a:pt x="5013" y="28361"/>
                </a:cubicBezTo>
                <a:cubicBezTo>
                  <a:pt x="5025" y="28372"/>
                  <a:pt x="5035" y="28372"/>
                  <a:pt x="5047" y="28383"/>
                </a:cubicBezTo>
                <a:cubicBezTo>
                  <a:pt x="5058" y="28383"/>
                  <a:pt x="5070" y="28394"/>
                  <a:pt x="5081" y="28394"/>
                </a:cubicBezTo>
                <a:lnTo>
                  <a:pt x="5103" y="28417"/>
                </a:lnTo>
                <a:cubicBezTo>
                  <a:pt x="5115" y="28417"/>
                  <a:pt x="5115" y="28429"/>
                  <a:pt x="5126" y="28429"/>
                </a:cubicBezTo>
                <a:cubicBezTo>
                  <a:pt x="5126" y="28439"/>
                  <a:pt x="5137" y="28451"/>
                  <a:pt x="5148" y="28462"/>
                </a:cubicBezTo>
                <a:cubicBezTo>
                  <a:pt x="5148" y="28474"/>
                  <a:pt x="5160" y="28485"/>
                  <a:pt x="5160" y="28496"/>
                </a:cubicBezTo>
                <a:cubicBezTo>
                  <a:pt x="5171" y="28507"/>
                  <a:pt x="5183" y="28530"/>
                  <a:pt x="5193" y="28564"/>
                </a:cubicBezTo>
                <a:cubicBezTo>
                  <a:pt x="5205" y="28597"/>
                  <a:pt x="5216" y="28643"/>
                  <a:pt x="5228" y="28688"/>
                </a:cubicBezTo>
                <a:cubicBezTo>
                  <a:pt x="5239" y="28756"/>
                  <a:pt x="5250" y="28823"/>
                  <a:pt x="5250" y="28891"/>
                </a:cubicBezTo>
                <a:lnTo>
                  <a:pt x="5250" y="28959"/>
                </a:lnTo>
                <a:lnTo>
                  <a:pt x="5250" y="28970"/>
                </a:lnTo>
                <a:lnTo>
                  <a:pt x="5261" y="28993"/>
                </a:lnTo>
                <a:lnTo>
                  <a:pt x="5261" y="29038"/>
                </a:lnTo>
                <a:lnTo>
                  <a:pt x="5250" y="29083"/>
                </a:lnTo>
                <a:lnTo>
                  <a:pt x="5250" y="29196"/>
                </a:lnTo>
                <a:lnTo>
                  <a:pt x="5250" y="29252"/>
                </a:lnTo>
                <a:lnTo>
                  <a:pt x="5239" y="29320"/>
                </a:lnTo>
                <a:cubicBezTo>
                  <a:pt x="5239" y="29410"/>
                  <a:pt x="5228" y="29501"/>
                  <a:pt x="5216" y="29580"/>
                </a:cubicBezTo>
                <a:cubicBezTo>
                  <a:pt x="5205" y="29659"/>
                  <a:pt x="5193" y="29726"/>
                  <a:pt x="5183" y="29794"/>
                </a:cubicBezTo>
                <a:lnTo>
                  <a:pt x="5171" y="29839"/>
                </a:lnTo>
                <a:cubicBezTo>
                  <a:pt x="5160" y="29919"/>
                  <a:pt x="5137" y="29987"/>
                  <a:pt x="5126" y="30054"/>
                </a:cubicBezTo>
                <a:cubicBezTo>
                  <a:pt x="5103" y="30122"/>
                  <a:pt x="5092" y="30178"/>
                  <a:pt x="5070" y="30246"/>
                </a:cubicBezTo>
                <a:cubicBezTo>
                  <a:pt x="5070" y="30223"/>
                  <a:pt x="5058" y="30212"/>
                  <a:pt x="5058" y="30201"/>
                </a:cubicBezTo>
                <a:cubicBezTo>
                  <a:pt x="5035" y="30145"/>
                  <a:pt x="5002" y="30088"/>
                  <a:pt x="4979" y="30032"/>
                </a:cubicBezTo>
                <a:lnTo>
                  <a:pt x="4968" y="30009"/>
                </a:lnTo>
                <a:cubicBezTo>
                  <a:pt x="4934" y="29952"/>
                  <a:pt x="4900" y="29896"/>
                  <a:pt x="4866" y="29851"/>
                </a:cubicBezTo>
                <a:lnTo>
                  <a:pt x="4844" y="29794"/>
                </a:lnTo>
                <a:lnTo>
                  <a:pt x="4776" y="29693"/>
                </a:lnTo>
                <a:cubicBezTo>
                  <a:pt x="4754" y="29659"/>
                  <a:pt x="4742" y="29625"/>
                  <a:pt x="4719" y="29591"/>
                </a:cubicBezTo>
                <a:cubicBezTo>
                  <a:pt x="4697" y="29558"/>
                  <a:pt x="4686" y="29535"/>
                  <a:pt x="4663" y="29501"/>
                </a:cubicBezTo>
                <a:lnTo>
                  <a:pt x="4618" y="29410"/>
                </a:lnTo>
                <a:lnTo>
                  <a:pt x="4606" y="29388"/>
                </a:lnTo>
                <a:lnTo>
                  <a:pt x="4584" y="29332"/>
                </a:lnTo>
                <a:lnTo>
                  <a:pt x="4539" y="29241"/>
                </a:lnTo>
                <a:cubicBezTo>
                  <a:pt x="4539" y="29230"/>
                  <a:pt x="4528" y="29207"/>
                  <a:pt x="4528" y="29196"/>
                </a:cubicBezTo>
                <a:lnTo>
                  <a:pt x="4516" y="29174"/>
                </a:lnTo>
                <a:lnTo>
                  <a:pt x="4516" y="29162"/>
                </a:lnTo>
                <a:cubicBezTo>
                  <a:pt x="4505" y="29139"/>
                  <a:pt x="4493" y="29129"/>
                  <a:pt x="4493" y="29106"/>
                </a:cubicBezTo>
                <a:cubicBezTo>
                  <a:pt x="4471" y="29038"/>
                  <a:pt x="4448" y="28981"/>
                  <a:pt x="4437" y="28925"/>
                </a:cubicBezTo>
                <a:cubicBezTo>
                  <a:pt x="4437" y="28903"/>
                  <a:pt x="4437" y="28880"/>
                  <a:pt x="4426" y="28846"/>
                </a:cubicBezTo>
                <a:lnTo>
                  <a:pt x="4426" y="28801"/>
                </a:lnTo>
                <a:cubicBezTo>
                  <a:pt x="4437" y="28778"/>
                  <a:pt x="4437" y="28756"/>
                  <a:pt x="4437" y="28733"/>
                </a:cubicBezTo>
                <a:cubicBezTo>
                  <a:pt x="4448" y="28710"/>
                  <a:pt x="4448" y="28700"/>
                  <a:pt x="4460" y="28677"/>
                </a:cubicBezTo>
                <a:cubicBezTo>
                  <a:pt x="4460" y="28654"/>
                  <a:pt x="4471" y="28643"/>
                  <a:pt x="4483" y="28620"/>
                </a:cubicBezTo>
                <a:cubicBezTo>
                  <a:pt x="4493" y="28597"/>
                  <a:pt x="4505" y="28587"/>
                  <a:pt x="4516" y="28564"/>
                </a:cubicBezTo>
                <a:cubicBezTo>
                  <a:pt x="4528" y="28541"/>
                  <a:pt x="4539" y="28519"/>
                  <a:pt x="4561" y="28507"/>
                </a:cubicBezTo>
                <a:cubicBezTo>
                  <a:pt x="4573" y="28485"/>
                  <a:pt x="4596" y="28474"/>
                  <a:pt x="4606" y="28451"/>
                </a:cubicBezTo>
                <a:cubicBezTo>
                  <a:pt x="4618" y="28439"/>
                  <a:pt x="4641" y="28429"/>
                  <a:pt x="4652" y="28417"/>
                </a:cubicBezTo>
                <a:cubicBezTo>
                  <a:pt x="4674" y="28406"/>
                  <a:pt x="4697" y="28394"/>
                  <a:pt x="4708" y="28383"/>
                </a:cubicBezTo>
                <a:cubicBezTo>
                  <a:pt x="4719" y="28383"/>
                  <a:pt x="4742" y="28372"/>
                  <a:pt x="4754" y="28372"/>
                </a:cubicBezTo>
                <a:cubicBezTo>
                  <a:pt x="4776" y="28361"/>
                  <a:pt x="4787" y="28361"/>
                  <a:pt x="4810" y="28349"/>
                </a:cubicBezTo>
                <a:close/>
                <a:moveTo>
                  <a:pt x="1874" y="28891"/>
                </a:moveTo>
                <a:cubicBezTo>
                  <a:pt x="1909" y="28891"/>
                  <a:pt x="1931" y="28891"/>
                  <a:pt x="1954" y="28903"/>
                </a:cubicBezTo>
                <a:cubicBezTo>
                  <a:pt x="1976" y="28903"/>
                  <a:pt x="1987" y="28914"/>
                  <a:pt x="2010" y="28914"/>
                </a:cubicBezTo>
                <a:lnTo>
                  <a:pt x="2077" y="28948"/>
                </a:lnTo>
                <a:cubicBezTo>
                  <a:pt x="2089" y="28948"/>
                  <a:pt x="2112" y="28959"/>
                  <a:pt x="2123" y="28970"/>
                </a:cubicBezTo>
                <a:cubicBezTo>
                  <a:pt x="2157" y="28993"/>
                  <a:pt x="2180" y="29016"/>
                  <a:pt x="2213" y="29038"/>
                </a:cubicBezTo>
                <a:lnTo>
                  <a:pt x="2371" y="29196"/>
                </a:lnTo>
                <a:cubicBezTo>
                  <a:pt x="2439" y="29287"/>
                  <a:pt x="2496" y="29354"/>
                  <a:pt x="2541" y="29422"/>
                </a:cubicBezTo>
                <a:cubicBezTo>
                  <a:pt x="2563" y="29455"/>
                  <a:pt x="2586" y="29490"/>
                  <a:pt x="2597" y="29512"/>
                </a:cubicBezTo>
                <a:cubicBezTo>
                  <a:pt x="2619" y="29546"/>
                  <a:pt x="2631" y="29580"/>
                  <a:pt x="2654" y="29614"/>
                </a:cubicBezTo>
                <a:lnTo>
                  <a:pt x="2665" y="29636"/>
                </a:lnTo>
                <a:cubicBezTo>
                  <a:pt x="2699" y="29704"/>
                  <a:pt x="2732" y="29783"/>
                  <a:pt x="2767" y="29862"/>
                </a:cubicBezTo>
                <a:cubicBezTo>
                  <a:pt x="2800" y="29941"/>
                  <a:pt x="2834" y="30020"/>
                  <a:pt x="2868" y="30122"/>
                </a:cubicBezTo>
                <a:lnTo>
                  <a:pt x="2879" y="30133"/>
                </a:lnTo>
                <a:lnTo>
                  <a:pt x="2879" y="30145"/>
                </a:lnTo>
                <a:lnTo>
                  <a:pt x="2879" y="30155"/>
                </a:lnTo>
                <a:lnTo>
                  <a:pt x="2890" y="30167"/>
                </a:lnTo>
                <a:cubicBezTo>
                  <a:pt x="2902" y="30212"/>
                  <a:pt x="2925" y="30268"/>
                  <a:pt x="2935" y="30314"/>
                </a:cubicBezTo>
                <a:cubicBezTo>
                  <a:pt x="2970" y="30416"/>
                  <a:pt x="2992" y="30528"/>
                  <a:pt x="3015" y="30619"/>
                </a:cubicBezTo>
                <a:cubicBezTo>
                  <a:pt x="3026" y="30709"/>
                  <a:pt x="3048" y="30799"/>
                  <a:pt x="3071" y="30878"/>
                </a:cubicBezTo>
                <a:cubicBezTo>
                  <a:pt x="3105" y="30980"/>
                  <a:pt x="3128" y="31070"/>
                  <a:pt x="3150" y="31149"/>
                </a:cubicBezTo>
                <a:cubicBezTo>
                  <a:pt x="3196" y="31251"/>
                  <a:pt x="3229" y="31352"/>
                  <a:pt x="3274" y="31442"/>
                </a:cubicBezTo>
                <a:cubicBezTo>
                  <a:pt x="3286" y="31454"/>
                  <a:pt x="3286" y="31454"/>
                  <a:pt x="3286" y="31465"/>
                </a:cubicBezTo>
                <a:cubicBezTo>
                  <a:pt x="3308" y="31488"/>
                  <a:pt x="3319" y="31522"/>
                  <a:pt x="3331" y="31545"/>
                </a:cubicBezTo>
                <a:lnTo>
                  <a:pt x="3229" y="31477"/>
                </a:lnTo>
                <a:cubicBezTo>
                  <a:pt x="3173" y="31442"/>
                  <a:pt x="3128" y="31409"/>
                  <a:pt x="3094" y="31375"/>
                </a:cubicBezTo>
                <a:cubicBezTo>
                  <a:pt x="3060" y="31341"/>
                  <a:pt x="3026" y="31319"/>
                  <a:pt x="3003" y="31284"/>
                </a:cubicBezTo>
                <a:cubicBezTo>
                  <a:pt x="2935" y="31206"/>
                  <a:pt x="2868" y="31116"/>
                  <a:pt x="2800" y="31003"/>
                </a:cubicBezTo>
                <a:lnTo>
                  <a:pt x="2777" y="30980"/>
                </a:lnTo>
                <a:cubicBezTo>
                  <a:pt x="2744" y="30935"/>
                  <a:pt x="2721" y="30901"/>
                  <a:pt x="2699" y="30855"/>
                </a:cubicBezTo>
                <a:cubicBezTo>
                  <a:pt x="2676" y="30833"/>
                  <a:pt x="2654" y="30799"/>
                  <a:pt x="2642" y="30765"/>
                </a:cubicBezTo>
                <a:cubicBezTo>
                  <a:pt x="2586" y="30687"/>
                  <a:pt x="2529" y="30607"/>
                  <a:pt x="2473" y="30539"/>
                </a:cubicBezTo>
                <a:cubicBezTo>
                  <a:pt x="2461" y="30539"/>
                  <a:pt x="2461" y="30528"/>
                  <a:pt x="2450" y="30528"/>
                </a:cubicBezTo>
                <a:cubicBezTo>
                  <a:pt x="2326" y="30381"/>
                  <a:pt x="2168" y="30258"/>
                  <a:pt x="1976" y="30133"/>
                </a:cubicBezTo>
                <a:cubicBezTo>
                  <a:pt x="1909" y="30099"/>
                  <a:pt x="1841" y="30054"/>
                  <a:pt x="1773" y="30009"/>
                </a:cubicBezTo>
                <a:cubicBezTo>
                  <a:pt x="1683" y="29964"/>
                  <a:pt x="1581" y="29907"/>
                  <a:pt x="1490" y="29839"/>
                </a:cubicBezTo>
                <a:cubicBezTo>
                  <a:pt x="1445" y="29806"/>
                  <a:pt x="1400" y="29772"/>
                  <a:pt x="1367" y="29749"/>
                </a:cubicBezTo>
                <a:lnTo>
                  <a:pt x="1299" y="29681"/>
                </a:lnTo>
                <a:cubicBezTo>
                  <a:pt x="1254" y="29625"/>
                  <a:pt x="1219" y="29580"/>
                  <a:pt x="1186" y="29535"/>
                </a:cubicBezTo>
                <a:cubicBezTo>
                  <a:pt x="1163" y="29501"/>
                  <a:pt x="1152" y="29478"/>
                  <a:pt x="1141" y="29455"/>
                </a:cubicBezTo>
                <a:cubicBezTo>
                  <a:pt x="1129" y="29445"/>
                  <a:pt x="1129" y="29433"/>
                  <a:pt x="1118" y="29422"/>
                </a:cubicBezTo>
                <a:lnTo>
                  <a:pt x="1118" y="29388"/>
                </a:lnTo>
                <a:lnTo>
                  <a:pt x="1118" y="29297"/>
                </a:lnTo>
                <a:lnTo>
                  <a:pt x="1118" y="29275"/>
                </a:lnTo>
                <a:cubicBezTo>
                  <a:pt x="1129" y="29252"/>
                  <a:pt x="1129" y="29241"/>
                  <a:pt x="1141" y="29230"/>
                </a:cubicBezTo>
                <a:lnTo>
                  <a:pt x="1174" y="29162"/>
                </a:lnTo>
                <a:cubicBezTo>
                  <a:pt x="1186" y="29162"/>
                  <a:pt x="1186" y="29151"/>
                  <a:pt x="1197" y="29139"/>
                </a:cubicBezTo>
                <a:cubicBezTo>
                  <a:pt x="1209" y="29139"/>
                  <a:pt x="1209" y="29129"/>
                  <a:pt x="1219" y="29117"/>
                </a:cubicBezTo>
                <a:cubicBezTo>
                  <a:pt x="1242" y="29094"/>
                  <a:pt x="1276" y="29083"/>
                  <a:pt x="1310" y="29061"/>
                </a:cubicBezTo>
                <a:lnTo>
                  <a:pt x="1412" y="28993"/>
                </a:lnTo>
                <a:cubicBezTo>
                  <a:pt x="1445" y="28970"/>
                  <a:pt x="1490" y="28959"/>
                  <a:pt x="1525" y="28948"/>
                </a:cubicBezTo>
                <a:cubicBezTo>
                  <a:pt x="1570" y="28925"/>
                  <a:pt x="1615" y="28914"/>
                  <a:pt x="1648" y="28914"/>
                </a:cubicBezTo>
                <a:cubicBezTo>
                  <a:pt x="1705" y="28903"/>
                  <a:pt x="1761" y="28891"/>
                  <a:pt x="1806" y="28891"/>
                </a:cubicBezTo>
                <a:close/>
                <a:moveTo>
                  <a:pt x="1084" y="33080"/>
                </a:moveTo>
                <a:cubicBezTo>
                  <a:pt x="1107" y="33080"/>
                  <a:pt x="1141" y="33080"/>
                  <a:pt x="1174" y="33091"/>
                </a:cubicBezTo>
                <a:cubicBezTo>
                  <a:pt x="1219" y="33103"/>
                  <a:pt x="1254" y="33113"/>
                  <a:pt x="1299" y="33125"/>
                </a:cubicBezTo>
                <a:lnTo>
                  <a:pt x="1321" y="33136"/>
                </a:lnTo>
                <a:cubicBezTo>
                  <a:pt x="1332" y="33136"/>
                  <a:pt x="1344" y="33136"/>
                  <a:pt x="1344" y="33148"/>
                </a:cubicBezTo>
                <a:lnTo>
                  <a:pt x="1389" y="33159"/>
                </a:lnTo>
                <a:cubicBezTo>
                  <a:pt x="1400" y="33159"/>
                  <a:pt x="1412" y="33159"/>
                  <a:pt x="1423" y="33170"/>
                </a:cubicBezTo>
                <a:cubicBezTo>
                  <a:pt x="1445" y="33181"/>
                  <a:pt x="1480" y="33193"/>
                  <a:pt x="1513" y="33204"/>
                </a:cubicBezTo>
                <a:lnTo>
                  <a:pt x="1558" y="33215"/>
                </a:lnTo>
                <a:cubicBezTo>
                  <a:pt x="1626" y="33249"/>
                  <a:pt x="1705" y="33283"/>
                  <a:pt x="1773" y="33317"/>
                </a:cubicBezTo>
                <a:lnTo>
                  <a:pt x="1829" y="33339"/>
                </a:lnTo>
                <a:cubicBezTo>
                  <a:pt x="1886" y="33362"/>
                  <a:pt x="1942" y="33384"/>
                  <a:pt x="1987" y="33407"/>
                </a:cubicBezTo>
                <a:lnTo>
                  <a:pt x="2089" y="33452"/>
                </a:lnTo>
                <a:cubicBezTo>
                  <a:pt x="2270" y="33532"/>
                  <a:pt x="2439" y="33599"/>
                  <a:pt x="2609" y="33667"/>
                </a:cubicBezTo>
                <a:lnTo>
                  <a:pt x="2619" y="33667"/>
                </a:lnTo>
                <a:cubicBezTo>
                  <a:pt x="2609" y="33667"/>
                  <a:pt x="2597" y="33678"/>
                  <a:pt x="2586" y="33678"/>
                </a:cubicBezTo>
                <a:lnTo>
                  <a:pt x="2563" y="33678"/>
                </a:lnTo>
                <a:cubicBezTo>
                  <a:pt x="2518" y="33690"/>
                  <a:pt x="2484" y="33700"/>
                  <a:pt x="2450" y="33700"/>
                </a:cubicBezTo>
                <a:cubicBezTo>
                  <a:pt x="2405" y="33712"/>
                  <a:pt x="2371" y="33735"/>
                  <a:pt x="2326" y="33746"/>
                </a:cubicBezTo>
                <a:lnTo>
                  <a:pt x="2292" y="33757"/>
                </a:lnTo>
                <a:cubicBezTo>
                  <a:pt x="2258" y="33768"/>
                  <a:pt x="2213" y="33780"/>
                  <a:pt x="2168" y="33803"/>
                </a:cubicBezTo>
                <a:lnTo>
                  <a:pt x="2067" y="33836"/>
                </a:lnTo>
                <a:lnTo>
                  <a:pt x="2021" y="33859"/>
                </a:lnTo>
                <a:cubicBezTo>
                  <a:pt x="1976" y="33870"/>
                  <a:pt x="1931" y="33893"/>
                  <a:pt x="1874" y="33904"/>
                </a:cubicBezTo>
                <a:cubicBezTo>
                  <a:pt x="1863" y="33904"/>
                  <a:pt x="1852" y="33904"/>
                  <a:pt x="1841" y="33915"/>
                </a:cubicBezTo>
                <a:cubicBezTo>
                  <a:pt x="1818" y="33915"/>
                  <a:pt x="1796" y="33926"/>
                  <a:pt x="1773" y="33926"/>
                </a:cubicBezTo>
                <a:lnTo>
                  <a:pt x="1728" y="33938"/>
                </a:lnTo>
                <a:lnTo>
                  <a:pt x="1671" y="33949"/>
                </a:lnTo>
                <a:cubicBezTo>
                  <a:pt x="1626" y="33961"/>
                  <a:pt x="1581" y="33961"/>
                  <a:pt x="1536" y="33971"/>
                </a:cubicBezTo>
                <a:lnTo>
                  <a:pt x="1389" y="33971"/>
                </a:lnTo>
                <a:cubicBezTo>
                  <a:pt x="1355" y="33961"/>
                  <a:pt x="1310" y="33961"/>
                  <a:pt x="1265" y="33949"/>
                </a:cubicBezTo>
                <a:lnTo>
                  <a:pt x="1129" y="33915"/>
                </a:lnTo>
                <a:cubicBezTo>
                  <a:pt x="1084" y="33893"/>
                  <a:pt x="1051" y="33881"/>
                  <a:pt x="1005" y="33859"/>
                </a:cubicBezTo>
                <a:cubicBezTo>
                  <a:pt x="983" y="33848"/>
                  <a:pt x="948" y="33836"/>
                  <a:pt x="926" y="33813"/>
                </a:cubicBezTo>
                <a:cubicBezTo>
                  <a:pt x="903" y="33791"/>
                  <a:pt x="881" y="33780"/>
                  <a:pt x="858" y="33757"/>
                </a:cubicBezTo>
                <a:cubicBezTo>
                  <a:pt x="836" y="33746"/>
                  <a:pt x="825" y="33735"/>
                  <a:pt x="813" y="33712"/>
                </a:cubicBezTo>
                <a:cubicBezTo>
                  <a:pt x="802" y="33700"/>
                  <a:pt x="780" y="33678"/>
                  <a:pt x="768" y="33655"/>
                </a:cubicBezTo>
                <a:cubicBezTo>
                  <a:pt x="757" y="33644"/>
                  <a:pt x="745" y="33622"/>
                  <a:pt x="745" y="33610"/>
                </a:cubicBezTo>
                <a:cubicBezTo>
                  <a:pt x="734" y="33588"/>
                  <a:pt x="723" y="33577"/>
                  <a:pt x="723" y="33554"/>
                </a:cubicBezTo>
                <a:cubicBezTo>
                  <a:pt x="712" y="33542"/>
                  <a:pt x="712" y="33520"/>
                  <a:pt x="700" y="33509"/>
                </a:cubicBezTo>
                <a:lnTo>
                  <a:pt x="700" y="33464"/>
                </a:lnTo>
                <a:lnTo>
                  <a:pt x="700" y="33419"/>
                </a:lnTo>
                <a:lnTo>
                  <a:pt x="700" y="33396"/>
                </a:lnTo>
                <a:cubicBezTo>
                  <a:pt x="700" y="33384"/>
                  <a:pt x="712" y="33362"/>
                  <a:pt x="712" y="33351"/>
                </a:cubicBezTo>
                <a:lnTo>
                  <a:pt x="745" y="33283"/>
                </a:lnTo>
                <a:cubicBezTo>
                  <a:pt x="757" y="33261"/>
                  <a:pt x="768" y="33238"/>
                  <a:pt x="780" y="33226"/>
                </a:cubicBezTo>
                <a:cubicBezTo>
                  <a:pt x="790" y="33204"/>
                  <a:pt x="802" y="33193"/>
                  <a:pt x="813" y="33181"/>
                </a:cubicBezTo>
                <a:lnTo>
                  <a:pt x="847" y="33148"/>
                </a:lnTo>
                <a:lnTo>
                  <a:pt x="870" y="33125"/>
                </a:lnTo>
                <a:cubicBezTo>
                  <a:pt x="881" y="33113"/>
                  <a:pt x="892" y="33113"/>
                  <a:pt x="903" y="33103"/>
                </a:cubicBezTo>
                <a:cubicBezTo>
                  <a:pt x="915" y="33103"/>
                  <a:pt x="926" y="33103"/>
                  <a:pt x="938" y="33091"/>
                </a:cubicBezTo>
                <a:cubicBezTo>
                  <a:pt x="948" y="33091"/>
                  <a:pt x="960" y="33091"/>
                  <a:pt x="971" y="33080"/>
                </a:cubicBezTo>
                <a:close/>
                <a:moveTo>
                  <a:pt x="11031" y="33396"/>
                </a:moveTo>
                <a:lnTo>
                  <a:pt x="11031" y="33407"/>
                </a:lnTo>
                <a:lnTo>
                  <a:pt x="11042" y="33407"/>
                </a:lnTo>
                <a:cubicBezTo>
                  <a:pt x="11053" y="33419"/>
                  <a:pt x="11053" y="33419"/>
                  <a:pt x="11064" y="33419"/>
                </a:cubicBezTo>
                <a:lnTo>
                  <a:pt x="11064" y="33429"/>
                </a:lnTo>
                <a:lnTo>
                  <a:pt x="11076" y="33441"/>
                </a:lnTo>
                <a:lnTo>
                  <a:pt x="11087" y="33452"/>
                </a:lnTo>
                <a:lnTo>
                  <a:pt x="11087" y="33464"/>
                </a:lnTo>
                <a:cubicBezTo>
                  <a:pt x="11087" y="33475"/>
                  <a:pt x="11098" y="33475"/>
                  <a:pt x="11098" y="33486"/>
                </a:cubicBezTo>
                <a:lnTo>
                  <a:pt x="11098" y="33520"/>
                </a:lnTo>
                <a:lnTo>
                  <a:pt x="11098" y="33554"/>
                </a:lnTo>
                <a:cubicBezTo>
                  <a:pt x="11098" y="33577"/>
                  <a:pt x="11098" y="33588"/>
                  <a:pt x="11087" y="33610"/>
                </a:cubicBezTo>
                <a:cubicBezTo>
                  <a:pt x="11087" y="33644"/>
                  <a:pt x="11076" y="33678"/>
                  <a:pt x="11064" y="33723"/>
                </a:cubicBezTo>
                <a:cubicBezTo>
                  <a:pt x="11042" y="33768"/>
                  <a:pt x="11019" y="33825"/>
                  <a:pt x="10996" y="33881"/>
                </a:cubicBezTo>
                <a:lnTo>
                  <a:pt x="10974" y="33904"/>
                </a:lnTo>
                <a:cubicBezTo>
                  <a:pt x="10951" y="33949"/>
                  <a:pt x="10918" y="34006"/>
                  <a:pt x="10895" y="34051"/>
                </a:cubicBezTo>
                <a:cubicBezTo>
                  <a:pt x="10861" y="34096"/>
                  <a:pt x="10850" y="34119"/>
                  <a:pt x="10827" y="34141"/>
                </a:cubicBezTo>
                <a:lnTo>
                  <a:pt x="10793" y="34175"/>
                </a:lnTo>
                <a:cubicBezTo>
                  <a:pt x="10782" y="34186"/>
                  <a:pt x="10760" y="34197"/>
                  <a:pt x="10748" y="34209"/>
                </a:cubicBezTo>
                <a:cubicBezTo>
                  <a:pt x="10737" y="34220"/>
                  <a:pt x="10715" y="34232"/>
                  <a:pt x="10703" y="34232"/>
                </a:cubicBezTo>
                <a:cubicBezTo>
                  <a:pt x="10669" y="34254"/>
                  <a:pt x="10647" y="34265"/>
                  <a:pt x="10602" y="34277"/>
                </a:cubicBezTo>
                <a:cubicBezTo>
                  <a:pt x="10557" y="34288"/>
                  <a:pt x="10489" y="34310"/>
                  <a:pt x="10421" y="34322"/>
                </a:cubicBezTo>
                <a:cubicBezTo>
                  <a:pt x="10376" y="34333"/>
                  <a:pt x="10342" y="34333"/>
                  <a:pt x="10308" y="34344"/>
                </a:cubicBezTo>
                <a:cubicBezTo>
                  <a:pt x="10263" y="34344"/>
                  <a:pt x="10229" y="34355"/>
                  <a:pt x="10183" y="34367"/>
                </a:cubicBezTo>
                <a:cubicBezTo>
                  <a:pt x="10161" y="34367"/>
                  <a:pt x="10138" y="34367"/>
                  <a:pt x="10116" y="34378"/>
                </a:cubicBezTo>
                <a:cubicBezTo>
                  <a:pt x="9992" y="34400"/>
                  <a:pt x="9890" y="34435"/>
                  <a:pt x="9789" y="34480"/>
                </a:cubicBezTo>
                <a:cubicBezTo>
                  <a:pt x="9732" y="34502"/>
                  <a:pt x="9687" y="34513"/>
                  <a:pt x="9642" y="34536"/>
                </a:cubicBezTo>
                <a:lnTo>
                  <a:pt x="9619" y="34548"/>
                </a:lnTo>
                <a:lnTo>
                  <a:pt x="9619" y="34548"/>
                </a:lnTo>
                <a:lnTo>
                  <a:pt x="9631" y="34502"/>
                </a:lnTo>
                <a:lnTo>
                  <a:pt x="9642" y="34491"/>
                </a:lnTo>
                <a:cubicBezTo>
                  <a:pt x="9653" y="34446"/>
                  <a:pt x="9676" y="34400"/>
                  <a:pt x="9687" y="34344"/>
                </a:cubicBezTo>
                <a:lnTo>
                  <a:pt x="9698" y="34344"/>
                </a:lnTo>
                <a:cubicBezTo>
                  <a:pt x="9721" y="34254"/>
                  <a:pt x="9754" y="34164"/>
                  <a:pt x="9800" y="34073"/>
                </a:cubicBezTo>
                <a:cubicBezTo>
                  <a:pt x="9822" y="34028"/>
                  <a:pt x="9845" y="33994"/>
                  <a:pt x="9867" y="33961"/>
                </a:cubicBezTo>
                <a:cubicBezTo>
                  <a:pt x="9902" y="33915"/>
                  <a:pt x="9924" y="33881"/>
                  <a:pt x="9958" y="33836"/>
                </a:cubicBezTo>
                <a:lnTo>
                  <a:pt x="10060" y="33735"/>
                </a:lnTo>
                <a:lnTo>
                  <a:pt x="10195" y="33633"/>
                </a:lnTo>
                <a:lnTo>
                  <a:pt x="10195" y="33644"/>
                </a:lnTo>
                <a:cubicBezTo>
                  <a:pt x="10195" y="33633"/>
                  <a:pt x="10206" y="33633"/>
                  <a:pt x="10206" y="33633"/>
                </a:cubicBezTo>
                <a:cubicBezTo>
                  <a:pt x="10240" y="33610"/>
                  <a:pt x="10274" y="33588"/>
                  <a:pt x="10319" y="33565"/>
                </a:cubicBezTo>
                <a:cubicBezTo>
                  <a:pt x="10364" y="33542"/>
                  <a:pt x="10409" y="33520"/>
                  <a:pt x="10454" y="33509"/>
                </a:cubicBezTo>
                <a:cubicBezTo>
                  <a:pt x="10489" y="33497"/>
                  <a:pt x="10534" y="33475"/>
                  <a:pt x="10590" y="33464"/>
                </a:cubicBezTo>
                <a:cubicBezTo>
                  <a:pt x="10635" y="33452"/>
                  <a:pt x="10680" y="33441"/>
                  <a:pt x="10737" y="33429"/>
                </a:cubicBezTo>
                <a:cubicBezTo>
                  <a:pt x="10805" y="33419"/>
                  <a:pt x="10873" y="33396"/>
                  <a:pt x="10940" y="33396"/>
                </a:cubicBezTo>
                <a:close/>
                <a:moveTo>
                  <a:pt x="9244" y="34717"/>
                </a:moveTo>
                <a:cubicBezTo>
                  <a:pt x="9235" y="34717"/>
                  <a:pt x="9235" y="34717"/>
                  <a:pt x="9235" y="34728"/>
                </a:cubicBezTo>
                <a:cubicBezTo>
                  <a:pt x="9238" y="34724"/>
                  <a:pt x="9241" y="34720"/>
                  <a:pt x="9244" y="34717"/>
                </a:cubicBezTo>
                <a:close/>
                <a:moveTo>
                  <a:pt x="6051" y="1"/>
                </a:moveTo>
                <a:cubicBezTo>
                  <a:pt x="6006" y="1"/>
                  <a:pt x="5961" y="1"/>
                  <a:pt x="5916" y="12"/>
                </a:cubicBezTo>
                <a:cubicBezTo>
                  <a:pt x="5860" y="12"/>
                  <a:pt x="5803" y="34"/>
                  <a:pt x="5758" y="46"/>
                </a:cubicBezTo>
                <a:cubicBezTo>
                  <a:pt x="5622" y="79"/>
                  <a:pt x="5521" y="170"/>
                  <a:pt x="5419" y="260"/>
                </a:cubicBezTo>
                <a:cubicBezTo>
                  <a:pt x="5374" y="294"/>
                  <a:pt x="5329" y="350"/>
                  <a:pt x="5306" y="396"/>
                </a:cubicBezTo>
                <a:cubicBezTo>
                  <a:pt x="5284" y="430"/>
                  <a:pt x="5273" y="453"/>
                  <a:pt x="5250" y="486"/>
                </a:cubicBezTo>
                <a:cubicBezTo>
                  <a:pt x="5183" y="611"/>
                  <a:pt x="5137" y="757"/>
                  <a:pt x="5137" y="904"/>
                </a:cubicBezTo>
                <a:cubicBezTo>
                  <a:pt x="5137" y="972"/>
                  <a:pt x="5148" y="1050"/>
                  <a:pt x="5160" y="1118"/>
                </a:cubicBezTo>
                <a:cubicBezTo>
                  <a:pt x="5160" y="1175"/>
                  <a:pt x="5171" y="1220"/>
                  <a:pt x="5183" y="1265"/>
                </a:cubicBezTo>
                <a:cubicBezTo>
                  <a:pt x="5193" y="1321"/>
                  <a:pt x="5193" y="1378"/>
                  <a:pt x="5216" y="1434"/>
                </a:cubicBezTo>
                <a:cubicBezTo>
                  <a:pt x="5228" y="1491"/>
                  <a:pt x="5239" y="1536"/>
                  <a:pt x="5250" y="1592"/>
                </a:cubicBezTo>
                <a:lnTo>
                  <a:pt x="5284" y="1694"/>
                </a:lnTo>
                <a:cubicBezTo>
                  <a:pt x="5295" y="1717"/>
                  <a:pt x="5295" y="1740"/>
                  <a:pt x="5306" y="1762"/>
                </a:cubicBezTo>
                <a:cubicBezTo>
                  <a:pt x="5329" y="1818"/>
                  <a:pt x="5351" y="1863"/>
                  <a:pt x="5374" y="1920"/>
                </a:cubicBezTo>
                <a:cubicBezTo>
                  <a:pt x="5386" y="1965"/>
                  <a:pt x="5419" y="2010"/>
                  <a:pt x="5431" y="2056"/>
                </a:cubicBezTo>
                <a:cubicBezTo>
                  <a:pt x="5454" y="2112"/>
                  <a:pt x="5487" y="2157"/>
                  <a:pt x="5510" y="2202"/>
                </a:cubicBezTo>
                <a:cubicBezTo>
                  <a:pt x="5510" y="2214"/>
                  <a:pt x="5521" y="2225"/>
                  <a:pt x="5521" y="2236"/>
                </a:cubicBezTo>
                <a:cubicBezTo>
                  <a:pt x="5634" y="2417"/>
                  <a:pt x="5735" y="2608"/>
                  <a:pt x="5848" y="2789"/>
                </a:cubicBezTo>
                <a:cubicBezTo>
                  <a:pt x="5905" y="2879"/>
                  <a:pt x="5961" y="2970"/>
                  <a:pt x="6029" y="3060"/>
                </a:cubicBezTo>
                <a:cubicBezTo>
                  <a:pt x="6086" y="3139"/>
                  <a:pt x="6142" y="3218"/>
                  <a:pt x="6199" y="3286"/>
                </a:cubicBezTo>
                <a:cubicBezTo>
                  <a:pt x="6199" y="3308"/>
                  <a:pt x="6210" y="3331"/>
                  <a:pt x="6210" y="3354"/>
                </a:cubicBezTo>
                <a:cubicBezTo>
                  <a:pt x="6221" y="3388"/>
                  <a:pt x="6221" y="3433"/>
                  <a:pt x="6221" y="3466"/>
                </a:cubicBezTo>
                <a:cubicBezTo>
                  <a:pt x="6232" y="3546"/>
                  <a:pt x="6255" y="3624"/>
                  <a:pt x="6277" y="3704"/>
                </a:cubicBezTo>
                <a:cubicBezTo>
                  <a:pt x="6277" y="3715"/>
                  <a:pt x="6289" y="3737"/>
                  <a:pt x="6300" y="3749"/>
                </a:cubicBezTo>
                <a:cubicBezTo>
                  <a:pt x="6312" y="3772"/>
                  <a:pt x="6312" y="3794"/>
                  <a:pt x="6322" y="3817"/>
                </a:cubicBezTo>
                <a:cubicBezTo>
                  <a:pt x="6368" y="4053"/>
                  <a:pt x="6413" y="4291"/>
                  <a:pt x="6435" y="4528"/>
                </a:cubicBezTo>
                <a:cubicBezTo>
                  <a:pt x="6470" y="4753"/>
                  <a:pt x="6492" y="4979"/>
                  <a:pt x="6515" y="5205"/>
                </a:cubicBezTo>
                <a:cubicBezTo>
                  <a:pt x="6571" y="5679"/>
                  <a:pt x="6605" y="6153"/>
                  <a:pt x="6639" y="6628"/>
                </a:cubicBezTo>
                <a:lnTo>
                  <a:pt x="6639" y="6617"/>
                </a:lnTo>
                <a:cubicBezTo>
                  <a:pt x="6661" y="7113"/>
                  <a:pt x="6695" y="7621"/>
                  <a:pt x="6729" y="8118"/>
                </a:cubicBezTo>
                <a:cubicBezTo>
                  <a:pt x="6718" y="8095"/>
                  <a:pt x="6695" y="8062"/>
                  <a:pt x="6684" y="8039"/>
                </a:cubicBezTo>
                <a:cubicBezTo>
                  <a:pt x="6628" y="7960"/>
                  <a:pt x="6583" y="7881"/>
                  <a:pt x="6537" y="7802"/>
                </a:cubicBezTo>
                <a:cubicBezTo>
                  <a:pt x="6424" y="7633"/>
                  <a:pt x="6322" y="7463"/>
                  <a:pt x="6210" y="7294"/>
                </a:cubicBezTo>
                <a:cubicBezTo>
                  <a:pt x="6006" y="6978"/>
                  <a:pt x="5770" y="6673"/>
                  <a:pt x="5555" y="6368"/>
                </a:cubicBezTo>
                <a:cubicBezTo>
                  <a:pt x="5499" y="6278"/>
                  <a:pt x="5442" y="6199"/>
                  <a:pt x="5374" y="6120"/>
                </a:cubicBezTo>
                <a:cubicBezTo>
                  <a:pt x="5386" y="6097"/>
                  <a:pt x="5386" y="6075"/>
                  <a:pt x="5374" y="6052"/>
                </a:cubicBezTo>
                <a:cubicBezTo>
                  <a:pt x="5351" y="6018"/>
                  <a:pt x="5329" y="5984"/>
                  <a:pt x="5318" y="5962"/>
                </a:cubicBezTo>
                <a:cubicBezTo>
                  <a:pt x="5273" y="5860"/>
                  <a:pt x="5239" y="5770"/>
                  <a:pt x="5205" y="5668"/>
                </a:cubicBezTo>
                <a:cubicBezTo>
                  <a:pt x="5171" y="5578"/>
                  <a:pt x="5137" y="5499"/>
                  <a:pt x="5115" y="5408"/>
                </a:cubicBezTo>
                <a:cubicBezTo>
                  <a:pt x="5092" y="5318"/>
                  <a:pt x="5070" y="5239"/>
                  <a:pt x="5047" y="5149"/>
                </a:cubicBezTo>
                <a:cubicBezTo>
                  <a:pt x="5047" y="5104"/>
                  <a:pt x="5035" y="5059"/>
                  <a:pt x="5025" y="5014"/>
                </a:cubicBezTo>
                <a:cubicBezTo>
                  <a:pt x="5013" y="4968"/>
                  <a:pt x="5013" y="4912"/>
                  <a:pt x="5002" y="4866"/>
                </a:cubicBezTo>
                <a:cubicBezTo>
                  <a:pt x="4990" y="4765"/>
                  <a:pt x="4979" y="4663"/>
                  <a:pt x="4968" y="4550"/>
                </a:cubicBezTo>
                <a:lnTo>
                  <a:pt x="4934" y="4279"/>
                </a:lnTo>
                <a:cubicBezTo>
                  <a:pt x="4922" y="4234"/>
                  <a:pt x="4922" y="4189"/>
                  <a:pt x="4912" y="4144"/>
                </a:cubicBezTo>
                <a:cubicBezTo>
                  <a:pt x="4900" y="4088"/>
                  <a:pt x="4889" y="4043"/>
                  <a:pt x="4866" y="3997"/>
                </a:cubicBezTo>
                <a:cubicBezTo>
                  <a:pt x="4844" y="3941"/>
                  <a:pt x="4821" y="3873"/>
                  <a:pt x="4787" y="3817"/>
                </a:cubicBezTo>
                <a:cubicBezTo>
                  <a:pt x="4764" y="3760"/>
                  <a:pt x="4731" y="3704"/>
                  <a:pt x="4697" y="3659"/>
                </a:cubicBezTo>
                <a:cubicBezTo>
                  <a:pt x="4663" y="3614"/>
                  <a:pt x="4618" y="3568"/>
                  <a:pt x="4573" y="3534"/>
                </a:cubicBezTo>
                <a:cubicBezTo>
                  <a:pt x="4483" y="3466"/>
                  <a:pt x="4370" y="3421"/>
                  <a:pt x="4257" y="3421"/>
                </a:cubicBezTo>
                <a:cubicBezTo>
                  <a:pt x="4189" y="3433"/>
                  <a:pt x="4132" y="3444"/>
                  <a:pt x="4076" y="3466"/>
                </a:cubicBezTo>
                <a:cubicBezTo>
                  <a:pt x="4031" y="3489"/>
                  <a:pt x="3986" y="3523"/>
                  <a:pt x="3952" y="3568"/>
                </a:cubicBezTo>
                <a:cubicBezTo>
                  <a:pt x="3906" y="3602"/>
                  <a:pt x="3884" y="3647"/>
                  <a:pt x="3861" y="3692"/>
                </a:cubicBezTo>
                <a:cubicBezTo>
                  <a:pt x="3839" y="3737"/>
                  <a:pt x="3816" y="3794"/>
                  <a:pt x="3816" y="3850"/>
                </a:cubicBezTo>
                <a:cubicBezTo>
                  <a:pt x="3805" y="3907"/>
                  <a:pt x="3805" y="3975"/>
                  <a:pt x="3816" y="4031"/>
                </a:cubicBezTo>
                <a:cubicBezTo>
                  <a:pt x="3828" y="4088"/>
                  <a:pt x="3839" y="4144"/>
                  <a:pt x="3861" y="4201"/>
                </a:cubicBezTo>
                <a:cubicBezTo>
                  <a:pt x="3896" y="4268"/>
                  <a:pt x="3929" y="4324"/>
                  <a:pt x="3963" y="4392"/>
                </a:cubicBezTo>
                <a:cubicBezTo>
                  <a:pt x="3997" y="4437"/>
                  <a:pt x="4031" y="4483"/>
                  <a:pt x="4054" y="4528"/>
                </a:cubicBezTo>
                <a:cubicBezTo>
                  <a:pt x="4110" y="4607"/>
                  <a:pt x="4167" y="4675"/>
                  <a:pt x="4223" y="4753"/>
                </a:cubicBezTo>
                <a:cubicBezTo>
                  <a:pt x="4279" y="4821"/>
                  <a:pt x="4335" y="4901"/>
                  <a:pt x="4392" y="4979"/>
                </a:cubicBezTo>
                <a:cubicBezTo>
                  <a:pt x="4426" y="5024"/>
                  <a:pt x="4448" y="5059"/>
                  <a:pt x="4483" y="5104"/>
                </a:cubicBezTo>
                <a:lnTo>
                  <a:pt x="4550" y="5205"/>
                </a:lnTo>
                <a:cubicBezTo>
                  <a:pt x="4652" y="5363"/>
                  <a:pt x="4742" y="5533"/>
                  <a:pt x="4855" y="5679"/>
                </a:cubicBezTo>
                <a:cubicBezTo>
                  <a:pt x="4968" y="5849"/>
                  <a:pt x="5092" y="6007"/>
                  <a:pt x="5205" y="6165"/>
                </a:cubicBezTo>
                <a:cubicBezTo>
                  <a:pt x="5306" y="6323"/>
                  <a:pt x="5419" y="6481"/>
                  <a:pt x="5532" y="6628"/>
                </a:cubicBezTo>
                <a:cubicBezTo>
                  <a:pt x="5645" y="6786"/>
                  <a:pt x="5770" y="6944"/>
                  <a:pt x="5893" y="7102"/>
                </a:cubicBezTo>
                <a:cubicBezTo>
                  <a:pt x="6006" y="7249"/>
                  <a:pt x="6108" y="7407"/>
                  <a:pt x="6210" y="7553"/>
                </a:cubicBezTo>
                <a:cubicBezTo>
                  <a:pt x="6322" y="7723"/>
                  <a:pt x="6435" y="7869"/>
                  <a:pt x="6548" y="8027"/>
                </a:cubicBezTo>
                <a:cubicBezTo>
                  <a:pt x="6583" y="8095"/>
                  <a:pt x="6628" y="8152"/>
                  <a:pt x="6661" y="8208"/>
                </a:cubicBezTo>
                <a:cubicBezTo>
                  <a:pt x="6684" y="8242"/>
                  <a:pt x="6695" y="8265"/>
                  <a:pt x="6718" y="8298"/>
                </a:cubicBezTo>
                <a:cubicBezTo>
                  <a:pt x="6729" y="8310"/>
                  <a:pt x="6741" y="8333"/>
                  <a:pt x="6741" y="8344"/>
                </a:cubicBezTo>
                <a:cubicBezTo>
                  <a:pt x="6774" y="8886"/>
                  <a:pt x="6808" y="9427"/>
                  <a:pt x="6842" y="9981"/>
                </a:cubicBezTo>
                <a:cubicBezTo>
                  <a:pt x="6887" y="10827"/>
                  <a:pt x="6932" y="11685"/>
                  <a:pt x="6966" y="12533"/>
                </a:cubicBezTo>
                <a:cubicBezTo>
                  <a:pt x="6977" y="12747"/>
                  <a:pt x="6977" y="12950"/>
                  <a:pt x="6977" y="13165"/>
                </a:cubicBezTo>
                <a:lnTo>
                  <a:pt x="6977" y="13774"/>
                </a:lnTo>
                <a:cubicBezTo>
                  <a:pt x="6966" y="14158"/>
                  <a:pt x="6955" y="14542"/>
                  <a:pt x="6932" y="14914"/>
                </a:cubicBezTo>
                <a:lnTo>
                  <a:pt x="6932" y="14903"/>
                </a:lnTo>
                <a:cubicBezTo>
                  <a:pt x="6921" y="15072"/>
                  <a:pt x="6909" y="15253"/>
                  <a:pt x="6899" y="15434"/>
                </a:cubicBezTo>
                <a:cubicBezTo>
                  <a:pt x="6899" y="15456"/>
                  <a:pt x="6887" y="15468"/>
                  <a:pt x="6887" y="15490"/>
                </a:cubicBezTo>
                <a:cubicBezTo>
                  <a:pt x="6853" y="15897"/>
                  <a:pt x="6831" y="16292"/>
                  <a:pt x="6786" y="16698"/>
                </a:cubicBezTo>
                <a:lnTo>
                  <a:pt x="6751" y="17003"/>
                </a:lnTo>
                <a:cubicBezTo>
                  <a:pt x="6729" y="16936"/>
                  <a:pt x="6706" y="16879"/>
                  <a:pt x="6684" y="16823"/>
                </a:cubicBezTo>
                <a:cubicBezTo>
                  <a:pt x="6684" y="16800"/>
                  <a:pt x="6673" y="16788"/>
                  <a:pt x="6673" y="16766"/>
                </a:cubicBezTo>
                <a:cubicBezTo>
                  <a:pt x="6661" y="16721"/>
                  <a:pt x="6650" y="16675"/>
                  <a:pt x="6639" y="16642"/>
                </a:cubicBezTo>
                <a:cubicBezTo>
                  <a:pt x="6628" y="16597"/>
                  <a:pt x="6616" y="16563"/>
                  <a:pt x="6605" y="16529"/>
                </a:cubicBezTo>
                <a:cubicBezTo>
                  <a:pt x="6593" y="16517"/>
                  <a:pt x="6593" y="16495"/>
                  <a:pt x="6593" y="16484"/>
                </a:cubicBezTo>
                <a:cubicBezTo>
                  <a:pt x="6571" y="16439"/>
                  <a:pt x="6560" y="16394"/>
                  <a:pt x="6548" y="16349"/>
                </a:cubicBezTo>
                <a:cubicBezTo>
                  <a:pt x="6526" y="16314"/>
                  <a:pt x="6526" y="16269"/>
                  <a:pt x="6503" y="16236"/>
                </a:cubicBezTo>
                <a:cubicBezTo>
                  <a:pt x="6492" y="16190"/>
                  <a:pt x="6470" y="16156"/>
                  <a:pt x="6447" y="16111"/>
                </a:cubicBezTo>
                <a:cubicBezTo>
                  <a:pt x="6435" y="16066"/>
                  <a:pt x="6424" y="16032"/>
                  <a:pt x="6402" y="15998"/>
                </a:cubicBezTo>
                <a:lnTo>
                  <a:pt x="6334" y="15863"/>
                </a:lnTo>
                <a:cubicBezTo>
                  <a:pt x="6312" y="15817"/>
                  <a:pt x="6300" y="15784"/>
                  <a:pt x="6277" y="15739"/>
                </a:cubicBezTo>
                <a:cubicBezTo>
                  <a:pt x="6244" y="15694"/>
                  <a:pt x="6210" y="15637"/>
                  <a:pt x="6176" y="15592"/>
                </a:cubicBezTo>
                <a:cubicBezTo>
                  <a:pt x="6119" y="15445"/>
                  <a:pt x="6051" y="15310"/>
                  <a:pt x="5961" y="15174"/>
                </a:cubicBezTo>
                <a:cubicBezTo>
                  <a:pt x="5905" y="15095"/>
                  <a:pt x="5837" y="15005"/>
                  <a:pt x="5780" y="14926"/>
                </a:cubicBezTo>
                <a:cubicBezTo>
                  <a:pt x="5735" y="14881"/>
                  <a:pt x="5702" y="14824"/>
                  <a:pt x="5668" y="14779"/>
                </a:cubicBezTo>
                <a:cubicBezTo>
                  <a:pt x="5645" y="14734"/>
                  <a:pt x="5634" y="14700"/>
                  <a:pt x="5622" y="14655"/>
                </a:cubicBezTo>
                <a:lnTo>
                  <a:pt x="5622" y="14666"/>
                </a:lnTo>
                <a:cubicBezTo>
                  <a:pt x="5600" y="14576"/>
                  <a:pt x="5566" y="14485"/>
                  <a:pt x="5544" y="14407"/>
                </a:cubicBezTo>
                <a:cubicBezTo>
                  <a:pt x="5521" y="14316"/>
                  <a:pt x="5499" y="14226"/>
                  <a:pt x="5476" y="14147"/>
                </a:cubicBezTo>
                <a:cubicBezTo>
                  <a:pt x="5476" y="14101"/>
                  <a:pt x="5464" y="14056"/>
                  <a:pt x="5454" y="14011"/>
                </a:cubicBezTo>
                <a:cubicBezTo>
                  <a:pt x="5442" y="13978"/>
                  <a:pt x="5442" y="13943"/>
                  <a:pt x="5442" y="13910"/>
                </a:cubicBezTo>
                <a:cubicBezTo>
                  <a:pt x="5431" y="13876"/>
                  <a:pt x="5431" y="13842"/>
                  <a:pt x="5419" y="13808"/>
                </a:cubicBezTo>
                <a:lnTo>
                  <a:pt x="5419" y="13684"/>
                </a:lnTo>
                <a:lnTo>
                  <a:pt x="5419" y="13526"/>
                </a:lnTo>
                <a:lnTo>
                  <a:pt x="5419" y="13401"/>
                </a:lnTo>
                <a:cubicBezTo>
                  <a:pt x="5419" y="13311"/>
                  <a:pt x="5431" y="13221"/>
                  <a:pt x="5431" y="13120"/>
                </a:cubicBezTo>
                <a:cubicBezTo>
                  <a:pt x="5442" y="13063"/>
                  <a:pt x="5442" y="13007"/>
                  <a:pt x="5442" y="12962"/>
                </a:cubicBezTo>
                <a:lnTo>
                  <a:pt x="5442" y="12950"/>
                </a:lnTo>
                <a:cubicBezTo>
                  <a:pt x="5442" y="12950"/>
                  <a:pt x="5442" y="12939"/>
                  <a:pt x="5454" y="12939"/>
                </a:cubicBezTo>
                <a:lnTo>
                  <a:pt x="5454" y="12916"/>
                </a:lnTo>
                <a:lnTo>
                  <a:pt x="5454" y="12894"/>
                </a:lnTo>
                <a:lnTo>
                  <a:pt x="5454" y="12871"/>
                </a:lnTo>
                <a:cubicBezTo>
                  <a:pt x="5454" y="12860"/>
                  <a:pt x="5454" y="12860"/>
                  <a:pt x="5464" y="12849"/>
                </a:cubicBezTo>
                <a:cubicBezTo>
                  <a:pt x="5476" y="12781"/>
                  <a:pt x="5499" y="12701"/>
                  <a:pt x="5521" y="12623"/>
                </a:cubicBezTo>
                <a:lnTo>
                  <a:pt x="5521" y="12634"/>
                </a:lnTo>
                <a:cubicBezTo>
                  <a:pt x="5521" y="12634"/>
                  <a:pt x="5521" y="12623"/>
                  <a:pt x="5532" y="12611"/>
                </a:cubicBezTo>
                <a:lnTo>
                  <a:pt x="5532" y="12600"/>
                </a:lnTo>
                <a:lnTo>
                  <a:pt x="5532" y="12589"/>
                </a:lnTo>
                <a:cubicBezTo>
                  <a:pt x="5544" y="12578"/>
                  <a:pt x="5544" y="12578"/>
                  <a:pt x="5544" y="12566"/>
                </a:cubicBezTo>
                <a:lnTo>
                  <a:pt x="5544" y="12578"/>
                </a:lnTo>
                <a:cubicBezTo>
                  <a:pt x="5544" y="12566"/>
                  <a:pt x="5544" y="12555"/>
                  <a:pt x="5555" y="12543"/>
                </a:cubicBezTo>
                <a:cubicBezTo>
                  <a:pt x="5612" y="12375"/>
                  <a:pt x="5679" y="12205"/>
                  <a:pt x="5747" y="12036"/>
                </a:cubicBezTo>
                <a:cubicBezTo>
                  <a:pt x="5770" y="11991"/>
                  <a:pt x="5792" y="11946"/>
                  <a:pt x="5815" y="11889"/>
                </a:cubicBezTo>
                <a:cubicBezTo>
                  <a:pt x="5826" y="11843"/>
                  <a:pt x="5848" y="11787"/>
                  <a:pt x="5860" y="11731"/>
                </a:cubicBezTo>
                <a:cubicBezTo>
                  <a:pt x="5871" y="11685"/>
                  <a:pt x="5883" y="11652"/>
                  <a:pt x="5893" y="11607"/>
                </a:cubicBezTo>
                <a:cubicBezTo>
                  <a:pt x="5905" y="11550"/>
                  <a:pt x="5916" y="11505"/>
                  <a:pt x="5928" y="11449"/>
                </a:cubicBezTo>
                <a:cubicBezTo>
                  <a:pt x="5939" y="11404"/>
                  <a:pt x="5939" y="11347"/>
                  <a:pt x="5950" y="11302"/>
                </a:cubicBezTo>
                <a:cubicBezTo>
                  <a:pt x="5950" y="11246"/>
                  <a:pt x="5961" y="11189"/>
                  <a:pt x="5961" y="11121"/>
                </a:cubicBezTo>
                <a:lnTo>
                  <a:pt x="5961" y="10963"/>
                </a:lnTo>
                <a:lnTo>
                  <a:pt x="5961" y="10817"/>
                </a:lnTo>
                <a:cubicBezTo>
                  <a:pt x="5950" y="10760"/>
                  <a:pt x="5939" y="10692"/>
                  <a:pt x="5928" y="10636"/>
                </a:cubicBezTo>
                <a:cubicBezTo>
                  <a:pt x="5905" y="10511"/>
                  <a:pt x="5860" y="10376"/>
                  <a:pt x="5758" y="10285"/>
                </a:cubicBezTo>
                <a:cubicBezTo>
                  <a:pt x="5689" y="10216"/>
                  <a:pt x="5594" y="10187"/>
                  <a:pt x="5502" y="10187"/>
                </a:cubicBezTo>
                <a:cubicBezTo>
                  <a:pt x="5474" y="10187"/>
                  <a:pt x="5446" y="10190"/>
                  <a:pt x="5419" y="10195"/>
                </a:cubicBezTo>
                <a:cubicBezTo>
                  <a:pt x="5284" y="10218"/>
                  <a:pt x="5160" y="10275"/>
                  <a:pt x="5058" y="10365"/>
                </a:cubicBezTo>
                <a:cubicBezTo>
                  <a:pt x="4968" y="10444"/>
                  <a:pt x="4900" y="10556"/>
                  <a:pt x="4900" y="10681"/>
                </a:cubicBezTo>
                <a:cubicBezTo>
                  <a:pt x="4900" y="10794"/>
                  <a:pt x="4922" y="10895"/>
                  <a:pt x="4968" y="10997"/>
                </a:cubicBezTo>
                <a:cubicBezTo>
                  <a:pt x="4990" y="11042"/>
                  <a:pt x="5002" y="11087"/>
                  <a:pt x="5025" y="11133"/>
                </a:cubicBezTo>
                <a:cubicBezTo>
                  <a:pt x="5047" y="11178"/>
                  <a:pt x="5058" y="11223"/>
                  <a:pt x="5081" y="11279"/>
                </a:cubicBezTo>
                <a:lnTo>
                  <a:pt x="5115" y="11381"/>
                </a:lnTo>
                <a:cubicBezTo>
                  <a:pt x="5126" y="11414"/>
                  <a:pt x="5137" y="11460"/>
                  <a:pt x="5148" y="11494"/>
                </a:cubicBezTo>
                <a:cubicBezTo>
                  <a:pt x="5171" y="11562"/>
                  <a:pt x="5183" y="11629"/>
                  <a:pt x="5193" y="11697"/>
                </a:cubicBezTo>
                <a:cubicBezTo>
                  <a:pt x="5216" y="11765"/>
                  <a:pt x="5239" y="11833"/>
                  <a:pt x="5261" y="11911"/>
                </a:cubicBezTo>
                <a:cubicBezTo>
                  <a:pt x="5284" y="11991"/>
                  <a:pt x="5306" y="12081"/>
                  <a:pt x="5329" y="12160"/>
                </a:cubicBezTo>
                <a:cubicBezTo>
                  <a:pt x="5329" y="12182"/>
                  <a:pt x="5329" y="12216"/>
                  <a:pt x="5341" y="12239"/>
                </a:cubicBezTo>
                <a:cubicBezTo>
                  <a:pt x="5341" y="12307"/>
                  <a:pt x="5341" y="12375"/>
                  <a:pt x="5329" y="12431"/>
                </a:cubicBezTo>
                <a:lnTo>
                  <a:pt x="5329" y="12600"/>
                </a:lnTo>
                <a:lnTo>
                  <a:pt x="5329" y="12701"/>
                </a:lnTo>
                <a:cubicBezTo>
                  <a:pt x="5318" y="12736"/>
                  <a:pt x="5318" y="12781"/>
                  <a:pt x="5306" y="12826"/>
                </a:cubicBezTo>
                <a:cubicBezTo>
                  <a:pt x="5306" y="12837"/>
                  <a:pt x="5306" y="12849"/>
                  <a:pt x="5318" y="12871"/>
                </a:cubicBezTo>
                <a:cubicBezTo>
                  <a:pt x="5318" y="12894"/>
                  <a:pt x="5306" y="12916"/>
                  <a:pt x="5306" y="12950"/>
                </a:cubicBezTo>
                <a:lnTo>
                  <a:pt x="5306" y="12972"/>
                </a:lnTo>
                <a:lnTo>
                  <a:pt x="5306" y="13029"/>
                </a:lnTo>
                <a:lnTo>
                  <a:pt x="5306" y="13063"/>
                </a:lnTo>
                <a:cubicBezTo>
                  <a:pt x="5306" y="13074"/>
                  <a:pt x="5306" y="13074"/>
                  <a:pt x="5295" y="13085"/>
                </a:cubicBezTo>
                <a:lnTo>
                  <a:pt x="5295" y="13097"/>
                </a:lnTo>
                <a:cubicBezTo>
                  <a:pt x="5295" y="13210"/>
                  <a:pt x="5284" y="13334"/>
                  <a:pt x="5284" y="13447"/>
                </a:cubicBezTo>
                <a:lnTo>
                  <a:pt x="5284" y="13605"/>
                </a:lnTo>
                <a:lnTo>
                  <a:pt x="5284" y="13684"/>
                </a:lnTo>
                <a:cubicBezTo>
                  <a:pt x="5284" y="13707"/>
                  <a:pt x="5295" y="13740"/>
                  <a:pt x="5295" y="13763"/>
                </a:cubicBezTo>
                <a:cubicBezTo>
                  <a:pt x="5295" y="13785"/>
                  <a:pt x="5295" y="13820"/>
                  <a:pt x="5306" y="13842"/>
                </a:cubicBezTo>
                <a:cubicBezTo>
                  <a:pt x="5306" y="13865"/>
                  <a:pt x="5306" y="13887"/>
                  <a:pt x="5318" y="13910"/>
                </a:cubicBezTo>
                <a:cubicBezTo>
                  <a:pt x="5318" y="13955"/>
                  <a:pt x="5329" y="14000"/>
                  <a:pt x="5341" y="14056"/>
                </a:cubicBezTo>
                <a:lnTo>
                  <a:pt x="5374" y="14192"/>
                </a:lnTo>
                <a:cubicBezTo>
                  <a:pt x="5386" y="14249"/>
                  <a:pt x="5397" y="14305"/>
                  <a:pt x="5419" y="14362"/>
                </a:cubicBezTo>
                <a:cubicBezTo>
                  <a:pt x="5431" y="14407"/>
                  <a:pt x="5454" y="14463"/>
                  <a:pt x="5476" y="14520"/>
                </a:cubicBezTo>
                <a:lnTo>
                  <a:pt x="5476" y="14530"/>
                </a:lnTo>
                <a:cubicBezTo>
                  <a:pt x="5454" y="14497"/>
                  <a:pt x="5431" y="14474"/>
                  <a:pt x="5408" y="14452"/>
                </a:cubicBezTo>
                <a:cubicBezTo>
                  <a:pt x="5351" y="14362"/>
                  <a:pt x="5284" y="14271"/>
                  <a:pt x="5216" y="14192"/>
                </a:cubicBezTo>
                <a:cubicBezTo>
                  <a:pt x="5092" y="14023"/>
                  <a:pt x="4968" y="13853"/>
                  <a:pt x="4855" y="13684"/>
                </a:cubicBezTo>
                <a:lnTo>
                  <a:pt x="4844" y="13672"/>
                </a:lnTo>
                <a:cubicBezTo>
                  <a:pt x="4799" y="13605"/>
                  <a:pt x="4754" y="13537"/>
                  <a:pt x="4708" y="13458"/>
                </a:cubicBezTo>
                <a:cubicBezTo>
                  <a:pt x="4663" y="13379"/>
                  <a:pt x="4618" y="13300"/>
                  <a:pt x="4573" y="13210"/>
                </a:cubicBezTo>
                <a:cubicBezTo>
                  <a:pt x="4516" y="13085"/>
                  <a:pt x="4460" y="12950"/>
                  <a:pt x="4403" y="12826"/>
                </a:cubicBezTo>
                <a:cubicBezTo>
                  <a:pt x="4358" y="12701"/>
                  <a:pt x="4302" y="12566"/>
                  <a:pt x="4268" y="12442"/>
                </a:cubicBezTo>
                <a:cubicBezTo>
                  <a:pt x="4167" y="12171"/>
                  <a:pt x="4087" y="11900"/>
                  <a:pt x="4031" y="11618"/>
                </a:cubicBezTo>
                <a:lnTo>
                  <a:pt x="3963" y="11313"/>
                </a:lnTo>
                <a:cubicBezTo>
                  <a:pt x="3952" y="11256"/>
                  <a:pt x="3941" y="11200"/>
                  <a:pt x="3929" y="11155"/>
                </a:cubicBezTo>
                <a:cubicBezTo>
                  <a:pt x="3918" y="11098"/>
                  <a:pt x="3906" y="11042"/>
                  <a:pt x="3896" y="10997"/>
                </a:cubicBezTo>
                <a:cubicBezTo>
                  <a:pt x="3861" y="10918"/>
                  <a:pt x="3839" y="10839"/>
                  <a:pt x="3816" y="10760"/>
                </a:cubicBezTo>
                <a:cubicBezTo>
                  <a:pt x="3783" y="10692"/>
                  <a:pt x="3748" y="10624"/>
                  <a:pt x="3715" y="10568"/>
                </a:cubicBezTo>
                <a:cubicBezTo>
                  <a:pt x="3670" y="10511"/>
                  <a:pt x="3635" y="10455"/>
                  <a:pt x="3579" y="10410"/>
                </a:cubicBezTo>
                <a:cubicBezTo>
                  <a:pt x="3534" y="10365"/>
                  <a:pt x="3477" y="10320"/>
                  <a:pt x="3421" y="10297"/>
                </a:cubicBezTo>
                <a:cubicBezTo>
                  <a:pt x="3354" y="10263"/>
                  <a:pt x="3297" y="10240"/>
                  <a:pt x="3229" y="10229"/>
                </a:cubicBezTo>
                <a:cubicBezTo>
                  <a:pt x="3163" y="10214"/>
                  <a:pt x="3097" y="10208"/>
                  <a:pt x="3031" y="10208"/>
                </a:cubicBezTo>
                <a:cubicBezTo>
                  <a:pt x="2950" y="10208"/>
                  <a:pt x="2870" y="10217"/>
                  <a:pt x="2789" y="10229"/>
                </a:cubicBezTo>
                <a:cubicBezTo>
                  <a:pt x="2642" y="10263"/>
                  <a:pt x="2496" y="10320"/>
                  <a:pt x="2371" y="10398"/>
                </a:cubicBezTo>
                <a:cubicBezTo>
                  <a:pt x="2315" y="10444"/>
                  <a:pt x="2258" y="10489"/>
                  <a:pt x="2225" y="10556"/>
                </a:cubicBezTo>
                <a:cubicBezTo>
                  <a:pt x="2190" y="10613"/>
                  <a:pt x="2168" y="10669"/>
                  <a:pt x="2168" y="10737"/>
                </a:cubicBezTo>
                <a:cubicBezTo>
                  <a:pt x="2168" y="10805"/>
                  <a:pt x="2180" y="10873"/>
                  <a:pt x="2213" y="10940"/>
                </a:cubicBezTo>
                <a:cubicBezTo>
                  <a:pt x="2247" y="10997"/>
                  <a:pt x="2281" y="11053"/>
                  <a:pt x="2326" y="11098"/>
                </a:cubicBezTo>
                <a:cubicBezTo>
                  <a:pt x="2371" y="11133"/>
                  <a:pt x="2405" y="11178"/>
                  <a:pt x="2450" y="11211"/>
                </a:cubicBezTo>
                <a:cubicBezTo>
                  <a:pt x="2593" y="11355"/>
                  <a:pt x="2758" y="11487"/>
                  <a:pt x="2913" y="11619"/>
                </a:cubicBezTo>
                <a:lnTo>
                  <a:pt x="2913" y="11619"/>
                </a:lnTo>
                <a:cubicBezTo>
                  <a:pt x="2913" y="11619"/>
                  <a:pt x="2913" y="11618"/>
                  <a:pt x="2913" y="11618"/>
                </a:cubicBezTo>
                <a:lnTo>
                  <a:pt x="2913" y="11618"/>
                </a:lnTo>
                <a:cubicBezTo>
                  <a:pt x="2958" y="11663"/>
                  <a:pt x="3003" y="11697"/>
                  <a:pt x="3048" y="11731"/>
                </a:cubicBezTo>
                <a:cubicBezTo>
                  <a:pt x="3128" y="11810"/>
                  <a:pt x="3206" y="11889"/>
                  <a:pt x="3297" y="11968"/>
                </a:cubicBezTo>
                <a:cubicBezTo>
                  <a:pt x="3364" y="12047"/>
                  <a:pt x="3444" y="12126"/>
                  <a:pt x="3512" y="12205"/>
                </a:cubicBezTo>
                <a:cubicBezTo>
                  <a:pt x="3613" y="12329"/>
                  <a:pt x="3715" y="12442"/>
                  <a:pt x="3816" y="12566"/>
                </a:cubicBezTo>
                <a:cubicBezTo>
                  <a:pt x="3873" y="12634"/>
                  <a:pt x="3918" y="12691"/>
                  <a:pt x="3974" y="12758"/>
                </a:cubicBezTo>
                <a:cubicBezTo>
                  <a:pt x="3997" y="12792"/>
                  <a:pt x="4019" y="12826"/>
                  <a:pt x="4042" y="12849"/>
                </a:cubicBezTo>
                <a:cubicBezTo>
                  <a:pt x="4064" y="12894"/>
                  <a:pt x="4099" y="12927"/>
                  <a:pt x="4121" y="12962"/>
                </a:cubicBezTo>
                <a:lnTo>
                  <a:pt x="4189" y="13063"/>
                </a:lnTo>
                <a:cubicBezTo>
                  <a:pt x="4212" y="13108"/>
                  <a:pt x="4234" y="13153"/>
                  <a:pt x="4245" y="13198"/>
                </a:cubicBezTo>
                <a:cubicBezTo>
                  <a:pt x="4302" y="13289"/>
                  <a:pt x="4358" y="13379"/>
                  <a:pt x="4403" y="13481"/>
                </a:cubicBezTo>
                <a:cubicBezTo>
                  <a:pt x="4460" y="13571"/>
                  <a:pt x="4516" y="13650"/>
                  <a:pt x="4573" y="13740"/>
                </a:cubicBezTo>
                <a:cubicBezTo>
                  <a:pt x="4708" y="13933"/>
                  <a:pt x="4855" y="14124"/>
                  <a:pt x="4990" y="14316"/>
                </a:cubicBezTo>
                <a:cubicBezTo>
                  <a:pt x="5126" y="14474"/>
                  <a:pt x="5250" y="14643"/>
                  <a:pt x="5386" y="14801"/>
                </a:cubicBezTo>
                <a:cubicBezTo>
                  <a:pt x="5454" y="14881"/>
                  <a:pt x="5521" y="14971"/>
                  <a:pt x="5589" y="15050"/>
                </a:cubicBezTo>
                <a:cubicBezTo>
                  <a:pt x="5657" y="15129"/>
                  <a:pt x="5724" y="15208"/>
                  <a:pt x="5780" y="15298"/>
                </a:cubicBezTo>
                <a:cubicBezTo>
                  <a:pt x="5826" y="15355"/>
                  <a:pt x="5871" y="15423"/>
                  <a:pt x="5905" y="15501"/>
                </a:cubicBezTo>
                <a:cubicBezTo>
                  <a:pt x="5928" y="15546"/>
                  <a:pt x="5961" y="15603"/>
                  <a:pt x="5984" y="15649"/>
                </a:cubicBezTo>
                <a:cubicBezTo>
                  <a:pt x="6063" y="15840"/>
                  <a:pt x="6142" y="16032"/>
                  <a:pt x="6210" y="16236"/>
                </a:cubicBezTo>
                <a:lnTo>
                  <a:pt x="6413" y="16811"/>
                </a:lnTo>
                <a:cubicBezTo>
                  <a:pt x="6435" y="16868"/>
                  <a:pt x="6458" y="16924"/>
                  <a:pt x="6470" y="16981"/>
                </a:cubicBezTo>
                <a:cubicBezTo>
                  <a:pt x="6492" y="17037"/>
                  <a:pt x="6503" y="17094"/>
                  <a:pt x="6526" y="17150"/>
                </a:cubicBezTo>
                <a:cubicBezTo>
                  <a:pt x="6526" y="17172"/>
                  <a:pt x="6526" y="17195"/>
                  <a:pt x="6537" y="17207"/>
                </a:cubicBezTo>
                <a:cubicBezTo>
                  <a:pt x="6526" y="17207"/>
                  <a:pt x="6526" y="17195"/>
                  <a:pt x="6526" y="17195"/>
                </a:cubicBezTo>
                <a:lnTo>
                  <a:pt x="6526" y="17195"/>
                </a:lnTo>
                <a:cubicBezTo>
                  <a:pt x="6526" y="17207"/>
                  <a:pt x="6526" y="17207"/>
                  <a:pt x="6537" y="17217"/>
                </a:cubicBezTo>
                <a:cubicBezTo>
                  <a:pt x="6548" y="17263"/>
                  <a:pt x="6560" y="17319"/>
                  <a:pt x="6571" y="17375"/>
                </a:cubicBezTo>
                <a:cubicBezTo>
                  <a:pt x="6583" y="17421"/>
                  <a:pt x="6616" y="17455"/>
                  <a:pt x="6661" y="17466"/>
                </a:cubicBezTo>
                <a:lnTo>
                  <a:pt x="6661" y="17692"/>
                </a:lnTo>
                <a:cubicBezTo>
                  <a:pt x="6661" y="17782"/>
                  <a:pt x="6650" y="17861"/>
                  <a:pt x="6639" y="17940"/>
                </a:cubicBezTo>
                <a:cubicBezTo>
                  <a:pt x="6537" y="18753"/>
                  <a:pt x="6413" y="19566"/>
                  <a:pt x="6312" y="20390"/>
                </a:cubicBezTo>
                <a:cubicBezTo>
                  <a:pt x="6255" y="20797"/>
                  <a:pt x="6199" y="21203"/>
                  <a:pt x="6154" y="21620"/>
                </a:cubicBezTo>
                <a:cubicBezTo>
                  <a:pt x="6131" y="21801"/>
                  <a:pt x="6108" y="21993"/>
                  <a:pt x="6086" y="22185"/>
                </a:cubicBezTo>
                <a:cubicBezTo>
                  <a:pt x="6063" y="22377"/>
                  <a:pt x="6029" y="22558"/>
                  <a:pt x="6018" y="22749"/>
                </a:cubicBezTo>
                <a:cubicBezTo>
                  <a:pt x="5973" y="23145"/>
                  <a:pt x="5961" y="23551"/>
                  <a:pt x="5950" y="23946"/>
                </a:cubicBezTo>
                <a:cubicBezTo>
                  <a:pt x="5939" y="24342"/>
                  <a:pt x="5928" y="24736"/>
                  <a:pt x="5928" y="25132"/>
                </a:cubicBezTo>
                <a:lnTo>
                  <a:pt x="5928" y="26317"/>
                </a:lnTo>
                <a:cubicBezTo>
                  <a:pt x="5928" y="26723"/>
                  <a:pt x="5905" y="27130"/>
                  <a:pt x="5883" y="27536"/>
                </a:cubicBezTo>
                <a:cubicBezTo>
                  <a:pt x="5883" y="27627"/>
                  <a:pt x="5871" y="27706"/>
                  <a:pt x="5871" y="27796"/>
                </a:cubicBezTo>
                <a:cubicBezTo>
                  <a:pt x="5848" y="27774"/>
                  <a:pt x="5826" y="27739"/>
                  <a:pt x="5803" y="27717"/>
                </a:cubicBezTo>
                <a:cubicBezTo>
                  <a:pt x="5758" y="27638"/>
                  <a:pt x="5702" y="27559"/>
                  <a:pt x="5645" y="27491"/>
                </a:cubicBezTo>
                <a:cubicBezTo>
                  <a:pt x="5634" y="27468"/>
                  <a:pt x="5612" y="27435"/>
                  <a:pt x="5600" y="27412"/>
                </a:cubicBezTo>
                <a:cubicBezTo>
                  <a:pt x="5566" y="27367"/>
                  <a:pt x="5532" y="27310"/>
                  <a:pt x="5499" y="27265"/>
                </a:cubicBezTo>
                <a:cubicBezTo>
                  <a:pt x="5487" y="27243"/>
                  <a:pt x="5464" y="27220"/>
                  <a:pt x="5442" y="27187"/>
                </a:cubicBezTo>
                <a:cubicBezTo>
                  <a:pt x="5444" y="27187"/>
                  <a:pt x="5445" y="27187"/>
                  <a:pt x="5447" y="27188"/>
                </a:cubicBezTo>
                <a:lnTo>
                  <a:pt x="5447" y="27188"/>
                </a:lnTo>
                <a:lnTo>
                  <a:pt x="5386" y="27096"/>
                </a:lnTo>
                <a:cubicBezTo>
                  <a:pt x="5363" y="27062"/>
                  <a:pt x="5351" y="27017"/>
                  <a:pt x="5329" y="26983"/>
                </a:cubicBezTo>
                <a:cubicBezTo>
                  <a:pt x="5284" y="26916"/>
                  <a:pt x="5250" y="26848"/>
                  <a:pt x="5216" y="26769"/>
                </a:cubicBezTo>
                <a:cubicBezTo>
                  <a:pt x="5183" y="26713"/>
                  <a:pt x="5148" y="26645"/>
                  <a:pt x="5115" y="26577"/>
                </a:cubicBezTo>
                <a:cubicBezTo>
                  <a:pt x="5092" y="26532"/>
                  <a:pt x="5070" y="26498"/>
                  <a:pt x="5047" y="26464"/>
                </a:cubicBezTo>
                <a:cubicBezTo>
                  <a:pt x="5025" y="26430"/>
                  <a:pt x="5013" y="26396"/>
                  <a:pt x="5002" y="26362"/>
                </a:cubicBezTo>
                <a:cubicBezTo>
                  <a:pt x="4990" y="26340"/>
                  <a:pt x="4968" y="26317"/>
                  <a:pt x="4957" y="26284"/>
                </a:cubicBezTo>
                <a:cubicBezTo>
                  <a:pt x="4945" y="26261"/>
                  <a:pt x="4934" y="26227"/>
                  <a:pt x="4922" y="26193"/>
                </a:cubicBezTo>
                <a:cubicBezTo>
                  <a:pt x="4900" y="26103"/>
                  <a:pt x="4866" y="26001"/>
                  <a:pt x="4832" y="25911"/>
                </a:cubicBezTo>
                <a:cubicBezTo>
                  <a:pt x="4799" y="25809"/>
                  <a:pt x="4764" y="25719"/>
                  <a:pt x="4731" y="25617"/>
                </a:cubicBezTo>
                <a:cubicBezTo>
                  <a:pt x="4674" y="25425"/>
                  <a:pt x="4618" y="25222"/>
                  <a:pt x="4561" y="25030"/>
                </a:cubicBezTo>
                <a:cubicBezTo>
                  <a:pt x="4528" y="24940"/>
                  <a:pt x="4505" y="24849"/>
                  <a:pt x="4471" y="24759"/>
                </a:cubicBezTo>
                <a:cubicBezTo>
                  <a:pt x="4448" y="24658"/>
                  <a:pt x="4426" y="24556"/>
                  <a:pt x="4392" y="24465"/>
                </a:cubicBezTo>
                <a:lnTo>
                  <a:pt x="4257" y="24093"/>
                </a:lnTo>
                <a:cubicBezTo>
                  <a:pt x="4261" y="24093"/>
                  <a:pt x="4264" y="24095"/>
                  <a:pt x="4265" y="24097"/>
                </a:cubicBezTo>
                <a:lnTo>
                  <a:pt x="4265" y="24097"/>
                </a:lnTo>
                <a:cubicBezTo>
                  <a:pt x="4255" y="24067"/>
                  <a:pt x="4244" y="24046"/>
                  <a:pt x="4234" y="24014"/>
                </a:cubicBezTo>
                <a:lnTo>
                  <a:pt x="4234" y="24026"/>
                </a:lnTo>
                <a:lnTo>
                  <a:pt x="4200" y="23924"/>
                </a:lnTo>
                <a:cubicBezTo>
                  <a:pt x="4200" y="23901"/>
                  <a:pt x="4189" y="23878"/>
                  <a:pt x="4177" y="23856"/>
                </a:cubicBezTo>
                <a:cubicBezTo>
                  <a:pt x="4155" y="23765"/>
                  <a:pt x="4121" y="23687"/>
                  <a:pt x="4087" y="23607"/>
                </a:cubicBezTo>
                <a:cubicBezTo>
                  <a:pt x="4054" y="23540"/>
                  <a:pt x="4019" y="23461"/>
                  <a:pt x="3997" y="23382"/>
                </a:cubicBezTo>
                <a:cubicBezTo>
                  <a:pt x="3974" y="23326"/>
                  <a:pt x="3952" y="23280"/>
                  <a:pt x="3929" y="23224"/>
                </a:cubicBezTo>
                <a:cubicBezTo>
                  <a:pt x="3940" y="23135"/>
                  <a:pt x="3951" y="23047"/>
                  <a:pt x="3973" y="22959"/>
                </a:cubicBezTo>
                <a:lnTo>
                  <a:pt x="3973" y="22959"/>
                </a:lnTo>
                <a:cubicBezTo>
                  <a:pt x="3971" y="22962"/>
                  <a:pt x="3968" y="22964"/>
                  <a:pt x="3963" y="22964"/>
                </a:cubicBezTo>
                <a:cubicBezTo>
                  <a:pt x="3974" y="22953"/>
                  <a:pt x="3974" y="22930"/>
                  <a:pt x="3974" y="22919"/>
                </a:cubicBezTo>
                <a:lnTo>
                  <a:pt x="3974" y="22930"/>
                </a:lnTo>
                <a:cubicBezTo>
                  <a:pt x="3997" y="22851"/>
                  <a:pt x="4008" y="22772"/>
                  <a:pt x="4031" y="22693"/>
                </a:cubicBezTo>
                <a:cubicBezTo>
                  <a:pt x="4042" y="22614"/>
                  <a:pt x="4054" y="22535"/>
                  <a:pt x="4076" y="22456"/>
                </a:cubicBezTo>
                <a:cubicBezTo>
                  <a:pt x="4087" y="22388"/>
                  <a:pt x="4087" y="22310"/>
                  <a:pt x="4099" y="22242"/>
                </a:cubicBezTo>
                <a:cubicBezTo>
                  <a:pt x="4110" y="22207"/>
                  <a:pt x="4110" y="22174"/>
                  <a:pt x="4121" y="22140"/>
                </a:cubicBezTo>
                <a:cubicBezTo>
                  <a:pt x="4132" y="22106"/>
                  <a:pt x="4132" y="22072"/>
                  <a:pt x="4144" y="22039"/>
                </a:cubicBezTo>
                <a:cubicBezTo>
                  <a:pt x="4144" y="21959"/>
                  <a:pt x="4155" y="21881"/>
                  <a:pt x="4155" y="21801"/>
                </a:cubicBezTo>
                <a:lnTo>
                  <a:pt x="4155" y="21790"/>
                </a:lnTo>
                <a:cubicBezTo>
                  <a:pt x="4167" y="21745"/>
                  <a:pt x="4177" y="21688"/>
                  <a:pt x="4189" y="21632"/>
                </a:cubicBezTo>
                <a:cubicBezTo>
                  <a:pt x="4212" y="21553"/>
                  <a:pt x="4234" y="21462"/>
                  <a:pt x="4245" y="21372"/>
                </a:cubicBezTo>
                <a:cubicBezTo>
                  <a:pt x="4257" y="21327"/>
                  <a:pt x="4257" y="21293"/>
                  <a:pt x="4268" y="21248"/>
                </a:cubicBezTo>
                <a:lnTo>
                  <a:pt x="4268" y="21226"/>
                </a:lnTo>
                <a:cubicBezTo>
                  <a:pt x="4302" y="21056"/>
                  <a:pt x="4325" y="20898"/>
                  <a:pt x="4347" y="20740"/>
                </a:cubicBezTo>
                <a:cubicBezTo>
                  <a:pt x="4358" y="20706"/>
                  <a:pt x="4370" y="20661"/>
                  <a:pt x="4370" y="20627"/>
                </a:cubicBezTo>
                <a:lnTo>
                  <a:pt x="4403" y="20526"/>
                </a:lnTo>
                <a:cubicBezTo>
                  <a:pt x="4426" y="20458"/>
                  <a:pt x="4448" y="20390"/>
                  <a:pt x="4471" y="20333"/>
                </a:cubicBezTo>
                <a:cubicBezTo>
                  <a:pt x="4471" y="20311"/>
                  <a:pt x="4483" y="20300"/>
                  <a:pt x="4483" y="20277"/>
                </a:cubicBezTo>
                <a:cubicBezTo>
                  <a:pt x="4539" y="20108"/>
                  <a:pt x="4618" y="19950"/>
                  <a:pt x="4674" y="19781"/>
                </a:cubicBezTo>
                <a:cubicBezTo>
                  <a:pt x="4742" y="19611"/>
                  <a:pt x="4799" y="19453"/>
                  <a:pt x="4866" y="19284"/>
                </a:cubicBezTo>
                <a:cubicBezTo>
                  <a:pt x="4900" y="19194"/>
                  <a:pt x="4922" y="19103"/>
                  <a:pt x="4945" y="19013"/>
                </a:cubicBezTo>
                <a:cubicBezTo>
                  <a:pt x="5013" y="18810"/>
                  <a:pt x="5013" y="18584"/>
                  <a:pt x="4968" y="18369"/>
                </a:cubicBezTo>
                <a:lnTo>
                  <a:pt x="4934" y="18233"/>
                </a:lnTo>
                <a:cubicBezTo>
                  <a:pt x="4900" y="18121"/>
                  <a:pt x="4855" y="18008"/>
                  <a:pt x="4787" y="17917"/>
                </a:cubicBezTo>
                <a:cubicBezTo>
                  <a:pt x="4742" y="17861"/>
                  <a:pt x="4697" y="17816"/>
                  <a:pt x="4652" y="17794"/>
                </a:cubicBezTo>
                <a:cubicBezTo>
                  <a:pt x="4596" y="17759"/>
                  <a:pt x="4550" y="17737"/>
                  <a:pt x="4493" y="17726"/>
                </a:cubicBezTo>
                <a:cubicBezTo>
                  <a:pt x="4439" y="17711"/>
                  <a:pt x="4383" y="17702"/>
                  <a:pt x="4327" y="17702"/>
                </a:cubicBezTo>
                <a:cubicBezTo>
                  <a:pt x="4256" y="17702"/>
                  <a:pt x="4185" y="17716"/>
                  <a:pt x="4121" y="17748"/>
                </a:cubicBezTo>
                <a:cubicBezTo>
                  <a:pt x="4054" y="17782"/>
                  <a:pt x="4008" y="17827"/>
                  <a:pt x="3974" y="17884"/>
                </a:cubicBezTo>
                <a:cubicBezTo>
                  <a:pt x="3952" y="17907"/>
                  <a:pt x="3941" y="17929"/>
                  <a:pt x="3929" y="17963"/>
                </a:cubicBezTo>
                <a:cubicBezTo>
                  <a:pt x="3929" y="17985"/>
                  <a:pt x="3918" y="18019"/>
                  <a:pt x="3918" y="18042"/>
                </a:cubicBezTo>
                <a:lnTo>
                  <a:pt x="3918" y="18211"/>
                </a:lnTo>
                <a:cubicBezTo>
                  <a:pt x="3918" y="18256"/>
                  <a:pt x="3918" y="18313"/>
                  <a:pt x="3929" y="18358"/>
                </a:cubicBezTo>
                <a:cubicBezTo>
                  <a:pt x="3929" y="18414"/>
                  <a:pt x="3941" y="18459"/>
                  <a:pt x="3941" y="18504"/>
                </a:cubicBezTo>
                <a:cubicBezTo>
                  <a:pt x="3952" y="18584"/>
                  <a:pt x="3974" y="18662"/>
                  <a:pt x="3986" y="18742"/>
                </a:cubicBezTo>
                <a:cubicBezTo>
                  <a:pt x="3997" y="18832"/>
                  <a:pt x="4019" y="18933"/>
                  <a:pt x="4031" y="19024"/>
                </a:cubicBezTo>
                <a:cubicBezTo>
                  <a:pt x="4031" y="19024"/>
                  <a:pt x="4042" y="19024"/>
                  <a:pt x="4042" y="19035"/>
                </a:cubicBezTo>
                <a:lnTo>
                  <a:pt x="4042" y="19046"/>
                </a:lnTo>
                <a:lnTo>
                  <a:pt x="4042" y="19058"/>
                </a:lnTo>
                <a:cubicBezTo>
                  <a:pt x="4042" y="19069"/>
                  <a:pt x="4054" y="19081"/>
                  <a:pt x="4054" y="19103"/>
                </a:cubicBezTo>
                <a:lnTo>
                  <a:pt x="4054" y="19114"/>
                </a:lnTo>
                <a:cubicBezTo>
                  <a:pt x="4054" y="19126"/>
                  <a:pt x="4054" y="19137"/>
                  <a:pt x="4064" y="19137"/>
                </a:cubicBezTo>
                <a:lnTo>
                  <a:pt x="4054" y="19137"/>
                </a:lnTo>
                <a:cubicBezTo>
                  <a:pt x="4076" y="19239"/>
                  <a:pt x="4110" y="19352"/>
                  <a:pt x="4132" y="19453"/>
                </a:cubicBezTo>
                <a:lnTo>
                  <a:pt x="4132" y="19487"/>
                </a:lnTo>
                <a:lnTo>
                  <a:pt x="4132" y="19498"/>
                </a:lnTo>
                <a:cubicBezTo>
                  <a:pt x="4132" y="19520"/>
                  <a:pt x="4132" y="19543"/>
                  <a:pt x="4144" y="19566"/>
                </a:cubicBezTo>
                <a:cubicBezTo>
                  <a:pt x="4132" y="19600"/>
                  <a:pt x="4132" y="19633"/>
                  <a:pt x="4132" y="19656"/>
                </a:cubicBezTo>
                <a:cubicBezTo>
                  <a:pt x="4132" y="19735"/>
                  <a:pt x="4132" y="19803"/>
                  <a:pt x="4121" y="19882"/>
                </a:cubicBezTo>
                <a:lnTo>
                  <a:pt x="4121" y="19871"/>
                </a:lnTo>
                <a:cubicBezTo>
                  <a:pt x="4121" y="19984"/>
                  <a:pt x="4110" y="20108"/>
                  <a:pt x="4099" y="20220"/>
                </a:cubicBezTo>
                <a:cubicBezTo>
                  <a:pt x="4099" y="20277"/>
                  <a:pt x="4087" y="20333"/>
                  <a:pt x="4076" y="20390"/>
                </a:cubicBezTo>
                <a:cubicBezTo>
                  <a:pt x="4076" y="20424"/>
                  <a:pt x="4076" y="20446"/>
                  <a:pt x="4064" y="20481"/>
                </a:cubicBezTo>
                <a:cubicBezTo>
                  <a:pt x="4064" y="20514"/>
                  <a:pt x="4054" y="20559"/>
                  <a:pt x="4076" y="20593"/>
                </a:cubicBezTo>
                <a:cubicBezTo>
                  <a:pt x="4087" y="20616"/>
                  <a:pt x="4099" y="20627"/>
                  <a:pt x="4121" y="20627"/>
                </a:cubicBezTo>
                <a:cubicBezTo>
                  <a:pt x="4121" y="20639"/>
                  <a:pt x="4110" y="20649"/>
                  <a:pt x="4110" y="20661"/>
                </a:cubicBezTo>
                <a:cubicBezTo>
                  <a:pt x="4099" y="20785"/>
                  <a:pt x="4076" y="20910"/>
                  <a:pt x="4064" y="21033"/>
                </a:cubicBezTo>
                <a:cubicBezTo>
                  <a:pt x="4042" y="21169"/>
                  <a:pt x="4031" y="21293"/>
                  <a:pt x="4008" y="21429"/>
                </a:cubicBezTo>
                <a:cubicBezTo>
                  <a:pt x="3986" y="21575"/>
                  <a:pt x="3963" y="21722"/>
                  <a:pt x="3941" y="21881"/>
                </a:cubicBezTo>
                <a:cubicBezTo>
                  <a:pt x="3929" y="21914"/>
                  <a:pt x="3918" y="21959"/>
                  <a:pt x="3906" y="22004"/>
                </a:cubicBezTo>
                <a:cubicBezTo>
                  <a:pt x="3884" y="22084"/>
                  <a:pt x="3873" y="22151"/>
                  <a:pt x="3873" y="22230"/>
                </a:cubicBezTo>
                <a:cubicBezTo>
                  <a:pt x="3861" y="22298"/>
                  <a:pt x="3850" y="22366"/>
                  <a:pt x="3850" y="22445"/>
                </a:cubicBezTo>
                <a:cubicBezTo>
                  <a:pt x="3828" y="22569"/>
                  <a:pt x="3805" y="22693"/>
                  <a:pt x="3783" y="22829"/>
                </a:cubicBezTo>
                <a:cubicBezTo>
                  <a:pt x="3760" y="22761"/>
                  <a:pt x="3737" y="22693"/>
                  <a:pt x="3703" y="22626"/>
                </a:cubicBezTo>
                <a:cubicBezTo>
                  <a:pt x="3670" y="22524"/>
                  <a:pt x="3635" y="22433"/>
                  <a:pt x="3602" y="22343"/>
                </a:cubicBezTo>
                <a:cubicBezTo>
                  <a:pt x="3568" y="22253"/>
                  <a:pt x="3534" y="22151"/>
                  <a:pt x="3489" y="22061"/>
                </a:cubicBezTo>
                <a:cubicBezTo>
                  <a:pt x="3455" y="21971"/>
                  <a:pt x="3421" y="21881"/>
                  <a:pt x="3387" y="21801"/>
                </a:cubicBezTo>
                <a:cubicBezTo>
                  <a:pt x="3376" y="21790"/>
                  <a:pt x="3376" y="21768"/>
                  <a:pt x="3364" y="21756"/>
                </a:cubicBezTo>
                <a:cubicBezTo>
                  <a:pt x="3376" y="21756"/>
                  <a:pt x="3376" y="21768"/>
                  <a:pt x="3376" y="21768"/>
                </a:cubicBezTo>
                <a:lnTo>
                  <a:pt x="3376" y="21768"/>
                </a:lnTo>
                <a:cubicBezTo>
                  <a:pt x="3376" y="21756"/>
                  <a:pt x="3364" y="21745"/>
                  <a:pt x="3364" y="21733"/>
                </a:cubicBezTo>
                <a:cubicBezTo>
                  <a:pt x="3364" y="21722"/>
                  <a:pt x="3364" y="21722"/>
                  <a:pt x="3354" y="21722"/>
                </a:cubicBezTo>
                <a:lnTo>
                  <a:pt x="3354" y="21711"/>
                </a:lnTo>
                <a:cubicBezTo>
                  <a:pt x="3319" y="21610"/>
                  <a:pt x="3286" y="21497"/>
                  <a:pt x="3241" y="21395"/>
                </a:cubicBezTo>
                <a:cubicBezTo>
                  <a:pt x="3206" y="21339"/>
                  <a:pt x="3184" y="21282"/>
                  <a:pt x="3150" y="21226"/>
                </a:cubicBezTo>
                <a:cubicBezTo>
                  <a:pt x="3139" y="21158"/>
                  <a:pt x="3128" y="21101"/>
                  <a:pt x="3116" y="21033"/>
                </a:cubicBezTo>
                <a:cubicBezTo>
                  <a:pt x="3094" y="20977"/>
                  <a:pt x="3071" y="20920"/>
                  <a:pt x="3038" y="20853"/>
                </a:cubicBezTo>
                <a:cubicBezTo>
                  <a:pt x="3015" y="20808"/>
                  <a:pt x="2992" y="20752"/>
                  <a:pt x="2958" y="20706"/>
                </a:cubicBezTo>
                <a:cubicBezTo>
                  <a:pt x="2958" y="20695"/>
                  <a:pt x="2947" y="20684"/>
                  <a:pt x="2947" y="20672"/>
                </a:cubicBezTo>
                <a:cubicBezTo>
                  <a:pt x="2935" y="20649"/>
                  <a:pt x="2925" y="20639"/>
                  <a:pt x="2913" y="20627"/>
                </a:cubicBezTo>
                <a:cubicBezTo>
                  <a:pt x="2902" y="20616"/>
                  <a:pt x="2890" y="20593"/>
                  <a:pt x="2879" y="20582"/>
                </a:cubicBezTo>
                <a:cubicBezTo>
                  <a:pt x="2868" y="20559"/>
                  <a:pt x="2845" y="20537"/>
                  <a:pt x="2834" y="20514"/>
                </a:cubicBezTo>
                <a:cubicBezTo>
                  <a:pt x="2812" y="20491"/>
                  <a:pt x="2789" y="20458"/>
                  <a:pt x="2755" y="20424"/>
                </a:cubicBezTo>
                <a:cubicBezTo>
                  <a:pt x="2744" y="20401"/>
                  <a:pt x="2721" y="20379"/>
                  <a:pt x="2710" y="20356"/>
                </a:cubicBezTo>
                <a:lnTo>
                  <a:pt x="2699" y="20345"/>
                </a:lnTo>
                <a:cubicBezTo>
                  <a:pt x="2654" y="20243"/>
                  <a:pt x="2597" y="20153"/>
                  <a:pt x="2563" y="20052"/>
                </a:cubicBezTo>
                <a:cubicBezTo>
                  <a:pt x="2541" y="19995"/>
                  <a:pt x="2506" y="19950"/>
                  <a:pt x="2484" y="19894"/>
                </a:cubicBezTo>
                <a:cubicBezTo>
                  <a:pt x="2461" y="19837"/>
                  <a:pt x="2428" y="19781"/>
                  <a:pt x="2405" y="19724"/>
                </a:cubicBezTo>
                <a:cubicBezTo>
                  <a:pt x="2326" y="19566"/>
                  <a:pt x="2258" y="19408"/>
                  <a:pt x="2168" y="19250"/>
                </a:cubicBezTo>
                <a:cubicBezTo>
                  <a:pt x="2123" y="19171"/>
                  <a:pt x="2077" y="19103"/>
                  <a:pt x="2032" y="19035"/>
                </a:cubicBezTo>
                <a:cubicBezTo>
                  <a:pt x="2032" y="18990"/>
                  <a:pt x="2021" y="18933"/>
                  <a:pt x="2021" y="18888"/>
                </a:cubicBezTo>
                <a:cubicBezTo>
                  <a:pt x="1999" y="18775"/>
                  <a:pt x="1976" y="18662"/>
                  <a:pt x="1965" y="18539"/>
                </a:cubicBezTo>
                <a:cubicBezTo>
                  <a:pt x="1931" y="18313"/>
                  <a:pt x="1909" y="18075"/>
                  <a:pt x="1874" y="17839"/>
                </a:cubicBezTo>
                <a:cubicBezTo>
                  <a:pt x="1863" y="17782"/>
                  <a:pt x="1852" y="17726"/>
                  <a:pt x="1841" y="17658"/>
                </a:cubicBezTo>
                <a:cubicBezTo>
                  <a:pt x="1829" y="17590"/>
                  <a:pt x="1806" y="17523"/>
                  <a:pt x="1796" y="17455"/>
                </a:cubicBezTo>
                <a:cubicBezTo>
                  <a:pt x="1784" y="17387"/>
                  <a:pt x="1761" y="17330"/>
                  <a:pt x="1739" y="17274"/>
                </a:cubicBezTo>
                <a:cubicBezTo>
                  <a:pt x="1716" y="17195"/>
                  <a:pt x="1694" y="17127"/>
                  <a:pt x="1660" y="17059"/>
                </a:cubicBezTo>
                <a:cubicBezTo>
                  <a:pt x="1603" y="16913"/>
                  <a:pt x="1536" y="16766"/>
                  <a:pt x="1400" y="16687"/>
                </a:cubicBezTo>
                <a:cubicBezTo>
                  <a:pt x="1332" y="16642"/>
                  <a:pt x="1254" y="16619"/>
                  <a:pt x="1174" y="16608"/>
                </a:cubicBezTo>
                <a:cubicBezTo>
                  <a:pt x="1107" y="16608"/>
                  <a:pt x="1039" y="16619"/>
                  <a:pt x="983" y="16642"/>
                </a:cubicBezTo>
                <a:cubicBezTo>
                  <a:pt x="926" y="16675"/>
                  <a:pt x="870" y="16710"/>
                  <a:pt x="836" y="16766"/>
                </a:cubicBezTo>
                <a:cubicBezTo>
                  <a:pt x="790" y="16823"/>
                  <a:pt x="757" y="16890"/>
                  <a:pt x="723" y="16958"/>
                </a:cubicBezTo>
                <a:cubicBezTo>
                  <a:pt x="678" y="17104"/>
                  <a:pt x="655" y="17274"/>
                  <a:pt x="667" y="17432"/>
                </a:cubicBezTo>
                <a:cubicBezTo>
                  <a:pt x="678" y="17511"/>
                  <a:pt x="689" y="17590"/>
                  <a:pt x="723" y="17669"/>
                </a:cubicBezTo>
                <a:cubicBezTo>
                  <a:pt x="757" y="17737"/>
                  <a:pt x="790" y="17804"/>
                  <a:pt x="836" y="17861"/>
                </a:cubicBezTo>
                <a:cubicBezTo>
                  <a:pt x="881" y="17917"/>
                  <a:pt x="938" y="17974"/>
                  <a:pt x="983" y="18042"/>
                </a:cubicBezTo>
                <a:cubicBezTo>
                  <a:pt x="1061" y="18143"/>
                  <a:pt x="1141" y="18245"/>
                  <a:pt x="1209" y="18346"/>
                </a:cubicBezTo>
                <a:cubicBezTo>
                  <a:pt x="1287" y="18459"/>
                  <a:pt x="1367" y="18550"/>
                  <a:pt x="1457" y="18652"/>
                </a:cubicBezTo>
                <a:cubicBezTo>
                  <a:pt x="1536" y="18753"/>
                  <a:pt x="1626" y="18843"/>
                  <a:pt x="1705" y="18933"/>
                </a:cubicBezTo>
                <a:cubicBezTo>
                  <a:pt x="1716" y="18945"/>
                  <a:pt x="1716" y="18956"/>
                  <a:pt x="1728" y="18968"/>
                </a:cubicBezTo>
                <a:lnTo>
                  <a:pt x="1739" y="18979"/>
                </a:lnTo>
                <a:cubicBezTo>
                  <a:pt x="1739" y="18990"/>
                  <a:pt x="1739" y="19001"/>
                  <a:pt x="1751" y="19013"/>
                </a:cubicBezTo>
                <a:cubicBezTo>
                  <a:pt x="1751" y="19024"/>
                  <a:pt x="1761" y="19046"/>
                  <a:pt x="1773" y="19058"/>
                </a:cubicBezTo>
                <a:cubicBezTo>
                  <a:pt x="1784" y="19069"/>
                  <a:pt x="1796" y="19091"/>
                  <a:pt x="1806" y="19114"/>
                </a:cubicBezTo>
                <a:cubicBezTo>
                  <a:pt x="1841" y="19148"/>
                  <a:pt x="1863" y="19194"/>
                  <a:pt x="1886" y="19227"/>
                </a:cubicBezTo>
                <a:cubicBezTo>
                  <a:pt x="1919" y="19272"/>
                  <a:pt x="1954" y="19317"/>
                  <a:pt x="1976" y="19374"/>
                </a:cubicBezTo>
                <a:cubicBezTo>
                  <a:pt x="2010" y="19408"/>
                  <a:pt x="2032" y="19453"/>
                  <a:pt x="2055" y="19498"/>
                </a:cubicBezTo>
                <a:cubicBezTo>
                  <a:pt x="2089" y="19588"/>
                  <a:pt x="2134" y="19668"/>
                  <a:pt x="2168" y="19746"/>
                </a:cubicBezTo>
                <a:cubicBezTo>
                  <a:pt x="2213" y="19837"/>
                  <a:pt x="2258" y="19927"/>
                  <a:pt x="2303" y="20006"/>
                </a:cubicBezTo>
                <a:cubicBezTo>
                  <a:pt x="2360" y="20108"/>
                  <a:pt x="2405" y="20220"/>
                  <a:pt x="2461" y="20323"/>
                </a:cubicBezTo>
                <a:cubicBezTo>
                  <a:pt x="2496" y="20390"/>
                  <a:pt x="2541" y="20469"/>
                  <a:pt x="2574" y="20537"/>
                </a:cubicBezTo>
                <a:lnTo>
                  <a:pt x="2586" y="20548"/>
                </a:lnTo>
                <a:cubicBezTo>
                  <a:pt x="2597" y="20571"/>
                  <a:pt x="2609" y="20593"/>
                  <a:pt x="2619" y="20627"/>
                </a:cubicBezTo>
                <a:cubicBezTo>
                  <a:pt x="2642" y="20649"/>
                  <a:pt x="2654" y="20672"/>
                  <a:pt x="2676" y="20695"/>
                </a:cubicBezTo>
                <a:cubicBezTo>
                  <a:pt x="2687" y="20729"/>
                  <a:pt x="2710" y="20752"/>
                  <a:pt x="2721" y="20774"/>
                </a:cubicBezTo>
                <a:cubicBezTo>
                  <a:pt x="2755" y="20819"/>
                  <a:pt x="2777" y="20864"/>
                  <a:pt x="2812" y="20910"/>
                </a:cubicBezTo>
                <a:cubicBezTo>
                  <a:pt x="2823" y="20943"/>
                  <a:pt x="2834" y="20977"/>
                  <a:pt x="2857" y="21022"/>
                </a:cubicBezTo>
                <a:lnTo>
                  <a:pt x="2845" y="21022"/>
                </a:lnTo>
                <a:lnTo>
                  <a:pt x="2879" y="21090"/>
                </a:lnTo>
                <a:cubicBezTo>
                  <a:pt x="2890" y="21124"/>
                  <a:pt x="2913" y="21146"/>
                  <a:pt x="2925" y="21181"/>
                </a:cubicBezTo>
                <a:cubicBezTo>
                  <a:pt x="2958" y="21259"/>
                  <a:pt x="2992" y="21349"/>
                  <a:pt x="3026" y="21440"/>
                </a:cubicBezTo>
                <a:cubicBezTo>
                  <a:pt x="3048" y="21507"/>
                  <a:pt x="3071" y="21587"/>
                  <a:pt x="3094" y="21655"/>
                </a:cubicBezTo>
                <a:cubicBezTo>
                  <a:pt x="3116" y="21745"/>
                  <a:pt x="3139" y="21824"/>
                  <a:pt x="3161" y="21914"/>
                </a:cubicBezTo>
                <a:cubicBezTo>
                  <a:pt x="3218" y="22072"/>
                  <a:pt x="3286" y="22242"/>
                  <a:pt x="3342" y="22400"/>
                </a:cubicBezTo>
                <a:cubicBezTo>
                  <a:pt x="3421" y="22580"/>
                  <a:pt x="3500" y="22761"/>
                  <a:pt x="3568" y="22942"/>
                </a:cubicBezTo>
                <a:cubicBezTo>
                  <a:pt x="3613" y="23043"/>
                  <a:pt x="3658" y="23133"/>
                  <a:pt x="3692" y="23235"/>
                </a:cubicBezTo>
                <a:cubicBezTo>
                  <a:pt x="3703" y="23258"/>
                  <a:pt x="3715" y="23291"/>
                  <a:pt x="3726" y="23326"/>
                </a:cubicBezTo>
                <a:cubicBezTo>
                  <a:pt x="3737" y="23336"/>
                  <a:pt x="3737" y="23359"/>
                  <a:pt x="3737" y="23371"/>
                </a:cubicBezTo>
                <a:cubicBezTo>
                  <a:pt x="3748" y="23393"/>
                  <a:pt x="3760" y="23404"/>
                  <a:pt x="3771" y="23416"/>
                </a:cubicBezTo>
                <a:cubicBezTo>
                  <a:pt x="3783" y="23449"/>
                  <a:pt x="3793" y="23472"/>
                  <a:pt x="3805" y="23506"/>
                </a:cubicBezTo>
                <a:cubicBezTo>
                  <a:pt x="3839" y="23597"/>
                  <a:pt x="3884" y="23687"/>
                  <a:pt x="3929" y="23777"/>
                </a:cubicBezTo>
                <a:cubicBezTo>
                  <a:pt x="3952" y="23856"/>
                  <a:pt x="3986" y="23924"/>
                  <a:pt x="4019" y="24003"/>
                </a:cubicBezTo>
                <a:cubicBezTo>
                  <a:pt x="4064" y="24184"/>
                  <a:pt x="4121" y="24364"/>
                  <a:pt x="4167" y="24545"/>
                </a:cubicBezTo>
                <a:cubicBezTo>
                  <a:pt x="4189" y="24613"/>
                  <a:pt x="4200" y="24680"/>
                  <a:pt x="4223" y="24759"/>
                </a:cubicBezTo>
                <a:lnTo>
                  <a:pt x="4290" y="24962"/>
                </a:lnTo>
                <a:cubicBezTo>
                  <a:pt x="4325" y="25075"/>
                  <a:pt x="4358" y="25200"/>
                  <a:pt x="4403" y="25313"/>
                </a:cubicBezTo>
                <a:cubicBezTo>
                  <a:pt x="4403" y="25335"/>
                  <a:pt x="4415" y="25369"/>
                  <a:pt x="4426" y="25391"/>
                </a:cubicBezTo>
                <a:cubicBezTo>
                  <a:pt x="4403" y="25358"/>
                  <a:pt x="4370" y="25313"/>
                  <a:pt x="4347" y="25278"/>
                </a:cubicBezTo>
                <a:cubicBezTo>
                  <a:pt x="4325" y="25256"/>
                  <a:pt x="4313" y="25233"/>
                  <a:pt x="4302" y="25222"/>
                </a:cubicBezTo>
                <a:cubicBezTo>
                  <a:pt x="4290" y="25200"/>
                  <a:pt x="4268" y="25188"/>
                  <a:pt x="4257" y="25177"/>
                </a:cubicBezTo>
                <a:cubicBezTo>
                  <a:pt x="4234" y="25143"/>
                  <a:pt x="4212" y="25109"/>
                  <a:pt x="4189" y="25087"/>
                </a:cubicBezTo>
                <a:cubicBezTo>
                  <a:pt x="4177" y="25075"/>
                  <a:pt x="4167" y="25064"/>
                  <a:pt x="4155" y="25042"/>
                </a:cubicBezTo>
                <a:lnTo>
                  <a:pt x="4019" y="24906"/>
                </a:lnTo>
                <a:cubicBezTo>
                  <a:pt x="3963" y="24849"/>
                  <a:pt x="3906" y="24804"/>
                  <a:pt x="3850" y="24748"/>
                </a:cubicBezTo>
                <a:cubicBezTo>
                  <a:pt x="3793" y="24691"/>
                  <a:pt x="3737" y="24635"/>
                  <a:pt x="3681" y="24590"/>
                </a:cubicBezTo>
                <a:lnTo>
                  <a:pt x="3354" y="24262"/>
                </a:lnTo>
                <a:lnTo>
                  <a:pt x="3274" y="24184"/>
                </a:lnTo>
                <a:cubicBezTo>
                  <a:pt x="3241" y="24149"/>
                  <a:pt x="3206" y="24116"/>
                  <a:pt x="3173" y="24093"/>
                </a:cubicBezTo>
                <a:lnTo>
                  <a:pt x="3105" y="24026"/>
                </a:lnTo>
                <a:cubicBezTo>
                  <a:pt x="3060" y="23991"/>
                  <a:pt x="3026" y="23958"/>
                  <a:pt x="2992" y="23924"/>
                </a:cubicBezTo>
                <a:cubicBezTo>
                  <a:pt x="2925" y="23868"/>
                  <a:pt x="2868" y="23822"/>
                  <a:pt x="2800" y="23765"/>
                </a:cubicBezTo>
                <a:lnTo>
                  <a:pt x="2631" y="23630"/>
                </a:lnTo>
                <a:lnTo>
                  <a:pt x="2642" y="23630"/>
                </a:lnTo>
                <a:cubicBezTo>
                  <a:pt x="2597" y="23585"/>
                  <a:pt x="2552" y="23551"/>
                  <a:pt x="2518" y="23506"/>
                </a:cubicBezTo>
                <a:cubicBezTo>
                  <a:pt x="2461" y="23449"/>
                  <a:pt x="2416" y="23404"/>
                  <a:pt x="2371" y="23348"/>
                </a:cubicBezTo>
                <a:cubicBezTo>
                  <a:pt x="2360" y="23336"/>
                  <a:pt x="2348" y="23314"/>
                  <a:pt x="2326" y="23303"/>
                </a:cubicBezTo>
                <a:cubicBezTo>
                  <a:pt x="2326" y="23291"/>
                  <a:pt x="2326" y="23280"/>
                  <a:pt x="2315" y="23269"/>
                </a:cubicBezTo>
                <a:cubicBezTo>
                  <a:pt x="2315" y="23258"/>
                  <a:pt x="2303" y="23246"/>
                  <a:pt x="2303" y="23224"/>
                </a:cubicBezTo>
                <a:cubicBezTo>
                  <a:pt x="2303" y="23224"/>
                  <a:pt x="2303" y="23213"/>
                  <a:pt x="2292" y="23213"/>
                </a:cubicBezTo>
                <a:cubicBezTo>
                  <a:pt x="2270" y="23122"/>
                  <a:pt x="2236" y="23020"/>
                  <a:pt x="2190" y="22942"/>
                </a:cubicBezTo>
                <a:cubicBezTo>
                  <a:pt x="2145" y="22862"/>
                  <a:pt x="2089" y="22795"/>
                  <a:pt x="2055" y="22704"/>
                </a:cubicBezTo>
                <a:cubicBezTo>
                  <a:pt x="2032" y="22671"/>
                  <a:pt x="2021" y="22626"/>
                  <a:pt x="1999" y="22580"/>
                </a:cubicBezTo>
                <a:lnTo>
                  <a:pt x="1999" y="22569"/>
                </a:lnTo>
                <a:cubicBezTo>
                  <a:pt x="1942" y="22411"/>
                  <a:pt x="1897" y="22253"/>
                  <a:pt x="1841" y="22106"/>
                </a:cubicBezTo>
                <a:cubicBezTo>
                  <a:pt x="1818" y="22027"/>
                  <a:pt x="1784" y="21948"/>
                  <a:pt x="1739" y="21881"/>
                </a:cubicBezTo>
                <a:cubicBezTo>
                  <a:pt x="1683" y="21790"/>
                  <a:pt x="1615" y="21700"/>
                  <a:pt x="1536" y="21632"/>
                </a:cubicBezTo>
                <a:cubicBezTo>
                  <a:pt x="1502" y="21610"/>
                  <a:pt x="1480" y="21587"/>
                  <a:pt x="1445" y="21564"/>
                </a:cubicBezTo>
                <a:cubicBezTo>
                  <a:pt x="1412" y="21542"/>
                  <a:pt x="1367" y="21507"/>
                  <a:pt x="1332" y="21485"/>
                </a:cubicBezTo>
                <a:cubicBezTo>
                  <a:pt x="1276" y="21451"/>
                  <a:pt x="1209" y="21406"/>
                  <a:pt x="1152" y="21372"/>
                </a:cubicBezTo>
                <a:cubicBezTo>
                  <a:pt x="1051" y="21327"/>
                  <a:pt x="948" y="21282"/>
                  <a:pt x="836" y="21259"/>
                </a:cubicBezTo>
                <a:cubicBezTo>
                  <a:pt x="811" y="21256"/>
                  <a:pt x="785" y="21255"/>
                  <a:pt x="760" y="21255"/>
                </a:cubicBezTo>
                <a:cubicBezTo>
                  <a:pt x="684" y="21255"/>
                  <a:pt x="607" y="21268"/>
                  <a:pt x="531" y="21293"/>
                </a:cubicBezTo>
                <a:cubicBezTo>
                  <a:pt x="328" y="21361"/>
                  <a:pt x="170" y="21519"/>
                  <a:pt x="80" y="21711"/>
                </a:cubicBezTo>
                <a:cubicBezTo>
                  <a:pt x="34" y="21801"/>
                  <a:pt x="12" y="21903"/>
                  <a:pt x="0" y="22004"/>
                </a:cubicBezTo>
                <a:cubicBezTo>
                  <a:pt x="0" y="22117"/>
                  <a:pt x="23" y="22219"/>
                  <a:pt x="68" y="22320"/>
                </a:cubicBezTo>
                <a:cubicBezTo>
                  <a:pt x="90" y="22355"/>
                  <a:pt x="113" y="22400"/>
                  <a:pt x="158" y="22433"/>
                </a:cubicBezTo>
                <a:cubicBezTo>
                  <a:pt x="181" y="22456"/>
                  <a:pt x="215" y="22478"/>
                  <a:pt x="249" y="22490"/>
                </a:cubicBezTo>
                <a:cubicBezTo>
                  <a:pt x="283" y="22513"/>
                  <a:pt x="316" y="22535"/>
                  <a:pt x="361" y="22558"/>
                </a:cubicBezTo>
                <a:cubicBezTo>
                  <a:pt x="396" y="22569"/>
                  <a:pt x="441" y="22591"/>
                  <a:pt x="474" y="22603"/>
                </a:cubicBezTo>
                <a:cubicBezTo>
                  <a:pt x="519" y="22626"/>
                  <a:pt x="565" y="22648"/>
                  <a:pt x="610" y="22659"/>
                </a:cubicBezTo>
                <a:cubicBezTo>
                  <a:pt x="689" y="22693"/>
                  <a:pt x="768" y="22727"/>
                  <a:pt x="836" y="22761"/>
                </a:cubicBezTo>
                <a:cubicBezTo>
                  <a:pt x="983" y="22829"/>
                  <a:pt x="1129" y="22885"/>
                  <a:pt x="1287" y="22942"/>
                </a:cubicBezTo>
                <a:cubicBezTo>
                  <a:pt x="1434" y="22987"/>
                  <a:pt x="1581" y="23032"/>
                  <a:pt x="1728" y="23088"/>
                </a:cubicBezTo>
                <a:cubicBezTo>
                  <a:pt x="1773" y="23100"/>
                  <a:pt x="1818" y="23122"/>
                  <a:pt x="1863" y="23145"/>
                </a:cubicBezTo>
                <a:cubicBezTo>
                  <a:pt x="1897" y="23156"/>
                  <a:pt x="1931" y="23178"/>
                  <a:pt x="1965" y="23201"/>
                </a:cubicBezTo>
                <a:cubicBezTo>
                  <a:pt x="2010" y="23235"/>
                  <a:pt x="2044" y="23269"/>
                  <a:pt x="2089" y="23291"/>
                </a:cubicBezTo>
                <a:cubicBezTo>
                  <a:pt x="2123" y="23336"/>
                  <a:pt x="2157" y="23371"/>
                  <a:pt x="2190" y="23404"/>
                </a:cubicBezTo>
                <a:lnTo>
                  <a:pt x="2247" y="23461"/>
                </a:lnTo>
                <a:cubicBezTo>
                  <a:pt x="2270" y="23494"/>
                  <a:pt x="2281" y="23529"/>
                  <a:pt x="2303" y="23551"/>
                </a:cubicBezTo>
                <a:cubicBezTo>
                  <a:pt x="2315" y="23574"/>
                  <a:pt x="2338" y="23585"/>
                  <a:pt x="2360" y="23585"/>
                </a:cubicBezTo>
                <a:lnTo>
                  <a:pt x="2450" y="23675"/>
                </a:lnTo>
                <a:cubicBezTo>
                  <a:pt x="2484" y="23709"/>
                  <a:pt x="2506" y="23732"/>
                  <a:pt x="2541" y="23755"/>
                </a:cubicBezTo>
                <a:cubicBezTo>
                  <a:pt x="2574" y="23788"/>
                  <a:pt x="2619" y="23822"/>
                  <a:pt x="2654" y="23856"/>
                </a:cubicBezTo>
                <a:cubicBezTo>
                  <a:pt x="2710" y="23913"/>
                  <a:pt x="2777" y="23958"/>
                  <a:pt x="2834" y="24003"/>
                </a:cubicBezTo>
                <a:cubicBezTo>
                  <a:pt x="2890" y="24048"/>
                  <a:pt x="2947" y="24104"/>
                  <a:pt x="3003" y="24149"/>
                </a:cubicBezTo>
                <a:cubicBezTo>
                  <a:pt x="3060" y="24194"/>
                  <a:pt x="3116" y="24251"/>
                  <a:pt x="3173" y="24297"/>
                </a:cubicBezTo>
                <a:cubicBezTo>
                  <a:pt x="3229" y="24364"/>
                  <a:pt x="3286" y="24420"/>
                  <a:pt x="3342" y="24477"/>
                </a:cubicBezTo>
                <a:lnTo>
                  <a:pt x="3512" y="24646"/>
                </a:lnTo>
                <a:cubicBezTo>
                  <a:pt x="3579" y="24703"/>
                  <a:pt x="3635" y="24759"/>
                  <a:pt x="3692" y="24816"/>
                </a:cubicBezTo>
                <a:cubicBezTo>
                  <a:pt x="3760" y="24872"/>
                  <a:pt x="3828" y="24929"/>
                  <a:pt x="3884" y="24985"/>
                </a:cubicBezTo>
                <a:lnTo>
                  <a:pt x="3963" y="25064"/>
                </a:lnTo>
                <a:cubicBezTo>
                  <a:pt x="3997" y="25098"/>
                  <a:pt x="4019" y="25120"/>
                  <a:pt x="4042" y="25155"/>
                </a:cubicBezTo>
                <a:cubicBezTo>
                  <a:pt x="4087" y="25200"/>
                  <a:pt x="4144" y="25256"/>
                  <a:pt x="4189" y="25313"/>
                </a:cubicBezTo>
                <a:cubicBezTo>
                  <a:pt x="4200" y="25335"/>
                  <a:pt x="4223" y="25358"/>
                  <a:pt x="4245" y="25391"/>
                </a:cubicBezTo>
                <a:cubicBezTo>
                  <a:pt x="4268" y="25414"/>
                  <a:pt x="4290" y="25448"/>
                  <a:pt x="4313" y="25481"/>
                </a:cubicBezTo>
                <a:cubicBezTo>
                  <a:pt x="4325" y="25504"/>
                  <a:pt x="4347" y="25527"/>
                  <a:pt x="4358" y="25549"/>
                </a:cubicBezTo>
                <a:cubicBezTo>
                  <a:pt x="4381" y="25584"/>
                  <a:pt x="4415" y="25617"/>
                  <a:pt x="4437" y="25651"/>
                </a:cubicBezTo>
                <a:cubicBezTo>
                  <a:pt x="4471" y="25707"/>
                  <a:pt x="4505" y="25764"/>
                  <a:pt x="4550" y="25820"/>
                </a:cubicBezTo>
                <a:lnTo>
                  <a:pt x="4550" y="25809"/>
                </a:lnTo>
                <a:cubicBezTo>
                  <a:pt x="4561" y="25843"/>
                  <a:pt x="4584" y="25877"/>
                  <a:pt x="4606" y="25900"/>
                </a:cubicBezTo>
                <a:lnTo>
                  <a:pt x="4674" y="26069"/>
                </a:lnTo>
                <a:cubicBezTo>
                  <a:pt x="4697" y="26125"/>
                  <a:pt x="4731" y="26193"/>
                  <a:pt x="4754" y="26261"/>
                </a:cubicBezTo>
                <a:cubicBezTo>
                  <a:pt x="4787" y="26317"/>
                  <a:pt x="4810" y="26374"/>
                  <a:pt x="4832" y="26442"/>
                </a:cubicBezTo>
                <a:cubicBezTo>
                  <a:pt x="4889" y="26554"/>
                  <a:pt x="4934" y="26667"/>
                  <a:pt x="4990" y="26791"/>
                </a:cubicBezTo>
                <a:cubicBezTo>
                  <a:pt x="5092" y="27029"/>
                  <a:pt x="5216" y="27254"/>
                  <a:pt x="5341" y="27480"/>
                </a:cubicBezTo>
                <a:cubicBezTo>
                  <a:pt x="5374" y="27536"/>
                  <a:pt x="5408" y="27604"/>
                  <a:pt x="5442" y="27661"/>
                </a:cubicBezTo>
                <a:cubicBezTo>
                  <a:pt x="5464" y="27694"/>
                  <a:pt x="5476" y="27729"/>
                  <a:pt x="5499" y="27751"/>
                </a:cubicBezTo>
                <a:cubicBezTo>
                  <a:pt x="5510" y="27785"/>
                  <a:pt x="5521" y="27807"/>
                  <a:pt x="5544" y="27830"/>
                </a:cubicBezTo>
                <a:lnTo>
                  <a:pt x="5645" y="28000"/>
                </a:lnTo>
                <a:cubicBezTo>
                  <a:pt x="5690" y="28056"/>
                  <a:pt x="5724" y="28101"/>
                  <a:pt x="5758" y="28158"/>
                </a:cubicBezTo>
                <a:lnTo>
                  <a:pt x="5860" y="28293"/>
                </a:lnTo>
                <a:cubicBezTo>
                  <a:pt x="5848" y="28429"/>
                  <a:pt x="5848" y="28564"/>
                  <a:pt x="5860" y="28688"/>
                </a:cubicBezTo>
                <a:lnTo>
                  <a:pt x="5893" y="28993"/>
                </a:lnTo>
                <a:cubicBezTo>
                  <a:pt x="5916" y="29083"/>
                  <a:pt x="5928" y="29185"/>
                  <a:pt x="5950" y="29275"/>
                </a:cubicBezTo>
                <a:cubicBezTo>
                  <a:pt x="5995" y="29478"/>
                  <a:pt x="6029" y="29681"/>
                  <a:pt x="6074" y="29885"/>
                </a:cubicBezTo>
                <a:cubicBezTo>
                  <a:pt x="6142" y="30201"/>
                  <a:pt x="6199" y="30528"/>
                  <a:pt x="6255" y="30845"/>
                </a:cubicBezTo>
                <a:cubicBezTo>
                  <a:pt x="6277" y="31025"/>
                  <a:pt x="6300" y="31206"/>
                  <a:pt x="6334" y="31386"/>
                </a:cubicBezTo>
                <a:cubicBezTo>
                  <a:pt x="6345" y="31545"/>
                  <a:pt x="6357" y="31703"/>
                  <a:pt x="6379" y="31861"/>
                </a:cubicBezTo>
                <a:cubicBezTo>
                  <a:pt x="6379" y="32019"/>
                  <a:pt x="6390" y="32188"/>
                  <a:pt x="6402" y="32346"/>
                </a:cubicBezTo>
                <a:cubicBezTo>
                  <a:pt x="6402" y="32538"/>
                  <a:pt x="6413" y="32741"/>
                  <a:pt x="6413" y="32933"/>
                </a:cubicBezTo>
                <a:lnTo>
                  <a:pt x="6413" y="33904"/>
                </a:lnTo>
                <a:cubicBezTo>
                  <a:pt x="6413" y="34254"/>
                  <a:pt x="6413" y="34593"/>
                  <a:pt x="6424" y="34931"/>
                </a:cubicBezTo>
                <a:lnTo>
                  <a:pt x="6424" y="35100"/>
                </a:lnTo>
                <a:cubicBezTo>
                  <a:pt x="6368" y="34965"/>
                  <a:pt x="6312" y="34829"/>
                  <a:pt x="6244" y="34694"/>
                </a:cubicBezTo>
                <a:cubicBezTo>
                  <a:pt x="6221" y="34626"/>
                  <a:pt x="6176" y="34548"/>
                  <a:pt x="6142" y="34468"/>
                </a:cubicBezTo>
                <a:cubicBezTo>
                  <a:pt x="6108" y="34390"/>
                  <a:pt x="6063" y="34299"/>
                  <a:pt x="6018" y="34209"/>
                </a:cubicBezTo>
                <a:lnTo>
                  <a:pt x="5883" y="33971"/>
                </a:lnTo>
                <a:cubicBezTo>
                  <a:pt x="5871" y="33961"/>
                  <a:pt x="5860" y="33938"/>
                  <a:pt x="5848" y="33915"/>
                </a:cubicBezTo>
                <a:cubicBezTo>
                  <a:pt x="5837" y="33904"/>
                  <a:pt x="5826" y="33893"/>
                  <a:pt x="5815" y="33870"/>
                </a:cubicBezTo>
                <a:cubicBezTo>
                  <a:pt x="5780" y="33836"/>
                  <a:pt x="5747" y="33791"/>
                  <a:pt x="5713" y="33757"/>
                </a:cubicBezTo>
                <a:cubicBezTo>
                  <a:pt x="5634" y="33667"/>
                  <a:pt x="5555" y="33588"/>
                  <a:pt x="5476" y="33509"/>
                </a:cubicBezTo>
                <a:lnTo>
                  <a:pt x="5442" y="33441"/>
                </a:lnTo>
                <a:cubicBezTo>
                  <a:pt x="5431" y="33419"/>
                  <a:pt x="5419" y="33384"/>
                  <a:pt x="5408" y="33362"/>
                </a:cubicBezTo>
                <a:cubicBezTo>
                  <a:pt x="5386" y="33317"/>
                  <a:pt x="5363" y="33271"/>
                  <a:pt x="5351" y="33226"/>
                </a:cubicBezTo>
                <a:cubicBezTo>
                  <a:pt x="5341" y="33193"/>
                  <a:pt x="5318" y="33170"/>
                  <a:pt x="5318" y="33136"/>
                </a:cubicBezTo>
                <a:lnTo>
                  <a:pt x="5318" y="33148"/>
                </a:lnTo>
                <a:cubicBezTo>
                  <a:pt x="5295" y="33091"/>
                  <a:pt x="5284" y="33046"/>
                  <a:pt x="5261" y="32990"/>
                </a:cubicBezTo>
                <a:cubicBezTo>
                  <a:pt x="5250" y="32944"/>
                  <a:pt x="5239" y="32899"/>
                  <a:pt x="5216" y="32854"/>
                </a:cubicBezTo>
                <a:cubicBezTo>
                  <a:pt x="5193" y="32764"/>
                  <a:pt x="5171" y="32662"/>
                  <a:pt x="5137" y="32571"/>
                </a:cubicBezTo>
                <a:cubicBezTo>
                  <a:pt x="5126" y="32526"/>
                  <a:pt x="5126" y="32493"/>
                  <a:pt x="5115" y="32448"/>
                </a:cubicBezTo>
                <a:cubicBezTo>
                  <a:pt x="5103" y="32403"/>
                  <a:pt x="5092" y="32368"/>
                  <a:pt x="5092" y="32323"/>
                </a:cubicBezTo>
                <a:cubicBezTo>
                  <a:pt x="5081" y="32245"/>
                  <a:pt x="5058" y="32177"/>
                  <a:pt x="5047" y="32097"/>
                </a:cubicBezTo>
                <a:lnTo>
                  <a:pt x="5047" y="31984"/>
                </a:lnTo>
                <a:cubicBezTo>
                  <a:pt x="5035" y="31951"/>
                  <a:pt x="5035" y="31917"/>
                  <a:pt x="5035" y="31883"/>
                </a:cubicBezTo>
                <a:cubicBezTo>
                  <a:pt x="5025" y="31816"/>
                  <a:pt x="5025" y="31748"/>
                  <a:pt x="5025" y="31680"/>
                </a:cubicBezTo>
                <a:cubicBezTo>
                  <a:pt x="5013" y="31612"/>
                  <a:pt x="5013" y="31545"/>
                  <a:pt x="5013" y="31477"/>
                </a:cubicBezTo>
                <a:lnTo>
                  <a:pt x="5013" y="31284"/>
                </a:lnTo>
                <a:cubicBezTo>
                  <a:pt x="5013" y="31228"/>
                  <a:pt x="5025" y="31172"/>
                  <a:pt x="5025" y="31116"/>
                </a:cubicBezTo>
                <a:cubicBezTo>
                  <a:pt x="5025" y="31070"/>
                  <a:pt x="5035" y="31025"/>
                  <a:pt x="5035" y="30980"/>
                </a:cubicBezTo>
                <a:cubicBezTo>
                  <a:pt x="5035" y="30957"/>
                  <a:pt x="5035" y="30935"/>
                  <a:pt x="5047" y="30923"/>
                </a:cubicBezTo>
                <a:cubicBezTo>
                  <a:pt x="5070" y="30912"/>
                  <a:pt x="5092" y="30890"/>
                  <a:pt x="5103" y="30855"/>
                </a:cubicBezTo>
                <a:cubicBezTo>
                  <a:pt x="5148" y="30709"/>
                  <a:pt x="5193" y="30551"/>
                  <a:pt x="5239" y="30404"/>
                </a:cubicBezTo>
                <a:cubicBezTo>
                  <a:pt x="5284" y="30268"/>
                  <a:pt x="5329" y="30133"/>
                  <a:pt x="5351" y="29997"/>
                </a:cubicBezTo>
                <a:cubicBezTo>
                  <a:pt x="5351" y="29990"/>
                  <a:pt x="5357" y="29982"/>
                  <a:pt x="5361" y="29974"/>
                </a:cubicBezTo>
                <a:lnTo>
                  <a:pt x="5361" y="29974"/>
                </a:lnTo>
                <a:cubicBezTo>
                  <a:pt x="5359" y="29975"/>
                  <a:pt x="5356" y="29975"/>
                  <a:pt x="5351" y="29975"/>
                </a:cubicBezTo>
                <a:cubicBezTo>
                  <a:pt x="5363" y="29952"/>
                  <a:pt x="5363" y="29930"/>
                  <a:pt x="5374" y="29907"/>
                </a:cubicBezTo>
                <a:lnTo>
                  <a:pt x="5374" y="29885"/>
                </a:lnTo>
                <a:cubicBezTo>
                  <a:pt x="5386" y="29862"/>
                  <a:pt x="5386" y="29851"/>
                  <a:pt x="5386" y="29829"/>
                </a:cubicBezTo>
                <a:cubicBezTo>
                  <a:pt x="5397" y="29749"/>
                  <a:pt x="5408" y="29659"/>
                  <a:pt x="5419" y="29568"/>
                </a:cubicBezTo>
                <a:cubicBezTo>
                  <a:pt x="5431" y="29490"/>
                  <a:pt x="5442" y="29410"/>
                  <a:pt x="5442" y="29332"/>
                </a:cubicBezTo>
                <a:cubicBezTo>
                  <a:pt x="5442" y="29287"/>
                  <a:pt x="5442" y="29241"/>
                  <a:pt x="5454" y="29196"/>
                </a:cubicBezTo>
                <a:lnTo>
                  <a:pt x="5454" y="29061"/>
                </a:lnTo>
                <a:cubicBezTo>
                  <a:pt x="5454" y="29026"/>
                  <a:pt x="5442" y="28981"/>
                  <a:pt x="5442" y="28948"/>
                </a:cubicBezTo>
                <a:cubicBezTo>
                  <a:pt x="5442" y="28868"/>
                  <a:pt x="5431" y="28790"/>
                  <a:pt x="5419" y="28710"/>
                </a:cubicBezTo>
                <a:cubicBezTo>
                  <a:pt x="5397" y="28609"/>
                  <a:pt x="5374" y="28496"/>
                  <a:pt x="5318" y="28394"/>
                </a:cubicBezTo>
                <a:cubicBezTo>
                  <a:pt x="5273" y="28304"/>
                  <a:pt x="5193" y="28236"/>
                  <a:pt x="5092" y="28191"/>
                </a:cubicBezTo>
                <a:cubicBezTo>
                  <a:pt x="5016" y="28166"/>
                  <a:pt x="4934" y="28153"/>
                  <a:pt x="4850" y="28153"/>
                </a:cubicBezTo>
                <a:cubicBezTo>
                  <a:pt x="4821" y="28153"/>
                  <a:pt x="4793" y="28155"/>
                  <a:pt x="4764" y="28158"/>
                </a:cubicBezTo>
                <a:cubicBezTo>
                  <a:pt x="4652" y="28180"/>
                  <a:pt x="4561" y="28236"/>
                  <a:pt x="4471" y="28304"/>
                </a:cubicBezTo>
                <a:cubicBezTo>
                  <a:pt x="4392" y="28372"/>
                  <a:pt x="4325" y="28462"/>
                  <a:pt x="4279" y="28564"/>
                </a:cubicBezTo>
                <a:cubicBezTo>
                  <a:pt x="4223" y="28677"/>
                  <a:pt x="4212" y="28801"/>
                  <a:pt x="4223" y="28925"/>
                </a:cubicBezTo>
                <a:cubicBezTo>
                  <a:pt x="4223" y="28981"/>
                  <a:pt x="4245" y="29038"/>
                  <a:pt x="4257" y="29094"/>
                </a:cubicBezTo>
                <a:lnTo>
                  <a:pt x="4290" y="29196"/>
                </a:lnTo>
                <a:cubicBezTo>
                  <a:pt x="4302" y="29230"/>
                  <a:pt x="4313" y="29252"/>
                  <a:pt x="4313" y="29287"/>
                </a:cubicBezTo>
                <a:cubicBezTo>
                  <a:pt x="4325" y="29297"/>
                  <a:pt x="4325" y="29309"/>
                  <a:pt x="4335" y="29332"/>
                </a:cubicBezTo>
                <a:cubicBezTo>
                  <a:pt x="4358" y="29365"/>
                  <a:pt x="4370" y="29410"/>
                  <a:pt x="4392" y="29455"/>
                </a:cubicBezTo>
                <a:cubicBezTo>
                  <a:pt x="4403" y="29490"/>
                  <a:pt x="4426" y="29523"/>
                  <a:pt x="4448" y="29558"/>
                </a:cubicBezTo>
                <a:cubicBezTo>
                  <a:pt x="4460" y="29591"/>
                  <a:pt x="4483" y="29625"/>
                  <a:pt x="4493" y="29659"/>
                </a:cubicBezTo>
                <a:cubicBezTo>
                  <a:pt x="4528" y="29704"/>
                  <a:pt x="4550" y="29738"/>
                  <a:pt x="4573" y="29783"/>
                </a:cubicBezTo>
                <a:cubicBezTo>
                  <a:pt x="4596" y="29817"/>
                  <a:pt x="4618" y="29862"/>
                  <a:pt x="4641" y="29896"/>
                </a:cubicBezTo>
                <a:lnTo>
                  <a:pt x="4708" y="29997"/>
                </a:lnTo>
                <a:cubicBezTo>
                  <a:pt x="4742" y="30065"/>
                  <a:pt x="4787" y="30133"/>
                  <a:pt x="4821" y="30201"/>
                </a:cubicBezTo>
                <a:cubicBezTo>
                  <a:pt x="4821" y="30212"/>
                  <a:pt x="4821" y="30212"/>
                  <a:pt x="4832" y="30212"/>
                </a:cubicBezTo>
                <a:lnTo>
                  <a:pt x="4821" y="30212"/>
                </a:lnTo>
                <a:cubicBezTo>
                  <a:pt x="4844" y="30246"/>
                  <a:pt x="4855" y="30280"/>
                  <a:pt x="4866" y="30314"/>
                </a:cubicBezTo>
                <a:cubicBezTo>
                  <a:pt x="4877" y="30325"/>
                  <a:pt x="4877" y="30348"/>
                  <a:pt x="4889" y="30359"/>
                </a:cubicBezTo>
                <a:lnTo>
                  <a:pt x="4889" y="30404"/>
                </a:lnTo>
                <a:lnTo>
                  <a:pt x="4889" y="30483"/>
                </a:lnTo>
                <a:lnTo>
                  <a:pt x="4855" y="30788"/>
                </a:lnTo>
                <a:cubicBezTo>
                  <a:pt x="4844" y="30890"/>
                  <a:pt x="4844" y="31003"/>
                  <a:pt x="4832" y="31104"/>
                </a:cubicBezTo>
                <a:lnTo>
                  <a:pt x="4832" y="31194"/>
                </a:lnTo>
                <a:lnTo>
                  <a:pt x="4832" y="31274"/>
                </a:lnTo>
                <a:lnTo>
                  <a:pt x="4832" y="31386"/>
                </a:lnTo>
                <a:cubicBezTo>
                  <a:pt x="4844" y="31409"/>
                  <a:pt x="4844" y="31442"/>
                  <a:pt x="4844" y="31465"/>
                </a:cubicBezTo>
                <a:lnTo>
                  <a:pt x="4844" y="31477"/>
                </a:lnTo>
                <a:lnTo>
                  <a:pt x="4844" y="31488"/>
                </a:lnTo>
                <a:cubicBezTo>
                  <a:pt x="4844" y="31545"/>
                  <a:pt x="4855" y="31612"/>
                  <a:pt x="4855" y="31668"/>
                </a:cubicBezTo>
                <a:cubicBezTo>
                  <a:pt x="4855" y="31736"/>
                  <a:pt x="4866" y="31793"/>
                  <a:pt x="4877" y="31861"/>
                </a:cubicBezTo>
                <a:cubicBezTo>
                  <a:pt x="4877" y="31906"/>
                  <a:pt x="4889" y="31962"/>
                  <a:pt x="4889" y="32007"/>
                </a:cubicBezTo>
                <a:cubicBezTo>
                  <a:pt x="4900" y="32064"/>
                  <a:pt x="4912" y="32109"/>
                  <a:pt x="4922" y="32154"/>
                </a:cubicBezTo>
                <a:cubicBezTo>
                  <a:pt x="4934" y="32222"/>
                  <a:pt x="4945" y="32278"/>
                  <a:pt x="4957" y="32335"/>
                </a:cubicBezTo>
                <a:lnTo>
                  <a:pt x="4957" y="32346"/>
                </a:lnTo>
                <a:cubicBezTo>
                  <a:pt x="4968" y="32380"/>
                  <a:pt x="4979" y="32413"/>
                  <a:pt x="4979" y="32448"/>
                </a:cubicBezTo>
                <a:cubicBezTo>
                  <a:pt x="5002" y="32493"/>
                  <a:pt x="5013" y="32549"/>
                  <a:pt x="5025" y="32594"/>
                </a:cubicBezTo>
                <a:cubicBezTo>
                  <a:pt x="5025" y="32617"/>
                  <a:pt x="5035" y="32651"/>
                  <a:pt x="5047" y="32674"/>
                </a:cubicBezTo>
                <a:cubicBezTo>
                  <a:pt x="5070" y="32730"/>
                  <a:pt x="5081" y="32786"/>
                  <a:pt x="5103" y="32842"/>
                </a:cubicBezTo>
                <a:cubicBezTo>
                  <a:pt x="5126" y="32922"/>
                  <a:pt x="5148" y="32990"/>
                  <a:pt x="5183" y="33068"/>
                </a:cubicBezTo>
                <a:cubicBezTo>
                  <a:pt x="5193" y="33103"/>
                  <a:pt x="5205" y="33136"/>
                  <a:pt x="5216" y="33181"/>
                </a:cubicBezTo>
                <a:cubicBezTo>
                  <a:pt x="5228" y="33193"/>
                  <a:pt x="5228" y="33204"/>
                  <a:pt x="5239" y="33215"/>
                </a:cubicBezTo>
                <a:lnTo>
                  <a:pt x="5273" y="33283"/>
                </a:lnTo>
                <a:cubicBezTo>
                  <a:pt x="5273" y="33294"/>
                  <a:pt x="5273" y="33294"/>
                  <a:pt x="5284" y="33306"/>
                </a:cubicBezTo>
                <a:cubicBezTo>
                  <a:pt x="5250" y="33283"/>
                  <a:pt x="5216" y="33249"/>
                  <a:pt x="5193" y="33226"/>
                </a:cubicBezTo>
                <a:cubicBezTo>
                  <a:pt x="5148" y="33159"/>
                  <a:pt x="5103" y="33103"/>
                  <a:pt x="5058" y="33046"/>
                </a:cubicBezTo>
                <a:cubicBezTo>
                  <a:pt x="4990" y="32967"/>
                  <a:pt x="4934" y="32877"/>
                  <a:pt x="4866" y="32809"/>
                </a:cubicBezTo>
                <a:cubicBezTo>
                  <a:pt x="4832" y="32764"/>
                  <a:pt x="4799" y="32730"/>
                  <a:pt x="4764" y="32696"/>
                </a:cubicBezTo>
                <a:cubicBezTo>
                  <a:pt x="4731" y="32651"/>
                  <a:pt x="4686" y="32617"/>
                  <a:pt x="4652" y="32571"/>
                </a:cubicBezTo>
                <a:lnTo>
                  <a:pt x="4652" y="32561"/>
                </a:lnTo>
                <a:cubicBezTo>
                  <a:pt x="4629" y="32538"/>
                  <a:pt x="4618" y="32515"/>
                  <a:pt x="4606" y="32504"/>
                </a:cubicBezTo>
                <a:cubicBezTo>
                  <a:pt x="4596" y="32481"/>
                  <a:pt x="4584" y="32459"/>
                  <a:pt x="4573" y="32448"/>
                </a:cubicBezTo>
                <a:cubicBezTo>
                  <a:pt x="4573" y="32448"/>
                  <a:pt x="4561" y="32448"/>
                  <a:pt x="4561" y="32436"/>
                </a:cubicBezTo>
                <a:cubicBezTo>
                  <a:pt x="4558" y="32433"/>
                  <a:pt x="4555" y="32429"/>
                  <a:pt x="4553" y="32425"/>
                </a:cubicBezTo>
                <a:lnTo>
                  <a:pt x="4553" y="32425"/>
                </a:lnTo>
                <a:cubicBezTo>
                  <a:pt x="4561" y="32427"/>
                  <a:pt x="4561" y="32436"/>
                  <a:pt x="4561" y="32436"/>
                </a:cubicBezTo>
                <a:cubicBezTo>
                  <a:pt x="4561" y="32426"/>
                  <a:pt x="4561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3" y="32425"/>
                  <a:pt x="4553" y="32425"/>
                </a:cubicBezTo>
                <a:lnTo>
                  <a:pt x="4553" y="32425"/>
                </a:lnTo>
                <a:cubicBezTo>
                  <a:pt x="4553" y="32425"/>
                  <a:pt x="4552" y="32425"/>
                  <a:pt x="4550" y="32425"/>
                </a:cubicBezTo>
                <a:cubicBezTo>
                  <a:pt x="4551" y="32425"/>
                  <a:pt x="4552" y="32425"/>
                  <a:pt x="4553" y="32425"/>
                </a:cubicBezTo>
                <a:lnTo>
                  <a:pt x="4553" y="32425"/>
                </a:lnTo>
                <a:cubicBezTo>
                  <a:pt x="4549" y="32418"/>
                  <a:pt x="4547" y="32410"/>
                  <a:pt x="4539" y="32403"/>
                </a:cubicBezTo>
                <a:lnTo>
                  <a:pt x="4539" y="32403"/>
                </a:lnTo>
                <a:lnTo>
                  <a:pt x="4550" y="32413"/>
                </a:lnTo>
                <a:cubicBezTo>
                  <a:pt x="4539" y="32403"/>
                  <a:pt x="4539" y="32391"/>
                  <a:pt x="4528" y="32391"/>
                </a:cubicBezTo>
                <a:lnTo>
                  <a:pt x="4528" y="32380"/>
                </a:lnTo>
                <a:cubicBezTo>
                  <a:pt x="4471" y="32301"/>
                  <a:pt x="4426" y="32233"/>
                  <a:pt x="4370" y="32154"/>
                </a:cubicBezTo>
                <a:lnTo>
                  <a:pt x="4200" y="31951"/>
                </a:lnTo>
                <a:cubicBezTo>
                  <a:pt x="4144" y="31883"/>
                  <a:pt x="4087" y="31826"/>
                  <a:pt x="4019" y="31770"/>
                </a:cubicBezTo>
                <a:cubicBezTo>
                  <a:pt x="3952" y="31703"/>
                  <a:pt x="3884" y="31646"/>
                  <a:pt x="3816" y="31590"/>
                </a:cubicBezTo>
                <a:cubicBezTo>
                  <a:pt x="3802" y="31580"/>
                  <a:pt x="3787" y="31577"/>
                  <a:pt x="3773" y="31577"/>
                </a:cubicBezTo>
                <a:cubicBezTo>
                  <a:pt x="3754" y="31577"/>
                  <a:pt x="3734" y="31583"/>
                  <a:pt x="3715" y="31590"/>
                </a:cubicBezTo>
                <a:cubicBezTo>
                  <a:pt x="3692" y="31578"/>
                  <a:pt x="3681" y="31555"/>
                  <a:pt x="3658" y="31545"/>
                </a:cubicBezTo>
                <a:cubicBezTo>
                  <a:pt x="3647" y="31522"/>
                  <a:pt x="3625" y="31499"/>
                  <a:pt x="3602" y="31465"/>
                </a:cubicBezTo>
                <a:cubicBezTo>
                  <a:pt x="3579" y="31432"/>
                  <a:pt x="3568" y="31397"/>
                  <a:pt x="3545" y="31364"/>
                </a:cubicBezTo>
                <a:cubicBezTo>
                  <a:pt x="3500" y="31274"/>
                  <a:pt x="3467" y="31183"/>
                  <a:pt x="3432" y="31093"/>
                </a:cubicBezTo>
                <a:cubicBezTo>
                  <a:pt x="3376" y="30935"/>
                  <a:pt x="3342" y="30788"/>
                  <a:pt x="3308" y="30630"/>
                </a:cubicBezTo>
                <a:cubicBezTo>
                  <a:pt x="3263" y="30449"/>
                  <a:pt x="3218" y="30258"/>
                  <a:pt x="3139" y="30077"/>
                </a:cubicBezTo>
                <a:cubicBezTo>
                  <a:pt x="3105" y="29975"/>
                  <a:pt x="3071" y="29885"/>
                  <a:pt x="3026" y="29794"/>
                </a:cubicBezTo>
                <a:cubicBezTo>
                  <a:pt x="2981" y="29693"/>
                  <a:pt x="2935" y="29603"/>
                  <a:pt x="2879" y="29512"/>
                </a:cubicBezTo>
                <a:lnTo>
                  <a:pt x="2812" y="29377"/>
                </a:lnTo>
                <a:cubicBezTo>
                  <a:pt x="2789" y="29332"/>
                  <a:pt x="2755" y="29297"/>
                  <a:pt x="2721" y="29252"/>
                </a:cubicBezTo>
                <a:cubicBezTo>
                  <a:pt x="2699" y="29207"/>
                  <a:pt x="2665" y="29174"/>
                  <a:pt x="2631" y="29139"/>
                </a:cubicBezTo>
                <a:cubicBezTo>
                  <a:pt x="2597" y="29106"/>
                  <a:pt x="2563" y="29061"/>
                  <a:pt x="2529" y="29026"/>
                </a:cubicBezTo>
                <a:cubicBezTo>
                  <a:pt x="2461" y="28959"/>
                  <a:pt x="2383" y="28880"/>
                  <a:pt x="2303" y="28812"/>
                </a:cubicBezTo>
                <a:cubicBezTo>
                  <a:pt x="2247" y="28778"/>
                  <a:pt x="2190" y="28733"/>
                  <a:pt x="2123" y="28710"/>
                </a:cubicBezTo>
                <a:cubicBezTo>
                  <a:pt x="2067" y="28688"/>
                  <a:pt x="2021" y="28677"/>
                  <a:pt x="1976" y="28665"/>
                </a:cubicBezTo>
                <a:cubicBezTo>
                  <a:pt x="1925" y="28660"/>
                  <a:pt x="1877" y="28657"/>
                  <a:pt x="1831" y="28657"/>
                </a:cubicBezTo>
                <a:cubicBezTo>
                  <a:pt x="1784" y="28657"/>
                  <a:pt x="1739" y="28660"/>
                  <a:pt x="1694" y="28665"/>
                </a:cubicBezTo>
                <a:cubicBezTo>
                  <a:pt x="1581" y="28677"/>
                  <a:pt x="1480" y="28700"/>
                  <a:pt x="1377" y="28745"/>
                </a:cubicBezTo>
                <a:cubicBezTo>
                  <a:pt x="1287" y="28778"/>
                  <a:pt x="1197" y="28835"/>
                  <a:pt x="1107" y="28891"/>
                </a:cubicBezTo>
                <a:cubicBezTo>
                  <a:pt x="1051" y="28925"/>
                  <a:pt x="1005" y="28970"/>
                  <a:pt x="960" y="29026"/>
                </a:cubicBezTo>
                <a:cubicBezTo>
                  <a:pt x="926" y="29083"/>
                  <a:pt x="892" y="29139"/>
                  <a:pt x="870" y="29207"/>
                </a:cubicBezTo>
                <a:cubicBezTo>
                  <a:pt x="858" y="29241"/>
                  <a:pt x="847" y="29275"/>
                  <a:pt x="847" y="29309"/>
                </a:cubicBezTo>
                <a:lnTo>
                  <a:pt x="847" y="29410"/>
                </a:lnTo>
                <a:cubicBezTo>
                  <a:pt x="847" y="29433"/>
                  <a:pt x="858" y="29467"/>
                  <a:pt x="858" y="29501"/>
                </a:cubicBezTo>
                <a:cubicBezTo>
                  <a:pt x="870" y="29523"/>
                  <a:pt x="881" y="29535"/>
                  <a:pt x="881" y="29558"/>
                </a:cubicBezTo>
                <a:cubicBezTo>
                  <a:pt x="926" y="29659"/>
                  <a:pt x="994" y="29738"/>
                  <a:pt x="1061" y="29817"/>
                </a:cubicBezTo>
                <a:cubicBezTo>
                  <a:pt x="1096" y="29862"/>
                  <a:pt x="1129" y="29907"/>
                  <a:pt x="1163" y="29941"/>
                </a:cubicBezTo>
                <a:cubicBezTo>
                  <a:pt x="1209" y="29975"/>
                  <a:pt x="1242" y="30009"/>
                  <a:pt x="1287" y="30043"/>
                </a:cubicBezTo>
                <a:cubicBezTo>
                  <a:pt x="1367" y="30099"/>
                  <a:pt x="1445" y="30155"/>
                  <a:pt x="1536" y="30201"/>
                </a:cubicBezTo>
                <a:cubicBezTo>
                  <a:pt x="1615" y="30246"/>
                  <a:pt x="1705" y="30291"/>
                  <a:pt x="1784" y="30336"/>
                </a:cubicBezTo>
                <a:cubicBezTo>
                  <a:pt x="1874" y="30381"/>
                  <a:pt x="1954" y="30438"/>
                  <a:pt x="2032" y="30483"/>
                </a:cubicBezTo>
                <a:cubicBezTo>
                  <a:pt x="2112" y="30539"/>
                  <a:pt x="2190" y="30596"/>
                  <a:pt x="2258" y="30664"/>
                </a:cubicBezTo>
                <a:cubicBezTo>
                  <a:pt x="2303" y="30697"/>
                  <a:pt x="2348" y="30743"/>
                  <a:pt x="2383" y="30788"/>
                </a:cubicBezTo>
                <a:cubicBezTo>
                  <a:pt x="2473" y="30890"/>
                  <a:pt x="2541" y="30991"/>
                  <a:pt x="2619" y="31093"/>
                </a:cubicBezTo>
                <a:cubicBezTo>
                  <a:pt x="2699" y="31206"/>
                  <a:pt x="2777" y="31307"/>
                  <a:pt x="2857" y="31409"/>
                </a:cubicBezTo>
                <a:lnTo>
                  <a:pt x="2857" y="31397"/>
                </a:lnTo>
                <a:cubicBezTo>
                  <a:pt x="2890" y="31442"/>
                  <a:pt x="2935" y="31477"/>
                  <a:pt x="2981" y="31510"/>
                </a:cubicBezTo>
                <a:cubicBezTo>
                  <a:pt x="3139" y="31646"/>
                  <a:pt x="3319" y="31736"/>
                  <a:pt x="3500" y="31826"/>
                </a:cubicBezTo>
                <a:cubicBezTo>
                  <a:pt x="3590" y="31883"/>
                  <a:pt x="3670" y="31928"/>
                  <a:pt x="3760" y="31974"/>
                </a:cubicBezTo>
                <a:cubicBezTo>
                  <a:pt x="3839" y="32019"/>
                  <a:pt x="3929" y="32075"/>
                  <a:pt x="4008" y="32120"/>
                </a:cubicBezTo>
                <a:cubicBezTo>
                  <a:pt x="4031" y="32142"/>
                  <a:pt x="4064" y="32165"/>
                  <a:pt x="4099" y="32188"/>
                </a:cubicBezTo>
                <a:cubicBezTo>
                  <a:pt x="4167" y="32255"/>
                  <a:pt x="4234" y="32323"/>
                  <a:pt x="4290" y="32391"/>
                </a:cubicBezTo>
                <a:cubicBezTo>
                  <a:pt x="4302" y="32413"/>
                  <a:pt x="4313" y="32425"/>
                  <a:pt x="4325" y="32448"/>
                </a:cubicBezTo>
                <a:cubicBezTo>
                  <a:pt x="4370" y="32504"/>
                  <a:pt x="4403" y="32561"/>
                  <a:pt x="4448" y="32617"/>
                </a:cubicBezTo>
                <a:lnTo>
                  <a:pt x="4437" y="32617"/>
                </a:lnTo>
                <a:cubicBezTo>
                  <a:pt x="4460" y="32639"/>
                  <a:pt x="4471" y="32662"/>
                  <a:pt x="4483" y="32684"/>
                </a:cubicBezTo>
                <a:lnTo>
                  <a:pt x="4483" y="32674"/>
                </a:lnTo>
                <a:cubicBezTo>
                  <a:pt x="4493" y="32684"/>
                  <a:pt x="4493" y="32707"/>
                  <a:pt x="4505" y="32719"/>
                </a:cubicBezTo>
                <a:lnTo>
                  <a:pt x="4516" y="32719"/>
                </a:lnTo>
                <a:lnTo>
                  <a:pt x="4516" y="32730"/>
                </a:lnTo>
                <a:cubicBezTo>
                  <a:pt x="4573" y="32820"/>
                  <a:pt x="4641" y="32899"/>
                  <a:pt x="4697" y="32990"/>
                </a:cubicBezTo>
                <a:lnTo>
                  <a:pt x="4900" y="33226"/>
                </a:lnTo>
                <a:lnTo>
                  <a:pt x="5103" y="33429"/>
                </a:lnTo>
                <a:cubicBezTo>
                  <a:pt x="5171" y="33486"/>
                  <a:pt x="5239" y="33542"/>
                  <a:pt x="5306" y="33610"/>
                </a:cubicBezTo>
                <a:lnTo>
                  <a:pt x="5341" y="33644"/>
                </a:lnTo>
                <a:cubicBezTo>
                  <a:pt x="5351" y="33655"/>
                  <a:pt x="5351" y="33655"/>
                  <a:pt x="5351" y="33667"/>
                </a:cubicBezTo>
                <a:cubicBezTo>
                  <a:pt x="5476" y="33825"/>
                  <a:pt x="5600" y="33994"/>
                  <a:pt x="5724" y="34152"/>
                </a:cubicBezTo>
                <a:cubicBezTo>
                  <a:pt x="5735" y="34175"/>
                  <a:pt x="5747" y="34186"/>
                  <a:pt x="5758" y="34209"/>
                </a:cubicBezTo>
                <a:cubicBezTo>
                  <a:pt x="5747" y="34209"/>
                  <a:pt x="5735" y="34197"/>
                  <a:pt x="5724" y="34197"/>
                </a:cubicBezTo>
                <a:cubicBezTo>
                  <a:pt x="5622" y="34141"/>
                  <a:pt x="5510" y="34107"/>
                  <a:pt x="5397" y="34084"/>
                </a:cubicBezTo>
                <a:cubicBezTo>
                  <a:pt x="5306" y="34051"/>
                  <a:pt x="5216" y="34039"/>
                  <a:pt x="5126" y="34017"/>
                </a:cubicBezTo>
                <a:cubicBezTo>
                  <a:pt x="5047" y="33994"/>
                  <a:pt x="4968" y="33971"/>
                  <a:pt x="4877" y="33961"/>
                </a:cubicBezTo>
                <a:cubicBezTo>
                  <a:pt x="4799" y="33938"/>
                  <a:pt x="4719" y="33926"/>
                  <a:pt x="4641" y="33904"/>
                </a:cubicBezTo>
                <a:cubicBezTo>
                  <a:pt x="4629" y="33904"/>
                  <a:pt x="4606" y="33904"/>
                  <a:pt x="4596" y="33893"/>
                </a:cubicBezTo>
                <a:cubicBezTo>
                  <a:pt x="4561" y="33893"/>
                  <a:pt x="4528" y="33881"/>
                  <a:pt x="4483" y="33870"/>
                </a:cubicBezTo>
                <a:lnTo>
                  <a:pt x="4483" y="33870"/>
                </a:lnTo>
                <a:cubicBezTo>
                  <a:pt x="4483" y="33870"/>
                  <a:pt x="4483" y="33871"/>
                  <a:pt x="4483" y="33871"/>
                </a:cubicBezTo>
                <a:lnTo>
                  <a:pt x="4483" y="33871"/>
                </a:lnTo>
                <a:cubicBezTo>
                  <a:pt x="4479" y="33870"/>
                  <a:pt x="4475" y="33870"/>
                  <a:pt x="4471" y="33870"/>
                </a:cubicBezTo>
                <a:cubicBezTo>
                  <a:pt x="4460" y="33870"/>
                  <a:pt x="4448" y="33870"/>
                  <a:pt x="4426" y="33859"/>
                </a:cubicBezTo>
                <a:cubicBezTo>
                  <a:pt x="4370" y="33848"/>
                  <a:pt x="4302" y="33836"/>
                  <a:pt x="4234" y="33825"/>
                </a:cubicBezTo>
                <a:lnTo>
                  <a:pt x="3692" y="33723"/>
                </a:lnTo>
                <a:lnTo>
                  <a:pt x="3421" y="33690"/>
                </a:lnTo>
                <a:cubicBezTo>
                  <a:pt x="3376" y="33678"/>
                  <a:pt x="3331" y="33678"/>
                  <a:pt x="3286" y="33667"/>
                </a:cubicBezTo>
                <a:cubicBezTo>
                  <a:pt x="3229" y="33667"/>
                  <a:pt x="3184" y="33655"/>
                  <a:pt x="3139" y="33644"/>
                </a:cubicBezTo>
                <a:cubicBezTo>
                  <a:pt x="3083" y="33633"/>
                  <a:pt x="3038" y="33622"/>
                  <a:pt x="2981" y="33599"/>
                </a:cubicBezTo>
                <a:cubicBezTo>
                  <a:pt x="2823" y="33542"/>
                  <a:pt x="2654" y="33475"/>
                  <a:pt x="2496" y="33407"/>
                </a:cubicBezTo>
                <a:cubicBezTo>
                  <a:pt x="2315" y="33339"/>
                  <a:pt x="2134" y="33261"/>
                  <a:pt x="1954" y="33181"/>
                </a:cubicBezTo>
                <a:cubicBezTo>
                  <a:pt x="1784" y="33103"/>
                  <a:pt x="1603" y="33035"/>
                  <a:pt x="1423" y="32967"/>
                </a:cubicBezTo>
                <a:cubicBezTo>
                  <a:pt x="1303" y="32933"/>
                  <a:pt x="1177" y="32899"/>
                  <a:pt x="1049" y="32899"/>
                </a:cubicBezTo>
                <a:cubicBezTo>
                  <a:pt x="1008" y="32899"/>
                  <a:pt x="967" y="32902"/>
                  <a:pt x="926" y="32910"/>
                </a:cubicBezTo>
                <a:cubicBezTo>
                  <a:pt x="813" y="32944"/>
                  <a:pt x="712" y="33012"/>
                  <a:pt x="644" y="33113"/>
                </a:cubicBezTo>
                <a:cubicBezTo>
                  <a:pt x="576" y="33226"/>
                  <a:pt x="519" y="33351"/>
                  <a:pt x="531" y="33475"/>
                </a:cubicBezTo>
                <a:cubicBezTo>
                  <a:pt x="542" y="33599"/>
                  <a:pt x="599" y="33712"/>
                  <a:pt x="678" y="33803"/>
                </a:cubicBezTo>
                <a:cubicBezTo>
                  <a:pt x="757" y="33893"/>
                  <a:pt x="858" y="33961"/>
                  <a:pt x="960" y="34006"/>
                </a:cubicBezTo>
                <a:cubicBezTo>
                  <a:pt x="1073" y="34062"/>
                  <a:pt x="1209" y="34096"/>
                  <a:pt x="1332" y="34107"/>
                </a:cubicBezTo>
                <a:cubicBezTo>
                  <a:pt x="1377" y="34107"/>
                  <a:pt x="1423" y="34112"/>
                  <a:pt x="1471" y="34112"/>
                </a:cubicBezTo>
                <a:cubicBezTo>
                  <a:pt x="1496" y="34112"/>
                  <a:pt x="1521" y="34111"/>
                  <a:pt x="1547" y="34107"/>
                </a:cubicBezTo>
                <a:cubicBezTo>
                  <a:pt x="1592" y="34107"/>
                  <a:pt x="1648" y="34096"/>
                  <a:pt x="1705" y="34084"/>
                </a:cubicBezTo>
                <a:lnTo>
                  <a:pt x="1705" y="34084"/>
                </a:lnTo>
                <a:lnTo>
                  <a:pt x="1694" y="34096"/>
                </a:lnTo>
                <a:cubicBezTo>
                  <a:pt x="1728" y="34084"/>
                  <a:pt x="1773" y="34073"/>
                  <a:pt x="1806" y="34073"/>
                </a:cubicBezTo>
                <a:cubicBezTo>
                  <a:pt x="1841" y="34062"/>
                  <a:pt x="1886" y="34051"/>
                  <a:pt x="1919" y="34039"/>
                </a:cubicBezTo>
                <a:lnTo>
                  <a:pt x="2021" y="34006"/>
                </a:lnTo>
                <a:cubicBezTo>
                  <a:pt x="2055" y="34006"/>
                  <a:pt x="2077" y="33994"/>
                  <a:pt x="2112" y="33983"/>
                </a:cubicBezTo>
                <a:cubicBezTo>
                  <a:pt x="2236" y="33938"/>
                  <a:pt x="2371" y="33893"/>
                  <a:pt x="2496" y="33870"/>
                </a:cubicBezTo>
                <a:cubicBezTo>
                  <a:pt x="2563" y="33859"/>
                  <a:pt x="2619" y="33848"/>
                  <a:pt x="2687" y="33836"/>
                </a:cubicBezTo>
                <a:lnTo>
                  <a:pt x="2890" y="33803"/>
                </a:lnTo>
                <a:cubicBezTo>
                  <a:pt x="2902" y="33803"/>
                  <a:pt x="2913" y="33791"/>
                  <a:pt x="2925" y="33780"/>
                </a:cubicBezTo>
                <a:cubicBezTo>
                  <a:pt x="2925" y="33791"/>
                  <a:pt x="2935" y="33791"/>
                  <a:pt x="2947" y="33791"/>
                </a:cubicBezTo>
                <a:cubicBezTo>
                  <a:pt x="2970" y="33803"/>
                  <a:pt x="2992" y="33813"/>
                  <a:pt x="3015" y="33813"/>
                </a:cubicBezTo>
                <a:cubicBezTo>
                  <a:pt x="3060" y="33825"/>
                  <a:pt x="3116" y="33848"/>
                  <a:pt x="3161" y="33848"/>
                </a:cubicBezTo>
                <a:cubicBezTo>
                  <a:pt x="3252" y="33870"/>
                  <a:pt x="3342" y="33881"/>
                  <a:pt x="3432" y="33893"/>
                </a:cubicBezTo>
                <a:cubicBezTo>
                  <a:pt x="3534" y="33904"/>
                  <a:pt x="3625" y="33926"/>
                  <a:pt x="3726" y="33938"/>
                </a:cubicBezTo>
                <a:lnTo>
                  <a:pt x="4268" y="34039"/>
                </a:lnTo>
                <a:cubicBezTo>
                  <a:pt x="4460" y="34073"/>
                  <a:pt x="4652" y="34107"/>
                  <a:pt x="4832" y="34152"/>
                </a:cubicBezTo>
                <a:lnTo>
                  <a:pt x="4844" y="34152"/>
                </a:lnTo>
                <a:cubicBezTo>
                  <a:pt x="4922" y="34164"/>
                  <a:pt x="5002" y="34186"/>
                  <a:pt x="5081" y="34197"/>
                </a:cubicBezTo>
                <a:lnTo>
                  <a:pt x="5070" y="34197"/>
                </a:lnTo>
                <a:cubicBezTo>
                  <a:pt x="5261" y="34232"/>
                  <a:pt x="5442" y="34265"/>
                  <a:pt x="5622" y="34333"/>
                </a:cubicBezTo>
                <a:cubicBezTo>
                  <a:pt x="5668" y="34344"/>
                  <a:pt x="5713" y="34367"/>
                  <a:pt x="5758" y="34390"/>
                </a:cubicBezTo>
                <a:cubicBezTo>
                  <a:pt x="5792" y="34400"/>
                  <a:pt x="5837" y="34435"/>
                  <a:pt x="5871" y="34446"/>
                </a:cubicBezTo>
                <a:cubicBezTo>
                  <a:pt x="5883" y="34457"/>
                  <a:pt x="5905" y="34457"/>
                  <a:pt x="5916" y="34457"/>
                </a:cubicBezTo>
                <a:lnTo>
                  <a:pt x="5928" y="34468"/>
                </a:lnTo>
                <a:cubicBezTo>
                  <a:pt x="5939" y="34502"/>
                  <a:pt x="5961" y="34536"/>
                  <a:pt x="5984" y="34570"/>
                </a:cubicBezTo>
                <a:cubicBezTo>
                  <a:pt x="6029" y="34661"/>
                  <a:pt x="6074" y="34751"/>
                  <a:pt x="6131" y="34841"/>
                </a:cubicBezTo>
                <a:cubicBezTo>
                  <a:pt x="6164" y="34920"/>
                  <a:pt x="6199" y="34999"/>
                  <a:pt x="6244" y="35078"/>
                </a:cubicBezTo>
                <a:cubicBezTo>
                  <a:pt x="6300" y="35202"/>
                  <a:pt x="6368" y="35326"/>
                  <a:pt x="6424" y="35451"/>
                </a:cubicBezTo>
                <a:lnTo>
                  <a:pt x="6424" y="35473"/>
                </a:lnTo>
                <a:cubicBezTo>
                  <a:pt x="6424" y="35642"/>
                  <a:pt x="6424" y="35812"/>
                  <a:pt x="6435" y="35981"/>
                </a:cubicBezTo>
                <a:cubicBezTo>
                  <a:pt x="6435" y="36038"/>
                  <a:pt x="6447" y="36083"/>
                  <a:pt x="6447" y="36139"/>
                </a:cubicBezTo>
                <a:lnTo>
                  <a:pt x="6447" y="36207"/>
                </a:lnTo>
                <a:cubicBezTo>
                  <a:pt x="6458" y="36229"/>
                  <a:pt x="6458" y="36252"/>
                  <a:pt x="6458" y="36275"/>
                </a:cubicBezTo>
                <a:lnTo>
                  <a:pt x="6458" y="36229"/>
                </a:lnTo>
                <a:cubicBezTo>
                  <a:pt x="6458" y="36297"/>
                  <a:pt x="6458" y="36365"/>
                  <a:pt x="6470" y="36422"/>
                </a:cubicBezTo>
                <a:lnTo>
                  <a:pt x="6470" y="36399"/>
                </a:lnTo>
                <a:cubicBezTo>
                  <a:pt x="6480" y="36591"/>
                  <a:pt x="6503" y="36783"/>
                  <a:pt x="6526" y="36974"/>
                </a:cubicBezTo>
                <a:lnTo>
                  <a:pt x="6593" y="37516"/>
                </a:lnTo>
                <a:cubicBezTo>
                  <a:pt x="6639" y="37833"/>
                  <a:pt x="6673" y="38160"/>
                  <a:pt x="6706" y="38476"/>
                </a:cubicBezTo>
                <a:cubicBezTo>
                  <a:pt x="6718" y="38657"/>
                  <a:pt x="6741" y="38838"/>
                  <a:pt x="6751" y="39018"/>
                </a:cubicBezTo>
                <a:lnTo>
                  <a:pt x="6819" y="39560"/>
                </a:lnTo>
                <a:cubicBezTo>
                  <a:pt x="6842" y="39729"/>
                  <a:pt x="6876" y="39899"/>
                  <a:pt x="6921" y="40068"/>
                </a:cubicBezTo>
                <a:cubicBezTo>
                  <a:pt x="6955" y="40226"/>
                  <a:pt x="6989" y="40384"/>
                  <a:pt x="7034" y="40542"/>
                </a:cubicBezTo>
                <a:cubicBezTo>
                  <a:pt x="7068" y="40655"/>
                  <a:pt x="7170" y="40723"/>
                  <a:pt x="7282" y="40723"/>
                </a:cubicBezTo>
                <a:lnTo>
                  <a:pt x="7350" y="40723"/>
                </a:lnTo>
                <a:cubicBezTo>
                  <a:pt x="7463" y="40689"/>
                  <a:pt x="7553" y="40565"/>
                  <a:pt x="7531" y="40441"/>
                </a:cubicBezTo>
                <a:cubicBezTo>
                  <a:pt x="7497" y="40271"/>
                  <a:pt x="7486" y="40090"/>
                  <a:pt x="7474" y="39922"/>
                </a:cubicBezTo>
                <a:cubicBezTo>
                  <a:pt x="7451" y="39764"/>
                  <a:pt x="7441" y="39594"/>
                  <a:pt x="7429" y="39436"/>
                </a:cubicBezTo>
                <a:cubicBezTo>
                  <a:pt x="7395" y="39086"/>
                  <a:pt x="7373" y="38736"/>
                  <a:pt x="7350" y="38397"/>
                </a:cubicBezTo>
                <a:cubicBezTo>
                  <a:pt x="7328" y="38058"/>
                  <a:pt x="7293" y="37720"/>
                  <a:pt x="7260" y="37381"/>
                </a:cubicBezTo>
                <a:cubicBezTo>
                  <a:pt x="7271" y="37358"/>
                  <a:pt x="7282" y="37347"/>
                  <a:pt x="7282" y="37336"/>
                </a:cubicBezTo>
                <a:cubicBezTo>
                  <a:pt x="7328" y="37257"/>
                  <a:pt x="7373" y="37189"/>
                  <a:pt x="7418" y="37122"/>
                </a:cubicBezTo>
                <a:cubicBezTo>
                  <a:pt x="7474" y="37042"/>
                  <a:pt x="7519" y="36952"/>
                  <a:pt x="7576" y="36873"/>
                </a:cubicBezTo>
                <a:cubicBezTo>
                  <a:pt x="7632" y="36794"/>
                  <a:pt x="7689" y="36715"/>
                  <a:pt x="7745" y="36625"/>
                </a:cubicBezTo>
                <a:cubicBezTo>
                  <a:pt x="7779" y="36580"/>
                  <a:pt x="7813" y="36535"/>
                  <a:pt x="7835" y="36489"/>
                </a:cubicBezTo>
                <a:cubicBezTo>
                  <a:pt x="7858" y="36455"/>
                  <a:pt x="7880" y="36433"/>
                  <a:pt x="7903" y="36399"/>
                </a:cubicBezTo>
                <a:cubicBezTo>
                  <a:pt x="7915" y="36387"/>
                  <a:pt x="7926" y="36377"/>
                  <a:pt x="7937" y="36354"/>
                </a:cubicBezTo>
                <a:cubicBezTo>
                  <a:pt x="8005" y="36275"/>
                  <a:pt x="8061" y="36196"/>
                  <a:pt x="8129" y="36106"/>
                </a:cubicBezTo>
                <a:cubicBezTo>
                  <a:pt x="8186" y="36049"/>
                  <a:pt x="8242" y="35993"/>
                  <a:pt x="8299" y="35925"/>
                </a:cubicBezTo>
                <a:lnTo>
                  <a:pt x="8434" y="35790"/>
                </a:lnTo>
                <a:cubicBezTo>
                  <a:pt x="8535" y="35699"/>
                  <a:pt x="8637" y="35597"/>
                  <a:pt x="8738" y="35507"/>
                </a:cubicBezTo>
                <a:cubicBezTo>
                  <a:pt x="8908" y="35349"/>
                  <a:pt x="9089" y="35191"/>
                  <a:pt x="9247" y="35022"/>
                </a:cubicBezTo>
                <a:cubicBezTo>
                  <a:pt x="9292" y="34977"/>
                  <a:pt x="9325" y="34931"/>
                  <a:pt x="9371" y="34886"/>
                </a:cubicBezTo>
                <a:cubicBezTo>
                  <a:pt x="9393" y="34852"/>
                  <a:pt x="9428" y="34829"/>
                  <a:pt x="9450" y="34796"/>
                </a:cubicBezTo>
                <a:cubicBezTo>
                  <a:pt x="9518" y="34784"/>
                  <a:pt x="9586" y="34762"/>
                  <a:pt x="9642" y="34751"/>
                </a:cubicBezTo>
                <a:cubicBezTo>
                  <a:pt x="9709" y="34728"/>
                  <a:pt x="9766" y="34717"/>
                  <a:pt x="9822" y="34694"/>
                </a:cubicBezTo>
                <a:cubicBezTo>
                  <a:pt x="9879" y="34671"/>
                  <a:pt x="9935" y="34649"/>
                  <a:pt x="9992" y="34638"/>
                </a:cubicBezTo>
                <a:cubicBezTo>
                  <a:pt x="10048" y="34626"/>
                  <a:pt x="10105" y="34604"/>
                  <a:pt x="10161" y="34593"/>
                </a:cubicBezTo>
                <a:cubicBezTo>
                  <a:pt x="10263" y="34581"/>
                  <a:pt x="10364" y="34570"/>
                  <a:pt x="10466" y="34548"/>
                </a:cubicBezTo>
                <a:cubicBezTo>
                  <a:pt x="10534" y="34536"/>
                  <a:pt x="10602" y="34525"/>
                  <a:pt x="10669" y="34502"/>
                </a:cubicBezTo>
                <a:cubicBezTo>
                  <a:pt x="10737" y="34480"/>
                  <a:pt x="10805" y="34457"/>
                  <a:pt x="10861" y="34423"/>
                </a:cubicBezTo>
                <a:cubicBezTo>
                  <a:pt x="10918" y="34390"/>
                  <a:pt x="10963" y="34344"/>
                  <a:pt x="11008" y="34299"/>
                </a:cubicBezTo>
                <a:cubicBezTo>
                  <a:pt x="11076" y="34220"/>
                  <a:pt x="11132" y="34129"/>
                  <a:pt x="11177" y="34039"/>
                </a:cubicBezTo>
                <a:cubicBezTo>
                  <a:pt x="11234" y="33938"/>
                  <a:pt x="11290" y="33836"/>
                  <a:pt x="11312" y="33723"/>
                </a:cubicBezTo>
                <a:cubicBezTo>
                  <a:pt x="11347" y="33588"/>
                  <a:pt x="11369" y="33441"/>
                  <a:pt x="11290" y="33317"/>
                </a:cubicBezTo>
                <a:cubicBezTo>
                  <a:pt x="11267" y="33271"/>
                  <a:pt x="11222" y="33226"/>
                  <a:pt x="11166" y="33193"/>
                </a:cubicBezTo>
                <a:cubicBezTo>
                  <a:pt x="11121" y="33148"/>
                  <a:pt x="11053" y="33136"/>
                  <a:pt x="10986" y="33125"/>
                </a:cubicBezTo>
                <a:cubicBezTo>
                  <a:pt x="10906" y="33125"/>
                  <a:pt x="10827" y="33136"/>
                  <a:pt x="10748" y="33148"/>
                </a:cubicBezTo>
                <a:lnTo>
                  <a:pt x="10579" y="33181"/>
                </a:lnTo>
                <a:lnTo>
                  <a:pt x="10477" y="33215"/>
                </a:lnTo>
                <a:cubicBezTo>
                  <a:pt x="10444" y="33215"/>
                  <a:pt x="10421" y="33226"/>
                  <a:pt x="10398" y="33238"/>
                </a:cubicBezTo>
                <a:cubicBezTo>
                  <a:pt x="10274" y="33283"/>
                  <a:pt x="10161" y="33339"/>
                  <a:pt x="10060" y="33407"/>
                </a:cubicBezTo>
                <a:cubicBezTo>
                  <a:pt x="9935" y="33486"/>
                  <a:pt x="9811" y="33588"/>
                  <a:pt x="9721" y="33712"/>
                </a:cubicBezTo>
                <a:cubicBezTo>
                  <a:pt x="9619" y="33836"/>
                  <a:pt x="9551" y="33971"/>
                  <a:pt x="9495" y="34119"/>
                </a:cubicBezTo>
                <a:cubicBezTo>
                  <a:pt x="9461" y="34232"/>
                  <a:pt x="9428" y="34344"/>
                  <a:pt x="9393" y="34468"/>
                </a:cubicBezTo>
                <a:cubicBezTo>
                  <a:pt x="9382" y="34502"/>
                  <a:pt x="9371" y="34536"/>
                  <a:pt x="9348" y="34570"/>
                </a:cubicBezTo>
                <a:cubicBezTo>
                  <a:pt x="9348" y="34581"/>
                  <a:pt x="9337" y="34593"/>
                  <a:pt x="9325" y="34604"/>
                </a:cubicBezTo>
                <a:cubicBezTo>
                  <a:pt x="9305" y="34645"/>
                  <a:pt x="9275" y="34677"/>
                  <a:pt x="9244" y="34717"/>
                </a:cubicBezTo>
                <a:lnTo>
                  <a:pt x="9244" y="34717"/>
                </a:lnTo>
                <a:cubicBezTo>
                  <a:pt x="9245" y="34717"/>
                  <a:pt x="9246" y="34717"/>
                  <a:pt x="9247" y="34717"/>
                </a:cubicBezTo>
                <a:cubicBezTo>
                  <a:pt x="9224" y="34739"/>
                  <a:pt x="9202" y="34762"/>
                  <a:pt x="9179" y="34796"/>
                </a:cubicBezTo>
                <a:cubicBezTo>
                  <a:pt x="9100" y="34875"/>
                  <a:pt x="9021" y="34965"/>
                  <a:pt x="8931" y="35055"/>
                </a:cubicBezTo>
                <a:lnTo>
                  <a:pt x="8705" y="35281"/>
                </a:lnTo>
                <a:cubicBezTo>
                  <a:pt x="8615" y="35371"/>
                  <a:pt x="8524" y="35451"/>
                  <a:pt x="8434" y="35541"/>
                </a:cubicBezTo>
                <a:lnTo>
                  <a:pt x="8332" y="35642"/>
                </a:lnTo>
                <a:cubicBezTo>
                  <a:pt x="8287" y="35687"/>
                  <a:pt x="8242" y="35733"/>
                  <a:pt x="8208" y="35778"/>
                </a:cubicBezTo>
                <a:lnTo>
                  <a:pt x="8208" y="35767"/>
                </a:lnTo>
                <a:cubicBezTo>
                  <a:pt x="8163" y="35812"/>
                  <a:pt x="8118" y="35868"/>
                  <a:pt x="8073" y="35913"/>
                </a:cubicBezTo>
                <a:cubicBezTo>
                  <a:pt x="8050" y="35958"/>
                  <a:pt x="8016" y="35993"/>
                  <a:pt x="7982" y="36026"/>
                </a:cubicBezTo>
                <a:cubicBezTo>
                  <a:pt x="7915" y="36116"/>
                  <a:pt x="7835" y="36219"/>
                  <a:pt x="7767" y="36320"/>
                </a:cubicBezTo>
                <a:cubicBezTo>
                  <a:pt x="7700" y="36422"/>
                  <a:pt x="7632" y="36512"/>
                  <a:pt x="7564" y="36613"/>
                </a:cubicBezTo>
                <a:cubicBezTo>
                  <a:pt x="7497" y="36715"/>
                  <a:pt x="7441" y="36816"/>
                  <a:pt x="7373" y="36918"/>
                </a:cubicBezTo>
                <a:cubicBezTo>
                  <a:pt x="7328" y="36986"/>
                  <a:pt x="7282" y="37065"/>
                  <a:pt x="7237" y="37133"/>
                </a:cubicBezTo>
                <a:cubicBezTo>
                  <a:pt x="7203" y="36873"/>
                  <a:pt x="7180" y="36625"/>
                  <a:pt x="7158" y="36365"/>
                </a:cubicBezTo>
                <a:cubicBezTo>
                  <a:pt x="7147" y="36309"/>
                  <a:pt x="7147" y="36241"/>
                  <a:pt x="7147" y="36184"/>
                </a:cubicBezTo>
                <a:cubicBezTo>
                  <a:pt x="7147" y="36162"/>
                  <a:pt x="7147" y="36139"/>
                  <a:pt x="7135" y="36116"/>
                </a:cubicBezTo>
                <a:lnTo>
                  <a:pt x="7135" y="36106"/>
                </a:lnTo>
                <a:cubicBezTo>
                  <a:pt x="7135" y="36004"/>
                  <a:pt x="7124" y="35913"/>
                  <a:pt x="7124" y="35812"/>
                </a:cubicBezTo>
                <a:lnTo>
                  <a:pt x="7124" y="35191"/>
                </a:lnTo>
                <a:lnTo>
                  <a:pt x="7124" y="33904"/>
                </a:lnTo>
                <a:cubicBezTo>
                  <a:pt x="7124" y="33509"/>
                  <a:pt x="7113" y="33103"/>
                  <a:pt x="7102" y="32707"/>
                </a:cubicBezTo>
                <a:cubicBezTo>
                  <a:pt x="7102" y="32515"/>
                  <a:pt x="7090" y="32323"/>
                  <a:pt x="7079" y="32142"/>
                </a:cubicBezTo>
                <a:cubicBezTo>
                  <a:pt x="7079" y="32109"/>
                  <a:pt x="7079" y="32075"/>
                  <a:pt x="7068" y="32052"/>
                </a:cubicBezTo>
                <a:cubicBezTo>
                  <a:pt x="7113" y="31939"/>
                  <a:pt x="7147" y="31838"/>
                  <a:pt x="7180" y="31725"/>
                </a:cubicBezTo>
                <a:lnTo>
                  <a:pt x="7180" y="31713"/>
                </a:lnTo>
                <a:cubicBezTo>
                  <a:pt x="7293" y="31409"/>
                  <a:pt x="7406" y="31093"/>
                  <a:pt x="7519" y="30777"/>
                </a:cubicBezTo>
                <a:cubicBezTo>
                  <a:pt x="7576" y="30630"/>
                  <a:pt x="7644" y="30483"/>
                  <a:pt x="7700" y="30336"/>
                </a:cubicBezTo>
                <a:cubicBezTo>
                  <a:pt x="7722" y="30280"/>
                  <a:pt x="7757" y="30223"/>
                  <a:pt x="7779" y="30155"/>
                </a:cubicBezTo>
                <a:cubicBezTo>
                  <a:pt x="7790" y="30145"/>
                  <a:pt x="7790" y="30133"/>
                  <a:pt x="7802" y="30110"/>
                </a:cubicBezTo>
                <a:cubicBezTo>
                  <a:pt x="7824" y="30088"/>
                  <a:pt x="7847" y="30054"/>
                  <a:pt x="7880" y="30020"/>
                </a:cubicBezTo>
                <a:cubicBezTo>
                  <a:pt x="8050" y="29839"/>
                  <a:pt x="8219" y="29659"/>
                  <a:pt x="8400" y="29490"/>
                </a:cubicBezTo>
                <a:cubicBezTo>
                  <a:pt x="8467" y="29422"/>
                  <a:pt x="8547" y="29365"/>
                  <a:pt x="8626" y="29309"/>
                </a:cubicBezTo>
                <a:cubicBezTo>
                  <a:pt x="8693" y="29264"/>
                  <a:pt x="8750" y="29230"/>
                  <a:pt x="8818" y="29185"/>
                </a:cubicBezTo>
                <a:cubicBezTo>
                  <a:pt x="8840" y="29174"/>
                  <a:pt x="8874" y="29151"/>
                  <a:pt x="8896" y="29139"/>
                </a:cubicBezTo>
                <a:lnTo>
                  <a:pt x="8999" y="29072"/>
                </a:lnTo>
                <a:cubicBezTo>
                  <a:pt x="9032" y="29061"/>
                  <a:pt x="9066" y="29038"/>
                  <a:pt x="9089" y="29026"/>
                </a:cubicBezTo>
                <a:cubicBezTo>
                  <a:pt x="9122" y="29004"/>
                  <a:pt x="9157" y="28993"/>
                  <a:pt x="9190" y="28970"/>
                </a:cubicBezTo>
                <a:cubicBezTo>
                  <a:pt x="9247" y="28936"/>
                  <a:pt x="9315" y="28914"/>
                  <a:pt x="9382" y="28880"/>
                </a:cubicBezTo>
                <a:cubicBezTo>
                  <a:pt x="9473" y="28835"/>
                  <a:pt x="9574" y="28790"/>
                  <a:pt x="9676" y="28745"/>
                </a:cubicBezTo>
                <a:cubicBezTo>
                  <a:pt x="9777" y="28700"/>
                  <a:pt x="9890" y="28643"/>
                  <a:pt x="9992" y="28597"/>
                </a:cubicBezTo>
                <a:cubicBezTo>
                  <a:pt x="10082" y="28564"/>
                  <a:pt x="10173" y="28530"/>
                  <a:pt x="10263" y="28485"/>
                </a:cubicBezTo>
                <a:cubicBezTo>
                  <a:pt x="10308" y="28474"/>
                  <a:pt x="10353" y="28451"/>
                  <a:pt x="10398" y="28429"/>
                </a:cubicBezTo>
                <a:cubicBezTo>
                  <a:pt x="10454" y="28406"/>
                  <a:pt x="10511" y="28394"/>
                  <a:pt x="10567" y="28372"/>
                </a:cubicBezTo>
                <a:cubicBezTo>
                  <a:pt x="10624" y="28349"/>
                  <a:pt x="10680" y="28327"/>
                  <a:pt x="10748" y="28316"/>
                </a:cubicBezTo>
                <a:cubicBezTo>
                  <a:pt x="10805" y="28293"/>
                  <a:pt x="10873" y="28271"/>
                  <a:pt x="10940" y="28248"/>
                </a:cubicBezTo>
                <a:cubicBezTo>
                  <a:pt x="10974" y="28236"/>
                  <a:pt x="11008" y="28225"/>
                  <a:pt x="11053" y="28214"/>
                </a:cubicBezTo>
                <a:cubicBezTo>
                  <a:pt x="11053" y="28259"/>
                  <a:pt x="11087" y="28304"/>
                  <a:pt x="11132" y="28327"/>
                </a:cubicBezTo>
                <a:cubicBezTo>
                  <a:pt x="11200" y="28349"/>
                  <a:pt x="11279" y="28372"/>
                  <a:pt x="11347" y="28394"/>
                </a:cubicBezTo>
                <a:cubicBezTo>
                  <a:pt x="11415" y="28417"/>
                  <a:pt x="11471" y="28439"/>
                  <a:pt x="11538" y="28462"/>
                </a:cubicBezTo>
                <a:cubicBezTo>
                  <a:pt x="11606" y="28485"/>
                  <a:pt x="11674" y="28496"/>
                  <a:pt x="11741" y="28507"/>
                </a:cubicBezTo>
                <a:cubicBezTo>
                  <a:pt x="11809" y="28519"/>
                  <a:pt x="11877" y="28519"/>
                  <a:pt x="11945" y="28519"/>
                </a:cubicBezTo>
                <a:lnTo>
                  <a:pt x="12047" y="28519"/>
                </a:lnTo>
                <a:cubicBezTo>
                  <a:pt x="12193" y="28507"/>
                  <a:pt x="12340" y="28496"/>
                  <a:pt x="12487" y="28474"/>
                </a:cubicBezTo>
                <a:cubicBezTo>
                  <a:pt x="12554" y="28462"/>
                  <a:pt x="12611" y="28439"/>
                  <a:pt x="12679" y="28429"/>
                </a:cubicBezTo>
                <a:cubicBezTo>
                  <a:pt x="12735" y="28406"/>
                  <a:pt x="12803" y="28372"/>
                  <a:pt x="12860" y="28338"/>
                </a:cubicBezTo>
                <a:cubicBezTo>
                  <a:pt x="12973" y="28281"/>
                  <a:pt x="13085" y="28214"/>
                  <a:pt x="13176" y="28112"/>
                </a:cubicBezTo>
                <a:cubicBezTo>
                  <a:pt x="13221" y="28067"/>
                  <a:pt x="13266" y="28000"/>
                  <a:pt x="13289" y="27932"/>
                </a:cubicBezTo>
                <a:cubicBezTo>
                  <a:pt x="13299" y="27898"/>
                  <a:pt x="13311" y="27875"/>
                  <a:pt x="13311" y="27842"/>
                </a:cubicBezTo>
                <a:cubicBezTo>
                  <a:pt x="13322" y="27807"/>
                  <a:pt x="13322" y="27774"/>
                  <a:pt x="13311" y="27739"/>
                </a:cubicBezTo>
                <a:cubicBezTo>
                  <a:pt x="13311" y="27694"/>
                  <a:pt x="13299" y="27661"/>
                  <a:pt x="13277" y="27627"/>
                </a:cubicBezTo>
                <a:cubicBezTo>
                  <a:pt x="13266" y="27593"/>
                  <a:pt x="13243" y="27571"/>
                  <a:pt x="13232" y="27536"/>
                </a:cubicBezTo>
                <a:cubicBezTo>
                  <a:pt x="13187" y="27480"/>
                  <a:pt x="13141" y="27423"/>
                  <a:pt x="13085" y="27390"/>
                </a:cubicBezTo>
                <a:cubicBezTo>
                  <a:pt x="12961" y="27300"/>
                  <a:pt x="12825" y="27243"/>
                  <a:pt x="12667" y="27232"/>
                </a:cubicBezTo>
                <a:cubicBezTo>
                  <a:pt x="12611" y="27232"/>
                  <a:pt x="12544" y="27232"/>
                  <a:pt x="12476" y="27243"/>
                </a:cubicBezTo>
                <a:lnTo>
                  <a:pt x="12396" y="27243"/>
                </a:lnTo>
                <a:cubicBezTo>
                  <a:pt x="12306" y="27265"/>
                  <a:pt x="12205" y="27277"/>
                  <a:pt x="12114" y="27322"/>
                </a:cubicBezTo>
                <a:cubicBezTo>
                  <a:pt x="12035" y="27356"/>
                  <a:pt x="11956" y="27390"/>
                  <a:pt x="11877" y="27435"/>
                </a:cubicBezTo>
                <a:cubicBezTo>
                  <a:pt x="11798" y="27480"/>
                  <a:pt x="11708" y="27525"/>
                  <a:pt x="11629" y="27571"/>
                </a:cubicBezTo>
                <a:cubicBezTo>
                  <a:pt x="11573" y="27616"/>
                  <a:pt x="11505" y="27661"/>
                  <a:pt x="11448" y="27717"/>
                </a:cubicBezTo>
                <a:cubicBezTo>
                  <a:pt x="11425" y="27729"/>
                  <a:pt x="11392" y="27751"/>
                  <a:pt x="11369" y="27785"/>
                </a:cubicBezTo>
                <a:cubicBezTo>
                  <a:pt x="11358" y="27796"/>
                  <a:pt x="11335" y="27819"/>
                  <a:pt x="11324" y="27842"/>
                </a:cubicBezTo>
                <a:lnTo>
                  <a:pt x="11267" y="27898"/>
                </a:lnTo>
                <a:cubicBezTo>
                  <a:pt x="11245" y="27920"/>
                  <a:pt x="11222" y="27954"/>
                  <a:pt x="11189" y="27988"/>
                </a:cubicBezTo>
                <a:cubicBezTo>
                  <a:pt x="11177" y="28000"/>
                  <a:pt x="11166" y="28010"/>
                  <a:pt x="11144" y="28010"/>
                </a:cubicBezTo>
                <a:cubicBezTo>
                  <a:pt x="11132" y="28022"/>
                  <a:pt x="11121" y="28033"/>
                  <a:pt x="11098" y="28045"/>
                </a:cubicBezTo>
                <a:cubicBezTo>
                  <a:pt x="11053" y="28067"/>
                  <a:pt x="11008" y="28078"/>
                  <a:pt x="10963" y="28101"/>
                </a:cubicBezTo>
                <a:cubicBezTo>
                  <a:pt x="10918" y="28112"/>
                  <a:pt x="10883" y="28123"/>
                  <a:pt x="10838" y="28135"/>
                </a:cubicBezTo>
                <a:cubicBezTo>
                  <a:pt x="10771" y="28168"/>
                  <a:pt x="10692" y="28191"/>
                  <a:pt x="10613" y="28225"/>
                </a:cubicBezTo>
                <a:cubicBezTo>
                  <a:pt x="10522" y="28248"/>
                  <a:pt x="10444" y="28281"/>
                  <a:pt x="10353" y="28316"/>
                </a:cubicBezTo>
                <a:cubicBezTo>
                  <a:pt x="10286" y="28349"/>
                  <a:pt x="10218" y="28372"/>
                  <a:pt x="10150" y="28406"/>
                </a:cubicBezTo>
                <a:cubicBezTo>
                  <a:pt x="10071" y="28439"/>
                  <a:pt x="10003" y="28474"/>
                  <a:pt x="9924" y="28507"/>
                </a:cubicBezTo>
                <a:cubicBezTo>
                  <a:pt x="9811" y="28552"/>
                  <a:pt x="9709" y="28609"/>
                  <a:pt x="9596" y="28654"/>
                </a:cubicBezTo>
                <a:cubicBezTo>
                  <a:pt x="9551" y="28677"/>
                  <a:pt x="9518" y="28700"/>
                  <a:pt x="9473" y="28710"/>
                </a:cubicBezTo>
                <a:cubicBezTo>
                  <a:pt x="9428" y="28733"/>
                  <a:pt x="9382" y="28756"/>
                  <a:pt x="9325" y="28778"/>
                </a:cubicBezTo>
                <a:cubicBezTo>
                  <a:pt x="9235" y="28835"/>
                  <a:pt x="9134" y="28891"/>
                  <a:pt x="9032" y="28948"/>
                </a:cubicBezTo>
                <a:cubicBezTo>
                  <a:pt x="8987" y="28970"/>
                  <a:pt x="8953" y="28993"/>
                  <a:pt x="8908" y="29016"/>
                </a:cubicBezTo>
                <a:cubicBezTo>
                  <a:pt x="8863" y="29038"/>
                  <a:pt x="8806" y="29072"/>
                  <a:pt x="8761" y="29106"/>
                </a:cubicBezTo>
                <a:cubicBezTo>
                  <a:pt x="8705" y="29151"/>
                  <a:pt x="8637" y="29185"/>
                  <a:pt x="8580" y="29230"/>
                </a:cubicBezTo>
                <a:cubicBezTo>
                  <a:pt x="8513" y="29275"/>
                  <a:pt x="8457" y="29320"/>
                  <a:pt x="8400" y="29365"/>
                </a:cubicBezTo>
                <a:cubicBezTo>
                  <a:pt x="8332" y="29433"/>
                  <a:pt x="8264" y="29490"/>
                  <a:pt x="8208" y="29546"/>
                </a:cubicBezTo>
                <a:lnTo>
                  <a:pt x="8050" y="29704"/>
                </a:lnTo>
                <a:cubicBezTo>
                  <a:pt x="8016" y="29749"/>
                  <a:pt x="7971" y="29783"/>
                  <a:pt x="7937" y="29829"/>
                </a:cubicBezTo>
                <a:cubicBezTo>
                  <a:pt x="7948" y="29806"/>
                  <a:pt x="7948" y="29794"/>
                  <a:pt x="7960" y="29772"/>
                </a:cubicBezTo>
                <a:cubicBezTo>
                  <a:pt x="7982" y="29738"/>
                  <a:pt x="8005" y="29693"/>
                  <a:pt x="8028" y="29659"/>
                </a:cubicBezTo>
                <a:cubicBezTo>
                  <a:pt x="8028" y="29648"/>
                  <a:pt x="8038" y="29625"/>
                  <a:pt x="8050" y="29614"/>
                </a:cubicBezTo>
                <a:cubicBezTo>
                  <a:pt x="8118" y="29501"/>
                  <a:pt x="8186" y="29399"/>
                  <a:pt x="8242" y="29287"/>
                </a:cubicBezTo>
                <a:cubicBezTo>
                  <a:pt x="8309" y="29196"/>
                  <a:pt x="8366" y="29117"/>
                  <a:pt x="8434" y="29026"/>
                </a:cubicBezTo>
                <a:cubicBezTo>
                  <a:pt x="8479" y="28959"/>
                  <a:pt x="8535" y="28891"/>
                  <a:pt x="8592" y="28812"/>
                </a:cubicBezTo>
                <a:cubicBezTo>
                  <a:pt x="8648" y="28745"/>
                  <a:pt x="8705" y="28677"/>
                  <a:pt x="8761" y="28620"/>
                </a:cubicBezTo>
                <a:cubicBezTo>
                  <a:pt x="8829" y="28530"/>
                  <a:pt x="8896" y="28451"/>
                  <a:pt x="8964" y="28372"/>
                </a:cubicBezTo>
                <a:cubicBezTo>
                  <a:pt x="9066" y="28271"/>
                  <a:pt x="9157" y="28168"/>
                  <a:pt x="9247" y="28056"/>
                </a:cubicBezTo>
                <a:lnTo>
                  <a:pt x="9247" y="28067"/>
                </a:lnTo>
                <a:cubicBezTo>
                  <a:pt x="9461" y="27819"/>
                  <a:pt x="9676" y="27559"/>
                  <a:pt x="9902" y="27310"/>
                </a:cubicBezTo>
                <a:cubicBezTo>
                  <a:pt x="9912" y="27313"/>
                  <a:pt x="9924" y="27315"/>
                  <a:pt x="9935" y="27315"/>
                </a:cubicBezTo>
                <a:cubicBezTo>
                  <a:pt x="9973" y="27315"/>
                  <a:pt x="10014" y="27300"/>
                  <a:pt x="10048" y="27265"/>
                </a:cubicBezTo>
                <a:cubicBezTo>
                  <a:pt x="10150" y="27164"/>
                  <a:pt x="10263" y="27051"/>
                  <a:pt x="10387" y="26949"/>
                </a:cubicBezTo>
                <a:cubicBezTo>
                  <a:pt x="10444" y="26893"/>
                  <a:pt x="10511" y="26848"/>
                  <a:pt x="10579" y="26803"/>
                </a:cubicBezTo>
                <a:cubicBezTo>
                  <a:pt x="10647" y="26758"/>
                  <a:pt x="10715" y="26713"/>
                  <a:pt x="10793" y="26667"/>
                </a:cubicBezTo>
                <a:cubicBezTo>
                  <a:pt x="10861" y="26622"/>
                  <a:pt x="10929" y="26588"/>
                  <a:pt x="10996" y="26543"/>
                </a:cubicBezTo>
                <a:cubicBezTo>
                  <a:pt x="11144" y="26464"/>
                  <a:pt x="11279" y="26396"/>
                  <a:pt x="11425" y="26317"/>
                </a:cubicBezTo>
                <a:cubicBezTo>
                  <a:pt x="11471" y="26294"/>
                  <a:pt x="11516" y="26272"/>
                  <a:pt x="11550" y="26261"/>
                </a:cubicBezTo>
                <a:cubicBezTo>
                  <a:pt x="11776" y="26148"/>
                  <a:pt x="11990" y="26035"/>
                  <a:pt x="12205" y="25900"/>
                </a:cubicBezTo>
                <a:cubicBezTo>
                  <a:pt x="12318" y="25832"/>
                  <a:pt x="12419" y="25752"/>
                  <a:pt x="12521" y="25674"/>
                </a:cubicBezTo>
                <a:cubicBezTo>
                  <a:pt x="12577" y="25640"/>
                  <a:pt x="12622" y="25606"/>
                  <a:pt x="12667" y="25561"/>
                </a:cubicBezTo>
                <a:cubicBezTo>
                  <a:pt x="12758" y="25481"/>
                  <a:pt x="12848" y="25414"/>
                  <a:pt x="12916" y="25323"/>
                </a:cubicBezTo>
                <a:cubicBezTo>
                  <a:pt x="13198" y="25007"/>
                  <a:pt x="13435" y="24635"/>
                  <a:pt x="13503" y="24206"/>
                </a:cubicBezTo>
                <a:cubicBezTo>
                  <a:pt x="13537" y="24003"/>
                  <a:pt x="13525" y="23777"/>
                  <a:pt x="13469" y="23574"/>
                </a:cubicBezTo>
                <a:cubicBezTo>
                  <a:pt x="13412" y="23371"/>
                  <a:pt x="13322" y="23178"/>
                  <a:pt x="13153" y="23043"/>
                </a:cubicBezTo>
                <a:cubicBezTo>
                  <a:pt x="13011" y="22929"/>
                  <a:pt x="12829" y="22879"/>
                  <a:pt x="12648" y="22879"/>
                </a:cubicBezTo>
                <a:cubicBezTo>
                  <a:pt x="12613" y="22879"/>
                  <a:pt x="12578" y="22881"/>
                  <a:pt x="12544" y="22885"/>
                </a:cubicBezTo>
                <a:cubicBezTo>
                  <a:pt x="12374" y="22907"/>
                  <a:pt x="12216" y="22964"/>
                  <a:pt x="12069" y="23032"/>
                </a:cubicBezTo>
                <a:cubicBezTo>
                  <a:pt x="11990" y="23065"/>
                  <a:pt x="11911" y="23111"/>
                  <a:pt x="11832" y="23145"/>
                </a:cubicBezTo>
                <a:cubicBezTo>
                  <a:pt x="11798" y="23168"/>
                  <a:pt x="11776" y="23178"/>
                  <a:pt x="11741" y="23201"/>
                </a:cubicBezTo>
                <a:cubicBezTo>
                  <a:pt x="11719" y="23224"/>
                  <a:pt x="11674" y="23235"/>
                  <a:pt x="11651" y="23258"/>
                </a:cubicBezTo>
                <a:cubicBezTo>
                  <a:pt x="11471" y="23382"/>
                  <a:pt x="11302" y="23517"/>
                  <a:pt x="11154" y="23675"/>
                </a:cubicBezTo>
                <a:cubicBezTo>
                  <a:pt x="11008" y="23833"/>
                  <a:pt x="10883" y="24014"/>
                  <a:pt x="10782" y="24217"/>
                </a:cubicBezTo>
                <a:cubicBezTo>
                  <a:pt x="10680" y="24409"/>
                  <a:pt x="10602" y="24613"/>
                  <a:pt x="10545" y="24827"/>
                </a:cubicBezTo>
                <a:lnTo>
                  <a:pt x="10477" y="25165"/>
                </a:lnTo>
                <a:cubicBezTo>
                  <a:pt x="10454" y="25301"/>
                  <a:pt x="10432" y="25448"/>
                  <a:pt x="10421" y="25594"/>
                </a:cubicBezTo>
                <a:cubicBezTo>
                  <a:pt x="10409" y="25674"/>
                  <a:pt x="10409" y="25752"/>
                  <a:pt x="10398" y="25832"/>
                </a:cubicBezTo>
                <a:cubicBezTo>
                  <a:pt x="10387" y="25956"/>
                  <a:pt x="10376" y="26080"/>
                  <a:pt x="10353" y="26204"/>
                </a:cubicBezTo>
                <a:cubicBezTo>
                  <a:pt x="10342" y="26238"/>
                  <a:pt x="10331" y="26284"/>
                  <a:pt x="10319" y="26317"/>
                </a:cubicBezTo>
                <a:cubicBezTo>
                  <a:pt x="10308" y="26340"/>
                  <a:pt x="10308" y="26362"/>
                  <a:pt x="10296" y="26385"/>
                </a:cubicBezTo>
                <a:cubicBezTo>
                  <a:pt x="10286" y="26407"/>
                  <a:pt x="10263" y="26442"/>
                  <a:pt x="10251" y="26464"/>
                </a:cubicBezTo>
                <a:cubicBezTo>
                  <a:pt x="10150" y="26600"/>
                  <a:pt x="10037" y="26735"/>
                  <a:pt x="9935" y="26871"/>
                </a:cubicBezTo>
                <a:cubicBezTo>
                  <a:pt x="9845" y="26983"/>
                  <a:pt x="9754" y="27096"/>
                  <a:pt x="9653" y="27209"/>
                </a:cubicBezTo>
                <a:cubicBezTo>
                  <a:pt x="9461" y="27435"/>
                  <a:pt x="9258" y="27672"/>
                  <a:pt x="9055" y="27909"/>
                </a:cubicBezTo>
                <a:cubicBezTo>
                  <a:pt x="9021" y="27943"/>
                  <a:pt x="8987" y="27977"/>
                  <a:pt x="8964" y="28010"/>
                </a:cubicBezTo>
                <a:lnTo>
                  <a:pt x="8976" y="28000"/>
                </a:lnTo>
                <a:lnTo>
                  <a:pt x="8976" y="28000"/>
                </a:lnTo>
                <a:cubicBezTo>
                  <a:pt x="8934" y="28052"/>
                  <a:pt x="8892" y="28094"/>
                  <a:pt x="8850" y="28146"/>
                </a:cubicBezTo>
                <a:lnTo>
                  <a:pt x="8850" y="28146"/>
                </a:lnTo>
                <a:cubicBezTo>
                  <a:pt x="8850" y="28146"/>
                  <a:pt x="8851" y="28146"/>
                  <a:pt x="8851" y="28146"/>
                </a:cubicBezTo>
                <a:lnTo>
                  <a:pt x="8844" y="28154"/>
                </a:lnTo>
                <a:lnTo>
                  <a:pt x="8844" y="28154"/>
                </a:lnTo>
                <a:cubicBezTo>
                  <a:pt x="8846" y="28151"/>
                  <a:pt x="8848" y="28149"/>
                  <a:pt x="8850" y="28146"/>
                </a:cubicBezTo>
                <a:lnTo>
                  <a:pt x="8850" y="28146"/>
                </a:lnTo>
                <a:cubicBezTo>
                  <a:pt x="8842" y="28147"/>
                  <a:pt x="8841" y="28154"/>
                  <a:pt x="8841" y="28157"/>
                </a:cubicBezTo>
                <a:lnTo>
                  <a:pt x="8841" y="28157"/>
                </a:lnTo>
                <a:lnTo>
                  <a:pt x="8844" y="28154"/>
                </a:lnTo>
                <a:lnTo>
                  <a:pt x="8844" y="28154"/>
                </a:lnTo>
                <a:cubicBezTo>
                  <a:pt x="8843" y="28155"/>
                  <a:pt x="8841" y="28156"/>
                  <a:pt x="8840" y="28158"/>
                </a:cubicBezTo>
                <a:cubicBezTo>
                  <a:pt x="8840" y="28158"/>
                  <a:pt x="8840" y="28157"/>
                  <a:pt x="8841" y="28157"/>
                </a:cubicBezTo>
                <a:lnTo>
                  <a:pt x="8841" y="28157"/>
                </a:lnTo>
                <a:lnTo>
                  <a:pt x="8795" y="28203"/>
                </a:lnTo>
                <a:cubicBezTo>
                  <a:pt x="8728" y="28271"/>
                  <a:pt x="8671" y="28349"/>
                  <a:pt x="8615" y="28417"/>
                </a:cubicBezTo>
                <a:cubicBezTo>
                  <a:pt x="8592" y="28439"/>
                  <a:pt x="8580" y="28462"/>
                  <a:pt x="8558" y="28485"/>
                </a:cubicBezTo>
                <a:lnTo>
                  <a:pt x="8558" y="28474"/>
                </a:lnTo>
                <a:lnTo>
                  <a:pt x="8558" y="28123"/>
                </a:lnTo>
                <a:cubicBezTo>
                  <a:pt x="8558" y="27965"/>
                  <a:pt x="8558" y="27807"/>
                  <a:pt x="8547" y="27649"/>
                </a:cubicBezTo>
                <a:cubicBezTo>
                  <a:pt x="8547" y="27559"/>
                  <a:pt x="8535" y="27480"/>
                  <a:pt x="8535" y="27401"/>
                </a:cubicBezTo>
                <a:cubicBezTo>
                  <a:pt x="8535" y="27322"/>
                  <a:pt x="8535" y="27254"/>
                  <a:pt x="8524" y="27175"/>
                </a:cubicBezTo>
                <a:cubicBezTo>
                  <a:pt x="8535" y="27062"/>
                  <a:pt x="8535" y="26938"/>
                  <a:pt x="8535" y="26825"/>
                </a:cubicBezTo>
                <a:cubicBezTo>
                  <a:pt x="8535" y="26713"/>
                  <a:pt x="8547" y="26600"/>
                  <a:pt x="8535" y="26487"/>
                </a:cubicBezTo>
                <a:cubicBezTo>
                  <a:pt x="8535" y="26442"/>
                  <a:pt x="8535" y="26385"/>
                  <a:pt x="8524" y="26340"/>
                </a:cubicBezTo>
                <a:cubicBezTo>
                  <a:pt x="8513" y="26272"/>
                  <a:pt x="8490" y="26216"/>
                  <a:pt x="8467" y="26159"/>
                </a:cubicBezTo>
                <a:lnTo>
                  <a:pt x="8467" y="26058"/>
                </a:lnTo>
                <a:cubicBezTo>
                  <a:pt x="8479" y="25967"/>
                  <a:pt x="8479" y="25877"/>
                  <a:pt x="8502" y="25787"/>
                </a:cubicBezTo>
                <a:cubicBezTo>
                  <a:pt x="8513" y="25696"/>
                  <a:pt x="8524" y="25606"/>
                  <a:pt x="8547" y="25516"/>
                </a:cubicBezTo>
                <a:cubicBezTo>
                  <a:pt x="8558" y="25436"/>
                  <a:pt x="8580" y="25346"/>
                  <a:pt x="8603" y="25267"/>
                </a:cubicBezTo>
                <a:cubicBezTo>
                  <a:pt x="8660" y="25019"/>
                  <a:pt x="8716" y="24771"/>
                  <a:pt x="8728" y="24522"/>
                </a:cubicBezTo>
                <a:cubicBezTo>
                  <a:pt x="8738" y="24342"/>
                  <a:pt x="8738" y="24161"/>
                  <a:pt x="8705" y="23980"/>
                </a:cubicBezTo>
                <a:cubicBezTo>
                  <a:pt x="8671" y="23822"/>
                  <a:pt x="8626" y="23653"/>
                  <a:pt x="8513" y="23529"/>
                </a:cubicBezTo>
                <a:cubicBezTo>
                  <a:pt x="8411" y="23404"/>
                  <a:pt x="8276" y="23303"/>
                  <a:pt x="8129" y="23280"/>
                </a:cubicBezTo>
                <a:cubicBezTo>
                  <a:pt x="8096" y="23276"/>
                  <a:pt x="8065" y="23273"/>
                  <a:pt x="8035" y="23273"/>
                </a:cubicBezTo>
                <a:cubicBezTo>
                  <a:pt x="7993" y="23273"/>
                  <a:pt x="7954" y="23278"/>
                  <a:pt x="7915" y="23291"/>
                </a:cubicBezTo>
                <a:cubicBezTo>
                  <a:pt x="7847" y="23303"/>
                  <a:pt x="7802" y="23326"/>
                  <a:pt x="7757" y="23371"/>
                </a:cubicBezTo>
                <a:cubicBezTo>
                  <a:pt x="7711" y="23416"/>
                  <a:pt x="7689" y="23484"/>
                  <a:pt x="7689" y="23551"/>
                </a:cubicBezTo>
                <a:cubicBezTo>
                  <a:pt x="7677" y="23619"/>
                  <a:pt x="7677" y="23687"/>
                  <a:pt x="7689" y="23765"/>
                </a:cubicBezTo>
                <a:cubicBezTo>
                  <a:pt x="7700" y="23890"/>
                  <a:pt x="7734" y="24014"/>
                  <a:pt x="7767" y="24138"/>
                </a:cubicBezTo>
                <a:cubicBezTo>
                  <a:pt x="7802" y="24262"/>
                  <a:pt x="7835" y="24375"/>
                  <a:pt x="7870" y="24488"/>
                </a:cubicBezTo>
                <a:cubicBezTo>
                  <a:pt x="7892" y="24601"/>
                  <a:pt x="7926" y="24726"/>
                  <a:pt x="7948" y="24838"/>
                </a:cubicBezTo>
                <a:lnTo>
                  <a:pt x="8016" y="25177"/>
                </a:lnTo>
                <a:lnTo>
                  <a:pt x="8050" y="25346"/>
                </a:lnTo>
                <a:cubicBezTo>
                  <a:pt x="8073" y="25403"/>
                  <a:pt x="8084" y="25459"/>
                  <a:pt x="8095" y="25527"/>
                </a:cubicBezTo>
                <a:cubicBezTo>
                  <a:pt x="8118" y="25584"/>
                  <a:pt x="8129" y="25651"/>
                  <a:pt x="8151" y="25707"/>
                </a:cubicBezTo>
                <a:cubicBezTo>
                  <a:pt x="8163" y="25742"/>
                  <a:pt x="8174" y="25764"/>
                  <a:pt x="8174" y="25798"/>
                </a:cubicBezTo>
                <a:lnTo>
                  <a:pt x="8174" y="25922"/>
                </a:lnTo>
                <a:cubicBezTo>
                  <a:pt x="8174" y="26046"/>
                  <a:pt x="8186" y="26171"/>
                  <a:pt x="8208" y="26284"/>
                </a:cubicBezTo>
                <a:cubicBezTo>
                  <a:pt x="8219" y="26351"/>
                  <a:pt x="8231" y="26419"/>
                  <a:pt x="8242" y="26475"/>
                </a:cubicBezTo>
                <a:cubicBezTo>
                  <a:pt x="8253" y="26532"/>
                  <a:pt x="8276" y="26588"/>
                  <a:pt x="8287" y="26645"/>
                </a:cubicBezTo>
                <a:cubicBezTo>
                  <a:pt x="8287" y="26713"/>
                  <a:pt x="8287" y="26780"/>
                  <a:pt x="8276" y="26848"/>
                </a:cubicBezTo>
                <a:lnTo>
                  <a:pt x="8276" y="27085"/>
                </a:lnTo>
                <a:lnTo>
                  <a:pt x="8276" y="27333"/>
                </a:lnTo>
                <a:cubicBezTo>
                  <a:pt x="8287" y="27491"/>
                  <a:pt x="8299" y="27649"/>
                  <a:pt x="8299" y="27807"/>
                </a:cubicBezTo>
                <a:cubicBezTo>
                  <a:pt x="8309" y="27887"/>
                  <a:pt x="8309" y="27977"/>
                  <a:pt x="8309" y="28056"/>
                </a:cubicBezTo>
                <a:cubicBezTo>
                  <a:pt x="8321" y="28135"/>
                  <a:pt x="8321" y="28214"/>
                  <a:pt x="8321" y="28281"/>
                </a:cubicBezTo>
                <a:lnTo>
                  <a:pt x="8321" y="28349"/>
                </a:lnTo>
                <a:cubicBezTo>
                  <a:pt x="8321" y="28372"/>
                  <a:pt x="8321" y="28394"/>
                  <a:pt x="8309" y="28417"/>
                </a:cubicBezTo>
                <a:lnTo>
                  <a:pt x="8276" y="28688"/>
                </a:lnTo>
                <a:cubicBezTo>
                  <a:pt x="8264" y="28756"/>
                  <a:pt x="8253" y="28812"/>
                  <a:pt x="8242" y="28880"/>
                </a:cubicBezTo>
                <a:cubicBezTo>
                  <a:pt x="8219" y="28925"/>
                  <a:pt x="8196" y="28959"/>
                  <a:pt x="8163" y="28993"/>
                </a:cubicBezTo>
                <a:cubicBezTo>
                  <a:pt x="8140" y="29038"/>
                  <a:pt x="8106" y="29083"/>
                  <a:pt x="8073" y="29129"/>
                </a:cubicBezTo>
                <a:cubicBezTo>
                  <a:pt x="8061" y="29139"/>
                  <a:pt x="8050" y="29162"/>
                  <a:pt x="8038" y="29174"/>
                </a:cubicBezTo>
                <a:cubicBezTo>
                  <a:pt x="7993" y="29252"/>
                  <a:pt x="7948" y="29343"/>
                  <a:pt x="7892" y="29422"/>
                </a:cubicBezTo>
                <a:cubicBezTo>
                  <a:pt x="7813" y="29558"/>
                  <a:pt x="7745" y="29704"/>
                  <a:pt x="7677" y="29851"/>
                </a:cubicBezTo>
                <a:lnTo>
                  <a:pt x="7644" y="29919"/>
                </a:lnTo>
                <a:cubicBezTo>
                  <a:pt x="7621" y="29964"/>
                  <a:pt x="7609" y="30020"/>
                  <a:pt x="7587" y="30065"/>
                </a:cubicBezTo>
                <a:cubicBezTo>
                  <a:pt x="7553" y="30122"/>
                  <a:pt x="7531" y="30190"/>
                  <a:pt x="7508" y="30246"/>
                </a:cubicBezTo>
                <a:cubicBezTo>
                  <a:pt x="7474" y="30336"/>
                  <a:pt x="7441" y="30416"/>
                  <a:pt x="7406" y="30506"/>
                </a:cubicBezTo>
                <a:cubicBezTo>
                  <a:pt x="7384" y="30574"/>
                  <a:pt x="7350" y="30641"/>
                  <a:pt x="7328" y="30709"/>
                </a:cubicBezTo>
                <a:cubicBezTo>
                  <a:pt x="7271" y="30878"/>
                  <a:pt x="7215" y="31036"/>
                  <a:pt x="7158" y="31206"/>
                </a:cubicBezTo>
                <a:cubicBezTo>
                  <a:pt x="7113" y="31330"/>
                  <a:pt x="7079" y="31454"/>
                  <a:pt x="7034" y="31590"/>
                </a:cubicBezTo>
                <a:cubicBezTo>
                  <a:pt x="7022" y="31545"/>
                  <a:pt x="7022" y="31499"/>
                  <a:pt x="7022" y="31454"/>
                </a:cubicBezTo>
                <a:cubicBezTo>
                  <a:pt x="7000" y="31262"/>
                  <a:pt x="6966" y="31081"/>
                  <a:pt x="6932" y="30890"/>
                </a:cubicBezTo>
                <a:cubicBezTo>
                  <a:pt x="6899" y="30697"/>
                  <a:pt x="6853" y="30506"/>
                  <a:pt x="6819" y="30314"/>
                </a:cubicBezTo>
                <a:cubicBezTo>
                  <a:pt x="6741" y="29907"/>
                  <a:pt x="6650" y="29512"/>
                  <a:pt x="6560" y="29117"/>
                </a:cubicBezTo>
                <a:cubicBezTo>
                  <a:pt x="6548" y="29061"/>
                  <a:pt x="6537" y="29016"/>
                  <a:pt x="6526" y="28970"/>
                </a:cubicBezTo>
                <a:cubicBezTo>
                  <a:pt x="6526" y="28925"/>
                  <a:pt x="6515" y="28880"/>
                  <a:pt x="6503" y="28835"/>
                </a:cubicBezTo>
                <a:cubicBezTo>
                  <a:pt x="6503" y="28756"/>
                  <a:pt x="6492" y="28665"/>
                  <a:pt x="6480" y="28587"/>
                </a:cubicBezTo>
                <a:cubicBezTo>
                  <a:pt x="6480" y="28451"/>
                  <a:pt x="6470" y="28316"/>
                  <a:pt x="6480" y="28180"/>
                </a:cubicBezTo>
                <a:lnTo>
                  <a:pt x="6480" y="27785"/>
                </a:lnTo>
                <a:cubicBezTo>
                  <a:pt x="6492" y="27514"/>
                  <a:pt x="6515" y="27254"/>
                  <a:pt x="6526" y="26983"/>
                </a:cubicBezTo>
                <a:cubicBezTo>
                  <a:pt x="6548" y="26713"/>
                  <a:pt x="6560" y="26452"/>
                  <a:pt x="6560" y="26181"/>
                </a:cubicBezTo>
                <a:lnTo>
                  <a:pt x="6593" y="25403"/>
                </a:lnTo>
                <a:cubicBezTo>
                  <a:pt x="6616" y="24996"/>
                  <a:pt x="6628" y="24601"/>
                  <a:pt x="6639" y="24206"/>
                </a:cubicBezTo>
                <a:cubicBezTo>
                  <a:pt x="6650" y="24003"/>
                  <a:pt x="6650" y="23800"/>
                  <a:pt x="6650" y="23607"/>
                </a:cubicBezTo>
                <a:lnTo>
                  <a:pt x="6650" y="23020"/>
                </a:lnTo>
                <a:cubicBezTo>
                  <a:pt x="6650" y="22749"/>
                  <a:pt x="6661" y="22478"/>
                  <a:pt x="6673" y="22207"/>
                </a:cubicBezTo>
                <a:cubicBezTo>
                  <a:pt x="6706" y="22117"/>
                  <a:pt x="6751" y="22016"/>
                  <a:pt x="6797" y="21914"/>
                </a:cubicBezTo>
                <a:cubicBezTo>
                  <a:pt x="6831" y="21869"/>
                  <a:pt x="6864" y="21824"/>
                  <a:pt x="6909" y="21778"/>
                </a:cubicBezTo>
                <a:cubicBezTo>
                  <a:pt x="7045" y="21620"/>
                  <a:pt x="7192" y="21462"/>
                  <a:pt x="7328" y="21316"/>
                </a:cubicBezTo>
                <a:lnTo>
                  <a:pt x="7599" y="21045"/>
                </a:lnTo>
                <a:cubicBezTo>
                  <a:pt x="7700" y="20955"/>
                  <a:pt x="7802" y="20853"/>
                  <a:pt x="7903" y="20762"/>
                </a:cubicBezTo>
                <a:lnTo>
                  <a:pt x="8163" y="20503"/>
                </a:lnTo>
                <a:cubicBezTo>
                  <a:pt x="8253" y="20413"/>
                  <a:pt x="8344" y="20323"/>
                  <a:pt x="8445" y="20232"/>
                </a:cubicBezTo>
                <a:cubicBezTo>
                  <a:pt x="8479" y="20210"/>
                  <a:pt x="8502" y="20175"/>
                  <a:pt x="8535" y="20153"/>
                </a:cubicBezTo>
                <a:lnTo>
                  <a:pt x="8637" y="20085"/>
                </a:lnTo>
                <a:cubicBezTo>
                  <a:pt x="8705" y="20040"/>
                  <a:pt x="8761" y="20006"/>
                  <a:pt x="8818" y="19972"/>
                </a:cubicBezTo>
                <a:cubicBezTo>
                  <a:pt x="8874" y="19939"/>
                  <a:pt x="8942" y="19904"/>
                  <a:pt x="8999" y="19882"/>
                </a:cubicBezTo>
                <a:lnTo>
                  <a:pt x="9134" y="19814"/>
                </a:lnTo>
                <a:cubicBezTo>
                  <a:pt x="9179" y="19803"/>
                  <a:pt x="9224" y="19781"/>
                  <a:pt x="9269" y="19758"/>
                </a:cubicBezTo>
                <a:cubicBezTo>
                  <a:pt x="9325" y="19746"/>
                  <a:pt x="9382" y="19724"/>
                  <a:pt x="9438" y="19701"/>
                </a:cubicBezTo>
                <a:cubicBezTo>
                  <a:pt x="9518" y="19679"/>
                  <a:pt x="9586" y="19668"/>
                  <a:pt x="9664" y="19645"/>
                </a:cubicBezTo>
                <a:cubicBezTo>
                  <a:pt x="9789" y="19623"/>
                  <a:pt x="9924" y="19588"/>
                  <a:pt x="10048" y="19566"/>
                </a:cubicBezTo>
                <a:lnTo>
                  <a:pt x="10218" y="19532"/>
                </a:lnTo>
                <a:cubicBezTo>
                  <a:pt x="10376" y="19498"/>
                  <a:pt x="10545" y="19464"/>
                  <a:pt x="10703" y="19442"/>
                </a:cubicBezTo>
                <a:cubicBezTo>
                  <a:pt x="10873" y="19419"/>
                  <a:pt x="11031" y="19385"/>
                  <a:pt x="11200" y="19362"/>
                </a:cubicBezTo>
                <a:cubicBezTo>
                  <a:pt x="11335" y="19340"/>
                  <a:pt x="11460" y="19306"/>
                  <a:pt x="11595" y="19284"/>
                </a:cubicBezTo>
                <a:cubicBezTo>
                  <a:pt x="11708" y="19272"/>
                  <a:pt x="11821" y="19250"/>
                  <a:pt x="11945" y="19227"/>
                </a:cubicBezTo>
                <a:cubicBezTo>
                  <a:pt x="12069" y="19216"/>
                  <a:pt x="12205" y="19194"/>
                  <a:pt x="12329" y="19171"/>
                </a:cubicBezTo>
                <a:lnTo>
                  <a:pt x="12667" y="19137"/>
                </a:lnTo>
                <a:cubicBezTo>
                  <a:pt x="12679" y="19159"/>
                  <a:pt x="12702" y="19194"/>
                  <a:pt x="12724" y="19204"/>
                </a:cubicBezTo>
                <a:cubicBezTo>
                  <a:pt x="12747" y="19227"/>
                  <a:pt x="12769" y="19250"/>
                  <a:pt x="12803" y="19272"/>
                </a:cubicBezTo>
                <a:cubicBezTo>
                  <a:pt x="12905" y="19329"/>
                  <a:pt x="13018" y="19385"/>
                  <a:pt x="13131" y="19419"/>
                </a:cubicBezTo>
                <a:lnTo>
                  <a:pt x="13232" y="19453"/>
                </a:lnTo>
                <a:cubicBezTo>
                  <a:pt x="13266" y="19464"/>
                  <a:pt x="13299" y="19464"/>
                  <a:pt x="13334" y="19475"/>
                </a:cubicBezTo>
                <a:cubicBezTo>
                  <a:pt x="13402" y="19487"/>
                  <a:pt x="13469" y="19487"/>
                  <a:pt x="13537" y="19487"/>
                </a:cubicBezTo>
                <a:cubicBezTo>
                  <a:pt x="13588" y="19492"/>
                  <a:pt x="13640" y="19494"/>
                  <a:pt x="13693" y="19494"/>
                </a:cubicBezTo>
                <a:cubicBezTo>
                  <a:pt x="13770" y="19494"/>
                  <a:pt x="13847" y="19489"/>
                  <a:pt x="13921" y="19475"/>
                </a:cubicBezTo>
                <a:cubicBezTo>
                  <a:pt x="14112" y="19442"/>
                  <a:pt x="14316" y="19408"/>
                  <a:pt x="14474" y="19284"/>
                </a:cubicBezTo>
                <a:cubicBezTo>
                  <a:pt x="14530" y="19227"/>
                  <a:pt x="14586" y="19159"/>
                  <a:pt x="14621" y="19091"/>
                </a:cubicBezTo>
                <a:cubicBezTo>
                  <a:pt x="14643" y="19024"/>
                  <a:pt x="14666" y="18945"/>
                  <a:pt x="14666" y="18866"/>
                </a:cubicBezTo>
                <a:cubicBezTo>
                  <a:pt x="14666" y="18798"/>
                  <a:pt x="14643" y="18719"/>
                  <a:pt x="14598" y="18662"/>
                </a:cubicBezTo>
                <a:cubicBezTo>
                  <a:pt x="14564" y="18606"/>
                  <a:pt x="14508" y="18561"/>
                  <a:pt x="14451" y="18539"/>
                </a:cubicBezTo>
                <a:cubicBezTo>
                  <a:pt x="14372" y="18494"/>
                  <a:pt x="14293" y="18471"/>
                  <a:pt x="14214" y="18448"/>
                </a:cubicBezTo>
                <a:cubicBezTo>
                  <a:pt x="14157" y="18448"/>
                  <a:pt x="14112" y="18437"/>
                  <a:pt x="14056" y="18437"/>
                </a:cubicBezTo>
                <a:lnTo>
                  <a:pt x="13819" y="18437"/>
                </a:lnTo>
                <a:cubicBezTo>
                  <a:pt x="13718" y="18448"/>
                  <a:pt x="13627" y="18459"/>
                  <a:pt x="13537" y="18494"/>
                </a:cubicBezTo>
                <a:cubicBezTo>
                  <a:pt x="13469" y="18516"/>
                  <a:pt x="13390" y="18550"/>
                  <a:pt x="13322" y="18584"/>
                </a:cubicBezTo>
                <a:cubicBezTo>
                  <a:pt x="13232" y="18629"/>
                  <a:pt x="13153" y="18674"/>
                  <a:pt x="13085" y="18719"/>
                </a:cubicBezTo>
                <a:cubicBezTo>
                  <a:pt x="13018" y="18765"/>
                  <a:pt x="12973" y="18798"/>
                  <a:pt x="12916" y="18843"/>
                </a:cubicBezTo>
                <a:cubicBezTo>
                  <a:pt x="12870" y="18877"/>
                  <a:pt x="12825" y="18923"/>
                  <a:pt x="12769" y="18956"/>
                </a:cubicBezTo>
                <a:lnTo>
                  <a:pt x="12758" y="18968"/>
                </a:lnTo>
                <a:cubicBezTo>
                  <a:pt x="12509" y="18968"/>
                  <a:pt x="12261" y="18990"/>
                  <a:pt x="12012" y="19024"/>
                </a:cubicBezTo>
                <a:cubicBezTo>
                  <a:pt x="11764" y="19069"/>
                  <a:pt x="11516" y="19103"/>
                  <a:pt x="11279" y="19148"/>
                </a:cubicBezTo>
                <a:lnTo>
                  <a:pt x="11267" y="19148"/>
                </a:lnTo>
                <a:cubicBezTo>
                  <a:pt x="11267" y="19159"/>
                  <a:pt x="11256" y="19159"/>
                  <a:pt x="11256" y="19159"/>
                </a:cubicBezTo>
                <a:cubicBezTo>
                  <a:pt x="11234" y="19159"/>
                  <a:pt x="11222" y="19159"/>
                  <a:pt x="11200" y="19171"/>
                </a:cubicBezTo>
                <a:cubicBezTo>
                  <a:pt x="11189" y="19171"/>
                  <a:pt x="11166" y="19171"/>
                  <a:pt x="11154" y="19182"/>
                </a:cubicBezTo>
                <a:lnTo>
                  <a:pt x="11144" y="19182"/>
                </a:lnTo>
                <a:cubicBezTo>
                  <a:pt x="10986" y="19204"/>
                  <a:pt x="10827" y="19239"/>
                  <a:pt x="10680" y="19261"/>
                </a:cubicBezTo>
                <a:cubicBezTo>
                  <a:pt x="10511" y="19295"/>
                  <a:pt x="10342" y="19329"/>
                  <a:pt x="10183" y="19362"/>
                </a:cubicBezTo>
                <a:cubicBezTo>
                  <a:pt x="10060" y="19397"/>
                  <a:pt x="9947" y="19419"/>
                  <a:pt x="9834" y="19453"/>
                </a:cubicBezTo>
                <a:cubicBezTo>
                  <a:pt x="9709" y="19475"/>
                  <a:pt x="9574" y="19510"/>
                  <a:pt x="9450" y="19555"/>
                </a:cubicBezTo>
                <a:cubicBezTo>
                  <a:pt x="9202" y="19623"/>
                  <a:pt x="8964" y="19724"/>
                  <a:pt x="8738" y="19859"/>
                </a:cubicBezTo>
                <a:cubicBezTo>
                  <a:pt x="8682" y="19882"/>
                  <a:pt x="8626" y="19927"/>
                  <a:pt x="8570" y="19961"/>
                </a:cubicBezTo>
                <a:cubicBezTo>
                  <a:pt x="8547" y="19972"/>
                  <a:pt x="8513" y="19995"/>
                  <a:pt x="8490" y="20017"/>
                </a:cubicBezTo>
                <a:cubicBezTo>
                  <a:pt x="8467" y="20029"/>
                  <a:pt x="8445" y="20040"/>
                  <a:pt x="8434" y="20062"/>
                </a:cubicBezTo>
                <a:cubicBezTo>
                  <a:pt x="8400" y="20085"/>
                  <a:pt x="8366" y="20108"/>
                  <a:pt x="8344" y="20130"/>
                </a:cubicBezTo>
                <a:cubicBezTo>
                  <a:pt x="8321" y="20153"/>
                  <a:pt x="8287" y="20175"/>
                  <a:pt x="8264" y="20198"/>
                </a:cubicBezTo>
                <a:cubicBezTo>
                  <a:pt x="8219" y="20232"/>
                  <a:pt x="8186" y="20277"/>
                  <a:pt x="8140" y="20311"/>
                </a:cubicBezTo>
                <a:cubicBezTo>
                  <a:pt x="8050" y="20413"/>
                  <a:pt x="7948" y="20503"/>
                  <a:pt x="7847" y="20604"/>
                </a:cubicBezTo>
                <a:cubicBezTo>
                  <a:pt x="7767" y="20684"/>
                  <a:pt x="7677" y="20762"/>
                  <a:pt x="7587" y="20842"/>
                </a:cubicBezTo>
                <a:cubicBezTo>
                  <a:pt x="7497" y="20932"/>
                  <a:pt x="7406" y="21022"/>
                  <a:pt x="7316" y="21124"/>
                </a:cubicBezTo>
                <a:cubicBezTo>
                  <a:pt x="7237" y="21214"/>
                  <a:pt x="7147" y="21304"/>
                  <a:pt x="7068" y="21406"/>
                </a:cubicBezTo>
                <a:cubicBezTo>
                  <a:pt x="7046" y="21428"/>
                  <a:pt x="7024" y="21450"/>
                  <a:pt x="7013" y="21471"/>
                </a:cubicBezTo>
                <a:lnTo>
                  <a:pt x="7013" y="21471"/>
                </a:lnTo>
                <a:lnTo>
                  <a:pt x="7147" y="21203"/>
                </a:lnTo>
                <a:cubicBezTo>
                  <a:pt x="7180" y="21135"/>
                  <a:pt x="7226" y="21056"/>
                  <a:pt x="7260" y="20988"/>
                </a:cubicBezTo>
                <a:cubicBezTo>
                  <a:pt x="7305" y="20920"/>
                  <a:pt x="7350" y="20842"/>
                  <a:pt x="7395" y="20774"/>
                </a:cubicBezTo>
                <a:cubicBezTo>
                  <a:pt x="7441" y="20684"/>
                  <a:pt x="7497" y="20593"/>
                  <a:pt x="7553" y="20514"/>
                </a:cubicBezTo>
                <a:cubicBezTo>
                  <a:pt x="7609" y="20435"/>
                  <a:pt x="7666" y="20345"/>
                  <a:pt x="7722" y="20266"/>
                </a:cubicBezTo>
                <a:lnTo>
                  <a:pt x="7757" y="20232"/>
                </a:lnTo>
                <a:cubicBezTo>
                  <a:pt x="7779" y="20210"/>
                  <a:pt x="7790" y="20175"/>
                  <a:pt x="7813" y="20153"/>
                </a:cubicBezTo>
                <a:cubicBezTo>
                  <a:pt x="7847" y="20119"/>
                  <a:pt x="7880" y="20085"/>
                  <a:pt x="7903" y="20040"/>
                </a:cubicBezTo>
                <a:cubicBezTo>
                  <a:pt x="8028" y="19916"/>
                  <a:pt x="8151" y="19781"/>
                  <a:pt x="8264" y="19645"/>
                </a:cubicBezTo>
                <a:cubicBezTo>
                  <a:pt x="8264" y="19645"/>
                  <a:pt x="8276" y="19645"/>
                  <a:pt x="8276" y="19633"/>
                </a:cubicBezTo>
                <a:cubicBezTo>
                  <a:pt x="8309" y="19588"/>
                  <a:pt x="8355" y="19543"/>
                  <a:pt x="8400" y="19498"/>
                </a:cubicBezTo>
                <a:cubicBezTo>
                  <a:pt x="8400" y="19487"/>
                  <a:pt x="8400" y="19487"/>
                  <a:pt x="8411" y="19487"/>
                </a:cubicBezTo>
                <a:cubicBezTo>
                  <a:pt x="8411" y="19475"/>
                  <a:pt x="8422" y="19464"/>
                  <a:pt x="8434" y="19464"/>
                </a:cubicBezTo>
                <a:lnTo>
                  <a:pt x="8422" y="19464"/>
                </a:lnTo>
                <a:lnTo>
                  <a:pt x="8434" y="19453"/>
                </a:lnTo>
                <a:cubicBezTo>
                  <a:pt x="8445" y="19442"/>
                  <a:pt x="8445" y="19430"/>
                  <a:pt x="8457" y="19430"/>
                </a:cubicBezTo>
                <a:lnTo>
                  <a:pt x="8479" y="19408"/>
                </a:lnTo>
                <a:cubicBezTo>
                  <a:pt x="8478" y="19408"/>
                  <a:pt x="8477" y="19408"/>
                  <a:pt x="8475" y="19408"/>
                </a:cubicBezTo>
                <a:lnTo>
                  <a:pt x="8475" y="19408"/>
                </a:lnTo>
                <a:cubicBezTo>
                  <a:pt x="8496" y="19380"/>
                  <a:pt x="8517" y="19358"/>
                  <a:pt x="8547" y="19329"/>
                </a:cubicBezTo>
                <a:cubicBezTo>
                  <a:pt x="8648" y="19204"/>
                  <a:pt x="8761" y="19103"/>
                  <a:pt x="8874" y="18990"/>
                </a:cubicBezTo>
                <a:cubicBezTo>
                  <a:pt x="9009" y="18866"/>
                  <a:pt x="9145" y="18730"/>
                  <a:pt x="9280" y="18595"/>
                </a:cubicBezTo>
                <a:cubicBezTo>
                  <a:pt x="9405" y="18448"/>
                  <a:pt x="9529" y="18301"/>
                  <a:pt x="9664" y="18155"/>
                </a:cubicBezTo>
                <a:lnTo>
                  <a:pt x="9664" y="18143"/>
                </a:lnTo>
                <a:cubicBezTo>
                  <a:pt x="9754" y="18042"/>
                  <a:pt x="9857" y="17940"/>
                  <a:pt x="9958" y="17839"/>
                </a:cubicBezTo>
                <a:cubicBezTo>
                  <a:pt x="10093" y="17703"/>
                  <a:pt x="10218" y="17556"/>
                  <a:pt x="10331" y="17410"/>
                </a:cubicBezTo>
                <a:lnTo>
                  <a:pt x="10500" y="17172"/>
                </a:lnTo>
                <a:cubicBezTo>
                  <a:pt x="10557" y="17094"/>
                  <a:pt x="10624" y="17014"/>
                  <a:pt x="10680" y="16946"/>
                </a:cubicBezTo>
                <a:cubicBezTo>
                  <a:pt x="10760" y="16856"/>
                  <a:pt x="10827" y="16778"/>
                  <a:pt x="10906" y="16698"/>
                </a:cubicBezTo>
                <a:cubicBezTo>
                  <a:pt x="10920" y="16703"/>
                  <a:pt x="10935" y="16706"/>
                  <a:pt x="10948" y="16706"/>
                </a:cubicBezTo>
                <a:cubicBezTo>
                  <a:pt x="10966" y="16706"/>
                  <a:pt x="10983" y="16700"/>
                  <a:pt x="10996" y="16687"/>
                </a:cubicBezTo>
                <a:cubicBezTo>
                  <a:pt x="11053" y="16642"/>
                  <a:pt x="11121" y="16585"/>
                  <a:pt x="11177" y="16540"/>
                </a:cubicBezTo>
                <a:cubicBezTo>
                  <a:pt x="11234" y="16495"/>
                  <a:pt x="11290" y="16450"/>
                  <a:pt x="11335" y="16405"/>
                </a:cubicBezTo>
                <a:cubicBezTo>
                  <a:pt x="11358" y="16382"/>
                  <a:pt x="11392" y="16359"/>
                  <a:pt x="11415" y="16326"/>
                </a:cubicBezTo>
                <a:lnTo>
                  <a:pt x="11493" y="16246"/>
                </a:lnTo>
                <a:lnTo>
                  <a:pt x="11640" y="16100"/>
                </a:lnTo>
                <a:cubicBezTo>
                  <a:pt x="11674" y="16078"/>
                  <a:pt x="11708" y="16043"/>
                  <a:pt x="11741" y="16021"/>
                </a:cubicBezTo>
                <a:cubicBezTo>
                  <a:pt x="11776" y="15998"/>
                  <a:pt x="11809" y="15965"/>
                  <a:pt x="11854" y="15942"/>
                </a:cubicBezTo>
                <a:cubicBezTo>
                  <a:pt x="11934" y="15885"/>
                  <a:pt x="12002" y="15829"/>
                  <a:pt x="12080" y="15784"/>
                </a:cubicBezTo>
                <a:lnTo>
                  <a:pt x="12318" y="15614"/>
                </a:lnTo>
                <a:cubicBezTo>
                  <a:pt x="12408" y="15536"/>
                  <a:pt x="12498" y="15445"/>
                  <a:pt x="12566" y="15343"/>
                </a:cubicBezTo>
                <a:cubicBezTo>
                  <a:pt x="12599" y="15298"/>
                  <a:pt x="12622" y="15242"/>
                  <a:pt x="12656" y="15197"/>
                </a:cubicBezTo>
                <a:cubicBezTo>
                  <a:pt x="12702" y="15107"/>
                  <a:pt x="12735" y="15016"/>
                  <a:pt x="12780" y="14914"/>
                </a:cubicBezTo>
                <a:cubicBezTo>
                  <a:pt x="12814" y="14824"/>
                  <a:pt x="12848" y="14723"/>
                  <a:pt x="12870" y="14632"/>
                </a:cubicBezTo>
                <a:cubicBezTo>
                  <a:pt x="12905" y="14530"/>
                  <a:pt x="12916" y="14440"/>
                  <a:pt x="12927" y="14339"/>
                </a:cubicBezTo>
                <a:cubicBezTo>
                  <a:pt x="12927" y="14237"/>
                  <a:pt x="12938" y="14136"/>
                  <a:pt x="12916" y="14034"/>
                </a:cubicBezTo>
                <a:cubicBezTo>
                  <a:pt x="12916" y="13978"/>
                  <a:pt x="12893" y="13910"/>
                  <a:pt x="12870" y="13853"/>
                </a:cubicBezTo>
                <a:cubicBezTo>
                  <a:pt x="12848" y="13808"/>
                  <a:pt x="12814" y="13752"/>
                  <a:pt x="12769" y="13718"/>
                </a:cubicBezTo>
                <a:cubicBezTo>
                  <a:pt x="12724" y="13695"/>
                  <a:pt x="12679" y="13672"/>
                  <a:pt x="12622" y="13672"/>
                </a:cubicBezTo>
                <a:cubicBezTo>
                  <a:pt x="12554" y="13672"/>
                  <a:pt x="12509" y="13707"/>
                  <a:pt x="12464" y="13740"/>
                </a:cubicBezTo>
                <a:cubicBezTo>
                  <a:pt x="12408" y="13774"/>
                  <a:pt x="12363" y="13820"/>
                  <a:pt x="12318" y="13865"/>
                </a:cubicBezTo>
                <a:cubicBezTo>
                  <a:pt x="12261" y="13933"/>
                  <a:pt x="12193" y="14011"/>
                  <a:pt x="12137" y="14079"/>
                </a:cubicBezTo>
                <a:cubicBezTo>
                  <a:pt x="12069" y="14158"/>
                  <a:pt x="12012" y="14226"/>
                  <a:pt x="11945" y="14305"/>
                </a:cubicBezTo>
                <a:cubicBezTo>
                  <a:pt x="11877" y="14384"/>
                  <a:pt x="11809" y="14452"/>
                  <a:pt x="11753" y="14530"/>
                </a:cubicBezTo>
                <a:cubicBezTo>
                  <a:pt x="11708" y="14587"/>
                  <a:pt x="11663" y="14632"/>
                  <a:pt x="11629" y="14688"/>
                </a:cubicBezTo>
                <a:cubicBezTo>
                  <a:pt x="11550" y="14801"/>
                  <a:pt x="11482" y="14926"/>
                  <a:pt x="11425" y="15050"/>
                </a:cubicBezTo>
                <a:cubicBezTo>
                  <a:pt x="11380" y="15152"/>
                  <a:pt x="11347" y="15253"/>
                  <a:pt x="11312" y="15366"/>
                </a:cubicBezTo>
                <a:cubicBezTo>
                  <a:pt x="11302" y="15411"/>
                  <a:pt x="11290" y="15456"/>
                  <a:pt x="11279" y="15513"/>
                </a:cubicBezTo>
                <a:lnTo>
                  <a:pt x="11245" y="15649"/>
                </a:lnTo>
                <a:cubicBezTo>
                  <a:pt x="11234" y="15694"/>
                  <a:pt x="11234" y="15750"/>
                  <a:pt x="11222" y="15795"/>
                </a:cubicBezTo>
                <a:cubicBezTo>
                  <a:pt x="11211" y="15817"/>
                  <a:pt x="11211" y="15840"/>
                  <a:pt x="11200" y="15863"/>
                </a:cubicBezTo>
                <a:cubicBezTo>
                  <a:pt x="11189" y="15885"/>
                  <a:pt x="11189" y="15908"/>
                  <a:pt x="11177" y="15930"/>
                </a:cubicBezTo>
                <a:cubicBezTo>
                  <a:pt x="11166" y="15965"/>
                  <a:pt x="11154" y="15987"/>
                  <a:pt x="11144" y="16021"/>
                </a:cubicBezTo>
                <a:cubicBezTo>
                  <a:pt x="11121" y="16055"/>
                  <a:pt x="11098" y="16088"/>
                  <a:pt x="11087" y="16123"/>
                </a:cubicBezTo>
                <a:cubicBezTo>
                  <a:pt x="11064" y="16168"/>
                  <a:pt x="11042" y="16213"/>
                  <a:pt x="11008" y="16258"/>
                </a:cubicBezTo>
                <a:cubicBezTo>
                  <a:pt x="10974" y="16314"/>
                  <a:pt x="10940" y="16371"/>
                  <a:pt x="10895" y="16427"/>
                </a:cubicBezTo>
                <a:cubicBezTo>
                  <a:pt x="10873" y="16450"/>
                  <a:pt x="10850" y="16484"/>
                  <a:pt x="10816" y="16517"/>
                </a:cubicBezTo>
                <a:cubicBezTo>
                  <a:pt x="10805" y="16540"/>
                  <a:pt x="10782" y="16563"/>
                  <a:pt x="10760" y="16585"/>
                </a:cubicBezTo>
                <a:lnTo>
                  <a:pt x="10760" y="16597"/>
                </a:lnTo>
                <a:lnTo>
                  <a:pt x="10748" y="16597"/>
                </a:lnTo>
                <a:cubicBezTo>
                  <a:pt x="10748" y="16608"/>
                  <a:pt x="10737" y="16619"/>
                  <a:pt x="10725" y="16619"/>
                </a:cubicBezTo>
                <a:lnTo>
                  <a:pt x="10725" y="16630"/>
                </a:lnTo>
                <a:cubicBezTo>
                  <a:pt x="10715" y="16630"/>
                  <a:pt x="10715" y="16642"/>
                  <a:pt x="10715" y="16642"/>
                </a:cubicBezTo>
                <a:cubicBezTo>
                  <a:pt x="10703" y="16653"/>
                  <a:pt x="10692" y="16675"/>
                  <a:pt x="10669" y="16687"/>
                </a:cubicBezTo>
                <a:cubicBezTo>
                  <a:pt x="10624" y="16743"/>
                  <a:pt x="10567" y="16811"/>
                  <a:pt x="10511" y="16879"/>
                </a:cubicBezTo>
                <a:cubicBezTo>
                  <a:pt x="10466" y="16936"/>
                  <a:pt x="10432" y="16992"/>
                  <a:pt x="10387" y="17048"/>
                </a:cubicBezTo>
                <a:cubicBezTo>
                  <a:pt x="10376" y="17071"/>
                  <a:pt x="10376" y="17082"/>
                  <a:pt x="10364" y="17094"/>
                </a:cubicBezTo>
                <a:lnTo>
                  <a:pt x="10364" y="17082"/>
                </a:lnTo>
                <a:cubicBezTo>
                  <a:pt x="10353" y="17104"/>
                  <a:pt x="10342" y="17127"/>
                  <a:pt x="10331" y="17139"/>
                </a:cubicBezTo>
                <a:lnTo>
                  <a:pt x="10331" y="17150"/>
                </a:lnTo>
                <a:lnTo>
                  <a:pt x="10296" y="17184"/>
                </a:lnTo>
                <a:cubicBezTo>
                  <a:pt x="10299" y="17184"/>
                  <a:pt x="10301" y="17184"/>
                  <a:pt x="10302" y="17183"/>
                </a:cubicBezTo>
                <a:lnTo>
                  <a:pt x="10302" y="17183"/>
                </a:lnTo>
                <a:cubicBezTo>
                  <a:pt x="10258" y="17258"/>
                  <a:pt x="10204" y="17323"/>
                  <a:pt x="10150" y="17398"/>
                </a:cubicBezTo>
                <a:cubicBezTo>
                  <a:pt x="10105" y="17466"/>
                  <a:pt x="10048" y="17523"/>
                  <a:pt x="9992" y="17590"/>
                </a:cubicBezTo>
                <a:cubicBezTo>
                  <a:pt x="9867" y="17726"/>
                  <a:pt x="9732" y="17850"/>
                  <a:pt x="9608" y="17985"/>
                </a:cubicBezTo>
                <a:cubicBezTo>
                  <a:pt x="9484" y="18132"/>
                  <a:pt x="9371" y="18279"/>
                  <a:pt x="9247" y="18426"/>
                </a:cubicBezTo>
                <a:lnTo>
                  <a:pt x="9247" y="18414"/>
                </a:lnTo>
                <a:lnTo>
                  <a:pt x="9235" y="18426"/>
                </a:lnTo>
                <a:cubicBezTo>
                  <a:pt x="9235" y="18437"/>
                  <a:pt x="9224" y="18448"/>
                  <a:pt x="9213" y="18459"/>
                </a:cubicBezTo>
                <a:cubicBezTo>
                  <a:pt x="9157" y="18527"/>
                  <a:pt x="9100" y="18584"/>
                  <a:pt x="9032" y="18640"/>
                </a:cubicBezTo>
                <a:cubicBezTo>
                  <a:pt x="8987" y="18697"/>
                  <a:pt x="8942" y="18742"/>
                  <a:pt x="8896" y="18787"/>
                </a:cubicBezTo>
                <a:cubicBezTo>
                  <a:pt x="8908" y="18742"/>
                  <a:pt x="8931" y="18697"/>
                  <a:pt x="8953" y="18662"/>
                </a:cubicBezTo>
                <a:cubicBezTo>
                  <a:pt x="8964" y="18606"/>
                  <a:pt x="8976" y="18561"/>
                  <a:pt x="8999" y="18504"/>
                </a:cubicBezTo>
                <a:lnTo>
                  <a:pt x="9032" y="18369"/>
                </a:lnTo>
                <a:lnTo>
                  <a:pt x="9066" y="18233"/>
                </a:lnTo>
                <a:cubicBezTo>
                  <a:pt x="9134" y="17952"/>
                  <a:pt x="9190" y="17658"/>
                  <a:pt x="9247" y="17365"/>
                </a:cubicBezTo>
                <a:lnTo>
                  <a:pt x="9247" y="17353"/>
                </a:lnTo>
                <a:lnTo>
                  <a:pt x="9247" y="17342"/>
                </a:lnTo>
                <a:cubicBezTo>
                  <a:pt x="9247" y="17330"/>
                  <a:pt x="9247" y="17319"/>
                  <a:pt x="9258" y="17308"/>
                </a:cubicBezTo>
                <a:lnTo>
                  <a:pt x="9258" y="17285"/>
                </a:lnTo>
                <a:cubicBezTo>
                  <a:pt x="9258" y="17263"/>
                  <a:pt x="9269" y="17252"/>
                  <a:pt x="9269" y="17240"/>
                </a:cubicBezTo>
                <a:lnTo>
                  <a:pt x="9269" y="17217"/>
                </a:lnTo>
                <a:lnTo>
                  <a:pt x="9303" y="17082"/>
                </a:lnTo>
                <a:lnTo>
                  <a:pt x="9303" y="17094"/>
                </a:lnTo>
                <a:cubicBezTo>
                  <a:pt x="9325" y="16981"/>
                  <a:pt x="9337" y="16879"/>
                  <a:pt x="9348" y="16766"/>
                </a:cubicBezTo>
                <a:cubicBezTo>
                  <a:pt x="9371" y="16630"/>
                  <a:pt x="9382" y="16484"/>
                  <a:pt x="9393" y="16349"/>
                </a:cubicBezTo>
                <a:cubicBezTo>
                  <a:pt x="9405" y="16190"/>
                  <a:pt x="9416" y="16043"/>
                  <a:pt x="9428" y="15897"/>
                </a:cubicBezTo>
                <a:cubicBezTo>
                  <a:pt x="9438" y="15817"/>
                  <a:pt x="9438" y="15739"/>
                  <a:pt x="9438" y="15671"/>
                </a:cubicBezTo>
                <a:lnTo>
                  <a:pt x="9438" y="15637"/>
                </a:lnTo>
                <a:cubicBezTo>
                  <a:pt x="9450" y="15558"/>
                  <a:pt x="9461" y="15490"/>
                  <a:pt x="9473" y="15411"/>
                </a:cubicBezTo>
                <a:cubicBezTo>
                  <a:pt x="9473" y="15388"/>
                  <a:pt x="9484" y="15378"/>
                  <a:pt x="9484" y="15355"/>
                </a:cubicBezTo>
                <a:cubicBezTo>
                  <a:pt x="9495" y="15332"/>
                  <a:pt x="9495" y="15310"/>
                  <a:pt x="9506" y="15287"/>
                </a:cubicBezTo>
                <a:lnTo>
                  <a:pt x="9506" y="15298"/>
                </a:lnTo>
                <a:cubicBezTo>
                  <a:pt x="9506" y="15287"/>
                  <a:pt x="9518" y="15265"/>
                  <a:pt x="9518" y="15253"/>
                </a:cubicBezTo>
                <a:cubicBezTo>
                  <a:pt x="9529" y="15242"/>
                  <a:pt x="9529" y="15220"/>
                  <a:pt x="9529" y="15208"/>
                </a:cubicBezTo>
                <a:cubicBezTo>
                  <a:pt x="9551" y="15163"/>
                  <a:pt x="9574" y="15107"/>
                  <a:pt x="9586" y="15050"/>
                </a:cubicBezTo>
                <a:cubicBezTo>
                  <a:pt x="9607" y="15008"/>
                  <a:pt x="9617" y="14956"/>
                  <a:pt x="9637" y="14903"/>
                </a:cubicBezTo>
                <a:lnTo>
                  <a:pt x="9637" y="14903"/>
                </a:lnTo>
                <a:cubicBezTo>
                  <a:pt x="9636" y="14903"/>
                  <a:pt x="9634" y="14903"/>
                  <a:pt x="9631" y="14903"/>
                </a:cubicBezTo>
                <a:cubicBezTo>
                  <a:pt x="9653" y="14847"/>
                  <a:pt x="9676" y="14791"/>
                  <a:pt x="9698" y="14723"/>
                </a:cubicBezTo>
                <a:lnTo>
                  <a:pt x="9698" y="14711"/>
                </a:lnTo>
                <a:cubicBezTo>
                  <a:pt x="9698" y="14711"/>
                  <a:pt x="9709" y="14711"/>
                  <a:pt x="9709" y="14700"/>
                </a:cubicBezTo>
                <a:lnTo>
                  <a:pt x="9709" y="14688"/>
                </a:lnTo>
                <a:lnTo>
                  <a:pt x="9709" y="14678"/>
                </a:lnTo>
                <a:lnTo>
                  <a:pt x="9721" y="14678"/>
                </a:lnTo>
                <a:lnTo>
                  <a:pt x="9721" y="14666"/>
                </a:lnTo>
                <a:lnTo>
                  <a:pt x="9721" y="14643"/>
                </a:lnTo>
                <a:cubicBezTo>
                  <a:pt x="9732" y="14632"/>
                  <a:pt x="9732" y="14632"/>
                  <a:pt x="9732" y="14621"/>
                </a:cubicBezTo>
                <a:lnTo>
                  <a:pt x="9732" y="14632"/>
                </a:lnTo>
                <a:lnTo>
                  <a:pt x="9800" y="14429"/>
                </a:lnTo>
                <a:cubicBezTo>
                  <a:pt x="9811" y="14395"/>
                  <a:pt x="9834" y="14350"/>
                  <a:pt x="9845" y="14316"/>
                </a:cubicBezTo>
                <a:cubicBezTo>
                  <a:pt x="9857" y="14271"/>
                  <a:pt x="9867" y="14237"/>
                  <a:pt x="9867" y="14203"/>
                </a:cubicBezTo>
                <a:cubicBezTo>
                  <a:pt x="9879" y="14181"/>
                  <a:pt x="9879" y="14169"/>
                  <a:pt x="9879" y="14147"/>
                </a:cubicBezTo>
                <a:cubicBezTo>
                  <a:pt x="9890" y="14136"/>
                  <a:pt x="9890" y="14113"/>
                  <a:pt x="9890" y="14091"/>
                </a:cubicBezTo>
                <a:cubicBezTo>
                  <a:pt x="9913" y="13988"/>
                  <a:pt x="9913" y="13887"/>
                  <a:pt x="9902" y="13785"/>
                </a:cubicBezTo>
                <a:cubicBezTo>
                  <a:pt x="9890" y="13684"/>
                  <a:pt x="9857" y="13582"/>
                  <a:pt x="9800" y="13503"/>
                </a:cubicBezTo>
                <a:cubicBezTo>
                  <a:pt x="9732" y="13424"/>
                  <a:pt x="9653" y="13356"/>
                  <a:pt x="9563" y="13334"/>
                </a:cubicBezTo>
                <a:cubicBezTo>
                  <a:pt x="9513" y="13315"/>
                  <a:pt x="9457" y="13307"/>
                  <a:pt x="9401" y="13307"/>
                </a:cubicBezTo>
                <a:cubicBezTo>
                  <a:pt x="9356" y="13307"/>
                  <a:pt x="9310" y="13313"/>
                  <a:pt x="9269" y="13323"/>
                </a:cubicBezTo>
                <a:cubicBezTo>
                  <a:pt x="9167" y="13356"/>
                  <a:pt x="9077" y="13413"/>
                  <a:pt x="9009" y="13492"/>
                </a:cubicBezTo>
                <a:cubicBezTo>
                  <a:pt x="8942" y="13559"/>
                  <a:pt x="8874" y="13639"/>
                  <a:pt x="8840" y="13740"/>
                </a:cubicBezTo>
                <a:cubicBezTo>
                  <a:pt x="8806" y="13830"/>
                  <a:pt x="8806" y="13921"/>
                  <a:pt x="8829" y="14011"/>
                </a:cubicBezTo>
                <a:cubicBezTo>
                  <a:pt x="8840" y="14034"/>
                  <a:pt x="8840" y="14056"/>
                  <a:pt x="8851" y="14079"/>
                </a:cubicBezTo>
                <a:cubicBezTo>
                  <a:pt x="8851" y="14101"/>
                  <a:pt x="8863" y="14113"/>
                  <a:pt x="8863" y="14136"/>
                </a:cubicBezTo>
                <a:cubicBezTo>
                  <a:pt x="8874" y="14169"/>
                  <a:pt x="8886" y="14203"/>
                  <a:pt x="8896" y="14226"/>
                </a:cubicBezTo>
                <a:cubicBezTo>
                  <a:pt x="8931" y="14305"/>
                  <a:pt x="8964" y="14372"/>
                  <a:pt x="8999" y="14452"/>
                </a:cubicBezTo>
                <a:cubicBezTo>
                  <a:pt x="9032" y="14520"/>
                  <a:pt x="9055" y="14576"/>
                  <a:pt x="9089" y="14643"/>
                </a:cubicBezTo>
                <a:cubicBezTo>
                  <a:pt x="9122" y="14711"/>
                  <a:pt x="9157" y="14779"/>
                  <a:pt x="9179" y="14847"/>
                </a:cubicBezTo>
                <a:cubicBezTo>
                  <a:pt x="9202" y="14914"/>
                  <a:pt x="9224" y="14982"/>
                  <a:pt x="9235" y="15050"/>
                </a:cubicBezTo>
                <a:cubicBezTo>
                  <a:pt x="9247" y="15117"/>
                  <a:pt x="9269" y="15185"/>
                  <a:pt x="9280" y="15253"/>
                </a:cubicBezTo>
                <a:lnTo>
                  <a:pt x="9280" y="15242"/>
                </a:lnTo>
                <a:cubicBezTo>
                  <a:pt x="9280" y="15265"/>
                  <a:pt x="9292" y="15276"/>
                  <a:pt x="9292" y="15298"/>
                </a:cubicBezTo>
                <a:lnTo>
                  <a:pt x="9292" y="15310"/>
                </a:lnTo>
                <a:cubicBezTo>
                  <a:pt x="9280" y="15343"/>
                  <a:pt x="9280" y="15378"/>
                  <a:pt x="9280" y="15411"/>
                </a:cubicBezTo>
                <a:cubicBezTo>
                  <a:pt x="9269" y="15479"/>
                  <a:pt x="9280" y="15558"/>
                  <a:pt x="9280" y="15626"/>
                </a:cubicBezTo>
                <a:cubicBezTo>
                  <a:pt x="9280" y="15659"/>
                  <a:pt x="9303" y="15694"/>
                  <a:pt x="9325" y="15705"/>
                </a:cubicBezTo>
                <a:cubicBezTo>
                  <a:pt x="9325" y="15817"/>
                  <a:pt x="9325" y="15930"/>
                  <a:pt x="9315" y="16055"/>
                </a:cubicBezTo>
                <a:cubicBezTo>
                  <a:pt x="9315" y="16088"/>
                  <a:pt x="9315" y="16123"/>
                  <a:pt x="9303" y="16168"/>
                </a:cubicBezTo>
                <a:lnTo>
                  <a:pt x="9303" y="16246"/>
                </a:lnTo>
                <a:lnTo>
                  <a:pt x="9303" y="16258"/>
                </a:lnTo>
                <a:lnTo>
                  <a:pt x="9303" y="16281"/>
                </a:lnTo>
                <a:lnTo>
                  <a:pt x="9303" y="16292"/>
                </a:lnTo>
                <a:lnTo>
                  <a:pt x="9303" y="16303"/>
                </a:lnTo>
                <a:lnTo>
                  <a:pt x="9303" y="16326"/>
                </a:lnTo>
                <a:cubicBezTo>
                  <a:pt x="9292" y="16326"/>
                  <a:pt x="9292" y="16337"/>
                  <a:pt x="9292" y="16337"/>
                </a:cubicBezTo>
                <a:lnTo>
                  <a:pt x="9292" y="16349"/>
                </a:lnTo>
                <a:lnTo>
                  <a:pt x="9292" y="16359"/>
                </a:lnTo>
                <a:lnTo>
                  <a:pt x="9292" y="16472"/>
                </a:lnTo>
                <a:cubicBezTo>
                  <a:pt x="9280" y="16619"/>
                  <a:pt x="9269" y="16755"/>
                  <a:pt x="9247" y="16901"/>
                </a:cubicBezTo>
                <a:cubicBezTo>
                  <a:pt x="9224" y="17048"/>
                  <a:pt x="9190" y="17195"/>
                  <a:pt x="9157" y="17342"/>
                </a:cubicBezTo>
                <a:cubicBezTo>
                  <a:pt x="9145" y="17443"/>
                  <a:pt x="9122" y="17545"/>
                  <a:pt x="9111" y="17646"/>
                </a:cubicBezTo>
                <a:cubicBezTo>
                  <a:pt x="9089" y="17759"/>
                  <a:pt x="9066" y="17872"/>
                  <a:pt x="9044" y="17974"/>
                </a:cubicBezTo>
                <a:lnTo>
                  <a:pt x="9044" y="17985"/>
                </a:lnTo>
                <a:cubicBezTo>
                  <a:pt x="9032" y="18019"/>
                  <a:pt x="9032" y="18053"/>
                  <a:pt x="9021" y="18087"/>
                </a:cubicBezTo>
                <a:cubicBezTo>
                  <a:pt x="9009" y="18177"/>
                  <a:pt x="8987" y="18268"/>
                  <a:pt x="8964" y="18346"/>
                </a:cubicBezTo>
                <a:cubicBezTo>
                  <a:pt x="8942" y="18448"/>
                  <a:pt x="8908" y="18550"/>
                  <a:pt x="8874" y="18640"/>
                </a:cubicBezTo>
                <a:cubicBezTo>
                  <a:pt x="8863" y="18697"/>
                  <a:pt x="8840" y="18753"/>
                  <a:pt x="8818" y="18810"/>
                </a:cubicBezTo>
                <a:cubicBezTo>
                  <a:pt x="8806" y="18832"/>
                  <a:pt x="8795" y="18855"/>
                  <a:pt x="8773" y="18866"/>
                </a:cubicBezTo>
                <a:cubicBezTo>
                  <a:pt x="8773" y="18877"/>
                  <a:pt x="8761" y="18888"/>
                  <a:pt x="8750" y="18900"/>
                </a:cubicBezTo>
                <a:cubicBezTo>
                  <a:pt x="8750" y="18911"/>
                  <a:pt x="8738" y="18923"/>
                  <a:pt x="8738" y="18933"/>
                </a:cubicBezTo>
                <a:lnTo>
                  <a:pt x="8660" y="19013"/>
                </a:lnTo>
                <a:cubicBezTo>
                  <a:pt x="8592" y="19081"/>
                  <a:pt x="8524" y="19159"/>
                  <a:pt x="8457" y="19227"/>
                </a:cubicBezTo>
                <a:lnTo>
                  <a:pt x="8457" y="19239"/>
                </a:lnTo>
                <a:cubicBezTo>
                  <a:pt x="8355" y="19340"/>
                  <a:pt x="8264" y="19453"/>
                  <a:pt x="8174" y="19566"/>
                </a:cubicBezTo>
                <a:cubicBezTo>
                  <a:pt x="8118" y="19623"/>
                  <a:pt x="8073" y="19679"/>
                  <a:pt x="8016" y="19735"/>
                </a:cubicBezTo>
                <a:lnTo>
                  <a:pt x="8028" y="19735"/>
                </a:lnTo>
                <a:cubicBezTo>
                  <a:pt x="8016" y="19735"/>
                  <a:pt x="8016" y="19746"/>
                  <a:pt x="8016" y="19746"/>
                </a:cubicBezTo>
                <a:lnTo>
                  <a:pt x="8005" y="19746"/>
                </a:lnTo>
                <a:lnTo>
                  <a:pt x="7835" y="19950"/>
                </a:lnTo>
                <a:lnTo>
                  <a:pt x="7824" y="19961"/>
                </a:lnTo>
                <a:cubicBezTo>
                  <a:pt x="7779" y="20006"/>
                  <a:pt x="7734" y="20062"/>
                  <a:pt x="7700" y="20119"/>
                </a:cubicBezTo>
                <a:cubicBezTo>
                  <a:pt x="7677" y="20142"/>
                  <a:pt x="7644" y="20175"/>
                  <a:pt x="7632" y="20198"/>
                </a:cubicBezTo>
                <a:cubicBezTo>
                  <a:pt x="7587" y="20255"/>
                  <a:pt x="7553" y="20311"/>
                  <a:pt x="7519" y="20356"/>
                </a:cubicBezTo>
                <a:lnTo>
                  <a:pt x="7451" y="20458"/>
                </a:lnTo>
                <a:cubicBezTo>
                  <a:pt x="7429" y="20503"/>
                  <a:pt x="7395" y="20548"/>
                  <a:pt x="7361" y="20593"/>
                </a:cubicBezTo>
                <a:lnTo>
                  <a:pt x="7226" y="20830"/>
                </a:lnTo>
                <a:cubicBezTo>
                  <a:pt x="7192" y="20887"/>
                  <a:pt x="7158" y="20955"/>
                  <a:pt x="7124" y="21011"/>
                </a:cubicBezTo>
                <a:cubicBezTo>
                  <a:pt x="7113" y="21045"/>
                  <a:pt x="7102" y="21068"/>
                  <a:pt x="7079" y="21090"/>
                </a:cubicBezTo>
                <a:cubicBezTo>
                  <a:pt x="7034" y="21203"/>
                  <a:pt x="6977" y="21304"/>
                  <a:pt x="6921" y="21417"/>
                </a:cubicBezTo>
                <a:cubicBezTo>
                  <a:pt x="6876" y="21497"/>
                  <a:pt x="6842" y="21575"/>
                  <a:pt x="6797" y="21655"/>
                </a:cubicBezTo>
                <a:cubicBezTo>
                  <a:pt x="6786" y="21700"/>
                  <a:pt x="6763" y="21745"/>
                  <a:pt x="6741" y="21790"/>
                </a:cubicBezTo>
                <a:cubicBezTo>
                  <a:pt x="6718" y="21813"/>
                  <a:pt x="6695" y="21835"/>
                  <a:pt x="6684" y="21858"/>
                </a:cubicBezTo>
                <a:lnTo>
                  <a:pt x="6673" y="21869"/>
                </a:lnTo>
                <a:cubicBezTo>
                  <a:pt x="6695" y="21474"/>
                  <a:pt x="6706" y="21090"/>
                  <a:pt x="6729" y="20695"/>
                </a:cubicBezTo>
                <a:cubicBezTo>
                  <a:pt x="6808" y="19724"/>
                  <a:pt x="6909" y="18753"/>
                  <a:pt x="7000" y="17771"/>
                </a:cubicBezTo>
                <a:cubicBezTo>
                  <a:pt x="7079" y="16969"/>
                  <a:pt x="7147" y="16156"/>
                  <a:pt x="7192" y="15355"/>
                </a:cubicBezTo>
                <a:cubicBezTo>
                  <a:pt x="7215" y="14937"/>
                  <a:pt x="7237" y="14508"/>
                  <a:pt x="7237" y="14091"/>
                </a:cubicBezTo>
                <a:cubicBezTo>
                  <a:pt x="7248" y="13684"/>
                  <a:pt x="7248" y="13278"/>
                  <a:pt x="7237" y="12871"/>
                </a:cubicBezTo>
                <a:cubicBezTo>
                  <a:pt x="7237" y="12736"/>
                  <a:pt x="7226" y="12611"/>
                  <a:pt x="7215" y="12476"/>
                </a:cubicBezTo>
                <a:cubicBezTo>
                  <a:pt x="7226" y="12453"/>
                  <a:pt x="7226" y="12420"/>
                  <a:pt x="7237" y="12397"/>
                </a:cubicBezTo>
                <a:lnTo>
                  <a:pt x="7226" y="12397"/>
                </a:lnTo>
                <a:cubicBezTo>
                  <a:pt x="7248" y="12307"/>
                  <a:pt x="7271" y="12216"/>
                  <a:pt x="7282" y="12137"/>
                </a:cubicBezTo>
                <a:cubicBezTo>
                  <a:pt x="7305" y="12036"/>
                  <a:pt x="7328" y="11946"/>
                  <a:pt x="7350" y="11855"/>
                </a:cubicBezTo>
                <a:cubicBezTo>
                  <a:pt x="7373" y="11787"/>
                  <a:pt x="7395" y="11708"/>
                  <a:pt x="7406" y="11640"/>
                </a:cubicBezTo>
                <a:lnTo>
                  <a:pt x="7474" y="11437"/>
                </a:lnTo>
                <a:cubicBezTo>
                  <a:pt x="7497" y="11347"/>
                  <a:pt x="7531" y="11256"/>
                  <a:pt x="7553" y="11166"/>
                </a:cubicBezTo>
                <a:cubicBezTo>
                  <a:pt x="7587" y="11076"/>
                  <a:pt x="7632" y="10975"/>
                  <a:pt x="7666" y="10873"/>
                </a:cubicBezTo>
                <a:cubicBezTo>
                  <a:pt x="7689" y="10794"/>
                  <a:pt x="7722" y="10704"/>
                  <a:pt x="7757" y="10624"/>
                </a:cubicBezTo>
                <a:cubicBezTo>
                  <a:pt x="7767" y="10591"/>
                  <a:pt x="7790" y="10568"/>
                  <a:pt x="7802" y="10534"/>
                </a:cubicBezTo>
                <a:cubicBezTo>
                  <a:pt x="7813" y="10500"/>
                  <a:pt x="7835" y="10455"/>
                  <a:pt x="7847" y="10421"/>
                </a:cubicBezTo>
                <a:cubicBezTo>
                  <a:pt x="7870" y="10388"/>
                  <a:pt x="7880" y="10353"/>
                  <a:pt x="7903" y="10331"/>
                </a:cubicBezTo>
                <a:cubicBezTo>
                  <a:pt x="7915" y="10297"/>
                  <a:pt x="7926" y="10263"/>
                  <a:pt x="7948" y="10240"/>
                </a:cubicBezTo>
                <a:cubicBezTo>
                  <a:pt x="7960" y="10229"/>
                  <a:pt x="7971" y="10207"/>
                  <a:pt x="7982" y="10184"/>
                </a:cubicBezTo>
                <a:cubicBezTo>
                  <a:pt x="7982" y="10195"/>
                  <a:pt x="7993" y="10195"/>
                  <a:pt x="8005" y="10195"/>
                </a:cubicBezTo>
                <a:cubicBezTo>
                  <a:pt x="8028" y="10195"/>
                  <a:pt x="8038" y="10173"/>
                  <a:pt x="8038" y="10150"/>
                </a:cubicBezTo>
                <a:lnTo>
                  <a:pt x="8038" y="10139"/>
                </a:lnTo>
                <a:cubicBezTo>
                  <a:pt x="8050" y="10139"/>
                  <a:pt x="8050" y="10139"/>
                  <a:pt x="8050" y="10127"/>
                </a:cubicBezTo>
                <a:cubicBezTo>
                  <a:pt x="8050" y="10117"/>
                  <a:pt x="8061" y="10105"/>
                  <a:pt x="8073" y="10094"/>
                </a:cubicBezTo>
                <a:cubicBezTo>
                  <a:pt x="8084" y="10071"/>
                  <a:pt x="8095" y="10049"/>
                  <a:pt x="8118" y="10037"/>
                </a:cubicBezTo>
                <a:lnTo>
                  <a:pt x="8186" y="9969"/>
                </a:lnTo>
                <a:cubicBezTo>
                  <a:pt x="8219" y="9947"/>
                  <a:pt x="8253" y="9913"/>
                  <a:pt x="8287" y="9891"/>
                </a:cubicBezTo>
                <a:lnTo>
                  <a:pt x="8457" y="9789"/>
                </a:lnTo>
                <a:cubicBezTo>
                  <a:pt x="8547" y="9744"/>
                  <a:pt x="8637" y="9710"/>
                  <a:pt x="8728" y="9676"/>
                </a:cubicBezTo>
                <a:cubicBezTo>
                  <a:pt x="8851" y="9631"/>
                  <a:pt x="8964" y="9597"/>
                  <a:pt x="9089" y="9575"/>
                </a:cubicBezTo>
                <a:cubicBezTo>
                  <a:pt x="9179" y="9563"/>
                  <a:pt x="9269" y="9540"/>
                  <a:pt x="9360" y="9540"/>
                </a:cubicBezTo>
                <a:cubicBezTo>
                  <a:pt x="9416" y="9529"/>
                  <a:pt x="9473" y="9518"/>
                  <a:pt x="9529" y="9518"/>
                </a:cubicBezTo>
                <a:cubicBezTo>
                  <a:pt x="9608" y="9507"/>
                  <a:pt x="9698" y="9507"/>
                  <a:pt x="9777" y="9495"/>
                </a:cubicBezTo>
                <a:lnTo>
                  <a:pt x="9992" y="9495"/>
                </a:lnTo>
                <a:cubicBezTo>
                  <a:pt x="10071" y="9484"/>
                  <a:pt x="10150" y="9484"/>
                  <a:pt x="10240" y="9484"/>
                </a:cubicBezTo>
                <a:cubicBezTo>
                  <a:pt x="10274" y="9484"/>
                  <a:pt x="10308" y="9484"/>
                  <a:pt x="10353" y="9473"/>
                </a:cubicBezTo>
                <a:cubicBezTo>
                  <a:pt x="10398" y="9518"/>
                  <a:pt x="10444" y="9552"/>
                  <a:pt x="10489" y="9585"/>
                </a:cubicBezTo>
                <a:lnTo>
                  <a:pt x="10567" y="9665"/>
                </a:lnTo>
                <a:cubicBezTo>
                  <a:pt x="10602" y="9698"/>
                  <a:pt x="10647" y="9721"/>
                  <a:pt x="10680" y="9744"/>
                </a:cubicBezTo>
                <a:cubicBezTo>
                  <a:pt x="10748" y="9789"/>
                  <a:pt x="10816" y="9834"/>
                  <a:pt x="10895" y="9868"/>
                </a:cubicBezTo>
                <a:cubicBezTo>
                  <a:pt x="10974" y="9913"/>
                  <a:pt x="11053" y="9947"/>
                  <a:pt x="11132" y="9981"/>
                </a:cubicBezTo>
                <a:cubicBezTo>
                  <a:pt x="11211" y="10014"/>
                  <a:pt x="11302" y="10049"/>
                  <a:pt x="11380" y="10071"/>
                </a:cubicBezTo>
                <a:cubicBezTo>
                  <a:pt x="11460" y="10105"/>
                  <a:pt x="11538" y="10127"/>
                  <a:pt x="11629" y="10139"/>
                </a:cubicBezTo>
                <a:cubicBezTo>
                  <a:pt x="11776" y="10184"/>
                  <a:pt x="11945" y="10218"/>
                  <a:pt x="12103" y="10218"/>
                </a:cubicBezTo>
                <a:lnTo>
                  <a:pt x="12182" y="10218"/>
                </a:lnTo>
                <a:cubicBezTo>
                  <a:pt x="12295" y="10207"/>
                  <a:pt x="12419" y="10184"/>
                  <a:pt x="12521" y="10139"/>
                </a:cubicBezTo>
                <a:cubicBezTo>
                  <a:pt x="12634" y="10094"/>
                  <a:pt x="12735" y="10037"/>
                  <a:pt x="12803" y="9947"/>
                </a:cubicBezTo>
                <a:cubicBezTo>
                  <a:pt x="12882" y="9856"/>
                  <a:pt x="12927" y="9744"/>
                  <a:pt x="12961" y="9631"/>
                </a:cubicBezTo>
                <a:lnTo>
                  <a:pt x="12995" y="9462"/>
                </a:lnTo>
                <a:cubicBezTo>
                  <a:pt x="12995" y="9405"/>
                  <a:pt x="12995" y="9349"/>
                  <a:pt x="12983" y="9304"/>
                </a:cubicBezTo>
                <a:cubicBezTo>
                  <a:pt x="12973" y="9224"/>
                  <a:pt x="12950" y="9156"/>
                  <a:pt x="12927" y="9089"/>
                </a:cubicBezTo>
                <a:cubicBezTo>
                  <a:pt x="12893" y="9033"/>
                  <a:pt x="12870" y="8976"/>
                  <a:pt x="12837" y="8920"/>
                </a:cubicBezTo>
                <a:cubicBezTo>
                  <a:pt x="12769" y="8807"/>
                  <a:pt x="12667" y="8717"/>
                  <a:pt x="12554" y="8649"/>
                </a:cubicBezTo>
                <a:cubicBezTo>
                  <a:pt x="12431" y="8592"/>
                  <a:pt x="12306" y="8547"/>
                  <a:pt x="12170" y="8547"/>
                </a:cubicBezTo>
                <a:cubicBezTo>
                  <a:pt x="12024" y="8547"/>
                  <a:pt x="11889" y="8569"/>
                  <a:pt x="11764" y="8615"/>
                </a:cubicBezTo>
                <a:cubicBezTo>
                  <a:pt x="11618" y="8671"/>
                  <a:pt x="11493" y="8739"/>
                  <a:pt x="11369" y="8818"/>
                </a:cubicBezTo>
                <a:cubicBezTo>
                  <a:pt x="11312" y="8852"/>
                  <a:pt x="11256" y="8897"/>
                  <a:pt x="11200" y="8931"/>
                </a:cubicBezTo>
                <a:cubicBezTo>
                  <a:pt x="11087" y="9010"/>
                  <a:pt x="10986" y="9111"/>
                  <a:pt x="10873" y="9191"/>
                </a:cubicBezTo>
                <a:cubicBezTo>
                  <a:pt x="10861" y="9202"/>
                  <a:pt x="10850" y="9202"/>
                  <a:pt x="10838" y="9213"/>
                </a:cubicBezTo>
                <a:cubicBezTo>
                  <a:pt x="10827" y="9213"/>
                  <a:pt x="10816" y="9224"/>
                  <a:pt x="10805" y="9224"/>
                </a:cubicBezTo>
                <a:cubicBezTo>
                  <a:pt x="10793" y="9236"/>
                  <a:pt x="10782" y="9236"/>
                  <a:pt x="10771" y="9236"/>
                </a:cubicBezTo>
                <a:cubicBezTo>
                  <a:pt x="10680" y="9247"/>
                  <a:pt x="10602" y="9259"/>
                  <a:pt x="10511" y="9269"/>
                </a:cubicBezTo>
                <a:cubicBezTo>
                  <a:pt x="10454" y="9281"/>
                  <a:pt x="10387" y="9281"/>
                  <a:pt x="10331" y="9292"/>
                </a:cubicBezTo>
                <a:cubicBezTo>
                  <a:pt x="10183" y="9304"/>
                  <a:pt x="10048" y="9315"/>
                  <a:pt x="9902" y="9326"/>
                </a:cubicBezTo>
                <a:cubicBezTo>
                  <a:pt x="9845" y="9337"/>
                  <a:pt x="9800" y="9337"/>
                  <a:pt x="9744" y="9337"/>
                </a:cubicBezTo>
                <a:cubicBezTo>
                  <a:pt x="9687" y="9349"/>
                  <a:pt x="9619" y="9360"/>
                  <a:pt x="9563" y="9360"/>
                </a:cubicBezTo>
                <a:cubicBezTo>
                  <a:pt x="9461" y="9371"/>
                  <a:pt x="9360" y="9394"/>
                  <a:pt x="9258" y="9405"/>
                </a:cubicBezTo>
                <a:cubicBezTo>
                  <a:pt x="9202" y="9417"/>
                  <a:pt x="9134" y="9427"/>
                  <a:pt x="9077" y="9450"/>
                </a:cubicBezTo>
                <a:cubicBezTo>
                  <a:pt x="9009" y="9462"/>
                  <a:pt x="8942" y="9484"/>
                  <a:pt x="8874" y="9507"/>
                </a:cubicBezTo>
                <a:cubicBezTo>
                  <a:pt x="8728" y="9552"/>
                  <a:pt x="8603" y="9597"/>
                  <a:pt x="8467" y="9665"/>
                </a:cubicBezTo>
                <a:cubicBezTo>
                  <a:pt x="8389" y="9710"/>
                  <a:pt x="8309" y="9755"/>
                  <a:pt x="8242" y="9811"/>
                </a:cubicBezTo>
                <a:cubicBezTo>
                  <a:pt x="8276" y="9766"/>
                  <a:pt x="8299" y="9721"/>
                  <a:pt x="8344" y="9676"/>
                </a:cubicBezTo>
                <a:cubicBezTo>
                  <a:pt x="8422" y="9585"/>
                  <a:pt x="8502" y="9507"/>
                  <a:pt x="8592" y="9427"/>
                </a:cubicBezTo>
                <a:cubicBezTo>
                  <a:pt x="8626" y="9394"/>
                  <a:pt x="8671" y="9349"/>
                  <a:pt x="8728" y="9315"/>
                </a:cubicBezTo>
                <a:cubicBezTo>
                  <a:pt x="8784" y="9269"/>
                  <a:pt x="8851" y="9213"/>
                  <a:pt x="8919" y="9168"/>
                </a:cubicBezTo>
                <a:cubicBezTo>
                  <a:pt x="8987" y="9111"/>
                  <a:pt x="9055" y="9066"/>
                  <a:pt x="9122" y="9010"/>
                </a:cubicBezTo>
                <a:cubicBezTo>
                  <a:pt x="9179" y="8965"/>
                  <a:pt x="9247" y="8908"/>
                  <a:pt x="9315" y="8863"/>
                </a:cubicBezTo>
                <a:cubicBezTo>
                  <a:pt x="9360" y="8818"/>
                  <a:pt x="9393" y="8784"/>
                  <a:pt x="9438" y="8750"/>
                </a:cubicBezTo>
                <a:cubicBezTo>
                  <a:pt x="9473" y="8727"/>
                  <a:pt x="9495" y="8705"/>
                  <a:pt x="9529" y="8682"/>
                </a:cubicBezTo>
                <a:cubicBezTo>
                  <a:pt x="9586" y="8626"/>
                  <a:pt x="9653" y="8569"/>
                  <a:pt x="9709" y="8513"/>
                </a:cubicBezTo>
                <a:lnTo>
                  <a:pt x="9721" y="8513"/>
                </a:lnTo>
                <a:lnTo>
                  <a:pt x="9721" y="8502"/>
                </a:lnTo>
                <a:lnTo>
                  <a:pt x="9732" y="8502"/>
                </a:lnTo>
                <a:cubicBezTo>
                  <a:pt x="9744" y="8491"/>
                  <a:pt x="9754" y="8468"/>
                  <a:pt x="9777" y="8457"/>
                </a:cubicBezTo>
                <a:cubicBezTo>
                  <a:pt x="9902" y="8344"/>
                  <a:pt x="10037" y="8220"/>
                  <a:pt x="10161" y="8107"/>
                </a:cubicBezTo>
                <a:cubicBezTo>
                  <a:pt x="10286" y="7982"/>
                  <a:pt x="10398" y="7859"/>
                  <a:pt x="10522" y="7734"/>
                </a:cubicBezTo>
                <a:cubicBezTo>
                  <a:pt x="10635" y="7610"/>
                  <a:pt x="10748" y="7497"/>
                  <a:pt x="10861" y="7384"/>
                </a:cubicBezTo>
                <a:cubicBezTo>
                  <a:pt x="10974" y="7272"/>
                  <a:pt x="11098" y="7169"/>
                  <a:pt x="11222" y="7057"/>
                </a:cubicBezTo>
                <a:lnTo>
                  <a:pt x="11234" y="7057"/>
                </a:lnTo>
                <a:lnTo>
                  <a:pt x="11324" y="6966"/>
                </a:lnTo>
                <a:cubicBezTo>
                  <a:pt x="11392" y="6910"/>
                  <a:pt x="11448" y="6853"/>
                  <a:pt x="11516" y="6797"/>
                </a:cubicBezTo>
                <a:cubicBezTo>
                  <a:pt x="11550" y="6831"/>
                  <a:pt x="11595" y="6843"/>
                  <a:pt x="11640" y="6843"/>
                </a:cubicBezTo>
                <a:cubicBezTo>
                  <a:pt x="11731" y="6843"/>
                  <a:pt x="11809" y="6843"/>
                  <a:pt x="11900" y="6831"/>
                </a:cubicBezTo>
                <a:cubicBezTo>
                  <a:pt x="11956" y="6820"/>
                  <a:pt x="12024" y="6797"/>
                  <a:pt x="12092" y="6786"/>
                </a:cubicBezTo>
                <a:cubicBezTo>
                  <a:pt x="12205" y="6763"/>
                  <a:pt x="12318" y="6730"/>
                  <a:pt x="12431" y="6695"/>
                </a:cubicBezTo>
                <a:cubicBezTo>
                  <a:pt x="12554" y="6662"/>
                  <a:pt x="12679" y="6628"/>
                  <a:pt x="12792" y="6582"/>
                </a:cubicBezTo>
                <a:cubicBezTo>
                  <a:pt x="12905" y="6537"/>
                  <a:pt x="13018" y="6492"/>
                  <a:pt x="13119" y="6436"/>
                </a:cubicBezTo>
                <a:cubicBezTo>
                  <a:pt x="13289" y="6357"/>
                  <a:pt x="13458" y="6266"/>
                  <a:pt x="13605" y="6143"/>
                </a:cubicBezTo>
                <a:cubicBezTo>
                  <a:pt x="13728" y="6030"/>
                  <a:pt x="13841" y="5882"/>
                  <a:pt x="13909" y="5714"/>
                </a:cubicBezTo>
                <a:cubicBezTo>
                  <a:pt x="13977" y="5544"/>
                  <a:pt x="13999" y="5352"/>
                  <a:pt x="13977" y="5172"/>
                </a:cubicBezTo>
                <a:cubicBezTo>
                  <a:pt x="13943" y="5002"/>
                  <a:pt x="13887" y="4821"/>
                  <a:pt x="13774" y="4686"/>
                </a:cubicBezTo>
                <a:cubicBezTo>
                  <a:pt x="13718" y="4630"/>
                  <a:pt x="13661" y="4573"/>
                  <a:pt x="13582" y="4528"/>
                </a:cubicBezTo>
                <a:cubicBezTo>
                  <a:pt x="13514" y="4494"/>
                  <a:pt x="13435" y="4460"/>
                  <a:pt x="13356" y="4449"/>
                </a:cubicBezTo>
                <a:cubicBezTo>
                  <a:pt x="13311" y="4443"/>
                  <a:pt x="13266" y="4440"/>
                  <a:pt x="13222" y="4440"/>
                </a:cubicBezTo>
                <a:cubicBezTo>
                  <a:pt x="13178" y="4440"/>
                  <a:pt x="13136" y="4443"/>
                  <a:pt x="13096" y="4449"/>
                </a:cubicBezTo>
                <a:cubicBezTo>
                  <a:pt x="13006" y="4460"/>
                  <a:pt x="12916" y="4483"/>
                  <a:pt x="12837" y="4517"/>
                </a:cubicBezTo>
                <a:cubicBezTo>
                  <a:pt x="12667" y="4573"/>
                  <a:pt x="12521" y="4663"/>
                  <a:pt x="12396" y="4788"/>
                </a:cubicBezTo>
                <a:cubicBezTo>
                  <a:pt x="12250" y="4912"/>
                  <a:pt x="12137" y="5070"/>
                  <a:pt x="12035" y="5228"/>
                </a:cubicBezTo>
                <a:cubicBezTo>
                  <a:pt x="11979" y="5330"/>
                  <a:pt x="11911" y="5431"/>
                  <a:pt x="11866" y="5533"/>
                </a:cubicBezTo>
                <a:cubicBezTo>
                  <a:pt x="11832" y="5601"/>
                  <a:pt x="11798" y="5657"/>
                  <a:pt x="11764" y="5724"/>
                </a:cubicBezTo>
                <a:cubicBezTo>
                  <a:pt x="11731" y="5792"/>
                  <a:pt x="11708" y="5860"/>
                  <a:pt x="11674" y="5939"/>
                </a:cubicBezTo>
                <a:cubicBezTo>
                  <a:pt x="11561" y="6176"/>
                  <a:pt x="11482" y="6424"/>
                  <a:pt x="11369" y="6662"/>
                </a:cubicBezTo>
                <a:lnTo>
                  <a:pt x="11358" y="6673"/>
                </a:lnTo>
                <a:cubicBezTo>
                  <a:pt x="11234" y="6775"/>
                  <a:pt x="11109" y="6888"/>
                  <a:pt x="10986" y="6989"/>
                </a:cubicBezTo>
                <a:cubicBezTo>
                  <a:pt x="10861" y="7102"/>
                  <a:pt x="10748" y="7204"/>
                  <a:pt x="10635" y="7328"/>
                </a:cubicBezTo>
                <a:cubicBezTo>
                  <a:pt x="10567" y="7384"/>
                  <a:pt x="10511" y="7452"/>
                  <a:pt x="10454" y="7520"/>
                </a:cubicBezTo>
                <a:cubicBezTo>
                  <a:pt x="10387" y="7588"/>
                  <a:pt x="10331" y="7644"/>
                  <a:pt x="10274" y="7711"/>
                </a:cubicBezTo>
                <a:cubicBezTo>
                  <a:pt x="10218" y="7779"/>
                  <a:pt x="10161" y="7836"/>
                  <a:pt x="10105" y="7892"/>
                </a:cubicBezTo>
                <a:cubicBezTo>
                  <a:pt x="10082" y="7926"/>
                  <a:pt x="10060" y="7949"/>
                  <a:pt x="10037" y="7971"/>
                </a:cubicBezTo>
                <a:lnTo>
                  <a:pt x="9947" y="8062"/>
                </a:lnTo>
                <a:lnTo>
                  <a:pt x="9608" y="8401"/>
                </a:lnTo>
                <a:cubicBezTo>
                  <a:pt x="9540" y="8457"/>
                  <a:pt x="9484" y="8513"/>
                  <a:pt x="9416" y="8581"/>
                </a:cubicBezTo>
                <a:cubicBezTo>
                  <a:pt x="9348" y="8626"/>
                  <a:pt x="9292" y="8682"/>
                  <a:pt x="9235" y="8739"/>
                </a:cubicBezTo>
                <a:cubicBezTo>
                  <a:pt x="9258" y="8682"/>
                  <a:pt x="9292" y="8626"/>
                  <a:pt x="9315" y="8569"/>
                </a:cubicBezTo>
                <a:cubicBezTo>
                  <a:pt x="9348" y="8502"/>
                  <a:pt x="9371" y="8446"/>
                  <a:pt x="9393" y="8389"/>
                </a:cubicBezTo>
                <a:cubicBezTo>
                  <a:pt x="9405" y="8355"/>
                  <a:pt x="9416" y="8333"/>
                  <a:pt x="9428" y="8298"/>
                </a:cubicBezTo>
                <a:cubicBezTo>
                  <a:pt x="9438" y="8276"/>
                  <a:pt x="9450" y="8242"/>
                  <a:pt x="9461" y="8220"/>
                </a:cubicBezTo>
                <a:cubicBezTo>
                  <a:pt x="9495" y="8140"/>
                  <a:pt x="9518" y="8062"/>
                  <a:pt x="9551" y="7994"/>
                </a:cubicBezTo>
                <a:cubicBezTo>
                  <a:pt x="9574" y="7904"/>
                  <a:pt x="9608" y="7824"/>
                  <a:pt x="9631" y="7746"/>
                </a:cubicBezTo>
                <a:cubicBezTo>
                  <a:pt x="9676" y="7588"/>
                  <a:pt x="9721" y="7440"/>
                  <a:pt x="9754" y="7282"/>
                </a:cubicBezTo>
                <a:cubicBezTo>
                  <a:pt x="9800" y="7124"/>
                  <a:pt x="9845" y="6955"/>
                  <a:pt x="9867" y="6797"/>
                </a:cubicBezTo>
                <a:lnTo>
                  <a:pt x="9867" y="6718"/>
                </a:lnTo>
                <a:cubicBezTo>
                  <a:pt x="9879" y="6684"/>
                  <a:pt x="9890" y="6639"/>
                  <a:pt x="9902" y="6605"/>
                </a:cubicBezTo>
                <a:cubicBezTo>
                  <a:pt x="9924" y="6537"/>
                  <a:pt x="9958" y="6470"/>
                  <a:pt x="9980" y="6414"/>
                </a:cubicBezTo>
                <a:cubicBezTo>
                  <a:pt x="10003" y="6346"/>
                  <a:pt x="10037" y="6278"/>
                  <a:pt x="10060" y="6210"/>
                </a:cubicBezTo>
                <a:cubicBezTo>
                  <a:pt x="10093" y="6131"/>
                  <a:pt x="10127" y="6052"/>
                  <a:pt x="10150" y="5973"/>
                </a:cubicBezTo>
                <a:cubicBezTo>
                  <a:pt x="10183" y="5894"/>
                  <a:pt x="10206" y="5826"/>
                  <a:pt x="10229" y="5747"/>
                </a:cubicBezTo>
                <a:cubicBezTo>
                  <a:pt x="10263" y="5634"/>
                  <a:pt x="10296" y="5521"/>
                  <a:pt x="10308" y="5408"/>
                </a:cubicBezTo>
                <a:cubicBezTo>
                  <a:pt x="10308" y="5318"/>
                  <a:pt x="10308" y="5239"/>
                  <a:pt x="10296" y="5149"/>
                </a:cubicBezTo>
                <a:cubicBezTo>
                  <a:pt x="10296" y="5115"/>
                  <a:pt x="10286" y="5070"/>
                  <a:pt x="10286" y="5036"/>
                </a:cubicBezTo>
                <a:cubicBezTo>
                  <a:pt x="10263" y="4923"/>
                  <a:pt x="10240" y="4810"/>
                  <a:pt x="10173" y="4720"/>
                </a:cubicBezTo>
                <a:cubicBezTo>
                  <a:pt x="10110" y="4647"/>
                  <a:pt x="10028" y="4583"/>
                  <a:pt x="9927" y="4583"/>
                </a:cubicBezTo>
                <a:cubicBezTo>
                  <a:pt x="9919" y="4583"/>
                  <a:pt x="9910" y="4584"/>
                  <a:pt x="9902" y="4585"/>
                </a:cubicBezTo>
                <a:cubicBezTo>
                  <a:pt x="9845" y="4595"/>
                  <a:pt x="9789" y="4618"/>
                  <a:pt x="9754" y="4652"/>
                </a:cubicBezTo>
                <a:cubicBezTo>
                  <a:pt x="9709" y="4686"/>
                  <a:pt x="9676" y="4720"/>
                  <a:pt x="9653" y="4765"/>
                </a:cubicBezTo>
                <a:cubicBezTo>
                  <a:pt x="9540" y="4934"/>
                  <a:pt x="9518" y="5137"/>
                  <a:pt x="9529" y="5330"/>
                </a:cubicBezTo>
                <a:cubicBezTo>
                  <a:pt x="9540" y="5408"/>
                  <a:pt x="9540" y="5488"/>
                  <a:pt x="9551" y="5566"/>
                </a:cubicBezTo>
                <a:cubicBezTo>
                  <a:pt x="9574" y="5646"/>
                  <a:pt x="9586" y="5736"/>
                  <a:pt x="9596" y="5815"/>
                </a:cubicBezTo>
                <a:cubicBezTo>
                  <a:pt x="9619" y="5894"/>
                  <a:pt x="9631" y="5962"/>
                  <a:pt x="9642" y="6040"/>
                </a:cubicBezTo>
                <a:cubicBezTo>
                  <a:pt x="9653" y="6199"/>
                  <a:pt x="9676" y="6357"/>
                  <a:pt x="9687" y="6526"/>
                </a:cubicBezTo>
                <a:cubicBezTo>
                  <a:pt x="9687" y="6560"/>
                  <a:pt x="9698" y="6605"/>
                  <a:pt x="9698" y="6639"/>
                </a:cubicBezTo>
                <a:lnTo>
                  <a:pt x="9698" y="6763"/>
                </a:lnTo>
                <a:cubicBezTo>
                  <a:pt x="9687" y="6797"/>
                  <a:pt x="9687" y="6820"/>
                  <a:pt x="9687" y="6853"/>
                </a:cubicBezTo>
                <a:cubicBezTo>
                  <a:pt x="9676" y="6865"/>
                  <a:pt x="9676" y="6888"/>
                  <a:pt x="9676" y="6899"/>
                </a:cubicBezTo>
                <a:cubicBezTo>
                  <a:pt x="9664" y="6910"/>
                  <a:pt x="9664" y="6921"/>
                  <a:pt x="9676" y="6933"/>
                </a:cubicBezTo>
                <a:cubicBezTo>
                  <a:pt x="9676" y="6955"/>
                  <a:pt x="9664" y="6978"/>
                  <a:pt x="9664" y="7011"/>
                </a:cubicBezTo>
                <a:cubicBezTo>
                  <a:pt x="9642" y="7091"/>
                  <a:pt x="9631" y="7169"/>
                  <a:pt x="9619" y="7260"/>
                </a:cubicBezTo>
                <a:cubicBezTo>
                  <a:pt x="9608" y="7317"/>
                  <a:pt x="9596" y="7384"/>
                  <a:pt x="9574" y="7440"/>
                </a:cubicBezTo>
                <a:cubicBezTo>
                  <a:pt x="9563" y="7508"/>
                  <a:pt x="9551" y="7565"/>
                  <a:pt x="9529" y="7633"/>
                </a:cubicBezTo>
                <a:cubicBezTo>
                  <a:pt x="9518" y="7701"/>
                  <a:pt x="9495" y="7768"/>
                  <a:pt x="9484" y="7824"/>
                </a:cubicBezTo>
                <a:cubicBezTo>
                  <a:pt x="9473" y="7869"/>
                  <a:pt x="9450" y="7915"/>
                  <a:pt x="9438" y="7960"/>
                </a:cubicBezTo>
                <a:cubicBezTo>
                  <a:pt x="9438" y="7982"/>
                  <a:pt x="9428" y="8005"/>
                  <a:pt x="9416" y="8027"/>
                </a:cubicBezTo>
                <a:cubicBezTo>
                  <a:pt x="9393" y="8107"/>
                  <a:pt x="9371" y="8186"/>
                  <a:pt x="9337" y="8276"/>
                </a:cubicBezTo>
                <a:lnTo>
                  <a:pt x="9337" y="8265"/>
                </a:lnTo>
                <a:cubicBezTo>
                  <a:pt x="9315" y="8333"/>
                  <a:pt x="9280" y="8411"/>
                  <a:pt x="9258" y="8479"/>
                </a:cubicBezTo>
                <a:cubicBezTo>
                  <a:pt x="9247" y="8513"/>
                  <a:pt x="9224" y="8536"/>
                  <a:pt x="9213" y="8569"/>
                </a:cubicBezTo>
                <a:cubicBezTo>
                  <a:pt x="9202" y="8604"/>
                  <a:pt x="9190" y="8626"/>
                  <a:pt x="9167" y="8660"/>
                </a:cubicBezTo>
                <a:cubicBezTo>
                  <a:pt x="9134" y="8739"/>
                  <a:pt x="9100" y="8818"/>
                  <a:pt x="9055" y="8886"/>
                </a:cubicBezTo>
                <a:cubicBezTo>
                  <a:pt x="9032" y="8908"/>
                  <a:pt x="9009" y="8920"/>
                  <a:pt x="8987" y="8942"/>
                </a:cubicBezTo>
                <a:cubicBezTo>
                  <a:pt x="8919" y="8988"/>
                  <a:pt x="8851" y="9044"/>
                  <a:pt x="8795" y="9100"/>
                </a:cubicBezTo>
                <a:cubicBezTo>
                  <a:pt x="8705" y="9168"/>
                  <a:pt x="8603" y="9247"/>
                  <a:pt x="8524" y="9315"/>
                </a:cubicBezTo>
                <a:cubicBezTo>
                  <a:pt x="8434" y="9394"/>
                  <a:pt x="8355" y="9484"/>
                  <a:pt x="8276" y="9563"/>
                </a:cubicBezTo>
                <a:cubicBezTo>
                  <a:pt x="8208" y="9642"/>
                  <a:pt x="8140" y="9721"/>
                  <a:pt x="8084" y="9811"/>
                </a:cubicBezTo>
                <a:lnTo>
                  <a:pt x="8095" y="9800"/>
                </a:lnTo>
                <a:lnTo>
                  <a:pt x="8095" y="9800"/>
                </a:lnTo>
                <a:cubicBezTo>
                  <a:pt x="8050" y="9868"/>
                  <a:pt x="8005" y="9924"/>
                  <a:pt x="7971" y="9992"/>
                </a:cubicBezTo>
                <a:lnTo>
                  <a:pt x="7971" y="9981"/>
                </a:lnTo>
                <a:cubicBezTo>
                  <a:pt x="7971" y="9992"/>
                  <a:pt x="7960" y="9992"/>
                  <a:pt x="7960" y="9992"/>
                </a:cubicBezTo>
                <a:cubicBezTo>
                  <a:pt x="7960" y="10004"/>
                  <a:pt x="7948" y="10014"/>
                  <a:pt x="7948" y="10026"/>
                </a:cubicBezTo>
                <a:cubicBezTo>
                  <a:pt x="7937" y="10049"/>
                  <a:pt x="7915" y="10071"/>
                  <a:pt x="7903" y="10094"/>
                </a:cubicBezTo>
                <a:cubicBezTo>
                  <a:pt x="7892" y="10127"/>
                  <a:pt x="7870" y="10150"/>
                  <a:pt x="7847" y="10184"/>
                </a:cubicBezTo>
                <a:cubicBezTo>
                  <a:pt x="7824" y="10229"/>
                  <a:pt x="7802" y="10275"/>
                  <a:pt x="7790" y="10308"/>
                </a:cubicBezTo>
                <a:cubicBezTo>
                  <a:pt x="7767" y="10342"/>
                  <a:pt x="7757" y="10365"/>
                  <a:pt x="7745" y="10388"/>
                </a:cubicBezTo>
                <a:cubicBezTo>
                  <a:pt x="7711" y="10455"/>
                  <a:pt x="7677" y="10534"/>
                  <a:pt x="7655" y="10602"/>
                </a:cubicBezTo>
                <a:cubicBezTo>
                  <a:pt x="7632" y="10647"/>
                  <a:pt x="7621" y="10704"/>
                  <a:pt x="7599" y="10749"/>
                </a:cubicBezTo>
                <a:cubicBezTo>
                  <a:pt x="7587" y="10782"/>
                  <a:pt x="7576" y="10805"/>
                  <a:pt x="7564" y="10839"/>
                </a:cubicBezTo>
                <a:lnTo>
                  <a:pt x="7564" y="10850"/>
                </a:lnTo>
                <a:cubicBezTo>
                  <a:pt x="7553" y="10850"/>
                  <a:pt x="7553" y="10862"/>
                  <a:pt x="7553" y="10862"/>
                </a:cubicBezTo>
                <a:lnTo>
                  <a:pt x="7553" y="10873"/>
                </a:lnTo>
                <a:cubicBezTo>
                  <a:pt x="7553" y="10873"/>
                  <a:pt x="7553" y="10884"/>
                  <a:pt x="7542" y="10884"/>
                </a:cubicBezTo>
                <a:lnTo>
                  <a:pt x="7553" y="10884"/>
                </a:lnTo>
                <a:cubicBezTo>
                  <a:pt x="7542" y="10884"/>
                  <a:pt x="7542" y="10884"/>
                  <a:pt x="7542" y="10895"/>
                </a:cubicBezTo>
                <a:cubicBezTo>
                  <a:pt x="7542" y="10907"/>
                  <a:pt x="7542" y="10918"/>
                  <a:pt x="7531" y="10918"/>
                </a:cubicBezTo>
                <a:cubicBezTo>
                  <a:pt x="7531" y="10929"/>
                  <a:pt x="7531" y="10940"/>
                  <a:pt x="7519" y="10952"/>
                </a:cubicBezTo>
                <a:cubicBezTo>
                  <a:pt x="7519" y="10963"/>
                  <a:pt x="7519" y="10975"/>
                  <a:pt x="7508" y="10985"/>
                </a:cubicBezTo>
                <a:lnTo>
                  <a:pt x="7508" y="10997"/>
                </a:lnTo>
                <a:lnTo>
                  <a:pt x="7508" y="11008"/>
                </a:lnTo>
                <a:lnTo>
                  <a:pt x="7497" y="11020"/>
                </a:lnTo>
                <a:lnTo>
                  <a:pt x="7497" y="11008"/>
                </a:lnTo>
                <a:cubicBezTo>
                  <a:pt x="7497" y="11031"/>
                  <a:pt x="7486" y="11053"/>
                  <a:pt x="7486" y="11065"/>
                </a:cubicBezTo>
                <a:cubicBezTo>
                  <a:pt x="7474" y="11076"/>
                  <a:pt x="7474" y="11087"/>
                  <a:pt x="7474" y="11098"/>
                </a:cubicBezTo>
                <a:lnTo>
                  <a:pt x="7474" y="11110"/>
                </a:lnTo>
                <a:lnTo>
                  <a:pt x="7463" y="11110"/>
                </a:lnTo>
                <a:lnTo>
                  <a:pt x="7463" y="11121"/>
                </a:lnTo>
                <a:lnTo>
                  <a:pt x="7463" y="11133"/>
                </a:lnTo>
                <a:cubicBezTo>
                  <a:pt x="7451" y="11166"/>
                  <a:pt x="7441" y="11200"/>
                  <a:pt x="7429" y="11246"/>
                </a:cubicBezTo>
                <a:cubicBezTo>
                  <a:pt x="7406" y="11302"/>
                  <a:pt x="7384" y="11369"/>
                  <a:pt x="7361" y="11437"/>
                </a:cubicBezTo>
                <a:cubicBezTo>
                  <a:pt x="7338" y="11505"/>
                  <a:pt x="7328" y="11572"/>
                  <a:pt x="7305" y="11652"/>
                </a:cubicBezTo>
                <a:cubicBezTo>
                  <a:pt x="7282" y="11720"/>
                  <a:pt x="7271" y="11787"/>
                  <a:pt x="7248" y="11855"/>
                </a:cubicBezTo>
                <a:cubicBezTo>
                  <a:pt x="7237" y="11911"/>
                  <a:pt x="7226" y="11968"/>
                  <a:pt x="7203" y="12036"/>
                </a:cubicBezTo>
                <a:lnTo>
                  <a:pt x="7203" y="12047"/>
                </a:lnTo>
                <a:cubicBezTo>
                  <a:pt x="7180" y="11539"/>
                  <a:pt x="7147" y="11020"/>
                  <a:pt x="7124" y="10500"/>
                </a:cubicBezTo>
                <a:cubicBezTo>
                  <a:pt x="7090" y="10014"/>
                  <a:pt x="7057" y="9518"/>
                  <a:pt x="7022" y="9033"/>
                </a:cubicBezTo>
                <a:cubicBezTo>
                  <a:pt x="7022" y="9021"/>
                  <a:pt x="7034" y="8998"/>
                  <a:pt x="7034" y="8988"/>
                </a:cubicBezTo>
                <a:cubicBezTo>
                  <a:pt x="7034" y="8908"/>
                  <a:pt x="7045" y="8830"/>
                  <a:pt x="7057" y="8750"/>
                </a:cubicBezTo>
                <a:cubicBezTo>
                  <a:pt x="7068" y="8649"/>
                  <a:pt x="7090" y="8559"/>
                  <a:pt x="7102" y="8468"/>
                </a:cubicBezTo>
                <a:cubicBezTo>
                  <a:pt x="7113" y="8423"/>
                  <a:pt x="7124" y="8366"/>
                  <a:pt x="7135" y="8321"/>
                </a:cubicBezTo>
                <a:cubicBezTo>
                  <a:pt x="7147" y="8265"/>
                  <a:pt x="7158" y="8220"/>
                  <a:pt x="7170" y="8175"/>
                </a:cubicBezTo>
                <a:cubicBezTo>
                  <a:pt x="7180" y="8130"/>
                  <a:pt x="7192" y="8073"/>
                  <a:pt x="7215" y="8027"/>
                </a:cubicBezTo>
                <a:cubicBezTo>
                  <a:pt x="7226" y="7971"/>
                  <a:pt x="7237" y="7915"/>
                  <a:pt x="7260" y="7869"/>
                </a:cubicBezTo>
                <a:cubicBezTo>
                  <a:pt x="7293" y="7757"/>
                  <a:pt x="7338" y="7655"/>
                  <a:pt x="7384" y="7565"/>
                </a:cubicBezTo>
                <a:lnTo>
                  <a:pt x="7519" y="7328"/>
                </a:lnTo>
                <a:lnTo>
                  <a:pt x="7621" y="7159"/>
                </a:lnTo>
                <a:cubicBezTo>
                  <a:pt x="7689" y="7046"/>
                  <a:pt x="7757" y="6944"/>
                  <a:pt x="7824" y="6843"/>
                </a:cubicBezTo>
                <a:cubicBezTo>
                  <a:pt x="7870" y="6763"/>
                  <a:pt x="7926" y="6684"/>
                  <a:pt x="7971" y="6605"/>
                </a:cubicBezTo>
                <a:cubicBezTo>
                  <a:pt x="8005" y="6549"/>
                  <a:pt x="8038" y="6481"/>
                  <a:pt x="8073" y="6424"/>
                </a:cubicBezTo>
                <a:cubicBezTo>
                  <a:pt x="8092" y="6432"/>
                  <a:pt x="8111" y="6436"/>
                  <a:pt x="8129" y="6436"/>
                </a:cubicBezTo>
                <a:cubicBezTo>
                  <a:pt x="8164" y="6436"/>
                  <a:pt x="8197" y="6421"/>
                  <a:pt x="8219" y="6391"/>
                </a:cubicBezTo>
                <a:cubicBezTo>
                  <a:pt x="8299" y="6289"/>
                  <a:pt x="8366" y="6188"/>
                  <a:pt x="8445" y="6075"/>
                </a:cubicBezTo>
                <a:cubicBezTo>
                  <a:pt x="8479" y="6018"/>
                  <a:pt x="8524" y="5962"/>
                  <a:pt x="8558" y="5905"/>
                </a:cubicBezTo>
                <a:cubicBezTo>
                  <a:pt x="8603" y="5849"/>
                  <a:pt x="8648" y="5781"/>
                  <a:pt x="8682" y="5714"/>
                </a:cubicBezTo>
                <a:cubicBezTo>
                  <a:pt x="8738" y="5601"/>
                  <a:pt x="8795" y="5476"/>
                  <a:pt x="8806" y="5341"/>
                </a:cubicBezTo>
                <a:cubicBezTo>
                  <a:pt x="8829" y="5217"/>
                  <a:pt x="8818" y="5092"/>
                  <a:pt x="8761" y="4979"/>
                </a:cubicBezTo>
                <a:cubicBezTo>
                  <a:pt x="8738" y="4923"/>
                  <a:pt x="8705" y="4866"/>
                  <a:pt x="8648" y="4833"/>
                </a:cubicBezTo>
                <a:cubicBezTo>
                  <a:pt x="8603" y="4799"/>
                  <a:pt x="8547" y="4765"/>
                  <a:pt x="8490" y="4765"/>
                </a:cubicBezTo>
                <a:cubicBezTo>
                  <a:pt x="8434" y="4765"/>
                  <a:pt x="8377" y="4788"/>
                  <a:pt x="8321" y="4821"/>
                </a:cubicBezTo>
                <a:cubicBezTo>
                  <a:pt x="8299" y="4844"/>
                  <a:pt x="8276" y="4866"/>
                  <a:pt x="8242" y="4889"/>
                </a:cubicBezTo>
                <a:cubicBezTo>
                  <a:pt x="8196" y="4934"/>
                  <a:pt x="8140" y="4991"/>
                  <a:pt x="8095" y="5047"/>
                </a:cubicBezTo>
                <a:cubicBezTo>
                  <a:pt x="8016" y="5137"/>
                  <a:pt x="7948" y="5250"/>
                  <a:pt x="7915" y="5375"/>
                </a:cubicBezTo>
                <a:cubicBezTo>
                  <a:pt x="7892" y="5488"/>
                  <a:pt x="7880" y="5623"/>
                  <a:pt x="7926" y="5736"/>
                </a:cubicBezTo>
                <a:cubicBezTo>
                  <a:pt x="7948" y="5792"/>
                  <a:pt x="7982" y="5849"/>
                  <a:pt x="8028" y="5905"/>
                </a:cubicBezTo>
                <a:cubicBezTo>
                  <a:pt x="8038" y="5928"/>
                  <a:pt x="8061" y="5950"/>
                  <a:pt x="8084" y="5973"/>
                </a:cubicBezTo>
                <a:cubicBezTo>
                  <a:pt x="8084" y="5984"/>
                  <a:pt x="8073" y="6007"/>
                  <a:pt x="8073" y="6030"/>
                </a:cubicBezTo>
                <a:cubicBezTo>
                  <a:pt x="8050" y="6097"/>
                  <a:pt x="8016" y="6165"/>
                  <a:pt x="7993" y="6233"/>
                </a:cubicBezTo>
                <a:lnTo>
                  <a:pt x="7892" y="6436"/>
                </a:lnTo>
                <a:cubicBezTo>
                  <a:pt x="7779" y="6673"/>
                  <a:pt x="7644" y="6910"/>
                  <a:pt x="7508" y="7136"/>
                </a:cubicBezTo>
                <a:cubicBezTo>
                  <a:pt x="7463" y="7226"/>
                  <a:pt x="7406" y="7305"/>
                  <a:pt x="7361" y="7395"/>
                </a:cubicBezTo>
                <a:cubicBezTo>
                  <a:pt x="7328" y="7463"/>
                  <a:pt x="7293" y="7520"/>
                  <a:pt x="7271" y="7588"/>
                </a:cubicBezTo>
                <a:cubicBezTo>
                  <a:pt x="7237" y="7644"/>
                  <a:pt x="7215" y="7711"/>
                  <a:pt x="7192" y="7768"/>
                </a:cubicBezTo>
                <a:cubicBezTo>
                  <a:pt x="7180" y="7813"/>
                  <a:pt x="7170" y="7847"/>
                  <a:pt x="7158" y="7881"/>
                </a:cubicBezTo>
                <a:cubicBezTo>
                  <a:pt x="7147" y="7937"/>
                  <a:pt x="7124" y="7994"/>
                  <a:pt x="7113" y="8039"/>
                </a:cubicBezTo>
                <a:cubicBezTo>
                  <a:pt x="7102" y="8084"/>
                  <a:pt x="7090" y="8118"/>
                  <a:pt x="7079" y="8152"/>
                </a:cubicBezTo>
                <a:cubicBezTo>
                  <a:pt x="7057" y="8253"/>
                  <a:pt x="7034" y="8344"/>
                  <a:pt x="7012" y="8446"/>
                </a:cubicBezTo>
                <a:cubicBezTo>
                  <a:pt x="7012" y="8479"/>
                  <a:pt x="7000" y="8524"/>
                  <a:pt x="7000" y="8559"/>
                </a:cubicBezTo>
                <a:lnTo>
                  <a:pt x="7000" y="8569"/>
                </a:lnTo>
                <a:cubicBezTo>
                  <a:pt x="6977" y="8355"/>
                  <a:pt x="6966" y="8140"/>
                  <a:pt x="6955" y="7926"/>
                </a:cubicBezTo>
                <a:cubicBezTo>
                  <a:pt x="6921" y="7520"/>
                  <a:pt x="6899" y="7113"/>
                  <a:pt x="6864" y="6707"/>
                </a:cubicBezTo>
                <a:cubicBezTo>
                  <a:pt x="6831" y="6311"/>
                  <a:pt x="6797" y="5905"/>
                  <a:pt x="6763" y="5510"/>
                </a:cubicBezTo>
                <a:cubicBezTo>
                  <a:pt x="6751" y="5420"/>
                  <a:pt x="6741" y="5341"/>
                  <a:pt x="6729" y="5250"/>
                </a:cubicBezTo>
                <a:lnTo>
                  <a:pt x="6695" y="4979"/>
                </a:lnTo>
                <a:cubicBezTo>
                  <a:pt x="6673" y="4776"/>
                  <a:pt x="6639" y="4585"/>
                  <a:pt x="6605" y="4381"/>
                </a:cubicBezTo>
                <a:cubicBezTo>
                  <a:pt x="6571" y="4166"/>
                  <a:pt x="6537" y="3952"/>
                  <a:pt x="6480" y="3737"/>
                </a:cubicBezTo>
                <a:cubicBezTo>
                  <a:pt x="6492" y="3727"/>
                  <a:pt x="6492" y="3715"/>
                  <a:pt x="6492" y="3692"/>
                </a:cubicBezTo>
                <a:cubicBezTo>
                  <a:pt x="6480" y="3692"/>
                  <a:pt x="6480" y="3681"/>
                  <a:pt x="6480" y="3681"/>
                </a:cubicBezTo>
                <a:cubicBezTo>
                  <a:pt x="6470" y="3670"/>
                  <a:pt x="6470" y="3647"/>
                  <a:pt x="6458" y="3636"/>
                </a:cubicBezTo>
                <a:cubicBezTo>
                  <a:pt x="6458" y="3591"/>
                  <a:pt x="6458" y="3557"/>
                  <a:pt x="6447" y="3512"/>
                </a:cubicBezTo>
                <a:lnTo>
                  <a:pt x="6447" y="3207"/>
                </a:lnTo>
                <a:cubicBezTo>
                  <a:pt x="6458" y="3173"/>
                  <a:pt x="6458" y="3139"/>
                  <a:pt x="6470" y="3105"/>
                </a:cubicBezTo>
                <a:cubicBezTo>
                  <a:pt x="6470" y="3072"/>
                  <a:pt x="6470" y="3037"/>
                  <a:pt x="6480" y="3004"/>
                </a:cubicBezTo>
                <a:cubicBezTo>
                  <a:pt x="6515" y="2846"/>
                  <a:pt x="6560" y="2688"/>
                  <a:pt x="6605" y="2530"/>
                </a:cubicBezTo>
                <a:cubicBezTo>
                  <a:pt x="6628" y="2450"/>
                  <a:pt x="6650" y="2360"/>
                  <a:pt x="6673" y="2281"/>
                </a:cubicBezTo>
                <a:cubicBezTo>
                  <a:pt x="6695" y="2202"/>
                  <a:pt x="6718" y="2112"/>
                  <a:pt x="6751" y="2033"/>
                </a:cubicBezTo>
                <a:lnTo>
                  <a:pt x="6751" y="2033"/>
                </a:lnTo>
                <a:lnTo>
                  <a:pt x="6741" y="2044"/>
                </a:lnTo>
                <a:cubicBezTo>
                  <a:pt x="6762" y="1990"/>
                  <a:pt x="6784" y="1925"/>
                  <a:pt x="6806" y="1860"/>
                </a:cubicBezTo>
                <a:lnTo>
                  <a:pt x="6806" y="1860"/>
                </a:lnTo>
                <a:cubicBezTo>
                  <a:pt x="6805" y="1861"/>
                  <a:pt x="6804" y="1862"/>
                  <a:pt x="6803" y="1863"/>
                </a:cubicBezTo>
                <a:lnTo>
                  <a:pt x="6803" y="1863"/>
                </a:lnTo>
                <a:cubicBezTo>
                  <a:pt x="6812" y="1845"/>
                  <a:pt x="6819" y="1826"/>
                  <a:pt x="6819" y="1807"/>
                </a:cubicBezTo>
                <a:cubicBezTo>
                  <a:pt x="6864" y="1683"/>
                  <a:pt x="6899" y="1559"/>
                  <a:pt x="6932" y="1423"/>
                </a:cubicBezTo>
                <a:cubicBezTo>
                  <a:pt x="6944" y="1356"/>
                  <a:pt x="6955" y="1276"/>
                  <a:pt x="6955" y="1208"/>
                </a:cubicBezTo>
                <a:lnTo>
                  <a:pt x="6955" y="1118"/>
                </a:lnTo>
                <a:cubicBezTo>
                  <a:pt x="6955" y="1062"/>
                  <a:pt x="6944" y="1005"/>
                  <a:pt x="6932" y="949"/>
                </a:cubicBezTo>
                <a:cubicBezTo>
                  <a:pt x="6921" y="836"/>
                  <a:pt x="6887" y="734"/>
                  <a:pt x="6842" y="633"/>
                </a:cubicBezTo>
                <a:lnTo>
                  <a:pt x="6808" y="531"/>
                </a:lnTo>
                <a:cubicBezTo>
                  <a:pt x="6786" y="475"/>
                  <a:pt x="6751" y="418"/>
                  <a:pt x="6718" y="362"/>
                </a:cubicBezTo>
                <a:cubicBezTo>
                  <a:pt x="6695" y="340"/>
                  <a:pt x="6684" y="317"/>
                  <a:pt x="6661" y="283"/>
                </a:cubicBezTo>
                <a:cubicBezTo>
                  <a:pt x="6628" y="260"/>
                  <a:pt x="6605" y="238"/>
                  <a:pt x="6571" y="204"/>
                </a:cubicBezTo>
                <a:cubicBezTo>
                  <a:pt x="6526" y="182"/>
                  <a:pt x="6480" y="147"/>
                  <a:pt x="6435" y="114"/>
                </a:cubicBezTo>
                <a:cubicBezTo>
                  <a:pt x="6357" y="69"/>
                  <a:pt x="6255" y="34"/>
                  <a:pt x="6164" y="23"/>
                </a:cubicBezTo>
                <a:cubicBezTo>
                  <a:pt x="6131" y="12"/>
                  <a:pt x="6086" y="1"/>
                  <a:pt x="6051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632B4A6-08D7-4015-B43B-1CC5307BC51D}"/>
              </a:ext>
            </a:extLst>
          </p:cNvPr>
          <p:cNvSpPr txBox="1"/>
          <p:nvPr/>
        </p:nvSpPr>
        <p:spPr>
          <a:xfrm>
            <a:off x="2014214" y="1940268"/>
            <a:ext cx="539461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>
                  <a:noFill/>
                </a:ln>
                <a:solidFill>
                  <a:srgbClr val="C9E6E0">
                    <a:lumMod val="25000"/>
                  </a:srgbClr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VẬN DỤNG</a:t>
            </a:r>
            <a:endParaRPr kumimoji="0" lang="vi-VN" sz="5400" b="1" i="0" u="none" strike="noStrike" kern="0" cap="none" spc="0" normalizeH="0" baseline="0" noProof="0" dirty="0">
              <a:ln>
                <a:noFill/>
              </a:ln>
              <a:solidFill>
                <a:srgbClr val="C9E6E0">
                  <a:lumMod val="25000"/>
                </a:srgbClr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014242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3" name="Google Shape;2173;p56"/>
          <p:cNvSpPr/>
          <p:nvPr/>
        </p:nvSpPr>
        <p:spPr>
          <a:xfrm>
            <a:off x="1168950" y="783149"/>
            <a:ext cx="884165" cy="14408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3BFE7F2-CFC6-48B2-A768-F0EEF2423228}"/>
              </a:ext>
            </a:extLst>
          </p:cNvPr>
          <p:cNvSpPr txBox="1"/>
          <p:nvPr/>
        </p:nvSpPr>
        <p:spPr>
          <a:xfrm>
            <a:off x="1168950" y="324093"/>
            <a:ext cx="10772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b="1" dirty="0" err="1">
                <a:solidFill>
                  <a:srgbClr val="0070C0"/>
                </a:solidFill>
              </a:rPr>
              <a:t>Bài</a:t>
            </a:r>
            <a:r>
              <a:rPr lang="en-US" sz="2200" b="1" dirty="0">
                <a:solidFill>
                  <a:srgbClr val="0070C0"/>
                </a:solidFill>
              </a:rPr>
              <a:t> 4</a:t>
            </a:r>
            <a:endParaRPr lang="vi-VN" sz="2200" b="1" dirty="0">
              <a:solidFill>
                <a:srgbClr val="0070C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A0368F7-DB7F-4EC0-ACE9-D1D23813EB11}"/>
              </a:ext>
            </a:extLst>
          </p:cNvPr>
          <p:cNvSpPr txBox="1"/>
          <p:nvPr/>
        </p:nvSpPr>
        <p:spPr>
          <a:xfrm>
            <a:off x="613610" y="927229"/>
            <a:ext cx="8241063" cy="4190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vi-VN" sz="2000" dirty="0"/>
              <a:t>Tổ I của lớp 7D có 5 học sinh nữ là: Ánh, Châu, Hương, Hoa, Ngân và 5 học sinh n</a:t>
            </a:r>
            <a:r>
              <a:rPr lang="en-US" sz="2000" dirty="0"/>
              <a:t>a</a:t>
            </a:r>
            <a:r>
              <a:rPr lang="vi-VN" sz="2000" dirty="0"/>
              <a:t>m là: Bình, Dũng, Hùng, Huy, Việt. Chọn ra ngẫu nhiên một học sinh trong Tổ I của lớp 7D.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a) Viết tập hợp P gồm các kết quả có thể xảy ra đối với học sinh được chọn ra.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b) Xét biến cố “Học sinh được chọn ra là học sinh nữ". Nêu những kết quả thuận lợi cho biến cố đó.</a:t>
            </a:r>
          </a:p>
          <a:p>
            <a:pPr algn="just">
              <a:lnSpc>
                <a:spcPct val="150000"/>
              </a:lnSpc>
            </a:pPr>
            <a:r>
              <a:rPr lang="vi-VN" sz="2000" dirty="0"/>
              <a:t>c) Xét biến cố </a:t>
            </a:r>
            <a:r>
              <a:rPr lang="en-US" sz="2000" dirty="0"/>
              <a:t>“</a:t>
            </a:r>
            <a:r>
              <a:rPr lang="vi-VN" sz="2000" dirty="0"/>
              <a:t>Học sinh được chọn ra là học sinh nam".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16CABE-5A60-4AAF-963A-7DC4F7B97CB9}"/>
                  </a:ext>
                </a:extLst>
              </p:cNvPr>
              <p:cNvSpPr txBox="1"/>
              <p:nvPr/>
            </p:nvSpPr>
            <p:spPr>
              <a:xfrm>
                <a:off x="457200" y="316403"/>
                <a:ext cx="8686800" cy="485203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30000"/>
                  </a:lnSpc>
                </a:pPr>
                <a:r>
                  <a:rPr lang="en-US" sz="2000" dirty="0"/>
                  <a:t>a)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P </a:t>
                </a:r>
                <a:r>
                  <a:rPr lang="en-US" sz="2000" dirty="0" err="1"/>
                  <a:t>gồm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các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thể</a:t>
                </a:r>
                <a:r>
                  <a:rPr lang="en-US" sz="2000" dirty="0"/>
                  <a:t> </a:t>
                </a:r>
                <a:r>
                  <a:rPr lang="en-US" sz="2000" dirty="0" err="1"/>
                  <a:t>xảy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đối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với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i="1" dirty="0"/>
                  <a:t>P</a:t>
                </a:r>
                <a:r>
                  <a:rPr lang="en-US" sz="2000" dirty="0"/>
                  <a:t> = {</a:t>
                </a:r>
                <a:r>
                  <a:rPr lang="en-US" sz="2000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Ngân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Việt</a:t>
                </a:r>
                <a:r>
                  <a:rPr lang="en-US" sz="2000" dirty="0"/>
                  <a:t>}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b)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10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Tổ</a:t>
                </a:r>
                <a:r>
                  <a:rPr lang="en-US" sz="2000" dirty="0"/>
                  <a:t> I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lớp</a:t>
                </a:r>
                <a:r>
                  <a:rPr lang="en-US" sz="2000" dirty="0"/>
                  <a:t> 7D,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nữ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Ngân</a:t>
                </a:r>
                <a:r>
                  <a:rPr lang="en-US" sz="2000" b="1" dirty="0"/>
                  <a:t>.</a:t>
                </a:r>
              </a:p>
              <a:p>
                <a:pPr>
                  <a:lnSpc>
                    <a:spcPct val="130000"/>
                  </a:lnSpc>
                </a:pP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nữ</a:t>
                </a:r>
                <a:r>
                  <a:rPr lang="en-US" sz="2000" dirty="0"/>
                  <a:t>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Ngân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P</a:t>
                </a:r>
                <a:r>
                  <a:rPr lang="en-US" sz="2000" dirty="0"/>
                  <a:t> = {</a:t>
                </a:r>
                <a:r>
                  <a:rPr lang="en-US" sz="2000" b="1" dirty="0" err="1"/>
                  <a:t>Ánh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Châu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Hương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Hoa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Ngân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Việt</a:t>
                </a:r>
                <a:r>
                  <a:rPr lang="en-US" sz="2000" dirty="0"/>
                  <a:t>}).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/>
                  <a:t>c) </a:t>
                </a:r>
                <a:r>
                  <a:rPr lang="en-US" sz="2000" dirty="0" err="1"/>
                  <a:t>Trong</a:t>
                </a:r>
                <a:r>
                  <a:rPr lang="en-US" sz="2000" dirty="0"/>
                  <a:t> 10 </a:t>
                </a:r>
                <a:r>
                  <a:rPr lang="en-US" sz="2000" dirty="0" err="1"/>
                  <a:t>bạn</a:t>
                </a:r>
                <a:r>
                  <a:rPr lang="en-US" sz="2000" dirty="0"/>
                  <a:t> ở </a:t>
                </a:r>
                <a:r>
                  <a:rPr lang="en-US" sz="2000" dirty="0" err="1"/>
                  <a:t>Tổ</a:t>
                </a:r>
                <a:r>
                  <a:rPr lang="en-US" sz="2000" dirty="0"/>
                  <a:t> I </a:t>
                </a:r>
                <a:r>
                  <a:rPr lang="en-US" sz="2000" dirty="0" err="1"/>
                  <a:t>của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lớp</a:t>
                </a:r>
                <a:r>
                  <a:rPr lang="en-US" sz="2000" dirty="0"/>
                  <a:t> 7D,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5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</a:p>
              <a:p>
                <a:pPr algn="ctr">
                  <a:lnSpc>
                    <a:spcPct val="130000"/>
                  </a:lnSpc>
                </a:pPr>
                <a:r>
                  <a:rPr lang="en-US" sz="2000" b="1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b="1" dirty="0" err="1"/>
                  <a:t>Việt</a:t>
                </a:r>
                <a:r>
                  <a:rPr lang="en-US" sz="2000" dirty="0"/>
                  <a:t>.</a:t>
                </a:r>
              </a:p>
              <a:p>
                <a:pPr>
                  <a:lnSpc>
                    <a:spcPct val="130000"/>
                  </a:lnSpc>
                </a:pPr>
                <a:r>
                  <a:rPr lang="en-US" sz="2000" dirty="0" err="1"/>
                  <a:t>Vậy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có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năm</a:t>
                </a:r>
                <a:r>
                  <a:rPr lang="en-US" sz="2000" dirty="0"/>
                  <a:t> </a:t>
                </a:r>
                <a:r>
                  <a:rPr lang="en-US" sz="2000" dirty="0" err="1"/>
                  <a:t>kết</a:t>
                </a:r>
                <a:r>
                  <a:rPr lang="en-US" sz="2000" dirty="0"/>
                  <a:t> </a:t>
                </a:r>
                <a:r>
                  <a:rPr lang="en-US" sz="2000" dirty="0" err="1"/>
                  <a:t>quả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thuận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lợi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cho</a:t>
                </a:r>
                <a:r>
                  <a:rPr lang="en-US" sz="2000" dirty="0"/>
                  <a:t> </a:t>
                </a:r>
                <a:r>
                  <a:rPr lang="en-US" sz="2000" dirty="0" err="1"/>
                  <a:t>biến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cố</a:t>
                </a:r>
                <a:r>
                  <a:rPr lang="en-US" sz="2000" dirty="0"/>
                  <a:t> “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được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chọn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học</a:t>
                </a:r>
                <a:r>
                  <a:rPr lang="en-US" sz="2000" dirty="0"/>
                  <a:t> </a:t>
                </a:r>
                <a:r>
                  <a:rPr lang="en-US" sz="2000" dirty="0" err="1"/>
                  <a:t>sinh</a:t>
                </a:r>
                <a:r>
                  <a:rPr lang="en-US" sz="2000" dirty="0"/>
                  <a:t> </a:t>
                </a:r>
                <a:r>
                  <a:rPr lang="en-US" sz="2000" dirty="0" err="1"/>
                  <a:t>nam</a:t>
                </a:r>
                <a:r>
                  <a:rPr lang="en-US" sz="2000" dirty="0"/>
                  <a:t>” </a:t>
                </a:r>
                <a:r>
                  <a:rPr lang="en-US" sz="2000" dirty="0" err="1"/>
                  <a:t>là</a:t>
                </a:r>
                <a:r>
                  <a:rPr lang="en-US" sz="2000" dirty="0"/>
                  <a:t>: </a:t>
                </a:r>
                <a:r>
                  <a:rPr lang="en-US" sz="2000" dirty="0" err="1"/>
                  <a:t>Bình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Dũng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Hùng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Huy</a:t>
                </a:r>
                <a:r>
                  <a:rPr lang="en-US" sz="2000" dirty="0"/>
                  <a:t>, </a:t>
                </a:r>
                <a:r>
                  <a:rPr lang="en-US" sz="2000" dirty="0" err="1"/>
                  <a:t>Việt</a:t>
                </a:r>
                <a:r>
                  <a:rPr lang="en-US" sz="2000" dirty="0"/>
                  <a:t> (</a:t>
                </a:r>
                <a:r>
                  <a:rPr lang="en-US" sz="2000" dirty="0" err="1"/>
                  <a:t>lấy</a:t>
                </a:r>
                <a:r>
                  <a:rPr lang="en-US" sz="2000" dirty="0"/>
                  <a:t> ra </a:t>
                </a:r>
                <a:r>
                  <a:rPr lang="en-US" sz="2000" dirty="0" err="1"/>
                  <a:t>từ</a:t>
                </a:r>
                <a:r>
                  <a:rPr lang="en-US" sz="2000" dirty="0"/>
                  <a:t> </a:t>
                </a:r>
                <a:r>
                  <a:rPr lang="en-US" sz="2000" dirty="0" err="1"/>
                  <a:t>tập</a:t>
                </a:r>
                <a:r>
                  <a:rPr lang="en-US" sz="2000" dirty="0"/>
                  <a:t> </a:t>
                </a:r>
                <a:r>
                  <a:rPr lang="en-US" sz="2000" dirty="0" err="1"/>
                  <a:t>hợp</a:t>
                </a:r>
                <a:r>
                  <a:rPr lang="en-US" sz="2000" dirty="0"/>
                  <a:t> </a:t>
                </a:r>
                <a:r>
                  <a:rPr lang="en-US" sz="2000" i="1" dirty="0"/>
                  <a:t>P</a:t>
                </a:r>
                <a:r>
                  <a:rPr lang="en-US" sz="2000" dirty="0"/>
                  <a:t> = {</a:t>
                </a:r>
                <a:r>
                  <a:rPr lang="en-US" sz="2000" b="1" dirty="0" err="1"/>
                  <a:t>Ánh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Châu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Hương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Hoa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Ngân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Bình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Dũng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Hùng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Huy</a:t>
                </a:r>
                <a:r>
                  <a:rPr lang="en-US" sz="2000" b="1" dirty="0"/>
                  <a:t>, </a:t>
                </a:r>
                <a:r>
                  <a:rPr lang="en-US" sz="2000" b="1" dirty="0" err="1"/>
                  <a:t>Việt</a:t>
                </a:r>
                <a:r>
                  <a:rPr lang="en-US" sz="2000" dirty="0"/>
                  <a:t>}).</a:t>
                </a:r>
              </a:p>
            </p:txBody>
          </p:sp>
        </mc:Choice>
        <mc:Fallback xmlns="">
          <p:sp>
            <p:nvSpPr>
              <p:cNvPr id="37" name="TextBox 36">
                <a:extLst>
                  <a:ext uri="{FF2B5EF4-FFF2-40B4-BE49-F238E27FC236}">
                    <a16:creationId xmlns:a16="http://schemas.microsoft.com/office/drawing/2014/main" id="{6E16CABE-5A60-4AAF-963A-7DC4F7B97CB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316403"/>
                <a:ext cx="8686800" cy="4852034"/>
              </a:xfrm>
              <a:prstGeom prst="rect">
                <a:avLst/>
              </a:prstGeom>
              <a:blipFill>
                <a:blip r:embed="rId3"/>
                <a:stretch>
                  <a:fillRect l="-702" r="-70" b="-13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8" name="TextBox 37">
            <a:extLst>
              <a:ext uri="{FF2B5EF4-FFF2-40B4-BE49-F238E27FC236}">
                <a16:creationId xmlns:a16="http://schemas.microsoft.com/office/drawing/2014/main" id="{849032E0-4629-4361-A876-AF7B0699B3C7}"/>
              </a:ext>
            </a:extLst>
          </p:cNvPr>
          <p:cNvSpPr txBox="1"/>
          <p:nvPr/>
        </p:nvSpPr>
        <p:spPr>
          <a:xfrm>
            <a:off x="3661034" y="-87048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build="allAtOnce"/>
      <p:bldP spid="38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2173;p56">
            <a:extLst>
              <a:ext uri="{FF2B5EF4-FFF2-40B4-BE49-F238E27FC236}">
                <a16:creationId xmlns:a16="http://schemas.microsoft.com/office/drawing/2014/main" id="{FAD2768F-A00D-4DA5-A919-A9E2FED81E0A}"/>
              </a:ext>
            </a:extLst>
          </p:cNvPr>
          <p:cNvSpPr/>
          <p:nvPr/>
        </p:nvSpPr>
        <p:spPr>
          <a:xfrm>
            <a:off x="783939" y="419360"/>
            <a:ext cx="876419" cy="45719"/>
          </a:xfrm>
          <a:prstGeom prst="rect">
            <a:avLst/>
          </a:prstGeom>
          <a:solidFill>
            <a:srgbClr val="7030A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BAC28154-2DF1-4F7D-954C-FDFFA4BC81C7}"/>
              </a:ext>
            </a:extLst>
          </p:cNvPr>
          <p:cNvSpPr txBox="1"/>
          <p:nvPr/>
        </p:nvSpPr>
        <p:spPr>
          <a:xfrm>
            <a:off x="687401" y="24417"/>
            <a:ext cx="1077239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b="1" dirty="0" err="1">
                <a:solidFill>
                  <a:srgbClr val="0070C0"/>
                </a:solidFill>
              </a:rPr>
              <a:t>Bài</a:t>
            </a:r>
            <a:r>
              <a:rPr lang="en-US" sz="2200" b="1" dirty="0">
                <a:solidFill>
                  <a:srgbClr val="0070C0"/>
                </a:solidFill>
              </a:rPr>
              <a:t> 5</a:t>
            </a:r>
            <a:endParaRPr lang="vi-VN" sz="2200" b="1" dirty="0">
              <a:solidFill>
                <a:srgbClr val="0070C0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9DE17FDE-1E92-4DE8-83BA-9B3E581C17A5}"/>
              </a:ext>
            </a:extLst>
          </p:cNvPr>
          <p:cNvSpPr txBox="1"/>
          <p:nvPr/>
        </p:nvSpPr>
        <p:spPr>
          <a:xfrm>
            <a:off x="180473" y="573724"/>
            <a:ext cx="8783053" cy="4376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1800" dirty="0"/>
              <a:t>Một nhóm học sinh quốc tế gồm 9 học sinh đến từ các nước: Việt Nam, Ấn Độ, Ai Cập, Brasil, Canada, Tây Ban Nha, Đức, Pháp. Nam Phi; mỗi nước chỉ có dúng một học sinh. Chọn ra ngẫu nhiên một học sinh trong nhóm học sinh quốc tế đó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a) Viết tập hợp G gồm các kết quả có thể xảy ra đối với học sinh được chọn ra.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b) Xét biến cố "Học sinh được chọn ra đến từ châu Á".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biến cố đó.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c) Xét biến cố “Học sinh được chọn ra đến từ châu Âu".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biểu cố đó.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d) Xét biến cố "Học sinh được chọn ra đến từ châu Mỹ”.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biến cổ đó.</a:t>
            </a:r>
          </a:p>
          <a:p>
            <a:pPr algn="just">
              <a:lnSpc>
                <a:spcPct val="130000"/>
              </a:lnSpc>
            </a:pPr>
            <a:r>
              <a:rPr lang="vi-VN" sz="1800" dirty="0"/>
              <a:t>e) Xét biến c</a:t>
            </a:r>
            <a:r>
              <a:rPr lang="en-US" sz="1800" dirty="0"/>
              <a:t>ố</a:t>
            </a:r>
            <a:r>
              <a:rPr lang="vi-VN" sz="1800" dirty="0"/>
              <a:t> "Học sinh được chọn ra đến từ châu Phi. N</a:t>
            </a:r>
            <a:r>
              <a:rPr lang="en-US" sz="1800" dirty="0"/>
              <a:t>ê</a:t>
            </a:r>
            <a:r>
              <a:rPr lang="vi-VN" sz="1800" dirty="0"/>
              <a:t>u những kết quả thuận lợi cho biển cố đó.</a:t>
            </a:r>
          </a:p>
        </p:txBody>
      </p:sp>
    </p:spTree>
    <p:extLst>
      <p:ext uri="{BB962C8B-B14F-4D97-AF65-F5344CB8AC3E}">
        <p14:creationId xmlns:p14="http://schemas.microsoft.com/office/powerpoint/2010/main" val="426647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86" name="Google Shape;1986;p51"/>
          <p:cNvGrpSpPr/>
          <p:nvPr/>
        </p:nvGrpSpPr>
        <p:grpSpPr>
          <a:xfrm rot="3416918">
            <a:off x="2490764" y="4057080"/>
            <a:ext cx="1697343" cy="1746706"/>
            <a:chOff x="1362375" y="3861550"/>
            <a:chExt cx="887125" cy="912925"/>
          </a:xfrm>
        </p:grpSpPr>
        <p:sp>
          <p:nvSpPr>
            <p:cNvPr id="1987" name="Google Shape;1987;p51"/>
            <p:cNvSpPr/>
            <p:nvPr/>
          </p:nvSpPr>
          <p:spPr>
            <a:xfrm>
              <a:off x="1386700" y="4025325"/>
              <a:ext cx="561525" cy="749150"/>
            </a:xfrm>
            <a:custGeom>
              <a:avLst/>
              <a:gdLst/>
              <a:ahLst/>
              <a:cxnLst/>
              <a:rect l="l" t="t" r="r" b="b"/>
              <a:pathLst>
                <a:path w="22461" h="29966" extrusionOk="0">
                  <a:moveTo>
                    <a:pt x="129" y="1"/>
                  </a:moveTo>
                  <a:cubicBezTo>
                    <a:pt x="69" y="1"/>
                    <a:pt x="22" y="44"/>
                    <a:pt x="11" y="106"/>
                  </a:cubicBezTo>
                  <a:cubicBezTo>
                    <a:pt x="0" y="176"/>
                    <a:pt x="47" y="245"/>
                    <a:pt x="116" y="257"/>
                  </a:cubicBezTo>
                  <a:cubicBezTo>
                    <a:pt x="17945" y="3175"/>
                    <a:pt x="21279" y="21629"/>
                    <a:pt x="21406" y="22417"/>
                  </a:cubicBezTo>
                  <a:cubicBezTo>
                    <a:pt x="22194" y="26989"/>
                    <a:pt x="22194" y="29803"/>
                    <a:pt x="22194" y="29837"/>
                  </a:cubicBezTo>
                  <a:cubicBezTo>
                    <a:pt x="22194" y="29907"/>
                    <a:pt x="22252" y="29965"/>
                    <a:pt x="22333" y="29965"/>
                  </a:cubicBezTo>
                  <a:cubicBezTo>
                    <a:pt x="22402" y="29965"/>
                    <a:pt x="22460" y="29907"/>
                    <a:pt x="22460" y="29837"/>
                  </a:cubicBezTo>
                  <a:cubicBezTo>
                    <a:pt x="22460" y="29803"/>
                    <a:pt x="22448" y="26978"/>
                    <a:pt x="21661" y="22370"/>
                  </a:cubicBezTo>
                  <a:cubicBezTo>
                    <a:pt x="21534" y="21583"/>
                    <a:pt x="18154" y="2955"/>
                    <a:pt x="150" y="3"/>
                  </a:cubicBezTo>
                  <a:cubicBezTo>
                    <a:pt x="143" y="1"/>
                    <a:pt x="136" y="1"/>
                    <a:pt x="12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51"/>
            <p:cNvSpPr/>
            <p:nvPr/>
          </p:nvSpPr>
          <p:spPr>
            <a:xfrm>
              <a:off x="1731400" y="3907375"/>
              <a:ext cx="191625" cy="655800"/>
            </a:xfrm>
            <a:custGeom>
              <a:avLst/>
              <a:gdLst/>
              <a:ahLst/>
              <a:cxnLst/>
              <a:rect l="l" t="t" r="r" b="b"/>
              <a:pathLst>
                <a:path w="7665" h="26232" extrusionOk="0">
                  <a:moveTo>
                    <a:pt x="6296" y="1"/>
                  </a:moveTo>
                  <a:cubicBezTo>
                    <a:pt x="6254" y="1"/>
                    <a:pt x="6212" y="19"/>
                    <a:pt x="6183" y="55"/>
                  </a:cubicBezTo>
                  <a:cubicBezTo>
                    <a:pt x="1610" y="7094"/>
                    <a:pt x="0" y="13265"/>
                    <a:pt x="1413" y="18416"/>
                  </a:cubicBezTo>
                  <a:cubicBezTo>
                    <a:pt x="2907" y="23904"/>
                    <a:pt x="7410" y="26196"/>
                    <a:pt x="7456" y="26220"/>
                  </a:cubicBezTo>
                  <a:cubicBezTo>
                    <a:pt x="7479" y="26220"/>
                    <a:pt x="7491" y="26232"/>
                    <a:pt x="7515" y="26232"/>
                  </a:cubicBezTo>
                  <a:cubicBezTo>
                    <a:pt x="7561" y="26232"/>
                    <a:pt x="7607" y="26208"/>
                    <a:pt x="7630" y="26162"/>
                  </a:cubicBezTo>
                  <a:cubicBezTo>
                    <a:pt x="7665" y="26093"/>
                    <a:pt x="7630" y="26023"/>
                    <a:pt x="7572" y="25988"/>
                  </a:cubicBezTo>
                  <a:cubicBezTo>
                    <a:pt x="7526" y="25965"/>
                    <a:pt x="3126" y="23731"/>
                    <a:pt x="1656" y="18347"/>
                  </a:cubicBezTo>
                  <a:cubicBezTo>
                    <a:pt x="267" y="13276"/>
                    <a:pt x="1865" y="7163"/>
                    <a:pt x="6403" y="194"/>
                  </a:cubicBezTo>
                  <a:cubicBezTo>
                    <a:pt x="6437" y="136"/>
                    <a:pt x="6426" y="55"/>
                    <a:pt x="6368" y="20"/>
                  </a:cubicBezTo>
                  <a:cubicBezTo>
                    <a:pt x="6346" y="7"/>
                    <a:pt x="6321" y="1"/>
                    <a:pt x="629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51"/>
            <p:cNvSpPr/>
            <p:nvPr/>
          </p:nvSpPr>
          <p:spPr>
            <a:xfrm>
              <a:off x="1764975" y="4114800"/>
              <a:ext cx="130575" cy="66325"/>
            </a:xfrm>
            <a:custGeom>
              <a:avLst/>
              <a:gdLst/>
              <a:ahLst/>
              <a:cxnLst/>
              <a:rect l="l" t="t" r="r" b="b"/>
              <a:pathLst>
                <a:path w="5223" h="2653" extrusionOk="0">
                  <a:moveTo>
                    <a:pt x="5094" y="1"/>
                  </a:moveTo>
                  <a:cubicBezTo>
                    <a:pt x="2027" y="1"/>
                    <a:pt x="59" y="2421"/>
                    <a:pt x="47" y="2444"/>
                  </a:cubicBezTo>
                  <a:cubicBezTo>
                    <a:pt x="0" y="2501"/>
                    <a:pt x="12" y="2571"/>
                    <a:pt x="59" y="2617"/>
                  </a:cubicBezTo>
                  <a:cubicBezTo>
                    <a:pt x="93" y="2640"/>
                    <a:pt x="116" y="2652"/>
                    <a:pt x="139" y="2652"/>
                  </a:cubicBezTo>
                  <a:cubicBezTo>
                    <a:pt x="186" y="2652"/>
                    <a:pt x="221" y="2629"/>
                    <a:pt x="244" y="2594"/>
                  </a:cubicBezTo>
                  <a:cubicBezTo>
                    <a:pt x="267" y="2571"/>
                    <a:pt x="2143" y="255"/>
                    <a:pt x="5094" y="255"/>
                  </a:cubicBezTo>
                  <a:cubicBezTo>
                    <a:pt x="5164" y="255"/>
                    <a:pt x="5222" y="198"/>
                    <a:pt x="5222" y="129"/>
                  </a:cubicBezTo>
                  <a:cubicBezTo>
                    <a:pt x="5222" y="59"/>
                    <a:pt x="5164" y="1"/>
                    <a:pt x="509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51"/>
            <p:cNvSpPr/>
            <p:nvPr/>
          </p:nvSpPr>
          <p:spPr>
            <a:xfrm>
              <a:off x="1728800" y="4005275"/>
              <a:ext cx="69200" cy="110700"/>
            </a:xfrm>
            <a:custGeom>
              <a:avLst/>
              <a:gdLst/>
              <a:ahLst/>
              <a:cxnLst/>
              <a:rect l="l" t="t" r="r" b="b"/>
              <a:pathLst>
                <a:path w="2768" h="4428" extrusionOk="0">
                  <a:moveTo>
                    <a:pt x="150" y="0"/>
                  </a:moveTo>
                  <a:cubicBezTo>
                    <a:pt x="113" y="0"/>
                    <a:pt x="74" y="18"/>
                    <a:pt x="47" y="52"/>
                  </a:cubicBezTo>
                  <a:cubicBezTo>
                    <a:pt x="1" y="110"/>
                    <a:pt x="12" y="191"/>
                    <a:pt x="70" y="226"/>
                  </a:cubicBezTo>
                  <a:cubicBezTo>
                    <a:pt x="2489" y="2101"/>
                    <a:pt x="2200" y="4266"/>
                    <a:pt x="2188" y="4289"/>
                  </a:cubicBezTo>
                  <a:cubicBezTo>
                    <a:pt x="2188" y="4359"/>
                    <a:pt x="2235" y="4417"/>
                    <a:pt x="2304" y="4428"/>
                  </a:cubicBezTo>
                  <a:lnTo>
                    <a:pt x="2316" y="4428"/>
                  </a:lnTo>
                  <a:cubicBezTo>
                    <a:pt x="2386" y="4428"/>
                    <a:pt x="2432" y="4382"/>
                    <a:pt x="2443" y="4324"/>
                  </a:cubicBezTo>
                  <a:cubicBezTo>
                    <a:pt x="2455" y="4232"/>
                    <a:pt x="2767" y="1997"/>
                    <a:pt x="220" y="29"/>
                  </a:cubicBezTo>
                  <a:cubicBezTo>
                    <a:pt x="201" y="9"/>
                    <a:pt x="176" y="0"/>
                    <a:pt x="15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51"/>
            <p:cNvSpPr/>
            <p:nvPr/>
          </p:nvSpPr>
          <p:spPr>
            <a:xfrm>
              <a:off x="1814750" y="3994700"/>
              <a:ext cx="107700" cy="43725"/>
            </a:xfrm>
            <a:custGeom>
              <a:avLst/>
              <a:gdLst/>
              <a:ahLst/>
              <a:cxnLst/>
              <a:rect l="l" t="t" r="r" b="b"/>
              <a:pathLst>
                <a:path w="4308" h="1749" extrusionOk="0">
                  <a:moveTo>
                    <a:pt x="4181" y="1"/>
                  </a:moveTo>
                  <a:cubicBezTo>
                    <a:pt x="1158" y="1"/>
                    <a:pt x="82" y="1494"/>
                    <a:pt x="47" y="1552"/>
                  </a:cubicBezTo>
                  <a:cubicBezTo>
                    <a:pt x="1" y="1609"/>
                    <a:pt x="13" y="1691"/>
                    <a:pt x="70" y="1725"/>
                  </a:cubicBezTo>
                  <a:cubicBezTo>
                    <a:pt x="93" y="1748"/>
                    <a:pt x="116" y="1748"/>
                    <a:pt x="152" y="1748"/>
                  </a:cubicBezTo>
                  <a:cubicBezTo>
                    <a:pt x="186" y="1748"/>
                    <a:pt x="232" y="1737"/>
                    <a:pt x="255" y="1702"/>
                  </a:cubicBezTo>
                  <a:cubicBezTo>
                    <a:pt x="267" y="1679"/>
                    <a:pt x="1297" y="266"/>
                    <a:pt x="4181" y="266"/>
                  </a:cubicBezTo>
                  <a:cubicBezTo>
                    <a:pt x="4250" y="266"/>
                    <a:pt x="4308" y="209"/>
                    <a:pt x="4308" y="139"/>
                  </a:cubicBezTo>
                  <a:cubicBezTo>
                    <a:pt x="4308" y="58"/>
                    <a:pt x="4250" y="1"/>
                    <a:pt x="41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51"/>
            <p:cNvSpPr/>
            <p:nvPr/>
          </p:nvSpPr>
          <p:spPr>
            <a:xfrm>
              <a:off x="1808975" y="3884450"/>
              <a:ext cx="52125" cy="114025"/>
            </a:xfrm>
            <a:custGeom>
              <a:avLst/>
              <a:gdLst/>
              <a:ahLst/>
              <a:cxnLst/>
              <a:rect l="l" t="t" r="r" b="b"/>
              <a:pathLst>
                <a:path w="2085" h="4561" extrusionOk="0">
                  <a:moveTo>
                    <a:pt x="138" y="1"/>
                  </a:moveTo>
                  <a:cubicBezTo>
                    <a:pt x="107" y="1"/>
                    <a:pt x="74" y="12"/>
                    <a:pt x="46" y="34"/>
                  </a:cubicBezTo>
                  <a:cubicBezTo>
                    <a:pt x="0" y="92"/>
                    <a:pt x="0" y="161"/>
                    <a:pt x="46" y="220"/>
                  </a:cubicBezTo>
                  <a:cubicBezTo>
                    <a:pt x="1795" y="2037"/>
                    <a:pt x="1065" y="4375"/>
                    <a:pt x="1054" y="4398"/>
                  </a:cubicBezTo>
                  <a:cubicBezTo>
                    <a:pt x="1031" y="4468"/>
                    <a:pt x="1077" y="4537"/>
                    <a:pt x="1135" y="4561"/>
                  </a:cubicBezTo>
                  <a:lnTo>
                    <a:pt x="1181" y="4561"/>
                  </a:lnTo>
                  <a:cubicBezTo>
                    <a:pt x="1239" y="4561"/>
                    <a:pt x="1286" y="4537"/>
                    <a:pt x="1297" y="4480"/>
                  </a:cubicBezTo>
                  <a:cubicBezTo>
                    <a:pt x="1309" y="4457"/>
                    <a:pt x="2084" y="1979"/>
                    <a:pt x="232" y="45"/>
                  </a:cubicBezTo>
                  <a:cubicBezTo>
                    <a:pt x="207" y="15"/>
                    <a:pt x="173" y="1"/>
                    <a:pt x="13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51"/>
            <p:cNvSpPr/>
            <p:nvPr/>
          </p:nvSpPr>
          <p:spPr>
            <a:xfrm>
              <a:off x="1531100" y="4175325"/>
              <a:ext cx="182100" cy="54125"/>
            </a:xfrm>
            <a:custGeom>
              <a:avLst/>
              <a:gdLst/>
              <a:ahLst/>
              <a:cxnLst/>
              <a:rect l="l" t="t" r="r" b="b"/>
              <a:pathLst>
                <a:path w="7284" h="2165" extrusionOk="0">
                  <a:moveTo>
                    <a:pt x="5031" y="0"/>
                  </a:moveTo>
                  <a:cubicBezTo>
                    <a:pt x="3592" y="0"/>
                    <a:pt x="1672" y="370"/>
                    <a:pt x="47" y="1945"/>
                  </a:cubicBezTo>
                  <a:cubicBezTo>
                    <a:pt x="1" y="2002"/>
                    <a:pt x="1" y="2084"/>
                    <a:pt x="47" y="2130"/>
                  </a:cubicBezTo>
                  <a:cubicBezTo>
                    <a:pt x="70" y="2153"/>
                    <a:pt x="106" y="2164"/>
                    <a:pt x="140" y="2164"/>
                  </a:cubicBezTo>
                  <a:cubicBezTo>
                    <a:pt x="175" y="2164"/>
                    <a:pt x="209" y="2153"/>
                    <a:pt x="232" y="2130"/>
                  </a:cubicBezTo>
                  <a:cubicBezTo>
                    <a:pt x="1795" y="610"/>
                    <a:pt x="3644" y="254"/>
                    <a:pt x="5029" y="254"/>
                  </a:cubicBezTo>
                  <a:cubicBezTo>
                    <a:pt x="6230" y="254"/>
                    <a:pt x="7082" y="522"/>
                    <a:pt x="7098" y="532"/>
                  </a:cubicBezTo>
                  <a:cubicBezTo>
                    <a:pt x="7107" y="534"/>
                    <a:pt x="7116" y="534"/>
                    <a:pt x="7124" y="534"/>
                  </a:cubicBezTo>
                  <a:cubicBezTo>
                    <a:pt x="7184" y="534"/>
                    <a:pt x="7240" y="501"/>
                    <a:pt x="7260" y="440"/>
                  </a:cubicBezTo>
                  <a:cubicBezTo>
                    <a:pt x="7284" y="381"/>
                    <a:pt x="7248" y="301"/>
                    <a:pt x="7179" y="289"/>
                  </a:cubicBezTo>
                  <a:cubicBezTo>
                    <a:pt x="7163" y="278"/>
                    <a:pt x="6278" y="0"/>
                    <a:pt x="50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51"/>
            <p:cNvSpPr/>
            <p:nvPr/>
          </p:nvSpPr>
          <p:spPr>
            <a:xfrm>
              <a:off x="1619975" y="4013500"/>
              <a:ext cx="43450" cy="132600"/>
            </a:xfrm>
            <a:custGeom>
              <a:avLst/>
              <a:gdLst/>
              <a:ahLst/>
              <a:cxnLst/>
              <a:rect l="l" t="t" r="r" b="b"/>
              <a:pathLst>
                <a:path w="1738" h="5304" extrusionOk="0">
                  <a:moveTo>
                    <a:pt x="811" y="1"/>
                  </a:moveTo>
                  <a:cubicBezTo>
                    <a:pt x="742" y="1"/>
                    <a:pt x="683" y="59"/>
                    <a:pt x="683" y="128"/>
                  </a:cubicBezTo>
                  <a:cubicBezTo>
                    <a:pt x="683" y="175"/>
                    <a:pt x="660" y="302"/>
                    <a:pt x="626" y="441"/>
                  </a:cubicBezTo>
                  <a:cubicBezTo>
                    <a:pt x="441" y="1263"/>
                    <a:pt x="1" y="3208"/>
                    <a:pt x="1483" y="5246"/>
                  </a:cubicBezTo>
                  <a:cubicBezTo>
                    <a:pt x="1506" y="5280"/>
                    <a:pt x="1552" y="5303"/>
                    <a:pt x="1586" y="5303"/>
                  </a:cubicBezTo>
                  <a:cubicBezTo>
                    <a:pt x="1609" y="5303"/>
                    <a:pt x="1645" y="5292"/>
                    <a:pt x="1668" y="5269"/>
                  </a:cubicBezTo>
                  <a:cubicBezTo>
                    <a:pt x="1714" y="5234"/>
                    <a:pt x="1737" y="5153"/>
                    <a:pt x="1691" y="5095"/>
                  </a:cubicBezTo>
                  <a:cubicBezTo>
                    <a:pt x="278" y="3150"/>
                    <a:pt x="695" y="1286"/>
                    <a:pt x="868" y="499"/>
                  </a:cubicBezTo>
                  <a:cubicBezTo>
                    <a:pt x="915" y="325"/>
                    <a:pt x="938" y="209"/>
                    <a:pt x="938" y="128"/>
                  </a:cubicBezTo>
                  <a:cubicBezTo>
                    <a:pt x="938" y="59"/>
                    <a:pt x="880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51"/>
            <p:cNvSpPr/>
            <p:nvPr/>
          </p:nvSpPr>
          <p:spPr>
            <a:xfrm>
              <a:off x="1426325" y="4081575"/>
              <a:ext cx="156900" cy="55825"/>
            </a:xfrm>
            <a:custGeom>
              <a:avLst/>
              <a:gdLst/>
              <a:ahLst/>
              <a:cxnLst/>
              <a:rect l="l" t="t" r="r" b="b"/>
              <a:pathLst>
                <a:path w="6276" h="2233" extrusionOk="0">
                  <a:moveTo>
                    <a:pt x="4464" y="0"/>
                  </a:moveTo>
                  <a:cubicBezTo>
                    <a:pt x="3267" y="0"/>
                    <a:pt x="1608" y="377"/>
                    <a:pt x="47" y="2013"/>
                  </a:cubicBezTo>
                  <a:cubicBezTo>
                    <a:pt x="1" y="2060"/>
                    <a:pt x="1" y="2140"/>
                    <a:pt x="47" y="2186"/>
                  </a:cubicBezTo>
                  <a:cubicBezTo>
                    <a:pt x="70" y="2222"/>
                    <a:pt x="106" y="2233"/>
                    <a:pt x="140" y="2233"/>
                  </a:cubicBezTo>
                  <a:cubicBezTo>
                    <a:pt x="175" y="2233"/>
                    <a:pt x="209" y="2210"/>
                    <a:pt x="232" y="2186"/>
                  </a:cubicBezTo>
                  <a:cubicBezTo>
                    <a:pt x="1732" y="611"/>
                    <a:pt x="3322" y="250"/>
                    <a:pt x="4464" y="250"/>
                  </a:cubicBezTo>
                  <a:cubicBezTo>
                    <a:pt x="5420" y="250"/>
                    <a:pt x="6063" y="503"/>
                    <a:pt x="6079" y="508"/>
                  </a:cubicBezTo>
                  <a:cubicBezTo>
                    <a:pt x="6098" y="517"/>
                    <a:pt x="6117" y="522"/>
                    <a:pt x="6134" y="522"/>
                  </a:cubicBezTo>
                  <a:cubicBezTo>
                    <a:pt x="6183" y="522"/>
                    <a:pt x="6225" y="490"/>
                    <a:pt x="6242" y="439"/>
                  </a:cubicBezTo>
                  <a:cubicBezTo>
                    <a:pt x="6276" y="380"/>
                    <a:pt x="6242" y="300"/>
                    <a:pt x="6172" y="277"/>
                  </a:cubicBezTo>
                  <a:cubicBezTo>
                    <a:pt x="6161" y="271"/>
                    <a:pt x="5478" y="0"/>
                    <a:pt x="44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51"/>
            <p:cNvSpPr/>
            <p:nvPr/>
          </p:nvSpPr>
          <p:spPr>
            <a:xfrm>
              <a:off x="1460200" y="3967600"/>
              <a:ext cx="63400" cy="99475"/>
            </a:xfrm>
            <a:custGeom>
              <a:avLst/>
              <a:gdLst/>
              <a:ahLst/>
              <a:cxnLst/>
              <a:rect l="l" t="t" r="r" b="b"/>
              <a:pathLst>
                <a:path w="2536" h="3979" extrusionOk="0">
                  <a:moveTo>
                    <a:pt x="692" y="0"/>
                  </a:moveTo>
                  <a:cubicBezTo>
                    <a:pt x="641" y="0"/>
                    <a:pt x="586" y="34"/>
                    <a:pt x="568" y="89"/>
                  </a:cubicBezTo>
                  <a:cubicBezTo>
                    <a:pt x="545" y="158"/>
                    <a:pt x="1" y="1941"/>
                    <a:pt x="2304" y="3956"/>
                  </a:cubicBezTo>
                  <a:cubicBezTo>
                    <a:pt x="2327" y="3967"/>
                    <a:pt x="2363" y="3979"/>
                    <a:pt x="2397" y="3979"/>
                  </a:cubicBezTo>
                  <a:cubicBezTo>
                    <a:pt x="2432" y="3979"/>
                    <a:pt x="2466" y="3967"/>
                    <a:pt x="2490" y="3944"/>
                  </a:cubicBezTo>
                  <a:cubicBezTo>
                    <a:pt x="2536" y="3886"/>
                    <a:pt x="2525" y="3805"/>
                    <a:pt x="2478" y="3758"/>
                  </a:cubicBezTo>
                  <a:cubicBezTo>
                    <a:pt x="302" y="1872"/>
                    <a:pt x="811" y="181"/>
                    <a:pt x="811" y="158"/>
                  </a:cubicBezTo>
                  <a:cubicBezTo>
                    <a:pt x="834" y="100"/>
                    <a:pt x="799" y="19"/>
                    <a:pt x="730" y="7"/>
                  </a:cubicBezTo>
                  <a:cubicBezTo>
                    <a:pt x="718" y="3"/>
                    <a:pt x="705" y="0"/>
                    <a:pt x="69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51"/>
            <p:cNvSpPr/>
            <p:nvPr/>
          </p:nvSpPr>
          <p:spPr>
            <a:xfrm>
              <a:off x="1871775" y="388210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0"/>
                  </a:moveTo>
                  <a:cubicBezTo>
                    <a:pt x="371" y="0"/>
                    <a:pt x="1" y="360"/>
                    <a:pt x="1" y="811"/>
                  </a:cubicBezTo>
                  <a:cubicBezTo>
                    <a:pt x="1" y="1263"/>
                    <a:pt x="371" y="1633"/>
                    <a:pt x="822" y="1633"/>
                  </a:cubicBezTo>
                  <a:cubicBezTo>
                    <a:pt x="1274" y="1633"/>
                    <a:pt x="1645" y="1263"/>
                    <a:pt x="1645" y="811"/>
                  </a:cubicBezTo>
                  <a:cubicBezTo>
                    <a:pt x="1645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51"/>
            <p:cNvSpPr/>
            <p:nvPr/>
          </p:nvSpPr>
          <p:spPr>
            <a:xfrm>
              <a:off x="1787275" y="38615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1"/>
                  </a:moveTo>
                  <a:cubicBezTo>
                    <a:pt x="359" y="1"/>
                    <a:pt x="0" y="359"/>
                    <a:pt x="0" y="822"/>
                  </a:cubicBezTo>
                  <a:cubicBezTo>
                    <a:pt x="0" y="1274"/>
                    <a:pt x="359" y="1633"/>
                    <a:pt x="811" y="1633"/>
                  </a:cubicBezTo>
                  <a:cubicBezTo>
                    <a:pt x="1262" y="1633"/>
                    <a:pt x="1632" y="1274"/>
                    <a:pt x="1632" y="822"/>
                  </a:cubicBezTo>
                  <a:cubicBezTo>
                    <a:pt x="1632" y="359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51"/>
            <p:cNvSpPr/>
            <p:nvPr/>
          </p:nvSpPr>
          <p:spPr>
            <a:xfrm>
              <a:off x="1908825" y="3977625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59" y="0"/>
                    <a:pt x="1" y="359"/>
                    <a:pt x="1" y="810"/>
                  </a:cubicBezTo>
                  <a:cubicBezTo>
                    <a:pt x="1" y="1274"/>
                    <a:pt x="359" y="1633"/>
                    <a:pt x="822" y="1633"/>
                  </a:cubicBezTo>
                  <a:cubicBezTo>
                    <a:pt x="1274" y="1633"/>
                    <a:pt x="1633" y="1274"/>
                    <a:pt x="1633" y="810"/>
                  </a:cubicBezTo>
                  <a:cubicBezTo>
                    <a:pt x="1633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51"/>
            <p:cNvSpPr/>
            <p:nvPr/>
          </p:nvSpPr>
          <p:spPr>
            <a:xfrm>
              <a:off x="1708550" y="39851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0"/>
                    <a:pt x="0" y="822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2"/>
                  </a:cubicBezTo>
                  <a:cubicBezTo>
                    <a:pt x="1632" y="37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51"/>
            <p:cNvSpPr/>
            <p:nvPr/>
          </p:nvSpPr>
          <p:spPr>
            <a:xfrm>
              <a:off x="1777425" y="39570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1" y="371"/>
                    <a:pt x="1" y="822"/>
                  </a:cubicBezTo>
                  <a:cubicBezTo>
                    <a:pt x="1" y="1274"/>
                    <a:pt x="371" y="1632"/>
                    <a:pt x="822" y="1632"/>
                  </a:cubicBezTo>
                  <a:cubicBezTo>
                    <a:pt x="1274" y="1632"/>
                    <a:pt x="1645" y="1274"/>
                    <a:pt x="1645" y="822"/>
                  </a:cubicBezTo>
                  <a:cubicBezTo>
                    <a:pt x="1645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51"/>
            <p:cNvSpPr/>
            <p:nvPr/>
          </p:nvSpPr>
          <p:spPr>
            <a:xfrm>
              <a:off x="1822275" y="4052275"/>
              <a:ext cx="40850" cy="40850"/>
            </a:xfrm>
            <a:custGeom>
              <a:avLst/>
              <a:gdLst/>
              <a:ahLst/>
              <a:cxnLst/>
              <a:rect l="l" t="t" r="r" b="b"/>
              <a:pathLst>
                <a:path w="1634" h="1634" extrusionOk="0">
                  <a:moveTo>
                    <a:pt x="811" y="1"/>
                  </a:moveTo>
                  <a:cubicBezTo>
                    <a:pt x="360" y="1"/>
                    <a:pt x="1" y="360"/>
                    <a:pt x="1" y="811"/>
                  </a:cubicBezTo>
                  <a:cubicBezTo>
                    <a:pt x="1" y="1274"/>
                    <a:pt x="360" y="1634"/>
                    <a:pt x="811" y="1634"/>
                  </a:cubicBezTo>
                  <a:cubicBezTo>
                    <a:pt x="1263" y="1634"/>
                    <a:pt x="1634" y="1274"/>
                    <a:pt x="1634" y="811"/>
                  </a:cubicBezTo>
                  <a:cubicBezTo>
                    <a:pt x="1634" y="360"/>
                    <a:pt x="1263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51"/>
            <p:cNvSpPr/>
            <p:nvPr/>
          </p:nvSpPr>
          <p:spPr>
            <a:xfrm>
              <a:off x="1659625" y="4088750"/>
              <a:ext cx="40850" cy="41125"/>
            </a:xfrm>
            <a:custGeom>
              <a:avLst/>
              <a:gdLst/>
              <a:ahLst/>
              <a:cxnLst/>
              <a:rect l="l" t="t" r="r" b="b"/>
              <a:pathLst>
                <a:path w="1634" h="1645" extrusionOk="0">
                  <a:moveTo>
                    <a:pt x="823" y="1"/>
                  </a:moveTo>
                  <a:cubicBezTo>
                    <a:pt x="371" y="1"/>
                    <a:pt x="0" y="371"/>
                    <a:pt x="0" y="823"/>
                  </a:cubicBezTo>
                  <a:cubicBezTo>
                    <a:pt x="0" y="1274"/>
                    <a:pt x="371" y="1645"/>
                    <a:pt x="823" y="1645"/>
                  </a:cubicBezTo>
                  <a:cubicBezTo>
                    <a:pt x="1274" y="1645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51"/>
            <p:cNvSpPr/>
            <p:nvPr/>
          </p:nvSpPr>
          <p:spPr>
            <a:xfrm>
              <a:off x="1677575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3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51"/>
            <p:cNvSpPr/>
            <p:nvPr/>
          </p:nvSpPr>
          <p:spPr>
            <a:xfrm>
              <a:off x="1791900" y="41854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1"/>
                  </a:moveTo>
                  <a:cubicBezTo>
                    <a:pt x="371" y="1"/>
                    <a:pt x="1" y="371"/>
                    <a:pt x="1" y="823"/>
                  </a:cubicBezTo>
                  <a:cubicBezTo>
                    <a:pt x="1" y="1274"/>
                    <a:pt x="371" y="1633"/>
                    <a:pt x="822" y="1633"/>
                  </a:cubicBezTo>
                  <a:cubicBezTo>
                    <a:pt x="1274" y="1633"/>
                    <a:pt x="1633" y="1274"/>
                    <a:pt x="1633" y="823"/>
                  </a:cubicBezTo>
                  <a:cubicBezTo>
                    <a:pt x="1633" y="371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51"/>
            <p:cNvSpPr/>
            <p:nvPr/>
          </p:nvSpPr>
          <p:spPr>
            <a:xfrm>
              <a:off x="1555150" y="40259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0" y="371"/>
                    <a:pt x="0" y="822"/>
                  </a:cubicBezTo>
                  <a:cubicBezTo>
                    <a:pt x="0" y="1274"/>
                    <a:pt x="359" y="1645"/>
                    <a:pt x="811" y="1645"/>
                  </a:cubicBezTo>
                  <a:cubicBezTo>
                    <a:pt x="1262" y="1645"/>
                    <a:pt x="1632" y="1274"/>
                    <a:pt x="1632" y="822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51"/>
            <p:cNvSpPr/>
            <p:nvPr/>
          </p:nvSpPr>
          <p:spPr>
            <a:xfrm>
              <a:off x="1421425" y="405227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1" y="360"/>
                    <a:pt x="1" y="811"/>
                  </a:cubicBezTo>
                  <a:cubicBezTo>
                    <a:pt x="1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11"/>
                  </a:cubicBezTo>
                  <a:cubicBezTo>
                    <a:pt x="1632" y="360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51"/>
            <p:cNvSpPr/>
            <p:nvPr/>
          </p:nvSpPr>
          <p:spPr>
            <a:xfrm>
              <a:off x="1564100" y="4113375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23" y="0"/>
                  </a:moveTo>
                  <a:cubicBezTo>
                    <a:pt x="371" y="0"/>
                    <a:pt x="1" y="359"/>
                    <a:pt x="1" y="811"/>
                  </a:cubicBezTo>
                  <a:cubicBezTo>
                    <a:pt x="1" y="1262"/>
                    <a:pt x="371" y="1632"/>
                    <a:pt x="823" y="1632"/>
                  </a:cubicBezTo>
                  <a:cubicBezTo>
                    <a:pt x="1274" y="1632"/>
                    <a:pt x="1634" y="1262"/>
                    <a:pt x="1634" y="811"/>
                  </a:cubicBezTo>
                  <a:cubicBezTo>
                    <a:pt x="163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51"/>
            <p:cNvSpPr/>
            <p:nvPr/>
          </p:nvSpPr>
          <p:spPr>
            <a:xfrm>
              <a:off x="1876425" y="409745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0"/>
                  </a:moveTo>
                  <a:cubicBezTo>
                    <a:pt x="371" y="0"/>
                    <a:pt x="0" y="371"/>
                    <a:pt x="0" y="823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23"/>
                  </a:cubicBezTo>
                  <a:cubicBezTo>
                    <a:pt x="1632" y="371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51"/>
            <p:cNvSpPr/>
            <p:nvPr/>
          </p:nvSpPr>
          <p:spPr>
            <a:xfrm>
              <a:off x="2140075" y="4280675"/>
              <a:ext cx="40850" cy="40800"/>
            </a:xfrm>
            <a:custGeom>
              <a:avLst/>
              <a:gdLst/>
              <a:ahLst/>
              <a:cxnLst/>
              <a:rect l="l" t="t" r="r" b="b"/>
              <a:pathLst>
                <a:path w="1634" h="1632" extrusionOk="0">
                  <a:moveTo>
                    <a:pt x="823" y="0"/>
                  </a:moveTo>
                  <a:cubicBezTo>
                    <a:pt x="371" y="0"/>
                    <a:pt x="1" y="358"/>
                    <a:pt x="1" y="810"/>
                  </a:cubicBezTo>
                  <a:cubicBezTo>
                    <a:pt x="1" y="1261"/>
                    <a:pt x="371" y="1632"/>
                    <a:pt x="823" y="1632"/>
                  </a:cubicBezTo>
                  <a:cubicBezTo>
                    <a:pt x="1274" y="1632"/>
                    <a:pt x="1634" y="1261"/>
                    <a:pt x="1634" y="810"/>
                  </a:cubicBezTo>
                  <a:cubicBezTo>
                    <a:pt x="1634" y="358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51"/>
            <p:cNvSpPr/>
            <p:nvPr/>
          </p:nvSpPr>
          <p:spPr>
            <a:xfrm>
              <a:off x="2078150" y="4296875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3" y="0"/>
                  </a:moveTo>
                  <a:cubicBezTo>
                    <a:pt x="371" y="0"/>
                    <a:pt x="0" y="359"/>
                    <a:pt x="0" y="811"/>
                  </a:cubicBezTo>
                  <a:cubicBezTo>
                    <a:pt x="0" y="1262"/>
                    <a:pt x="371" y="1632"/>
                    <a:pt x="823" y="1632"/>
                  </a:cubicBezTo>
                  <a:cubicBezTo>
                    <a:pt x="1274" y="1632"/>
                    <a:pt x="1644" y="1262"/>
                    <a:pt x="1644" y="811"/>
                  </a:cubicBezTo>
                  <a:cubicBezTo>
                    <a:pt x="1644" y="359"/>
                    <a:pt x="1274" y="0"/>
                    <a:pt x="82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51"/>
            <p:cNvSpPr/>
            <p:nvPr/>
          </p:nvSpPr>
          <p:spPr>
            <a:xfrm>
              <a:off x="2013600" y="4362850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3"/>
                  </a:cubicBezTo>
                  <a:cubicBezTo>
                    <a:pt x="1" y="1275"/>
                    <a:pt x="359" y="1645"/>
                    <a:pt x="811" y="1645"/>
                  </a:cubicBezTo>
                  <a:cubicBezTo>
                    <a:pt x="1262" y="1645"/>
                    <a:pt x="1633" y="1275"/>
                    <a:pt x="1633" y="823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51"/>
            <p:cNvSpPr/>
            <p:nvPr/>
          </p:nvSpPr>
          <p:spPr>
            <a:xfrm>
              <a:off x="2208375" y="43324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3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3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51"/>
            <p:cNvSpPr/>
            <p:nvPr/>
          </p:nvSpPr>
          <p:spPr>
            <a:xfrm>
              <a:off x="2180900" y="4447650"/>
              <a:ext cx="41125" cy="40850"/>
            </a:xfrm>
            <a:custGeom>
              <a:avLst/>
              <a:gdLst/>
              <a:ahLst/>
              <a:cxnLst/>
              <a:rect l="l" t="t" r="r" b="b"/>
              <a:pathLst>
                <a:path w="1645" h="1634" extrusionOk="0">
                  <a:moveTo>
                    <a:pt x="822" y="1"/>
                  </a:moveTo>
                  <a:cubicBezTo>
                    <a:pt x="371" y="1"/>
                    <a:pt x="1" y="360"/>
                    <a:pt x="1" y="811"/>
                  </a:cubicBezTo>
                  <a:cubicBezTo>
                    <a:pt x="1" y="1263"/>
                    <a:pt x="371" y="1634"/>
                    <a:pt x="822" y="1634"/>
                  </a:cubicBezTo>
                  <a:cubicBezTo>
                    <a:pt x="1274" y="1634"/>
                    <a:pt x="1645" y="1263"/>
                    <a:pt x="1645" y="811"/>
                  </a:cubicBezTo>
                  <a:cubicBezTo>
                    <a:pt x="1645" y="360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51"/>
            <p:cNvSpPr/>
            <p:nvPr/>
          </p:nvSpPr>
          <p:spPr>
            <a:xfrm>
              <a:off x="2115775" y="443580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0"/>
                  </a:moveTo>
                  <a:cubicBezTo>
                    <a:pt x="360" y="0"/>
                    <a:pt x="0" y="359"/>
                    <a:pt x="0" y="811"/>
                  </a:cubicBezTo>
                  <a:cubicBezTo>
                    <a:pt x="0" y="1262"/>
                    <a:pt x="360" y="1632"/>
                    <a:pt x="811" y="1632"/>
                  </a:cubicBezTo>
                  <a:cubicBezTo>
                    <a:pt x="1263" y="1632"/>
                    <a:pt x="1633" y="1262"/>
                    <a:pt x="1633" y="811"/>
                  </a:cubicBezTo>
                  <a:cubicBezTo>
                    <a:pt x="1633" y="359"/>
                    <a:pt x="1263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51"/>
            <p:cNvSpPr/>
            <p:nvPr/>
          </p:nvSpPr>
          <p:spPr>
            <a:xfrm>
              <a:off x="2033875" y="44300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22" y="1"/>
                  </a:moveTo>
                  <a:cubicBezTo>
                    <a:pt x="371" y="1"/>
                    <a:pt x="0" y="359"/>
                    <a:pt x="0" y="811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32" y="1262"/>
                    <a:pt x="1632" y="811"/>
                  </a:cubicBezTo>
                  <a:cubicBezTo>
                    <a:pt x="1632" y="359"/>
                    <a:pt x="1274" y="1"/>
                    <a:pt x="8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51"/>
            <p:cNvSpPr/>
            <p:nvPr/>
          </p:nvSpPr>
          <p:spPr>
            <a:xfrm>
              <a:off x="2049200" y="4522050"/>
              <a:ext cx="40850" cy="40825"/>
            </a:xfrm>
            <a:custGeom>
              <a:avLst/>
              <a:gdLst/>
              <a:ahLst/>
              <a:cxnLst/>
              <a:rect l="l" t="t" r="r" b="b"/>
              <a:pathLst>
                <a:path w="1634" h="1633" extrusionOk="0">
                  <a:moveTo>
                    <a:pt x="811" y="1"/>
                  </a:moveTo>
                  <a:cubicBezTo>
                    <a:pt x="360" y="1"/>
                    <a:pt x="0" y="371"/>
                    <a:pt x="0" y="822"/>
                  </a:cubicBezTo>
                  <a:cubicBezTo>
                    <a:pt x="0" y="1274"/>
                    <a:pt x="360" y="1633"/>
                    <a:pt x="811" y="1633"/>
                  </a:cubicBezTo>
                  <a:cubicBezTo>
                    <a:pt x="1263" y="1633"/>
                    <a:pt x="1633" y="1274"/>
                    <a:pt x="1633" y="822"/>
                  </a:cubicBezTo>
                  <a:cubicBezTo>
                    <a:pt x="1633" y="371"/>
                    <a:pt x="1263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51"/>
            <p:cNvSpPr/>
            <p:nvPr/>
          </p:nvSpPr>
          <p:spPr>
            <a:xfrm>
              <a:off x="1618825" y="3988025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11" y="1"/>
                  </a:moveTo>
                  <a:cubicBezTo>
                    <a:pt x="359" y="1"/>
                    <a:pt x="0" y="371"/>
                    <a:pt x="0" y="823"/>
                  </a:cubicBezTo>
                  <a:cubicBezTo>
                    <a:pt x="0" y="1274"/>
                    <a:pt x="359" y="1634"/>
                    <a:pt x="811" y="1634"/>
                  </a:cubicBezTo>
                  <a:cubicBezTo>
                    <a:pt x="1262" y="1634"/>
                    <a:pt x="1632" y="1274"/>
                    <a:pt x="1632" y="823"/>
                  </a:cubicBezTo>
                  <a:cubicBezTo>
                    <a:pt x="1632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51"/>
            <p:cNvSpPr/>
            <p:nvPr/>
          </p:nvSpPr>
          <p:spPr>
            <a:xfrm>
              <a:off x="1455575" y="3950125"/>
              <a:ext cx="40825" cy="41125"/>
            </a:xfrm>
            <a:custGeom>
              <a:avLst/>
              <a:gdLst/>
              <a:ahLst/>
              <a:cxnLst/>
              <a:rect l="l" t="t" r="r" b="b"/>
              <a:pathLst>
                <a:path w="1633" h="1645" extrusionOk="0">
                  <a:moveTo>
                    <a:pt x="811" y="1"/>
                  </a:moveTo>
                  <a:cubicBezTo>
                    <a:pt x="359" y="1"/>
                    <a:pt x="1" y="371"/>
                    <a:pt x="1" y="822"/>
                  </a:cubicBezTo>
                  <a:cubicBezTo>
                    <a:pt x="1" y="1274"/>
                    <a:pt x="359" y="1645"/>
                    <a:pt x="811" y="1645"/>
                  </a:cubicBezTo>
                  <a:cubicBezTo>
                    <a:pt x="1262" y="1645"/>
                    <a:pt x="1633" y="1274"/>
                    <a:pt x="1633" y="822"/>
                  </a:cubicBezTo>
                  <a:cubicBezTo>
                    <a:pt x="1633" y="371"/>
                    <a:pt x="1262" y="1"/>
                    <a:pt x="81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51"/>
            <p:cNvSpPr/>
            <p:nvPr/>
          </p:nvSpPr>
          <p:spPr>
            <a:xfrm>
              <a:off x="1362375" y="4005700"/>
              <a:ext cx="40825" cy="40825"/>
            </a:xfrm>
            <a:custGeom>
              <a:avLst/>
              <a:gdLst/>
              <a:ahLst/>
              <a:cxnLst/>
              <a:rect l="l" t="t" r="r" b="b"/>
              <a:pathLst>
                <a:path w="1633" h="1633" extrusionOk="0">
                  <a:moveTo>
                    <a:pt x="811" y="0"/>
                  </a:moveTo>
                  <a:cubicBezTo>
                    <a:pt x="359" y="0"/>
                    <a:pt x="1" y="359"/>
                    <a:pt x="1" y="811"/>
                  </a:cubicBezTo>
                  <a:cubicBezTo>
                    <a:pt x="1" y="1262"/>
                    <a:pt x="359" y="1632"/>
                    <a:pt x="811" y="1632"/>
                  </a:cubicBezTo>
                  <a:cubicBezTo>
                    <a:pt x="1262" y="1632"/>
                    <a:pt x="1633" y="1262"/>
                    <a:pt x="1633" y="811"/>
                  </a:cubicBezTo>
                  <a:cubicBezTo>
                    <a:pt x="1633" y="359"/>
                    <a:pt x="1262" y="0"/>
                    <a:pt x="8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51"/>
            <p:cNvSpPr/>
            <p:nvPr/>
          </p:nvSpPr>
          <p:spPr>
            <a:xfrm>
              <a:off x="1409275" y="4113650"/>
              <a:ext cx="40825" cy="40850"/>
            </a:xfrm>
            <a:custGeom>
              <a:avLst/>
              <a:gdLst/>
              <a:ahLst/>
              <a:cxnLst/>
              <a:rect l="l" t="t" r="r" b="b"/>
              <a:pathLst>
                <a:path w="1633" h="1634" extrusionOk="0">
                  <a:moveTo>
                    <a:pt x="822" y="0"/>
                  </a:moveTo>
                  <a:cubicBezTo>
                    <a:pt x="371" y="0"/>
                    <a:pt x="0" y="360"/>
                    <a:pt x="0" y="811"/>
                  </a:cubicBezTo>
                  <a:cubicBezTo>
                    <a:pt x="0" y="1274"/>
                    <a:pt x="371" y="1633"/>
                    <a:pt x="822" y="1633"/>
                  </a:cubicBezTo>
                  <a:cubicBezTo>
                    <a:pt x="1274" y="1633"/>
                    <a:pt x="1632" y="1274"/>
                    <a:pt x="1632" y="811"/>
                  </a:cubicBezTo>
                  <a:cubicBezTo>
                    <a:pt x="1632" y="360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51"/>
            <p:cNvSpPr/>
            <p:nvPr/>
          </p:nvSpPr>
          <p:spPr>
            <a:xfrm>
              <a:off x="1514050" y="4209750"/>
              <a:ext cx="41125" cy="40825"/>
            </a:xfrm>
            <a:custGeom>
              <a:avLst/>
              <a:gdLst/>
              <a:ahLst/>
              <a:cxnLst/>
              <a:rect l="l" t="t" r="r" b="b"/>
              <a:pathLst>
                <a:path w="1645" h="1633" extrusionOk="0">
                  <a:moveTo>
                    <a:pt x="822" y="0"/>
                  </a:moveTo>
                  <a:cubicBezTo>
                    <a:pt x="371" y="0"/>
                    <a:pt x="0" y="359"/>
                    <a:pt x="0" y="810"/>
                  </a:cubicBezTo>
                  <a:cubicBezTo>
                    <a:pt x="0" y="1262"/>
                    <a:pt x="371" y="1633"/>
                    <a:pt x="822" y="1633"/>
                  </a:cubicBezTo>
                  <a:cubicBezTo>
                    <a:pt x="1274" y="1633"/>
                    <a:pt x="1644" y="1262"/>
                    <a:pt x="1644" y="810"/>
                  </a:cubicBezTo>
                  <a:cubicBezTo>
                    <a:pt x="1644" y="359"/>
                    <a:pt x="1274" y="0"/>
                    <a:pt x="82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51"/>
            <p:cNvSpPr/>
            <p:nvPr/>
          </p:nvSpPr>
          <p:spPr>
            <a:xfrm>
              <a:off x="1853850" y="4130525"/>
              <a:ext cx="297250" cy="420500"/>
            </a:xfrm>
            <a:custGeom>
              <a:avLst/>
              <a:gdLst/>
              <a:ahLst/>
              <a:cxnLst/>
              <a:rect l="l" t="t" r="r" b="b"/>
              <a:pathLst>
                <a:path w="11890" h="16820" extrusionOk="0">
                  <a:moveTo>
                    <a:pt x="10361" y="264"/>
                  </a:moveTo>
                  <a:cubicBezTo>
                    <a:pt x="10790" y="264"/>
                    <a:pt x="11091" y="379"/>
                    <a:pt x="11218" y="611"/>
                  </a:cubicBezTo>
                  <a:cubicBezTo>
                    <a:pt x="11542" y="1201"/>
                    <a:pt x="10813" y="2672"/>
                    <a:pt x="9030" y="4084"/>
                  </a:cubicBezTo>
                  <a:cubicBezTo>
                    <a:pt x="6309" y="6238"/>
                    <a:pt x="3080" y="10266"/>
                    <a:pt x="2419" y="14839"/>
                  </a:cubicBezTo>
                  <a:cubicBezTo>
                    <a:pt x="2084" y="11980"/>
                    <a:pt x="1771" y="3737"/>
                    <a:pt x="8694" y="611"/>
                  </a:cubicBezTo>
                  <a:cubicBezTo>
                    <a:pt x="9366" y="379"/>
                    <a:pt x="9934" y="264"/>
                    <a:pt x="10361" y="264"/>
                  </a:cubicBezTo>
                  <a:close/>
                  <a:moveTo>
                    <a:pt x="10368" y="1"/>
                  </a:moveTo>
                  <a:cubicBezTo>
                    <a:pt x="9944" y="1"/>
                    <a:pt x="9373" y="105"/>
                    <a:pt x="8602" y="379"/>
                  </a:cubicBezTo>
                  <a:cubicBezTo>
                    <a:pt x="0" y="4257"/>
                    <a:pt x="2292" y="15765"/>
                    <a:pt x="2316" y="15881"/>
                  </a:cubicBezTo>
                  <a:lnTo>
                    <a:pt x="2512" y="16819"/>
                  </a:lnTo>
                  <a:lnTo>
                    <a:pt x="2570" y="15858"/>
                  </a:lnTo>
                  <a:cubicBezTo>
                    <a:pt x="2859" y="10961"/>
                    <a:pt x="6309" y="6562"/>
                    <a:pt x="9181" y="4293"/>
                  </a:cubicBezTo>
                  <a:cubicBezTo>
                    <a:pt x="10940" y="2903"/>
                    <a:pt x="11890" y="1294"/>
                    <a:pt x="11439" y="483"/>
                  </a:cubicBezTo>
                  <a:cubicBezTo>
                    <a:pt x="11300" y="234"/>
                    <a:pt x="10999" y="1"/>
                    <a:pt x="1036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51"/>
            <p:cNvSpPr/>
            <p:nvPr/>
          </p:nvSpPr>
          <p:spPr>
            <a:xfrm>
              <a:off x="1911725" y="4141350"/>
              <a:ext cx="226075" cy="377525"/>
            </a:xfrm>
            <a:custGeom>
              <a:avLst/>
              <a:gdLst/>
              <a:ahLst/>
              <a:cxnLst/>
              <a:rect l="l" t="t" r="r" b="b"/>
              <a:pathLst>
                <a:path w="9043" h="15101" extrusionOk="0">
                  <a:moveTo>
                    <a:pt x="8975" y="1"/>
                  </a:moveTo>
                  <a:cubicBezTo>
                    <a:pt x="8970" y="1"/>
                    <a:pt x="8966" y="2"/>
                    <a:pt x="8961" y="4"/>
                  </a:cubicBezTo>
                  <a:cubicBezTo>
                    <a:pt x="8938" y="4"/>
                    <a:pt x="6750" y="664"/>
                    <a:pt x="4562" y="2841"/>
                  </a:cubicBezTo>
                  <a:cubicBezTo>
                    <a:pt x="2548" y="4855"/>
                    <a:pt x="116" y="8594"/>
                    <a:pt x="1" y="15043"/>
                  </a:cubicBezTo>
                  <a:cubicBezTo>
                    <a:pt x="1" y="15078"/>
                    <a:pt x="24" y="15101"/>
                    <a:pt x="58" y="15101"/>
                  </a:cubicBezTo>
                  <a:cubicBezTo>
                    <a:pt x="93" y="15101"/>
                    <a:pt x="116" y="15078"/>
                    <a:pt x="116" y="15043"/>
                  </a:cubicBezTo>
                  <a:cubicBezTo>
                    <a:pt x="232" y="8641"/>
                    <a:pt x="2640" y="4925"/>
                    <a:pt x="4643" y="2933"/>
                  </a:cubicBezTo>
                  <a:cubicBezTo>
                    <a:pt x="6808" y="768"/>
                    <a:pt x="8973" y="120"/>
                    <a:pt x="8996" y="108"/>
                  </a:cubicBezTo>
                  <a:cubicBezTo>
                    <a:pt x="9019" y="108"/>
                    <a:pt x="9042" y="73"/>
                    <a:pt x="9031" y="39"/>
                  </a:cubicBezTo>
                  <a:cubicBezTo>
                    <a:pt x="9021" y="20"/>
                    <a:pt x="8996" y="1"/>
                    <a:pt x="897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51"/>
            <p:cNvSpPr/>
            <p:nvPr/>
          </p:nvSpPr>
          <p:spPr>
            <a:xfrm>
              <a:off x="1914325" y="4246775"/>
              <a:ext cx="121300" cy="251575"/>
            </a:xfrm>
            <a:custGeom>
              <a:avLst/>
              <a:gdLst/>
              <a:ahLst/>
              <a:cxnLst/>
              <a:rect l="l" t="t" r="r" b="b"/>
              <a:pathLst>
                <a:path w="4852" h="10063" extrusionOk="0">
                  <a:moveTo>
                    <a:pt x="4778" y="0"/>
                  </a:moveTo>
                  <a:cubicBezTo>
                    <a:pt x="4767" y="0"/>
                    <a:pt x="4756" y="4"/>
                    <a:pt x="4747" y="13"/>
                  </a:cubicBezTo>
                  <a:cubicBezTo>
                    <a:pt x="4713" y="47"/>
                    <a:pt x="741" y="3266"/>
                    <a:pt x="12" y="10004"/>
                  </a:cubicBezTo>
                  <a:cubicBezTo>
                    <a:pt x="0" y="10039"/>
                    <a:pt x="23" y="10062"/>
                    <a:pt x="59" y="10062"/>
                  </a:cubicBezTo>
                  <a:lnTo>
                    <a:pt x="70" y="10062"/>
                  </a:lnTo>
                  <a:cubicBezTo>
                    <a:pt x="93" y="10062"/>
                    <a:pt x="116" y="10039"/>
                    <a:pt x="128" y="10016"/>
                  </a:cubicBezTo>
                  <a:cubicBezTo>
                    <a:pt x="857" y="3324"/>
                    <a:pt x="4782" y="129"/>
                    <a:pt x="4817" y="106"/>
                  </a:cubicBezTo>
                  <a:cubicBezTo>
                    <a:pt x="4840" y="82"/>
                    <a:pt x="4852" y="47"/>
                    <a:pt x="4829" y="24"/>
                  </a:cubicBezTo>
                  <a:cubicBezTo>
                    <a:pt x="4814" y="10"/>
                    <a:pt x="4796" y="0"/>
                    <a:pt x="47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51"/>
            <p:cNvSpPr/>
            <p:nvPr/>
          </p:nvSpPr>
          <p:spPr>
            <a:xfrm>
              <a:off x="1907375" y="4224900"/>
              <a:ext cx="79325" cy="268800"/>
            </a:xfrm>
            <a:custGeom>
              <a:avLst/>
              <a:gdLst/>
              <a:ahLst/>
              <a:cxnLst/>
              <a:rect l="l" t="t" r="r" b="b"/>
              <a:pathLst>
                <a:path w="3173" h="10752" extrusionOk="0">
                  <a:moveTo>
                    <a:pt x="3113" y="0"/>
                  </a:moveTo>
                  <a:cubicBezTo>
                    <a:pt x="3094" y="0"/>
                    <a:pt x="3075" y="6"/>
                    <a:pt x="3069" y="19"/>
                  </a:cubicBezTo>
                  <a:cubicBezTo>
                    <a:pt x="3034" y="66"/>
                    <a:pt x="0" y="4107"/>
                    <a:pt x="209" y="10694"/>
                  </a:cubicBezTo>
                  <a:cubicBezTo>
                    <a:pt x="209" y="10729"/>
                    <a:pt x="244" y="10752"/>
                    <a:pt x="267" y="10752"/>
                  </a:cubicBezTo>
                  <a:cubicBezTo>
                    <a:pt x="301" y="10752"/>
                    <a:pt x="325" y="10729"/>
                    <a:pt x="325" y="10694"/>
                  </a:cubicBezTo>
                  <a:cubicBezTo>
                    <a:pt x="116" y="4141"/>
                    <a:pt x="3126" y="135"/>
                    <a:pt x="3162" y="89"/>
                  </a:cubicBezTo>
                  <a:cubicBezTo>
                    <a:pt x="3173" y="66"/>
                    <a:pt x="3173" y="31"/>
                    <a:pt x="3150" y="8"/>
                  </a:cubicBezTo>
                  <a:cubicBezTo>
                    <a:pt x="3140" y="3"/>
                    <a:pt x="3126" y="0"/>
                    <a:pt x="311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51"/>
            <p:cNvSpPr/>
            <p:nvPr/>
          </p:nvSpPr>
          <p:spPr>
            <a:xfrm>
              <a:off x="1417075" y="4240075"/>
              <a:ext cx="417975" cy="255075"/>
            </a:xfrm>
            <a:custGeom>
              <a:avLst/>
              <a:gdLst/>
              <a:ahLst/>
              <a:cxnLst/>
              <a:rect l="l" t="t" r="r" b="b"/>
              <a:pathLst>
                <a:path w="16719" h="10203" extrusionOk="0">
                  <a:moveTo>
                    <a:pt x="4307" y="258"/>
                  </a:moveTo>
                  <a:cubicBezTo>
                    <a:pt x="10617" y="258"/>
                    <a:pt x="14415" y="6209"/>
                    <a:pt x="15653" y="8512"/>
                  </a:cubicBezTo>
                  <a:cubicBezTo>
                    <a:pt x="12493" y="5155"/>
                    <a:pt x="7538" y="3696"/>
                    <a:pt x="4088" y="3488"/>
                  </a:cubicBezTo>
                  <a:cubicBezTo>
                    <a:pt x="1806" y="3337"/>
                    <a:pt x="371" y="2561"/>
                    <a:pt x="301" y="1879"/>
                  </a:cubicBezTo>
                  <a:cubicBezTo>
                    <a:pt x="244" y="1346"/>
                    <a:pt x="996" y="825"/>
                    <a:pt x="2362" y="443"/>
                  </a:cubicBezTo>
                  <a:cubicBezTo>
                    <a:pt x="3034" y="315"/>
                    <a:pt x="3682" y="258"/>
                    <a:pt x="4307" y="258"/>
                  </a:cubicBezTo>
                  <a:close/>
                  <a:moveTo>
                    <a:pt x="4299" y="1"/>
                  </a:moveTo>
                  <a:cubicBezTo>
                    <a:pt x="3659" y="1"/>
                    <a:pt x="2995" y="60"/>
                    <a:pt x="2305" y="188"/>
                  </a:cubicBezTo>
                  <a:cubicBezTo>
                    <a:pt x="348" y="744"/>
                    <a:pt x="0" y="1427"/>
                    <a:pt x="47" y="1902"/>
                  </a:cubicBezTo>
                  <a:cubicBezTo>
                    <a:pt x="151" y="2828"/>
                    <a:pt x="1842" y="3603"/>
                    <a:pt x="4076" y="3742"/>
                  </a:cubicBezTo>
                  <a:cubicBezTo>
                    <a:pt x="7723" y="3963"/>
                    <a:pt x="13083" y="5595"/>
                    <a:pt x="16116" y="9450"/>
                  </a:cubicBezTo>
                  <a:lnTo>
                    <a:pt x="16718" y="10202"/>
                  </a:lnTo>
                  <a:lnTo>
                    <a:pt x="16718" y="10202"/>
                  </a:lnTo>
                  <a:lnTo>
                    <a:pt x="16337" y="9323"/>
                  </a:lnTo>
                  <a:cubicBezTo>
                    <a:pt x="16294" y="9215"/>
                    <a:pt x="12263" y="1"/>
                    <a:pt x="42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51"/>
            <p:cNvSpPr/>
            <p:nvPr/>
          </p:nvSpPr>
          <p:spPr>
            <a:xfrm>
              <a:off x="1419700" y="4274825"/>
              <a:ext cx="400600" cy="192250"/>
            </a:xfrm>
            <a:custGeom>
              <a:avLst/>
              <a:gdLst/>
              <a:ahLst/>
              <a:cxnLst/>
              <a:rect l="l" t="t" r="r" b="b"/>
              <a:pathLst>
                <a:path w="16024" h="7690" extrusionOk="0">
                  <a:moveTo>
                    <a:pt x="3012" y="0"/>
                  </a:moveTo>
                  <a:cubicBezTo>
                    <a:pt x="1218" y="0"/>
                    <a:pt x="63" y="376"/>
                    <a:pt x="46" y="384"/>
                  </a:cubicBezTo>
                  <a:cubicBezTo>
                    <a:pt x="23" y="396"/>
                    <a:pt x="0" y="419"/>
                    <a:pt x="11" y="454"/>
                  </a:cubicBezTo>
                  <a:cubicBezTo>
                    <a:pt x="20" y="480"/>
                    <a:pt x="42" y="493"/>
                    <a:pt x="62" y="493"/>
                  </a:cubicBezTo>
                  <a:cubicBezTo>
                    <a:pt x="69" y="493"/>
                    <a:pt x="75" y="491"/>
                    <a:pt x="81" y="489"/>
                  </a:cubicBezTo>
                  <a:cubicBezTo>
                    <a:pt x="97" y="489"/>
                    <a:pt x="1232" y="116"/>
                    <a:pt x="3005" y="116"/>
                  </a:cubicBezTo>
                  <a:cubicBezTo>
                    <a:pt x="3674" y="116"/>
                    <a:pt x="4432" y="169"/>
                    <a:pt x="5256" y="315"/>
                  </a:cubicBezTo>
                  <a:cubicBezTo>
                    <a:pt x="8046" y="801"/>
                    <a:pt x="12144" y="2468"/>
                    <a:pt x="15907" y="7667"/>
                  </a:cubicBezTo>
                  <a:cubicBezTo>
                    <a:pt x="15918" y="7678"/>
                    <a:pt x="15931" y="7690"/>
                    <a:pt x="15954" y="7690"/>
                  </a:cubicBezTo>
                  <a:cubicBezTo>
                    <a:pt x="15965" y="7690"/>
                    <a:pt x="15977" y="7678"/>
                    <a:pt x="15988" y="7678"/>
                  </a:cubicBezTo>
                  <a:cubicBezTo>
                    <a:pt x="16011" y="7655"/>
                    <a:pt x="16023" y="7620"/>
                    <a:pt x="16000" y="7597"/>
                  </a:cubicBezTo>
                  <a:cubicBezTo>
                    <a:pt x="12214" y="2375"/>
                    <a:pt x="8081" y="697"/>
                    <a:pt x="5279" y="199"/>
                  </a:cubicBezTo>
                  <a:cubicBezTo>
                    <a:pt x="4451" y="53"/>
                    <a:pt x="3687" y="0"/>
                    <a:pt x="30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51"/>
            <p:cNvSpPr/>
            <p:nvPr/>
          </p:nvSpPr>
          <p:spPr>
            <a:xfrm>
              <a:off x="1564100" y="4312425"/>
              <a:ext cx="242000" cy="139300"/>
            </a:xfrm>
            <a:custGeom>
              <a:avLst/>
              <a:gdLst/>
              <a:ahLst/>
              <a:cxnLst/>
              <a:rect l="l" t="t" r="r" b="b"/>
              <a:pathLst>
                <a:path w="9680" h="5572" extrusionOk="0">
                  <a:moveTo>
                    <a:pt x="41" y="0"/>
                  </a:moveTo>
                  <a:cubicBezTo>
                    <a:pt x="16" y="0"/>
                    <a:pt x="1" y="21"/>
                    <a:pt x="1" y="50"/>
                  </a:cubicBezTo>
                  <a:cubicBezTo>
                    <a:pt x="1" y="84"/>
                    <a:pt x="24" y="107"/>
                    <a:pt x="47" y="107"/>
                  </a:cubicBezTo>
                  <a:cubicBezTo>
                    <a:pt x="105" y="119"/>
                    <a:pt x="5153" y="490"/>
                    <a:pt x="9576" y="5561"/>
                  </a:cubicBezTo>
                  <a:cubicBezTo>
                    <a:pt x="9587" y="5572"/>
                    <a:pt x="9599" y="5572"/>
                    <a:pt x="9622" y="5572"/>
                  </a:cubicBezTo>
                  <a:cubicBezTo>
                    <a:pt x="9633" y="5572"/>
                    <a:pt x="9645" y="5572"/>
                    <a:pt x="9656" y="5561"/>
                  </a:cubicBezTo>
                  <a:cubicBezTo>
                    <a:pt x="9679" y="5538"/>
                    <a:pt x="9679" y="5502"/>
                    <a:pt x="9656" y="5479"/>
                  </a:cubicBezTo>
                  <a:cubicBezTo>
                    <a:pt x="5199" y="374"/>
                    <a:pt x="105" y="4"/>
                    <a:pt x="59" y="4"/>
                  </a:cubicBezTo>
                  <a:cubicBezTo>
                    <a:pt x="53" y="1"/>
                    <a:pt x="47" y="0"/>
                    <a:pt x="4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51"/>
            <p:cNvSpPr/>
            <p:nvPr/>
          </p:nvSpPr>
          <p:spPr>
            <a:xfrm>
              <a:off x="1591300" y="4266475"/>
              <a:ext cx="213650" cy="180350"/>
            </a:xfrm>
            <a:custGeom>
              <a:avLst/>
              <a:gdLst/>
              <a:ahLst/>
              <a:cxnLst/>
              <a:rect l="l" t="t" r="r" b="b"/>
              <a:pathLst>
                <a:path w="8546" h="7214" extrusionOk="0">
                  <a:moveTo>
                    <a:pt x="82" y="0"/>
                  </a:moveTo>
                  <a:cubicBezTo>
                    <a:pt x="59" y="0"/>
                    <a:pt x="24" y="12"/>
                    <a:pt x="13" y="47"/>
                  </a:cubicBezTo>
                  <a:cubicBezTo>
                    <a:pt x="1" y="70"/>
                    <a:pt x="24" y="105"/>
                    <a:pt x="47" y="116"/>
                  </a:cubicBezTo>
                  <a:cubicBezTo>
                    <a:pt x="94" y="128"/>
                    <a:pt x="4863" y="1691"/>
                    <a:pt x="8429" y="7190"/>
                  </a:cubicBezTo>
                  <a:cubicBezTo>
                    <a:pt x="8441" y="7201"/>
                    <a:pt x="8465" y="7213"/>
                    <a:pt x="8476" y="7213"/>
                  </a:cubicBezTo>
                  <a:cubicBezTo>
                    <a:pt x="8488" y="7213"/>
                    <a:pt x="8499" y="7213"/>
                    <a:pt x="8511" y="7201"/>
                  </a:cubicBezTo>
                  <a:cubicBezTo>
                    <a:pt x="8534" y="7190"/>
                    <a:pt x="8545" y="7155"/>
                    <a:pt x="8534" y="7132"/>
                  </a:cubicBezTo>
                  <a:cubicBezTo>
                    <a:pt x="4933" y="1598"/>
                    <a:pt x="129" y="23"/>
                    <a:pt x="8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51"/>
            <p:cNvSpPr/>
            <p:nvPr/>
          </p:nvSpPr>
          <p:spPr>
            <a:xfrm>
              <a:off x="1548200" y="4480875"/>
              <a:ext cx="398550" cy="280275"/>
            </a:xfrm>
            <a:custGeom>
              <a:avLst/>
              <a:gdLst/>
              <a:ahLst/>
              <a:cxnLst/>
              <a:rect l="l" t="t" r="r" b="b"/>
              <a:pathLst>
                <a:path w="15942" h="11211" extrusionOk="0">
                  <a:moveTo>
                    <a:pt x="3543" y="246"/>
                  </a:moveTo>
                  <a:cubicBezTo>
                    <a:pt x="10385" y="246"/>
                    <a:pt x="13928" y="6938"/>
                    <a:pt x="15028" y="9451"/>
                  </a:cubicBezTo>
                  <a:cubicBezTo>
                    <a:pt x="12145" y="5827"/>
                    <a:pt x="7328" y="3974"/>
                    <a:pt x="3902" y="3477"/>
                  </a:cubicBezTo>
                  <a:cubicBezTo>
                    <a:pt x="1644" y="3153"/>
                    <a:pt x="278" y="2250"/>
                    <a:pt x="266" y="1566"/>
                  </a:cubicBezTo>
                  <a:cubicBezTo>
                    <a:pt x="255" y="1046"/>
                    <a:pt x="1042" y="582"/>
                    <a:pt x="2432" y="305"/>
                  </a:cubicBezTo>
                  <a:cubicBezTo>
                    <a:pt x="2813" y="269"/>
                    <a:pt x="3184" y="246"/>
                    <a:pt x="3543" y="246"/>
                  </a:cubicBezTo>
                  <a:close/>
                  <a:moveTo>
                    <a:pt x="3549" y="1"/>
                  </a:moveTo>
                  <a:cubicBezTo>
                    <a:pt x="3174" y="1"/>
                    <a:pt x="2790" y="20"/>
                    <a:pt x="2396" y="61"/>
                  </a:cubicBezTo>
                  <a:cubicBezTo>
                    <a:pt x="405" y="444"/>
                    <a:pt x="0" y="1103"/>
                    <a:pt x="12" y="1578"/>
                  </a:cubicBezTo>
                  <a:cubicBezTo>
                    <a:pt x="35" y="2504"/>
                    <a:pt x="1656" y="3418"/>
                    <a:pt x="3867" y="3731"/>
                  </a:cubicBezTo>
                  <a:cubicBezTo>
                    <a:pt x="7491" y="4264"/>
                    <a:pt x="12689" y="6325"/>
                    <a:pt x="15409" y="10411"/>
                  </a:cubicBezTo>
                  <a:lnTo>
                    <a:pt x="15942" y="11210"/>
                  </a:lnTo>
                  <a:lnTo>
                    <a:pt x="15641" y="10295"/>
                  </a:lnTo>
                  <a:cubicBezTo>
                    <a:pt x="15597" y="10196"/>
                    <a:pt x="12099" y="1"/>
                    <a:pt x="354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51"/>
            <p:cNvSpPr/>
            <p:nvPr/>
          </p:nvSpPr>
          <p:spPr>
            <a:xfrm>
              <a:off x="1549925" y="4512725"/>
              <a:ext cx="384400" cy="219175"/>
            </a:xfrm>
            <a:custGeom>
              <a:avLst/>
              <a:gdLst/>
              <a:ahLst/>
              <a:cxnLst/>
              <a:rect l="l" t="t" r="r" b="b"/>
              <a:pathLst>
                <a:path w="15376" h="8767" extrusionOk="0">
                  <a:moveTo>
                    <a:pt x="2005" y="0"/>
                  </a:moveTo>
                  <a:cubicBezTo>
                    <a:pt x="812" y="0"/>
                    <a:pt x="72" y="176"/>
                    <a:pt x="58" y="176"/>
                  </a:cubicBezTo>
                  <a:cubicBezTo>
                    <a:pt x="24" y="188"/>
                    <a:pt x="1" y="223"/>
                    <a:pt x="12" y="246"/>
                  </a:cubicBezTo>
                  <a:cubicBezTo>
                    <a:pt x="22" y="275"/>
                    <a:pt x="39" y="295"/>
                    <a:pt x="64" y="295"/>
                  </a:cubicBezTo>
                  <a:cubicBezTo>
                    <a:pt x="69" y="295"/>
                    <a:pt x="75" y="294"/>
                    <a:pt x="81" y="292"/>
                  </a:cubicBezTo>
                  <a:cubicBezTo>
                    <a:pt x="95" y="292"/>
                    <a:pt x="837" y="114"/>
                    <a:pt x="2031" y="114"/>
                  </a:cubicBezTo>
                  <a:cubicBezTo>
                    <a:pt x="2902" y="114"/>
                    <a:pt x="4012" y="208"/>
                    <a:pt x="5257" y="536"/>
                  </a:cubicBezTo>
                  <a:cubicBezTo>
                    <a:pt x="7989" y="1253"/>
                    <a:pt x="11937" y="3256"/>
                    <a:pt x="15260" y="8732"/>
                  </a:cubicBezTo>
                  <a:cubicBezTo>
                    <a:pt x="15271" y="8756"/>
                    <a:pt x="15294" y="8767"/>
                    <a:pt x="15317" y="8767"/>
                  </a:cubicBezTo>
                  <a:cubicBezTo>
                    <a:pt x="15329" y="8767"/>
                    <a:pt x="15329" y="8756"/>
                    <a:pt x="15340" y="8756"/>
                  </a:cubicBezTo>
                  <a:cubicBezTo>
                    <a:pt x="15376" y="8744"/>
                    <a:pt x="15376" y="8709"/>
                    <a:pt x="15364" y="8674"/>
                  </a:cubicBezTo>
                  <a:cubicBezTo>
                    <a:pt x="12018" y="3163"/>
                    <a:pt x="8036" y="1149"/>
                    <a:pt x="5280" y="431"/>
                  </a:cubicBezTo>
                  <a:cubicBezTo>
                    <a:pt x="4015" y="96"/>
                    <a:pt x="2887" y="0"/>
                    <a:pt x="20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51"/>
            <p:cNvSpPr/>
            <p:nvPr/>
          </p:nvSpPr>
          <p:spPr>
            <a:xfrm>
              <a:off x="1691450" y="4557000"/>
              <a:ext cx="230150" cy="158700"/>
            </a:xfrm>
            <a:custGeom>
              <a:avLst/>
              <a:gdLst/>
              <a:ahLst/>
              <a:cxnLst/>
              <a:rect l="l" t="t" r="r" b="b"/>
              <a:pathLst>
                <a:path w="9206" h="6348" extrusionOk="0">
                  <a:moveTo>
                    <a:pt x="54" y="0"/>
                  </a:moveTo>
                  <a:cubicBezTo>
                    <a:pt x="28" y="0"/>
                    <a:pt x="11" y="21"/>
                    <a:pt x="1" y="49"/>
                  </a:cubicBezTo>
                  <a:cubicBezTo>
                    <a:pt x="1" y="84"/>
                    <a:pt x="24" y="108"/>
                    <a:pt x="59" y="108"/>
                  </a:cubicBezTo>
                  <a:cubicBezTo>
                    <a:pt x="105" y="119"/>
                    <a:pt x="5107" y="906"/>
                    <a:pt x="9101" y="6324"/>
                  </a:cubicBezTo>
                  <a:cubicBezTo>
                    <a:pt x="9113" y="6336"/>
                    <a:pt x="9124" y="6347"/>
                    <a:pt x="9147" y="6347"/>
                  </a:cubicBezTo>
                  <a:cubicBezTo>
                    <a:pt x="9159" y="6347"/>
                    <a:pt x="9170" y="6336"/>
                    <a:pt x="9182" y="6336"/>
                  </a:cubicBezTo>
                  <a:cubicBezTo>
                    <a:pt x="9205" y="6313"/>
                    <a:pt x="9205" y="6278"/>
                    <a:pt x="9193" y="6255"/>
                  </a:cubicBezTo>
                  <a:cubicBezTo>
                    <a:pt x="5164" y="802"/>
                    <a:pt x="117" y="3"/>
                    <a:pt x="70" y="3"/>
                  </a:cubicBezTo>
                  <a:cubicBezTo>
                    <a:pt x="64" y="1"/>
                    <a:pt x="59" y="0"/>
                    <a:pt x="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51"/>
            <p:cNvSpPr/>
            <p:nvPr/>
          </p:nvSpPr>
          <p:spPr>
            <a:xfrm>
              <a:off x="1722450" y="4513550"/>
              <a:ext cx="198575" cy="196925"/>
            </a:xfrm>
            <a:custGeom>
              <a:avLst/>
              <a:gdLst/>
              <a:ahLst/>
              <a:cxnLst/>
              <a:rect l="l" t="t" r="r" b="b"/>
              <a:pathLst>
                <a:path w="7943" h="7877" extrusionOk="0">
                  <a:moveTo>
                    <a:pt x="67" y="0"/>
                  </a:moveTo>
                  <a:cubicBezTo>
                    <a:pt x="42" y="0"/>
                    <a:pt x="20" y="13"/>
                    <a:pt x="11" y="40"/>
                  </a:cubicBezTo>
                  <a:cubicBezTo>
                    <a:pt x="0" y="63"/>
                    <a:pt x="11" y="97"/>
                    <a:pt x="46" y="109"/>
                  </a:cubicBezTo>
                  <a:cubicBezTo>
                    <a:pt x="93" y="132"/>
                    <a:pt x="4712" y="2077"/>
                    <a:pt x="7826" y="7854"/>
                  </a:cubicBezTo>
                  <a:cubicBezTo>
                    <a:pt x="7837" y="7866"/>
                    <a:pt x="7849" y="7877"/>
                    <a:pt x="7873" y="7877"/>
                  </a:cubicBezTo>
                  <a:lnTo>
                    <a:pt x="7896" y="7877"/>
                  </a:lnTo>
                  <a:cubicBezTo>
                    <a:pt x="7930" y="7854"/>
                    <a:pt x="7942" y="7820"/>
                    <a:pt x="7919" y="7796"/>
                  </a:cubicBezTo>
                  <a:cubicBezTo>
                    <a:pt x="4793" y="1985"/>
                    <a:pt x="139" y="28"/>
                    <a:pt x="93" y="4"/>
                  </a:cubicBezTo>
                  <a:cubicBezTo>
                    <a:pt x="84" y="2"/>
                    <a:pt x="75" y="0"/>
                    <a:pt x="6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51"/>
            <p:cNvSpPr/>
            <p:nvPr/>
          </p:nvSpPr>
          <p:spPr>
            <a:xfrm>
              <a:off x="1882200" y="4310725"/>
              <a:ext cx="281950" cy="422925"/>
            </a:xfrm>
            <a:custGeom>
              <a:avLst/>
              <a:gdLst/>
              <a:ahLst/>
              <a:cxnLst/>
              <a:rect l="l" t="t" r="r" b="b"/>
              <a:pathLst>
                <a:path w="11278" h="16917" extrusionOk="0">
                  <a:moveTo>
                    <a:pt x="11127" y="0"/>
                  </a:moveTo>
                  <a:cubicBezTo>
                    <a:pt x="11068" y="0"/>
                    <a:pt x="11021" y="44"/>
                    <a:pt x="11010" y="106"/>
                  </a:cubicBezTo>
                  <a:cubicBezTo>
                    <a:pt x="10999" y="152"/>
                    <a:pt x="10084" y="5570"/>
                    <a:pt x="4041" y="10144"/>
                  </a:cubicBezTo>
                  <a:cubicBezTo>
                    <a:pt x="1" y="13200"/>
                    <a:pt x="2304" y="16824"/>
                    <a:pt x="2327" y="16859"/>
                  </a:cubicBezTo>
                  <a:cubicBezTo>
                    <a:pt x="2350" y="16893"/>
                    <a:pt x="2397" y="16916"/>
                    <a:pt x="2432" y="16916"/>
                  </a:cubicBezTo>
                  <a:cubicBezTo>
                    <a:pt x="2455" y="16916"/>
                    <a:pt x="2478" y="16905"/>
                    <a:pt x="2501" y="16893"/>
                  </a:cubicBezTo>
                  <a:cubicBezTo>
                    <a:pt x="2559" y="16859"/>
                    <a:pt x="2582" y="16777"/>
                    <a:pt x="2536" y="16720"/>
                  </a:cubicBezTo>
                  <a:cubicBezTo>
                    <a:pt x="2513" y="16685"/>
                    <a:pt x="348" y="13258"/>
                    <a:pt x="4192" y="10352"/>
                  </a:cubicBezTo>
                  <a:cubicBezTo>
                    <a:pt x="10328" y="5709"/>
                    <a:pt x="11254" y="198"/>
                    <a:pt x="11265" y="141"/>
                  </a:cubicBezTo>
                  <a:cubicBezTo>
                    <a:pt x="11277" y="72"/>
                    <a:pt x="11219" y="13"/>
                    <a:pt x="11149" y="2"/>
                  </a:cubicBezTo>
                  <a:cubicBezTo>
                    <a:pt x="11142" y="1"/>
                    <a:pt x="11135" y="0"/>
                    <a:pt x="1112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51"/>
            <p:cNvSpPr/>
            <p:nvPr/>
          </p:nvSpPr>
          <p:spPr>
            <a:xfrm>
              <a:off x="2075250" y="4318375"/>
              <a:ext cx="30125" cy="130175"/>
            </a:xfrm>
            <a:custGeom>
              <a:avLst/>
              <a:gdLst/>
              <a:ahLst/>
              <a:cxnLst/>
              <a:rect l="l" t="t" r="r" b="b"/>
              <a:pathLst>
                <a:path w="1205" h="5207" extrusionOk="0">
                  <a:moveTo>
                    <a:pt x="860" y="1"/>
                  </a:moveTo>
                  <a:cubicBezTo>
                    <a:pt x="807" y="1"/>
                    <a:pt x="760" y="32"/>
                    <a:pt x="741" y="78"/>
                  </a:cubicBezTo>
                  <a:cubicBezTo>
                    <a:pt x="718" y="170"/>
                    <a:pt x="0" y="2231"/>
                    <a:pt x="950" y="5125"/>
                  </a:cubicBezTo>
                  <a:cubicBezTo>
                    <a:pt x="962" y="5172"/>
                    <a:pt x="1008" y="5207"/>
                    <a:pt x="1065" y="5207"/>
                  </a:cubicBezTo>
                  <a:lnTo>
                    <a:pt x="1112" y="5207"/>
                  </a:lnTo>
                  <a:cubicBezTo>
                    <a:pt x="1170" y="5184"/>
                    <a:pt x="1204" y="5114"/>
                    <a:pt x="1193" y="5045"/>
                  </a:cubicBezTo>
                  <a:cubicBezTo>
                    <a:pt x="278" y="2243"/>
                    <a:pt x="973" y="182"/>
                    <a:pt x="985" y="170"/>
                  </a:cubicBezTo>
                  <a:cubicBezTo>
                    <a:pt x="1008" y="101"/>
                    <a:pt x="973" y="31"/>
                    <a:pt x="903" y="8"/>
                  </a:cubicBezTo>
                  <a:cubicBezTo>
                    <a:pt x="889" y="3"/>
                    <a:pt x="874" y="1"/>
                    <a:pt x="8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51"/>
            <p:cNvSpPr/>
            <p:nvPr/>
          </p:nvSpPr>
          <p:spPr>
            <a:xfrm>
              <a:off x="1998550" y="4378925"/>
              <a:ext cx="38825" cy="154425"/>
            </a:xfrm>
            <a:custGeom>
              <a:avLst/>
              <a:gdLst/>
              <a:ahLst/>
              <a:cxnLst/>
              <a:rect l="l" t="t" r="r" b="b"/>
              <a:pathLst>
                <a:path w="1553" h="6177" extrusionOk="0">
                  <a:moveTo>
                    <a:pt x="1415" y="0"/>
                  </a:moveTo>
                  <a:cubicBezTo>
                    <a:pt x="1403" y="0"/>
                    <a:pt x="1390" y="2"/>
                    <a:pt x="1378" y="6"/>
                  </a:cubicBezTo>
                  <a:cubicBezTo>
                    <a:pt x="1332" y="17"/>
                    <a:pt x="1262" y="53"/>
                    <a:pt x="1147" y="318"/>
                  </a:cubicBezTo>
                  <a:cubicBezTo>
                    <a:pt x="753" y="1129"/>
                    <a:pt x="1" y="3769"/>
                    <a:pt x="1100" y="6107"/>
                  </a:cubicBezTo>
                  <a:cubicBezTo>
                    <a:pt x="1123" y="6153"/>
                    <a:pt x="1170" y="6177"/>
                    <a:pt x="1216" y="6177"/>
                  </a:cubicBezTo>
                  <a:cubicBezTo>
                    <a:pt x="1228" y="6177"/>
                    <a:pt x="1251" y="6177"/>
                    <a:pt x="1262" y="6165"/>
                  </a:cubicBezTo>
                  <a:cubicBezTo>
                    <a:pt x="1332" y="6142"/>
                    <a:pt x="1355" y="6061"/>
                    <a:pt x="1332" y="6003"/>
                  </a:cubicBezTo>
                  <a:cubicBezTo>
                    <a:pt x="128" y="3444"/>
                    <a:pt x="1251" y="493"/>
                    <a:pt x="1483" y="238"/>
                  </a:cubicBezTo>
                  <a:cubicBezTo>
                    <a:pt x="1529" y="215"/>
                    <a:pt x="1552" y="156"/>
                    <a:pt x="1540" y="99"/>
                  </a:cubicBezTo>
                  <a:cubicBezTo>
                    <a:pt x="1521" y="42"/>
                    <a:pt x="1471" y="0"/>
                    <a:pt x="14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51"/>
            <p:cNvSpPr/>
            <p:nvPr/>
          </p:nvSpPr>
          <p:spPr>
            <a:xfrm>
              <a:off x="2122725" y="4349700"/>
              <a:ext cx="107100" cy="58350"/>
            </a:xfrm>
            <a:custGeom>
              <a:avLst/>
              <a:gdLst/>
              <a:ahLst/>
              <a:cxnLst/>
              <a:rect l="l" t="t" r="r" b="b"/>
              <a:pathLst>
                <a:path w="4284" h="2334" extrusionOk="0">
                  <a:moveTo>
                    <a:pt x="4142" y="1"/>
                  </a:moveTo>
                  <a:cubicBezTo>
                    <a:pt x="4098" y="1"/>
                    <a:pt x="4053" y="24"/>
                    <a:pt x="4029" y="64"/>
                  </a:cubicBezTo>
                  <a:cubicBezTo>
                    <a:pt x="3161" y="1523"/>
                    <a:pt x="1042" y="1904"/>
                    <a:pt x="336" y="2032"/>
                  </a:cubicBezTo>
                  <a:cubicBezTo>
                    <a:pt x="105" y="2066"/>
                    <a:pt x="70" y="2078"/>
                    <a:pt x="35" y="2148"/>
                  </a:cubicBezTo>
                  <a:cubicBezTo>
                    <a:pt x="0" y="2205"/>
                    <a:pt x="23" y="2287"/>
                    <a:pt x="93" y="2310"/>
                  </a:cubicBezTo>
                  <a:cubicBezTo>
                    <a:pt x="105" y="2321"/>
                    <a:pt x="128" y="2333"/>
                    <a:pt x="151" y="2333"/>
                  </a:cubicBezTo>
                  <a:cubicBezTo>
                    <a:pt x="174" y="2333"/>
                    <a:pt x="197" y="2321"/>
                    <a:pt x="208" y="2310"/>
                  </a:cubicBezTo>
                  <a:cubicBezTo>
                    <a:pt x="244" y="2310"/>
                    <a:pt x="301" y="2298"/>
                    <a:pt x="383" y="2275"/>
                  </a:cubicBezTo>
                  <a:cubicBezTo>
                    <a:pt x="1111" y="2148"/>
                    <a:pt x="3323" y="1742"/>
                    <a:pt x="4249" y="191"/>
                  </a:cubicBezTo>
                  <a:cubicBezTo>
                    <a:pt x="4284" y="133"/>
                    <a:pt x="4261" y="52"/>
                    <a:pt x="4203" y="18"/>
                  </a:cubicBezTo>
                  <a:cubicBezTo>
                    <a:pt x="4184" y="6"/>
                    <a:pt x="4163" y="1"/>
                    <a:pt x="4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51"/>
            <p:cNvSpPr/>
            <p:nvPr/>
          </p:nvSpPr>
          <p:spPr>
            <a:xfrm>
              <a:off x="2057875" y="4471000"/>
              <a:ext cx="145325" cy="34875"/>
            </a:xfrm>
            <a:custGeom>
              <a:avLst/>
              <a:gdLst/>
              <a:ahLst/>
              <a:cxnLst/>
              <a:rect l="l" t="t" r="r" b="b"/>
              <a:pathLst>
                <a:path w="5813" h="1395" extrusionOk="0">
                  <a:moveTo>
                    <a:pt x="5670" y="0"/>
                  </a:moveTo>
                  <a:cubicBezTo>
                    <a:pt x="5648" y="0"/>
                    <a:pt x="5626" y="6"/>
                    <a:pt x="5604" y="16"/>
                  </a:cubicBezTo>
                  <a:cubicBezTo>
                    <a:pt x="3862" y="911"/>
                    <a:pt x="2500" y="1132"/>
                    <a:pt x="1579" y="1132"/>
                  </a:cubicBezTo>
                  <a:cubicBezTo>
                    <a:pt x="688" y="1132"/>
                    <a:pt x="209" y="925"/>
                    <a:pt x="198" y="919"/>
                  </a:cubicBezTo>
                  <a:cubicBezTo>
                    <a:pt x="183" y="913"/>
                    <a:pt x="167" y="910"/>
                    <a:pt x="151" y="910"/>
                  </a:cubicBezTo>
                  <a:cubicBezTo>
                    <a:pt x="103" y="910"/>
                    <a:pt x="53" y="936"/>
                    <a:pt x="36" y="989"/>
                  </a:cubicBezTo>
                  <a:cubicBezTo>
                    <a:pt x="1" y="1047"/>
                    <a:pt x="36" y="1127"/>
                    <a:pt x="93" y="1151"/>
                  </a:cubicBezTo>
                  <a:cubicBezTo>
                    <a:pt x="140" y="1174"/>
                    <a:pt x="649" y="1394"/>
                    <a:pt x="1575" y="1394"/>
                  </a:cubicBezTo>
                  <a:cubicBezTo>
                    <a:pt x="2537" y="1394"/>
                    <a:pt x="3926" y="1163"/>
                    <a:pt x="5732" y="248"/>
                  </a:cubicBezTo>
                  <a:cubicBezTo>
                    <a:pt x="5789" y="213"/>
                    <a:pt x="5813" y="132"/>
                    <a:pt x="5778" y="74"/>
                  </a:cubicBezTo>
                  <a:cubicBezTo>
                    <a:pt x="5762" y="26"/>
                    <a:pt x="5718" y="0"/>
                    <a:pt x="56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0A274310-1DD2-4E1C-B976-8510A25A55E5}"/>
              </a:ext>
            </a:extLst>
          </p:cNvPr>
          <p:cNvSpPr txBox="1"/>
          <p:nvPr/>
        </p:nvSpPr>
        <p:spPr>
          <a:xfrm>
            <a:off x="2829531" y="114046"/>
            <a:ext cx="35665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>
                <a:solidFill>
                  <a:srgbClr val="C00000"/>
                </a:solidFill>
              </a:rPr>
              <a:t>NỘI DUNG</a:t>
            </a:r>
            <a:endParaRPr lang="vi-VN" sz="3600" b="1" dirty="0">
              <a:solidFill>
                <a:srgbClr val="C00000"/>
              </a:solidFill>
            </a:endParaRPr>
          </a:p>
        </p:txBody>
      </p:sp>
      <p:sp>
        <p:nvSpPr>
          <p:cNvPr id="60" name="Oval 7">
            <a:extLst>
              <a:ext uri="{FF2B5EF4-FFF2-40B4-BE49-F238E27FC236}">
                <a16:creationId xmlns:a16="http://schemas.microsoft.com/office/drawing/2014/main" id="{F349B34C-F46D-4225-9D9F-056C79CBC0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37359" y="1639120"/>
            <a:ext cx="729681" cy="732089"/>
          </a:xfrm>
          <a:prstGeom prst="ellipse">
            <a:avLst/>
          </a:prstGeom>
          <a:solidFill>
            <a:schemeClr val="accent1"/>
          </a:solidFill>
          <a:ln w="254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latin typeface="+mn-lt"/>
              </a:rPr>
              <a:t>01</a:t>
            </a:r>
            <a:endParaRPr lang="zh-CN" altLang="en-US" sz="22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1" name="组合 10">
            <a:extLst>
              <a:ext uri="{FF2B5EF4-FFF2-40B4-BE49-F238E27FC236}">
                <a16:creationId xmlns:a16="http://schemas.microsoft.com/office/drawing/2014/main" id="{B4F9E985-6020-4593-A440-114D8FE3D94E}"/>
              </a:ext>
            </a:extLst>
          </p:cNvPr>
          <p:cNvGrpSpPr/>
          <p:nvPr/>
        </p:nvGrpSpPr>
        <p:grpSpPr>
          <a:xfrm>
            <a:off x="2868488" y="1479764"/>
            <a:ext cx="4329224" cy="920317"/>
            <a:chOff x="6821140" y="1881424"/>
            <a:chExt cx="4329224" cy="920317"/>
          </a:xfrm>
        </p:grpSpPr>
        <p:sp>
          <p:nvSpPr>
            <p:cNvPr id="62" name="矩形 11">
              <a:extLst>
                <a:ext uri="{FF2B5EF4-FFF2-40B4-BE49-F238E27FC236}">
                  <a16:creationId xmlns:a16="http://schemas.microsoft.com/office/drawing/2014/main" id="{C0513440-1DFF-4F71-BC22-68DB26416BA8}"/>
                </a:ext>
              </a:extLst>
            </p:cNvPr>
            <p:cNvSpPr/>
            <p:nvPr/>
          </p:nvSpPr>
          <p:spPr>
            <a:xfrm>
              <a:off x="6832600" y="2340524"/>
              <a:ext cx="3979863" cy="461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endParaRPr lang="zh-CN" altLang="en-US" sz="22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4" name="矩形 12">
              <a:extLst>
                <a:ext uri="{FF2B5EF4-FFF2-40B4-BE49-F238E27FC236}">
                  <a16:creationId xmlns:a16="http://schemas.microsoft.com/office/drawing/2014/main" id="{D8BB55FE-3BC6-49EC-9EF2-6F24EABADE70}"/>
                </a:ext>
              </a:extLst>
            </p:cNvPr>
            <p:cNvSpPr/>
            <p:nvPr/>
          </p:nvSpPr>
          <p:spPr>
            <a:xfrm>
              <a:off x="6821140" y="1881424"/>
              <a:ext cx="4329224" cy="867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200" b="1" dirty="0">
                  <a:solidFill>
                    <a:srgbClr val="FF7D2D"/>
                  </a:solidFill>
                  <a:latin typeface="+mn-lt"/>
                  <a:ea typeface="+mj-ea"/>
                </a:rPr>
                <a:t>BIẾN CỐ TRONG TRÒ CHƠI GIEO XÚC XẮC</a:t>
              </a:r>
            </a:p>
          </p:txBody>
        </p:sp>
      </p:grpSp>
      <p:sp>
        <p:nvSpPr>
          <p:cNvPr id="65" name="Oval 7">
            <a:extLst>
              <a:ext uri="{FF2B5EF4-FFF2-40B4-BE49-F238E27FC236}">
                <a16:creationId xmlns:a16="http://schemas.microsoft.com/office/drawing/2014/main" id="{62298BB2-51A5-41D0-9A08-B6E2101161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5688" y="2875990"/>
            <a:ext cx="729681" cy="732089"/>
          </a:xfrm>
          <a:prstGeom prst="ellipse">
            <a:avLst/>
          </a:prstGeom>
          <a:solidFill>
            <a:schemeClr val="accent2"/>
          </a:solidFill>
          <a:ln w="25400">
            <a:noFill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altLang="zh-CN" sz="2200" dirty="0">
                <a:solidFill>
                  <a:schemeClr val="bg1"/>
                </a:solidFill>
                <a:latin typeface="+mn-lt"/>
              </a:rPr>
              <a:t>02</a:t>
            </a:r>
            <a:endParaRPr lang="zh-CN" altLang="en-US" sz="2200" dirty="0">
              <a:solidFill>
                <a:schemeClr val="bg1"/>
              </a:solidFill>
              <a:latin typeface="+mn-lt"/>
            </a:endParaRPr>
          </a:p>
        </p:txBody>
      </p:sp>
      <p:grpSp>
        <p:nvGrpSpPr>
          <p:cNvPr id="66" name="组合 14">
            <a:extLst>
              <a:ext uri="{FF2B5EF4-FFF2-40B4-BE49-F238E27FC236}">
                <a16:creationId xmlns:a16="http://schemas.microsoft.com/office/drawing/2014/main" id="{3273FA27-0039-417D-B93F-CBD6B2A91A96}"/>
              </a:ext>
            </a:extLst>
          </p:cNvPr>
          <p:cNvGrpSpPr/>
          <p:nvPr/>
        </p:nvGrpSpPr>
        <p:grpSpPr>
          <a:xfrm>
            <a:off x="2868489" y="2859114"/>
            <a:ext cx="4932134" cy="920317"/>
            <a:chOff x="6821141" y="1881424"/>
            <a:chExt cx="4932134" cy="920317"/>
          </a:xfrm>
        </p:grpSpPr>
        <p:sp>
          <p:nvSpPr>
            <p:cNvPr id="67" name="矩形 15">
              <a:extLst>
                <a:ext uri="{FF2B5EF4-FFF2-40B4-BE49-F238E27FC236}">
                  <a16:creationId xmlns:a16="http://schemas.microsoft.com/office/drawing/2014/main" id="{D52CCE44-A54A-46C8-81AA-BB8564F74D83}"/>
                </a:ext>
              </a:extLst>
            </p:cNvPr>
            <p:cNvSpPr/>
            <p:nvPr/>
          </p:nvSpPr>
          <p:spPr>
            <a:xfrm>
              <a:off x="6832600" y="2340524"/>
              <a:ext cx="3979863" cy="4612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20000"/>
                </a:lnSpc>
                <a:defRPr/>
              </a:pPr>
              <a:endParaRPr lang="zh-CN" altLang="en-US" sz="2200" dirty="0">
                <a:solidFill>
                  <a:schemeClr val="tx2"/>
                </a:solidFill>
                <a:latin typeface="+mn-lt"/>
              </a:endParaRPr>
            </a:p>
          </p:txBody>
        </p:sp>
        <p:sp>
          <p:nvSpPr>
            <p:cNvPr id="68" name="矩形 16">
              <a:extLst>
                <a:ext uri="{FF2B5EF4-FFF2-40B4-BE49-F238E27FC236}">
                  <a16:creationId xmlns:a16="http://schemas.microsoft.com/office/drawing/2014/main" id="{79B4AECB-B615-464F-8C12-72614E2F4313}"/>
                </a:ext>
              </a:extLst>
            </p:cNvPr>
            <p:cNvSpPr/>
            <p:nvPr/>
          </p:nvSpPr>
          <p:spPr>
            <a:xfrm>
              <a:off x="6821141" y="1881424"/>
              <a:ext cx="4932134" cy="86748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base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en-US" altLang="zh-CN" sz="2200" b="1" dirty="0">
                  <a:solidFill>
                    <a:srgbClr val="79C1B2"/>
                  </a:solidFill>
                  <a:latin typeface="+mn-lt"/>
                  <a:ea typeface="+mj-ea"/>
                </a:rPr>
                <a:t>BIẾN CỐ TRONG TRÒ CHƠI RÚT TỪ THẺ TRONG HỘP</a:t>
              </a:r>
            </a:p>
          </p:txBody>
        </p:sp>
      </p:grp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Wor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/>
      <p:bldP spid="60" grpId="0" animBg="1"/>
      <p:bldP spid="6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6700F-D061-4AFD-B996-D5AD2F84746D}"/>
              </a:ext>
            </a:extLst>
          </p:cNvPr>
          <p:cNvSpPr txBox="1"/>
          <p:nvPr/>
        </p:nvSpPr>
        <p:spPr>
          <a:xfrm>
            <a:off x="782052" y="990230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a) </a:t>
            </a:r>
            <a:r>
              <a:rPr lang="vi-VN" sz="2000" dirty="0"/>
              <a:t>Viết tập hợp G gồm các kết quả có thể xảy ra đối với học sinh được chọn ra.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D3D9F-8733-4B9E-BBFC-1FAA27AD43CA}"/>
              </a:ext>
            </a:extLst>
          </p:cNvPr>
          <p:cNvSpPr txBox="1"/>
          <p:nvPr/>
        </p:nvSpPr>
        <p:spPr>
          <a:xfrm>
            <a:off x="3757285" y="1841169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49A45-4267-40EA-8BB3-1487DF60601F}"/>
              </a:ext>
            </a:extLst>
          </p:cNvPr>
          <p:cNvSpPr txBox="1"/>
          <p:nvPr/>
        </p:nvSpPr>
        <p:spPr>
          <a:xfrm>
            <a:off x="661735" y="2563027"/>
            <a:ext cx="8205538" cy="1881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/>
              <a:t>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9 </a:t>
            </a:r>
            <a:r>
              <a:rPr lang="en-US" sz="2000" dirty="0" err="1"/>
              <a:t>nước</a:t>
            </a:r>
            <a:r>
              <a:rPr lang="en-US" sz="2000" dirty="0"/>
              <a:t> </a:t>
            </a:r>
            <a:r>
              <a:rPr lang="en-US" sz="2000" dirty="0" err="1"/>
              <a:t>khác</a:t>
            </a:r>
            <a:r>
              <a:rPr lang="en-US" sz="2000" dirty="0"/>
              <a:t> </a:t>
            </a:r>
            <a:r>
              <a:rPr lang="en-US" sz="2000" dirty="0" err="1"/>
              <a:t>nhau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i="1" dirty="0"/>
              <a:t>G</a:t>
            </a:r>
            <a:r>
              <a:rPr lang="en-US" sz="2000" dirty="0"/>
              <a:t> </a:t>
            </a:r>
            <a:r>
              <a:rPr lang="en-US" sz="2000" dirty="0" err="1"/>
              <a:t>gồm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  <a:p>
            <a:pPr algn="just">
              <a:lnSpc>
                <a:spcPct val="150000"/>
              </a:lnSpc>
            </a:pPr>
            <a:r>
              <a:rPr lang="en-US" sz="2000" i="1" dirty="0"/>
              <a:t>G</a:t>
            </a:r>
            <a:r>
              <a:rPr lang="en-US" sz="2000" dirty="0"/>
              <a:t> = {</a:t>
            </a:r>
            <a:r>
              <a:rPr lang="en-US" sz="2000" dirty="0" err="1"/>
              <a:t>Việt</a:t>
            </a:r>
            <a:r>
              <a:rPr lang="en-US" sz="2000" dirty="0"/>
              <a:t> Nam;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; Ai </a:t>
            </a:r>
            <a:r>
              <a:rPr lang="en-US" sz="2000" dirty="0" err="1"/>
              <a:t>Cập</a:t>
            </a:r>
            <a:r>
              <a:rPr lang="en-US" sz="2000" dirty="0"/>
              <a:t>; </a:t>
            </a:r>
            <a:r>
              <a:rPr lang="en-US" sz="2000" dirty="0" err="1"/>
              <a:t>Brasil</a:t>
            </a:r>
            <a:r>
              <a:rPr lang="en-US" sz="2000" dirty="0"/>
              <a:t>; Canada; </a:t>
            </a:r>
            <a:r>
              <a:rPr lang="en-US" sz="2000" dirty="0" err="1"/>
              <a:t>Tây</a:t>
            </a:r>
            <a:r>
              <a:rPr lang="en-US" sz="2000" dirty="0"/>
              <a:t> Ban </a:t>
            </a:r>
            <a:r>
              <a:rPr lang="en-US" sz="2000" dirty="0" err="1"/>
              <a:t>Nha</a:t>
            </a:r>
            <a:r>
              <a:rPr lang="en-US" sz="2000" dirty="0"/>
              <a:t>;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Đức</a:t>
            </a:r>
            <a:r>
              <a:rPr lang="en-US" sz="2000" dirty="0"/>
              <a:t>;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;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Nam Phi}.</a:t>
            </a:r>
          </a:p>
        </p:txBody>
      </p:sp>
    </p:spTree>
    <p:extLst>
      <p:ext uri="{BB962C8B-B14F-4D97-AF65-F5344CB8AC3E}">
        <p14:creationId xmlns:p14="http://schemas.microsoft.com/office/powerpoint/2010/main" val="10977899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>
            <a:extLst>
              <a:ext uri="{FF2B5EF4-FFF2-40B4-BE49-F238E27FC236}">
                <a16:creationId xmlns:a16="http://schemas.microsoft.com/office/drawing/2014/main" id="{FC7C7324-F466-47E4-8C58-9968C190F0D9}"/>
              </a:ext>
            </a:extLst>
          </p:cNvPr>
          <p:cNvSpPr txBox="1"/>
          <p:nvPr/>
        </p:nvSpPr>
        <p:spPr>
          <a:xfrm>
            <a:off x="914401" y="884993"/>
            <a:ext cx="786865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b)</a:t>
            </a:r>
            <a:r>
              <a:rPr lang="vi-VN" sz="2000" dirty="0"/>
              <a:t>Xét biến cố "Học sinh được chọn ra đến từ châu Á". </a:t>
            </a:r>
            <a:endParaRPr lang="en-US" sz="2000" dirty="0"/>
          </a:p>
          <a:p>
            <a:pPr algn="just">
              <a:lnSpc>
                <a:spcPct val="130000"/>
              </a:lnSpc>
            </a:pPr>
            <a:r>
              <a:rPr lang="vi-VN" sz="2000" dirty="0"/>
              <a:t>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cố đó.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AE95463-8D65-436C-8141-53278F8DF793}"/>
              </a:ext>
            </a:extLst>
          </p:cNvPr>
          <p:cNvSpPr txBox="1"/>
          <p:nvPr/>
        </p:nvSpPr>
        <p:spPr>
          <a:xfrm>
            <a:off x="3769317" y="1735932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0E87D6C-A548-434D-9184-32752867032F}"/>
              </a:ext>
            </a:extLst>
          </p:cNvPr>
          <p:cNvSpPr txBox="1"/>
          <p:nvPr/>
        </p:nvSpPr>
        <p:spPr>
          <a:xfrm>
            <a:off x="577514" y="2232928"/>
            <a:ext cx="820553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Á: </a:t>
            </a:r>
          </a:p>
          <a:p>
            <a:pPr algn="ctr">
              <a:lnSpc>
                <a:spcPct val="150000"/>
              </a:lnSpc>
            </a:pP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Á”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Việt</a:t>
            </a:r>
            <a:r>
              <a:rPr lang="en-US" sz="2000" dirty="0"/>
              <a:t> Nam,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Ấn</a:t>
            </a:r>
            <a:r>
              <a:rPr lang="en-US" sz="2000" dirty="0"/>
              <a:t> </a:t>
            </a:r>
            <a:r>
              <a:rPr lang="en-US" sz="2000" dirty="0" err="1"/>
              <a:t>Độ</a:t>
            </a:r>
            <a:r>
              <a:rPr lang="en-US" sz="2000" dirty="0"/>
              <a:t> </a:t>
            </a:r>
          </a:p>
          <a:p>
            <a:pPr algn="ctr">
              <a:lnSpc>
                <a:spcPct val="150000"/>
              </a:lnSpc>
            </a:pPr>
            <a:r>
              <a:rPr lang="en-US" sz="2000" dirty="0"/>
              <a:t>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G</a:t>
            </a:r>
            <a:r>
              <a:rPr lang="en-US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291474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build="p"/>
      <p:bldP spid="15" grpId="0"/>
      <p:bldP spid="16" grpId="0" uiExpand="1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6700F-D061-4AFD-B996-D5AD2F84746D}"/>
              </a:ext>
            </a:extLst>
          </p:cNvPr>
          <p:cNvSpPr txBox="1"/>
          <p:nvPr/>
        </p:nvSpPr>
        <p:spPr>
          <a:xfrm>
            <a:off x="1022683" y="877001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c) </a:t>
            </a:r>
            <a:r>
              <a:rPr lang="vi-VN" sz="2000" dirty="0"/>
              <a:t>Xét biến cố “Học sinh được chọn ra đến từ châu Âu". </a:t>
            </a:r>
            <a:endParaRPr lang="en-US" sz="2000" dirty="0"/>
          </a:p>
          <a:p>
            <a:pPr algn="just">
              <a:lnSpc>
                <a:spcPct val="130000"/>
              </a:lnSpc>
            </a:pPr>
            <a:r>
              <a:rPr lang="vi-VN" sz="2000" dirty="0"/>
              <a:t>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biểu cố đó.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D3D9F-8733-4B9E-BBFC-1FAA27AD43CA}"/>
              </a:ext>
            </a:extLst>
          </p:cNvPr>
          <p:cNvSpPr txBox="1"/>
          <p:nvPr/>
        </p:nvSpPr>
        <p:spPr>
          <a:xfrm>
            <a:off x="3661034" y="1727940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49A45-4267-40EA-8BB3-1487DF60601F}"/>
              </a:ext>
            </a:extLst>
          </p:cNvPr>
          <p:cNvSpPr txBox="1"/>
          <p:nvPr/>
        </p:nvSpPr>
        <p:spPr>
          <a:xfrm>
            <a:off x="577514" y="2232928"/>
            <a:ext cx="820553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Âu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Tây</a:t>
            </a:r>
            <a:r>
              <a:rPr lang="en-US" sz="2000" dirty="0"/>
              <a:t> Ban </a:t>
            </a:r>
            <a:r>
              <a:rPr lang="en-US" sz="2000" dirty="0" err="1"/>
              <a:t>Nha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Đức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ba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Âu</a:t>
            </a:r>
            <a:r>
              <a:rPr lang="en-US" sz="2000" dirty="0"/>
              <a:t>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Tây</a:t>
            </a:r>
            <a:r>
              <a:rPr lang="en-US" sz="2000" dirty="0"/>
              <a:t> Ban </a:t>
            </a:r>
            <a:r>
              <a:rPr lang="en-US" sz="2000" dirty="0" err="1"/>
              <a:t>Nha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Đức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Pháp</a:t>
            </a:r>
            <a:r>
              <a:rPr lang="en-US" sz="2000" dirty="0"/>
              <a:t>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G).</a:t>
            </a:r>
          </a:p>
        </p:txBody>
      </p:sp>
    </p:spTree>
    <p:extLst>
      <p:ext uri="{BB962C8B-B14F-4D97-AF65-F5344CB8AC3E}">
        <p14:creationId xmlns:p14="http://schemas.microsoft.com/office/powerpoint/2010/main" val="10107687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506700F-D061-4AFD-B996-D5AD2F84746D}"/>
              </a:ext>
            </a:extLst>
          </p:cNvPr>
          <p:cNvSpPr txBox="1"/>
          <p:nvPr/>
        </p:nvSpPr>
        <p:spPr>
          <a:xfrm>
            <a:off x="974557" y="646436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vi-VN" sz="2000" dirty="0"/>
              <a:t>d) Xét biến cố "Học sinh được chọn ra đến từ châu Mỹ”.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biến cổ đó.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0D3D9F-8733-4B9E-BBFC-1FAA27AD43CA}"/>
              </a:ext>
            </a:extLst>
          </p:cNvPr>
          <p:cNvSpPr txBox="1"/>
          <p:nvPr/>
        </p:nvSpPr>
        <p:spPr>
          <a:xfrm>
            <a:off x="3865571" y="1576894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6649A45-4267-40EA-8BB3-1487DF60601F}"/>
              </a:ext>
            </a:extLst>
          </p:cNvPr>
          <p:cNvSpPr txBox="1"/>
          <p:nvPr/>
        </p:nvSpPr>
        <p:spPr>
          <a:xfrm>
            <a:off x="577514" y="2232928"/>
            <a:ext cx="8205538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Mỹ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Brasil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Canada.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</a:t>
            </a:r>
            <a:r>
              <a:rPr lang="en-US" sz="2000" dirty="0" err="1"/>
              <a:t>Mỹ</a:t>
            </a:r>
            <a:r>
              <a:rPr lang="en-US" sz="2000" dirty="0"/>
              <a:t>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Brasil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Canada 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G)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7483148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4E39DF6-6CA0-4E12-829A-6434C693BDEB}"/>
              </a:ext>
            </a:extLst>
          </p:cNvPr>
          <p:cNvSpPr txBox="1"/>
          <p:nvPr/>
        </p:nvSpPr>
        <p:spPr>
          <a:xfrm>
            <a:off x="974557" y="743024"/>
            <a:ext cx="6785811" cy="850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/>
              <a:t>e) </a:t>
            </a:r>
            <a:r>
              <a:rPr lang="vi-VN" sz="2000" dirty="0"/>
              <a:t>Xét biến c</a:t>
            </a:r>
            <a:r>
              <a:rPr lang="en-US" sz="2000" dirty="0"/>
              <a:t>ố</a:t>
            </a:r>
            <a:r>
              <a:rPr lang="vi-VN" sz="2000" dirty="0"/>
              <a:t> "Học sinh được chọn ra đến từ châu Phi. N</a:t>
            </a:r>
            <a:r>
              <a:rPr lang="en-US" sz="2000" dirty="0"/>
              <a:t>ê</a:t>
            </a:r>
            <a:r>
              <a:rPr lang="vi-VN" sz="2000" dirty="0"/>
              <a:t>u những kết quả thuận lợi cho biển cố đó.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70E6A7F-A736-437C-9ACA-B992FE58E1E1}"/>
              </a:ext>
            </a:extLst>
          </p:cNvPr>
          <p:cNvSpPr txBox="1"/>
          <p:nvPr/>
        </p:nvSpPr>
        <p:spPr>
          <a:xfrm>
            <a:off x="4070107" y="1559825"/>
            <a:ext cx="1821932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Kết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2000" b="1" i="0" u="sng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quả</a:t>
            </a:r>
            <a:r>
              <a:rPr kumimoji="0" lang="en-US" sz="20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:</a:t>
            </a:r>
            <a:endParaRPr kumimoji="0" lang="en-US" sz="2000" b="0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448399F-9B6A-4642-88BB-D20BC9516EF8}"/>
              </a:ext>
            </a:extLst>
          </p:cNvPr>
          <p:cNvSpPr txBox="1"/>
          <p:nvPr/>
        </p:nvSpPr>
        <p:spPr>
          <a:xfrm>
            <a:off x="974557" y="2056821"/>
            <a:ext cx="8013033" cy="2343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000" dirty="0" err="1"/>
              <a:t>Trong</a:t>
            </a:r>
            <a:r>
              <a:rPr lang="en-US" sz="2000" dirty="0"/>
              <a:t> 9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nước</a:t>
            </a:r>
            <a:r>
              <a:rPr lang="en-US" sz="2000" dirty="0"/>
              <a:t>,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Phi: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Ai </a:t>
            </a:r>
            <a:r>
              <a:rPr lang="en-US" sz="2000" dirty="0" err="1"/>
              <a:t>Cập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Nam Phi.</a:t>
            </a:r>
          </a:p>
          <a:p>
            <a:pPr algn="just">
              <a:lnSpc>
                <a:spcPct val="150000"/>
              </a:lnSpc>
            </a:pPr>
            <a:r>
              <a:rPr lang="en-US" sz="2000" dirty="0" err="1"/>
              <a:t>Vậy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hai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thuận</a:t>
            </a:r>
            <a:r>
              <a:rPr lang="en-US" sz="2000" dirty="0"/>
              <a:t> </a:t>
            </a:r>
            <a:r>
              <a:rPr lang="en-US" sz="2000" dirty="0" err="1"/>
              <a:t>lợi</a:t>
            </a:r>
            <a:r>
              <a:rPr lang="en-US" sz="2000" dirty="0"/>
              <a:t> </a:t>
            </a:r>
            <a:r>
              <a:rPr lang="en-US" sz="2000" dirty="0" err="1"/>
              <a:t>cho</a:t>
            </a:r>
            <a:r>
              <a:rPr lang="en-US" sz="2000" dirty="0"/>
              <a:t> </a:t>
            </a:r>
            <a:r>
              <a:rPr lang="en-US" sz="2000" dirty="0" err="1"/>
              <a:t>biến</a:t>
            </a:r>
            <a:r>
              <a:rPr lang="en-US" sz="2000" dirty="0"/>
              <a:t> </a:t>
            </a:r>
            <a:r>
              <a:rPr lang="en-US" sz="2000" dirty="0" err="1"/>
              <a:t>cố</a:t>
            </a:r>
            <a:r>
              <a:rPr lang="en-US" sz="2000" dirty="0"/>
              <a:t> “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được</a:t>
            </a:r>
            <a:r>
              <a:rPr lang="en-US" sz="2000" dirty="0"/>
              <a:t> </a:t>
            </a:r>
            <a:r>
              <a:rPr lang="en-US" sz="2000" dirty="0" err="1"/>
              <a:t>chọn</a:t>
            </a:r>
            <a:r>
              <a:rPr lang="en-US" sz="2000" dirty="0"/>
              <a:t> ra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châu</a:t>
            </a:r>
            <a:r>
              <a:rPr lang="en-US" sz="2000" dirty="0"/>
              <a:t> Phi” </a:t>
            </a:r>
            <a:r>
              <a:rPr lang="en-US" sz="2000" dirty="0" err="1"/>
              <a:t>là</a:t>
            </a:r>
            <a:r>
              <a:rPr lang="en-US" sz="2000" dirty="0"/>
              <a:t>: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Ai </a:t>
            </a:r>
            <a:r>
              <a:rPr lang="en-US" sz="2000" dirty="0" err="1"/>
              <a:t>Cập</a:t>
            </a:r>
            <a:r>
              <a:rPr lang="en-US" sz="2000" dirty="0"/>
              <a:t>, </a:t>
            </a:r>
            <a:r>
              <a:rPr lang="en-US" sz="2000" dirty="0" err="1"/>
              <a:t>học</a:t>
            </a:r>
            <a:r>
              <a:rPr lang="en-US" sz="2000" dirty="0"/>
              <a:t> </a:t>
            </a:r>
            <a:r>
              <a:rPr lang="en-US" sz="2000" dirty="0" err="1"/>
              <a:t>sinh</a:t>
            </a:r>
            <a:r>
              <a:rPr lang="en-US" sz="2000" dirty="0"/>
              <a:t> </a:t>
            </a:r>
            <a:r>
              <a:rPr lang="en-US" sz="2000" dirty="0" err="1"/>
              <a:t>đến</a:t>
            </a:r>
            <a:r>
              <a:rPr lang="en-US" sz="2000" dirty="0"/>
              <a:t> </a:t>
            </a:r>
            <a:r>
              <a:rPr lang="en-US" sz="2000" dirty="0" err="1"/>
              <a:t>từ</a:t>
            </a:r>
            <a:r>
              <a:rPr lang="en-US" sz="2000" dirty="0"/>
              <a:t> Nam Phi </a:t>
            </a:r>
          </a:p>
          <a:p>
            <a:pPr algn="just">
              <a:lnSpc>
                <a:spcPct val="150000"/>
              </a:lnSpc>
            </a:pPr>
            <a:r>
              <a:rPr lang="en-US" sz="2000" dirty="0"/>
              <a:t>(</a:t>
            </a:r>
            <a:r>
              <a:rPr lang="en-US" sz="2000" dirty="0" err="1"/>
              <a:t>lấy</a:t>
            </a:r>
            <a:r>
              <a:rPr lang="en-US" sz="2000" dirty="0"/>
              <a:t> ra </a:t>
            </a:r>
            <a:r>
              <a:rPr lang="en-US" sz="2000" dirty="0" err="1"/>
              <a:t>từ</a:t>
            </a:r>
            <a:r>
              <a:rPr lang="en-US" sz="2000" dirty="0"/>
              <a:t>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 </a:t>
            </a:r>
            <a:r>
              <a:rPr lang="en-US" sz="2000" i="1" dirty="0"/>
              <a:t>G)</a:t>
            </a:r>
            <a:r>
              <a:rPr lang="en-US" sz="20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01156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5" grpId="0"/>
      <p:bldP spid="6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2" name="Google Shape;2922;p69"/>
          <p:cNvSpPr/>
          <p:nvPr/>
        </p:nvSpPr>
        <p:spPr>
          <a:xfrm rot="1542827" flipH="1">
            <a:off x="3755219" y="2098824"/>
            <a:ext cx="1633626" cy="1350575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30" name="Google Shape;2930;p69"/>
          <p:cNvSpPr txBox="1">
            <a:spLocks noGrp="1"/>
          </p:cNvSpPr>
          <p:nvPr>
            <p:ph type="title"/>
          </p:nvPr>
        </p:nvSpPr>
        <p:spPr>
          <a:xfrm>
            <a:off x="2317997" y="444426"/>
            <a:ext cx="4880950" cy="60537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b="1" dirty="0">
                <a:latin typeface="+mn-lt"/>
              </a:rPr>
              <a:t>HƯỚNG DẪN VỀ NHÀ</a:t>
            </a:r>
            <a:endParaRPr sz="3200" b="1" dirty="0">
              <a:latin typeface="+mn-lt"/>
            </a:endParaRPr>
          </a:p>
        </p:txBody>
      </p:sp>
      <p:grpSp>
        <p:nvGrpSpPr>
          <p:cNvPr id="2939" name="Google Shape;2939;p69"/>
          <p:cNvGrpSpPr/>
          <p:nvPr/>
        </p:nvGrpSpPr>
        <p:grpSpPr>
          <a:xfrm>
            <a:off x="4100628" y="2012151"/>
            <a:ext cx="936304" cy="1458837"/>
            <a:chOff x="-1921575" y="1954500"/>
            <a:chExt cx="748325" cy="1165950"/>
          </a:xfrm>
        </p:grpSpPr>
        <p:sp>
          <p:nvSpPr>
            <p:cNvPr id="2940" name="Google Shape;2940;p69"/>
            <p:cNvSpPr/>
            <p:nvPr/>
          </p:nvSpPr>
          <p:spPr>
            <a:xfrm>
              <a:off x="-1921575" y="1967425"/>
              <a:ext cx="748325" cy="1152975"/>
            </a:xfrm>
            <a:custGeom>
              <a:avLst/>
              <a:gdLst/>
              <a:ahLst/>
              <a:cxnLst/>
              <a:rect l="l" t="t" r="r" b="b"/>
              <a:pathLst>
                <a:path w="29933" h="46119" extrusionOk="0">
                  <a:moveTo>
                    <a:pt x="5166" y="0"/>
                  </a:moveTo>
                  <a:cubicBezTo>
                    <a:pt x="5012" y="0"/>
                    <a:pt x="4820" y="141"/>
                    <a:pt x="4796" y="305"/>
                  </a:cubicBezTo>
                  <a:cubicBezTo>
                    <a:pt x="2910" y="10724"/>
                    <a:pt x="1510" y="21229"/>
                    <a:pt x="633" y="31795"/>
                  </a:cubicBezTo>
                  <a:cubicBezTo>
                    <a:pt x="378" y="34765"/>
                    <a:pt x="171" y="37746"/>
                    <a:pt x="13" y="40729"/>
                  </a:cubicBezTo>
                  <a:cubicBezTo>
                    <a:pt x="1" y="40899"/>
                    <a:pt x="135" y="41081"/>
                    <a:pt x="305" y="41118"/>
                  </a:cubicBezTo>
                  <a:cubicBezTo>
                    <a:pt x="5892" y="42409"/>
                    <a:pt x="11491" y="43711"/>
                    <a:pt x="17079" y="45013"/>
                  </a:cubicBezTo>
                  <a:lnTo>
                    <a:pt x="21826" y="46109"/>
                  </a:lnTo>
                  <a:lnTo>
                    <a:pt x="21850" y="46109"/>
                  </a:lnTo>
                  <a:cubicBezTo>
                    <a:pt x="21881" y="46115"/>
                    <a:pt x="21911" y="46118"/>
                    <a:pt x="21940" y="46118"/>
                  </a:cubicBezTo>
                  <a:cubicBezTo>
                    <a:pt x="22081" y="46118"/>
                    <a:pt x="22197" y="46047"/>
                    <a:pt x="22288" y="45926"/>
                  </a:cubicBezTo>
                  <a:cubicBezTo>
                    <a:pt x="24041" y="43480"/>
                    <a:pt x="26633" y="41714"/>
                    <a:pt x="29543" y="40935"/>
                  </a:cubicBezTo>
                  <a:cubicBezTo>
                    <a:pt x="29713" y="40887"/>
                    <a:pt x="29835" y="40729"/>
                    <a:pt x="29835" y="40546"/>
                  </a:cubicBezTo>
                  <a:cubicBezTo>
                    <a:pt x="29932" y="33632"/>
                    <a:pt x="29762" y="26707"/>
                    <a:pt x="29324" y="19793"/>
                  </a:cubicBezTo>
                  <a:cubicBezTo>
                    <a:pt x="29105" y="16360"/>
                    <a:pt x="28824" y="12928"/>
                    <a:pt x="28472" y="9495"/>
                  </a:cubicBezTo>
                  <a:cubicBezTo>
                    <a:pt x="28326" y="8083"/>
                    <a:pt x="28313" y="6561"/>
                    <a:pt x="27863" y="5211"/>
                  </a:cubicBezTo>
                  <a:cubicBezTo>
                    <a:pt x="27656" y="4578"/>
                    <a:pt x="27315" y="3883"/>
                    <a:pt x="26792" y="3445"/>
                  </a:cubicBezTo>
                  <a:cubicBezTo>
                    <a:pt x="26670" y="3044"/>
                    <a:pt x="26475" y="2666"/>
                    <a:pt x="26062" y="2508"/>
                  </a:cubicBezTo>
                  <a:cubicBezTo>
                    <a:pt x="25331" y="2241"/>
                    <a:pt x="24467" y="2179"/>
                    <a:pt x="23700" y="2046"/>
                  </a:cubicBezTo>
                  <a:cubicBezTo>
                    <a:pt x="23517" y="2021"/>
                    <a:pt x="23335" y="1984"/>
                    <a:pt x="23152" y="1960"/>
                  </a:cubicBezTo>
                  <a:cubicBezTo>
                    <a:pt x="22519" y="1851"/>
                    <a:pt x="21886" y="1754"/>
                    <a:pt x="21253" y="1668"/>
                  </a:cubicBezTo>
                  <a:cubicBezTo>
                    <a:pt x="19635" y="1437"/>
                    <a:pt x="18015" y="1254"/>
                    <a:pt x="16384" y="1108"/>
                  </a:cubicBezTo>
                  <a:cubicBezTo>
                    <a:pt x="15167" y="999"/>
                    <a:pt x="13950" y="926"/>
                    <a:pt x="12721" y="865"/>
                  </a:cubicBezTo>
                  <a:cubicBezTo>
                    <a:pt x="11759" y="719"/>
                    <a:pt x="10798" y="597"/>
                    <a:pt x="9836" y="475"/>
                  </a:cubicBezTo>
                  <a:cubicBezTo>
                    <a:pt x="8290" y="293"/>
                    <a:pt x="6744" y="134"/>
                    <a:pt x="5186" y="1"/>
                  </a:cubicBezTo>
                  <a:cubicBezTo>
                    <a:pt x="5179" y="0"/>
                    <a:pt x="5173" y="0"/>
                    <a:pt x="5166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69"/>
            <p:cNvSpPr/>
            <p:nvPr/>
          </p:nvSpPr>
          <p:spPr>
            <a:xfrm>
              <a:off x="-1375050" y="3115550"/>
              <a:ext cx="10700" cy="4900"/>
            </a:xfrm>
            <a:custGeom>
              <a:avLst/>
              <a:gdLst/>
              <a:ahLst/>
              <a:cxnLst/>
              <a:rect l="l" t="t" r="r" b="b"/>
              <a:pathLst>
                <a:path w="428" h="196" extrusionOk="0">
                  <a:moveTo>
                    <a:pt x="74" y="196"/>
                  </a:moveTo>
                  <a:lnTo>
                    <a:pt x="74" y="196"/>
                  </a:lnTo>
                  <a:lnTo>
                    <a:pt x="74" y="196"/>
                  </a:lnTo>
                  <a:lnTo>
                    <a:pt x="74" y="196"/>
                  </a:lnTo>
                  <a:close/>
                  <a:moveTo>
                    <a:pt x="1" y="184"/>
                  </a:moveTo>
                  <a:cubicBezTo>
                    <a:pt x="25" y="196"/>
                    <a:pt x="49" y="196"/>
                    <a:pt x="74" y="196"/>
                  </a:cubicBezTo>
                  <a:cubicBezTo>
                    <a:pt x="49" y="196"/>
                    <a:pt x="25" y="196"/>
                    <a:pt x="1" y="184"/>
                  </a:cubicBezTo>
                  <a:close/>
                  <a:moveTo>
                    <a:pt x="427" y="1"/>
                  </a:moveTo>
                  <a:cubicBezTo>
                    <a:pt x="415" y="1"/>
                    <a:pt x="415" y="1"/>
                    <a:pt x="415" y="14"/>
                  </a:cubicBezTo>
                  <a:cubicBezTo>
                    <a:pt x="415" y="1"/>
                    <a:pt x="415" y="1"/>
                    <a:pt x="427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69"/>
            <p:cNvSpPr/>
            <p:nvPr/>
          </p:nvSpPr>
          <p:spPr>
            <a:xfrm>
              <a:off x="-1375325" y="2016425"/>
              <a:ext cx="200250" cy="1104025"/>
            </a:xfrm>
            <a:custGeom>
              <a:avLst/>
              <a:gdLst/>
              <a:ahLst/>
              <a:cxnLst/>
              <a:rect l="l" t="t" r="r" b="b"/>
              <a:pathLst>
                <a:path w="8010" h="44161" extrusionOk="0">
                  <a:moveTo>
                    <a:pt x="1302" y="0"/>
                  </a:moveTo>
                  <a:lnTo>
                    <a:pt x="1302" y="0"/>
                  </a:lnTo>
                  <a:cubicBezTo>
                    <a:pt x="1424" y="365"/>
                    <a:pt x="1582" y="730"/>
                    <a:pt x="1704" y="1108"/>
                  </a:cubicBezTo>
                  <a:cubicBezTo>
                    <a:pt x="1838" y="1485"/>
                    <a:pt x="1948" y="1863"/>
                    <a:pt x="2045" y="2240"/>
                  </a:cubicBezTo>
                  <a:cubicBezTo>
                    <a:pt x="2641" y="1766"/>
                    <a:pt x="3420" y="1558"/>
                    <a:pt x="4041" y="1558"/>
                  </a:cubicBezTo>
                  <a:cubicBezTo>
                    <a:pt x="4686" y="1558"/>
                    <a:pt x="5173" y="1766"/>
                    <a:pt x="5173" y="2131"/>
                  </a:cubicBezTo>
                  <a:cubicBezTo>
                    <a:pt x="5173" y="2240"/>
                    <a:pt x="5124" y="2374"/>
                    <a:pt x="5015" y="2508"/>
                  </a:cubicBezTo>
                  <a:cubicBezTo>
                    <a:pt x="4893" y="2654"/>
                    <a:pt x="4723" y="2739"/>
                    <a:pt x="4577" y="2848"/>
                  </a:cubicBezTo>
                  <a:cubicBezTo>
                    <a:pt x="4187" y="3165"/>
                    <a:pt x="4114" y="3640"/>
                    <a:pt x="4114" y="4163"/>
                  </a:cubicBezTo>
                  <a:cubicBezTo>
                    <a:pt x="4114" y="4468"/>
                    <a:pt x="4139" y="4784"/>
                    <a:pt x="4139" y="5088"/>
                  </a:cubicBezTo>
                  <a:cubicBezTo>
                    <a:pt x="4139" y="5222"/>
                    <a:pt x="4139" y="5356"/>
                    <a:pt x="4126" y="5490"/>
                  </a:cubicBezTo>
                  <a:cubicBezTo>
                    <a:pt x="4029" y="6378"/>
                    <a:pt x="3444" y="7133"/>
                    <a:pt x="2884" y="7827"/>
                  </a:cubicBezTo>
                  <a:cubicBezTo>
                    <a:pt x="2811" y="7925"/>
                    <a:pt x="2714" y="8022"/>
                    <a:pt x="2617" y="8119"/>
                  </a:cubicBezTo>
                  <a:cubicBezTo>
                    <a:pt x="2581" y="10054"/>
                    <a:pt x="2397" y="12014"/>
                    <a:pt x="2251" y="13949"/>
                  </a:cubicBezTo>
                  <a:cubicBezTo>
                    <a:pt x="1497" y="24016"/>
                    <a:pt x="755" y="34082"/>
                    <a:pt x="0" y="44149"/>
                  </a:cubicBezTo>
                  <a:lnTo>
                    <a:pt x="12" y="44149"/>
                  </a:lnTo>
                  <a:cubicBezTo>
                    <a:pt x="36" y="44161"/>
                    <a:pt x="60" y="44161"/>
                    <a:pt x="85" y="44161"/>
                  </a:cubicBezTo>
                  <a:cubicBezTo>
                    <a:pt x="219" y="44161"/>
                    <a:pt x="341" y="44088"/>
                    <a:pt x="426" y="43979"/>
                  </a:cubicBezTo>
                  <a:cubicBezTo>
                    <a:pt x="426" y="43966"/>
                    <a:pt x="426" y="43966"/>
                    <a:pt x="438" y="43966"/>
                  </a:cubicBezTo>
                  <a:cubicBezTo>
                    <a:pt x="2191" y="41520"/>
                    <a:pt x="4783" y="39754"/>
                    <a:pt x="7693" y="38975"/>
                  </a:cubicBezTo>
                  <a:cubicBezTo>
                    <a:pt x="7863" y="38927"/>
                    <a:pt x="7985" y="38769"/>
                    <a:pt x="7985" y="38586"/>
                  </a:cubicBezTo>
                  <a:cubicBezTo>
                    <a:pt x="7997" y="37393"/>
                    <a:pt x="8009" y="36213"/>
                    <a:pt x="8009" y="35020"/>
                  </a:cubicBezTo>
                  <a:cubicBezTo>
                    <a:pt x="8009" y="29286"/>
                    <a:pt x="7826" y="23554"/>
                    <a:pt x="7474" y="17833"/>
                  </a:cubicBezTo>
                  <a:cubicBezTo>
                    <a:pt x="7255" y="14400"/>
                    <a:pt x="6974" y="10968"/>
                    <a:pt x="6622" y="7535"/>
                  </a:cubicBezTo>
                  <a:cubicBezTo>
                    <a:pt x="6476" y="6123"/>
                    <a:pt x="6463" y="4601"/>
                    <a:pt x="6013" y="3251"/>
                  </a:cubicBezTo>
                  <a:cubicBezTo>
                    <a:pt x="5806" y="2618"/>
                    <a:pt x="5465" y="1923"/>
                    <a:pt x="4942" y="1485"/>
                  </a:cubicBezTo>
                  <a:cubicBezTo>
                    <a:pt x="4820" y="1084"/>
                    <a:pt x="4625" y="706"/>
                    <a:pt x="4212" y="548"/>
                  </a:cubicBezTo>
                  <a:cubicBezTo>
                    <a:pt x="3481" y="281"/>
                    <a:pt x="2617" y="219"/>
                    <a:pt x="1850" y="86"/>
                  </a:cubicBezTo>
                  <a:cubicBezTo>
                    <a:pt x="1667" y="61"/>
                    <a:pt x="1485" y="24"/>
                    <a:pt x="1302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69"/>
            <p:cNvSpPr/>
            <p:nvPr/>
          </p:nvSpPr>
          <p:spPr>
            <a:xfrm>
              <a:off x="-1357075" y="2055250"/>
              <a:ext cx="118425" cy="174550"/>
            </a:xfrm>
            <a:custGeom>
              <a:avLst/>
              <a:gdLst/>
              <a:ahLst/>
              <a:cxnLst/>
              <a:rect l="l" t="t" r="r" b="b"/>
              <a:pathLst>
                <a:path w="4737" h="6982" extrusionOk="0">
                  <a:moveTo>
                    <a:pt x="3313" y="1"/>
                  </a:moveTo>
                  <a:cubicBezTo>
                    <a:pt x="2317" y="1"/>
                    <a:pt x="955" y="520"/>
                    <a:pt x="487" y="1831"/>
                  </a:cubicBezTo>
                  <a:cubicBezTo>
                    <a:pt x="0" y="3207"/>
                    <a:pt x="207" y="4716"/>
                    <a:pt x="402" y="6153"/>
                  </a:cubicBezTo>
                  <a:cubicBezTo>
                    <a:pt x="439" y="6396"/>
                    <a:pt x="487" y="6664"/>
                    <a:pt x="669" y="6834"/>
                  </a:cubicBezTo>
                  <a:cubicBezTo>
                    <a:pt x="785" y="6937"/>
                    <a:pt x="916" y="6981"/>
                    <a:pt x="1052" y="6981"/>
                  </a:cubicBezTo>
                  <a:cubicBezTo>
                    <a:pt x="1444" y="6981"/>
                    <a:pt x="1883" y="6618"/>
                    <a:pt x="2154" y="6274"/>
                  </a:cubicBezTo>
                  <a:cubicBezTo>
                    <a:pt x="2714" y="5580"/>
                    <a:pt x="3299" y="4825"/>
                    <a:pt x="3396" y="3937"/>
                  </a:cubicBezTo>
                  <a:cubicBezTo>
                    <a:pt x="3493" y="3024"/>
                    <a:pt x="3128" y="1880"/>
                    <a:pt x="3847" y="1295"/>
                  </a:cubicBezTo>
                  <a:cubicBezTo>
                    <a:pt x="3993" y="1186"/>
                    <a:pt x="4163" y="1101"/>
                    <a:pt x="4285" y="955"/>
                  </a:cubicBezTo>
                  <a:cubicBezTo>
                    <a:pt x="4737" y="374"/>
                    <a:pt x="4157" y="1"/>
                    <a:pt x="3313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69"/>
            <p:cNvSpPr/>
            <p:nvPr/>
          </p:nvSpPr>
          <p:spPr>
            <a:xfrm>
              <a:off x="-1352525" y="2055375"/>
              <a:ext cx="106525" cy="174400"/>
            </a:xfrm>
            <a:custGeom>
              <a:avLst/>
              <a:gdLst/>
              <a:ahLst/>
              <a:cxnLst/>
              <a:rect l="l" t="t" r="r" b="b"/>
              <a:pathLst>
                <a:path w="4261" h="6976" extrusionOk="0">
                  <a:moveTo>
                    <a:pt x="3129" y="0"/>
                  </a:moveTo>
                  <a:cubicBezTo>
                    <a:pt x="2131" y="0"/>
                    <a:pt x="779" y="511"/>
                    <a:pt x="305" y="1826"/>
                  </a:cubicBezTo>
                  <a:cubicBezTo>
                    <a:pt x="86" y="2459"/>
                    <a:pt x="0" y="3116"/>
                    <a:pt x="0" y="3786"/>
                  </a:cubicBezTo>
                  <a:cubicBezTo>
                    <a:pt x="0" y="4565"/>
                    <a:pt x="110" y="5369"/>
                    <a:pt x="220" y="6148"/>
                  </a:cubicBezTo>
                  <a:cubicBezTo>
                    <a:pt x="257" y="6391"/>
                    <a:pt x="305" y="6659"/>
                    <a:pt x="487" y="6829"/>
                  </a:cubicBezTo>
                  <a:cubicBezTo>
                    <a:pt x="609" y="6938"/>
                    <a:pt x="731" y="6975"/>
                    <a:pt x="865" y="6975"/>
                  </a:cubicBezTo>
                  <a:cubicBezTo>
                    <a:pt x="1255" y="6975"/>
                    <a:pt x="1693" y="6610"/>
                    <a:pt x="1972" y="6269"/>
                  </a:cubicBezTo>
                  <a:cubicBezTo>
                    <a:pt x="2532" y="5575"/>
                    <a:pt x="3117" y="4820"/>
                    <a:pt x="3214" y="3932"/>
                  </a:cubicBezTo>
                  <a:cubicBezTo>
                    <a:pt x="3227" y="3798"/>
                    <a:pt x="3227" y="3664"/>
                    <a:pt x="3227" y="3530"/>
                  </a:cubicBezTo>
                  <a:cubicBezTo>
                    <a:pt x="3227" y="3226"/>
                    <a:pt x="3202" y="2910"/>
                    <a:pt x="3202" y="2605"/>
                  </a:cubicBezTo>
                  <a:cubicBezTo>
                    <a:pt x="3202" y="2082"/>
                    <a:pt x="3275" y="1607"/>
                    <a:pt x="3665" y="1290"/>
                  </a:cubicBezTo>
                  <a:cubicBezTo>
                    <a:pt x="3811" y="1181"/>
                    <a:pt x="3981" y="1096"/>
                    <a:pt x="4103" y="950"/>
                  </a:cubicBezTo>
                  <a:cubicBezTo>
                    <a:pt x="4212" y="816"/>
                    <a:pt x="4261" y="682"/>
                    <a:pt x="4261" y="573"/>
                  </a:cubicBezTo>
                  <a:cubicBezTo>
                    <a:pt x="4261" y="208"/>
                    <a:pt x="3774" y="0"/>
                    <a:pt x="3129" y="0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69"/>
            <p:cNvSpPr/>
            <p:nvPr/>
          </p:nvSpPr>
          <p:spPr>
            <a:xfrm>
              <a:off x="-1857975" y="2338850"/>
              <a:ext cx="477800" cy="545075"/>
            </a:xfrm>
            <a:custGeom>
              <a:avLst/>
              <a:gdLst/>
              <a:ahLst/>
              <a:cxnLst/>
              <a:rect l="l" t="t" r="r" b="b"/>
              <a:pathLst>
                <a:path w="19112" h="21803" extrusionOk="0">
                  <a:moveTo>
                    <a:pt x="9816" y="0"/>
                  </a:moveTo>
                  <a:cubicBezTo>
                    <a:pt x="7323" y="0"/>
                    <a:pt x="4780" y="1103"/>
                    <a:pt x="2898" y="3511"/>
                  </a:cubicBezTo>
                  <a:cubicBezTo>
                    <a:pt x="500" y="6579"/>
                    <a:pt x="1" y="10851"/>
                    <a:pt x="889" y="14649"/>
                  </a:cubicBezTo>
                  <a:cubicBezTo>
                    <a:pt x="1510" y="17290"/>
                    <a:pt x="2910" y="19944"/>
                    <a:pt x="5344" y="21136"/>
                  </a:cubicBezTo>
                  <a:cubicBezTo>
                    <a:pt x="6271" y="21592"/>
                    <a:pt x="7294" y="21803"/>
                    <a:pt x="8323" y="21803"/>
                  </a:cubicBezTo>
                  <a:cubicBezTo>
                    <a:pt x="9526" y="21803"/>
                    <a:pt x="10738" y="21515"/>
                    <a:pt x="11820" y="20990"/>
                  </a:cubicBezTo>
                  <a:cubicBezTo>
                    <a:pt x="13840" y="20017"/>
                    <a:pt x="15435" y="18325"/>
                    <a:pt x="16604" y="16414"/>
                  </a:cubicBezTo>
                  <a:cubicBezTo>
                    <a:pt x="18271" y="13663"/>
                    <a:pt x="19111" y="10316"/>
                    <a:pt x="18417" y="7175"/>
                  </a:cubicBezTo>
                  <a:cubicBezTo>
                    <a:pt x="17419" y="2642"/>
                    <a:pt x="13676" y="0"/>
                    <a:pt x="9816" y="0"/>
                  </a:cubicBezTo>
                  <a:close/>
                </a:path>
              </a:pathLst>
            </a:custGeom>
            <a:solidFill>
              <a:schemeClr val="accent3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69"/>
            <p:cNvSpPr/>
            <p:nvPr/>
          </p:nvSpPr>
          <p:spPr>
            <a:xfrm>
              <a:off x="-1861325" y="1954500"/>
              <a:ext cx="614425" cy="282950"/>
            </a:xfrm>
            <a:custGeom>
              <a:avLst/>
              <a:gdLst/>
              <a:ahLst/>
              <a:cxnLst/>
              <a:rect l="l" t="t" r="r" b="b"/>
              <a:pathLst>
                <a:path w="24577" h="11318" extrusionOk="0">
                  <a:moveTo>
                    <a:pt x="1200" y="1"/>
                  </a:moveTo>
                  <a:cubicBezTo>
                    <a:pt x="1110" y="1"/>
                    <a:pt x="1030" y="51"/>
                    <a:pt x="999" y="153"/>
                  </a:cubicBezTo>
                  <a:cubicBezTo>
                    <a:pt x="427" y="1930"/>
                    <a:pt x="98" y="3792"/>
                    <a:pt x="25" y="5654"/>
                  </a:cubicBezTo>
                  <a:cubicBezTo>
                    <a:pt x="1" y="6117"/>
                    <a:pt x="1" y="6591"/>
                    <a:pt x="13" y="7054"/>
                  </a:cubicBezTo>
                  <a:cubicBezTo>
                    <a:pt x="25" y="7456"/>
                    <a:pt x="98" y="7870"/>
                    <a:pt x="512" y="8040"/>
                  </a:cubicBezTo>
                  <a:cubicBezTo>
                    <a:pt x="707" y="8113"/>
                    <a:pt x="914" y="8125"/>
                    <a:pt x="1120" y="8138"/>
                  </a:cubicBezTo>
                  <a:cubicBezTo>
                    <a:pt x="1352" y="8162"/>
                    <a:pt x="1583" y="8174"/>
                    <a:pt x="1815" y="8198"/>
                  </a:cubicBezTo>
                  <a:cubicBezTo>
                    <a:pt x="2302" y="8235"/>
                    <a:pt x="2789" y="8284"/>
                    <a:pt x="3275" y="8320"/>
                  </a:cubicBezTo>
                  <a:cubicBezTo>
                    <a:pt x="5174" y="8503"/>
                    <a:pt x="7073" y="8722"/>
                    <a:pt x="8972" y="8977"/>
                  </a:cubicBezTo>
                  <a:cubicBezTo>
                    <a:pt x="10871" y="9233"/>
                    <a:pt x="12757" y="9525"/>
                    <a:pt x="14644" y="9866"/>
                  </a:cubicBezTo>
                  <a:cubicBezTo>
                    <a:pt x="16530" y="10207"/>
                    <a:pt x="18405" y="10584"/>
                    <a:pt x="20279" y="11010"/>
                  </a:cubicBezTo>
                  <a:cubicBezTo>
                    <a:pt x="20487" y="11059"/>
                    <a:pt x="20706" y="11095"/>
                    <a:pt x="20912" y="11144"/>
                  </a:cubicBezTo>
                  <a:cubicBezTo>
                    <a:pt x="20912" y="11156"/>
                    <a:pt x="20925" y="11168"/>
                    <a:pt x="20925" y="11181"/>
                  </a:cubicBezTo>
                  <a:cubicBezTo>
                    <a:pt x="20952" y="11252"/>
                    <a:pt x="21025" y="11317"/>
                    <a:pt x="21100" y="11317"/>
                  </a:cubicBezTo>
                  <a:cubicBezTo>
                    <a:pt x="21127" y="11317"/>
                    <a:pt x="21154" y="11309"/>
                    <a:pt x="21180" y="11290"/>
                  </a:cubicBezTo>
                  <a:cubicBezTo>
                    <a:pt x="22386" y="10377"/>
                    <a:pt x="23238" y="9050"/>
                    <a:pt x="23590" y="7578"/>
                  </a:cubicBezTo>
                  <a:cubicBezTo>
                    <a:pt x="23676" y="7213"/>
                    <a:pt x="23725" y="6847"/>
                    <a:pt x="23749" y="6470"/>
                  </a:cubicBezTo>
                  <a:cubicBezTo>
                    <a:pt x="23761" y="6141"/>
                    <a:pt x="23785" y="5764"/>
                    <a:pt x="23663" y="5447"/>
                  </a:cubicBezTo>
                  <a:cubicBezTo>
                    <a:pt x="23569" y="5164"/>
                    <a:pt x="23338" y="4943"/>
                    <a:pt x="23041" y="4943"/>
                  </a:cubicBezTo>
                  <a:cubicBezTo>
                    <a:pt x="22995" y="4943"/>
                    <a:pt x="22947" y="4949"/>
                    <a:pt x="22897" y="4960"/>
                  </a:cubicBezTo>
                  <a:cubicBezTo>
                    <a:pt x="22556" y="5033"/>
                    <a:pt x="22313" y="5374"/>
                    <a:pt x="22167" y="5679"/>
                  </a:cubicBezTo>
                  <a:cubicBezTo>
                    <a:pt x="21753" y="6567"/>
                    <a:pt x="21497" y="7578"/>
                    <a:pt x="21509" y="8551"/>
                  </a:cubicBezTo>
                  <a:cubicBezTo>
                    <a:pt x="21509" y="8643"/>
                    <a:pt x="21576" y="8688"/>
                    <a:pt x="21645" y="8688"/>
                  </a:cubicBezTo>
                  <a:cubicBezTo>
                    <a:pt x="21713" y="8688"/>
                    <a:pt x="21783" y="8643"/>
                    <a:pt x="21789" y="8551"/>
                  </a:cubicBezTo>
                  <a:cubicBezTo>
                    <a:pt x="21826" y="8149"/>
                    <a:pt x="21862" y="7760"/>
                    <a:pt x="21935" y="7370"/>
                  </a:cubicBezTo>
                  <a:cubicBezTo>
                    <a:pt x="22021" y="6969"/>
                    <a:pt x="22130" y="6591"/>
                    <a:pt x="22276" y="6214"/>
                  </a:cubicBezTo>
                  <a:cubicBezTo>
                    <a:pt x="22397" y="5910"/>
                    <a:pt x="22532" y="5557"/>
                    <a:pt x="22811" y="5350"/>
                  </a:cubicBezTo>
                  <a:cubicBezTo>
                    <a:pt x="22878" y="5300"/>
                    <a:pt x="22956" y="5267"/>
                    <a:pt x="23038" y="5267"/>
                  </a:cubicBezTo>
                  <a:cubicBezTo>
                    <a:pt x="23075" y="5267"/>
                    <a:pt x="23114" y="5274"/>
                    <a:pt x="23152" y="5289"/>
                  </a:cubicBezTo>
                  <a:cubicBezTo>
                    <a:pt x="23262" y="5338"/>
                    <a:pt x="23322" y="5447"/>
                    <a:pt x="23359" y="5544"/>
                  </a:cubicBezTo>
                  <a:cubicBezTo>
                    <a:pt x="23457" y="5837"/>
                    <a:pt x="23432" y="6153"/>
                    <a:pt x="23420" y="6458"/>
                  </a:cubicBezTo>
                  <a:cubicBezTo>
                    <a:pt x="23395" y="6786"/>
                    <a:pt x="23347" y="7115"/>
                    <a:pt x="23274" y="7443"/>
                  </a:cubicBezTo>
                  <a:cubicBezTo>
                    <a:pt x="23128" y="8101"/>
                    <a:pt x="22873" y="8734"/>
                    <a:pt x="22519" y="9306"/>
                  </a:cubicBezTo>
                  <a:cubicBezTo>
                    <a:pt x="22167" y="9878"/>
                    <a:pt x="21716" y="10402"/>
                    <a:pt x="21204" y="10827"/>
                  </a:cubicBezTo>
                  <a:cubicBezTo>
                    <a:pt x="21193" y="10815"/>
                    <a:pt x="21168" y="10803"/>
                    <a:pt x="21156" y="10791"/>
                  </a:cubicBezTo>
                  <a:cubicBezTo>
                    <a:pt x="20718" y="9477"/>
                    <a:pt x="20912" y="8065"/>
                    <a:pt x="21095" y="6726"/>
                  </a:cubicBezTo>
                  <a:cubicBezTo>
                    <a:pt x="21193" y="6007"/>
                    <a:pt x="21290" y="5265"/>
                    <a:pt x="21667" y="4632"/>
                  </a:cubicBezTo>
                  <a:cubicBezTo>
                    <a:pt x="21959" y="4132"/>
                    <a:pt x="22459" y="3670"/>
                    <a:pt x="23055" y="3610"/>
                  </a:cubicBezTo>
                  <a:cubicBezTo>
                    <a:pt x="23093" y="3606"/>
                    <a:pt x="23133" y="3604"/>
                    <a:pt x="23172" y="3604"/>
                  </a:cubicBezTo>
                  <a:cubicBezTo>
                    <a:pt x="23403" y="3604"/>
                    <a:pt x="23636" y="3665"/>
                    <a:pt x="23834" y="3780"/>
                  </a:cubicBezTo>
                  <a:cubicBezTo>
                    <a:pt x="23846" y="3780"/>
                    <a:pt x="23846" y="3792"/>
                    <a:pt x="23858" y="3792"/>
                  </a:cubicBezTo>
                  <a:cubicBezTo>
                    <a:pt x="23871" y="3816"/>
                    <a:pt x="23895" y="3816"/>
                    <a:pt x="23907" y="3816"/>
                  </a:cubicBezTo>
                  <a:cubicBezTo>
                    <a:pt x="24174" y="3975"/>
                    <a:pt x="24382" y="4230"/>
                    <a:pt x="24467" y="4535"/>
                  </a:cubicBezTo>
                  <a:cubicBezTo>
                    <a:pt x="24472" y="4561"/>
                    <a:pt x="24493" y="4573"/>
                    <a:pt x="24516" y="4573"/>
                  </a:cubicBezTo>
                  <a:cubicBezTo>
                    <a:pt x="24545" y="4573"/>
                    <a:pt x="24577" y="4552"/>
                    <a:pt x="24577" y="4510"/>
                  </a:cubicBezTo>
                  <a:cubicBezTo>
                    <a:pt x="24577" y="4023"/>
                    <a:pt x="24236" y="3634"/>
                    <a:pt x="23798" y="3439"/>
                  </a:cubicBezTo>
                  <a:cubicBezTo>
                    <a:pt x="23785" y="3415"/>
                    <a:pt x="23773" y="3390"/>
                    <a:pt x="23749" y="3366"/>
                  </a:cubicBezTo>
                  <a:cubicBezTo>
                    <a:pt x="23663" y="3244"/>
                    <a:pt x="23566" y="3159"/>
                    <a:pt x="23444" y="3074"/>
                  </a:cubicBezTo>
                  <a:cubicBezTo>
                    <a:pt x="23238" y="2904"/>
                    <a:pt x="22982" y="2769"/>
                    <a:pt x="22726" y="2672"/>
                  </a:cubicBezTo>
                  <a:cubicBezTo>
                    <a:pt x="22178" y="2465"/>
                    <a:pt x="21594" y="2380"/>
                    <a:pt x="20998" y="2331"/>
                  </a:cubicBezTo>
                  <a:cubicBezTo>
                    <a:pt x="20268" y="2282"/>
                    <a:pt x="19525" y="2271"/>
                    <a:pt x="18783" y="2222"/>
                  </a:cubicBezTo>
                  <a:cubicBezTo>
                    <a:pt x="17967" y="2173"/>
                    <a:pt x="17152" y="2125"/>
                    <a:pt x="16348" y="2063"/>
                  </a:cubicBezTo>
                  <a:cubicBezTo>
                    <a:pt x="14717" y="1941"/>
                    <a:pt x="13098" y="1795"/>
                    <a:pt x="11479" y="1613"/>
                  </a:cubicBezTo>
                  <a:cubicBezTo>
                    <a:pt x="9873" y="1430"/>
                    <a:pt x="8253" y="1211"/>
                    <a:pt x="6659" y="968"/>
                  </a:cubicBezTo>
                  <a:cubicBezTo>
                    <a:pt x="5040" y="713"/>
                    <a:pt x="3446" y="432"/>
                    <a:pt x="1851" y="116"/>
                  </a:cubicBezTo>
                  <a:cubicBezTo>
                    <a:pt x="1644" y="80"/>
                    <a:pt x="1450" y="43"/>
                    <a:pt x="1255" y="7"/>
                  </a:cubicBezTo>
                  <a:cubicBezTo>
                    <a:pt x="1236" y="3"/>
                    <a:pt x="1218" y="1"/>
                    <a:pt x="1200" y="1"/>
                  </a:cubicBezTo>
                  <a:close/>
                </a:path>
              </a:pathLst>
            </a:custGeom>
            <a:solidFill>
              <a:schemeClr val="dk1"/>
            </a:solidFill>
            <a:ln w="1905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97" name="Google Shape;3097;p69"/>
          <p:cNvSpPr/>
          <p:nvPr/>
        </p:nvSpPr>
        <p:spPr>
          <a:xfrm rot="900476" flipH="1">
            <a:off x="3630104" y="2049023"/>
            <a:ext cx="300170" cy="117085"/>
          </a:xfrm>
          <a:custGeom>
            <a:avLst/>
            <a:gdLst/>
            <a:ahLst/>
            <a:cxnLst/>
            <a:rect l="l" t="t" r="r" b="b"/>
            <a:pathLst>
              <a:path w="48810" h="19039" extrusionOk="0">
                <a:moveTo>
                  <a:pt x="0" y="4165"/>
                </a:moveTo>
                <a:cubicBezTo>
                  <a:pt x="6439" y="652"/>
                  <a:pt x="15727" y="-847"/>
                  <a:pt x="21974" y="2998"/>
                </a:cubicBezTo>
                <a:cubicBezTo>
                  <a:pt x="26647" y="5874"/>
                  <a:pt x="31470" y="18042"/>
                  <a:pt x="26058" y="18944"/>
                </a:cubicBezTo>
                <a:cubicBezTo>
                  <a:pt x="21533" y="19699"/>
                  <a:pt x="17592" y="9756"/>
                  <a:pt x="20613" y="6304"/>
                </a:cubicBezTo>
                <a:cubicBezTo>
                  <a:pt x="26856" y="-829"/>
                  <a:pt x="40331" y="-1630"/>
                  <a:pt x="48810" y="260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098" name="Google Shape;3098;p69"/>
          <p:cNvSpPr/>
          <p:nvPr/>
        </p:nvSpPr>
        <p:spPr>
          <a:xfrm rot="9899524">
            <a:off x="3630104" y="3407179"/>
            <a:ext cx="300170" cy="117085"/>
          </a:xfrm>
          <a:custGeom>
            <a:avLst/>
            <a:gdLst/>
            <a:ahLst/>
            <a:cxnLst/>
            <a:rect l="l" t="t" r="r" b="b"/>
            <a:pathLst>
              <a:path w="48810" h="19039" extrusionOk="0">
                <a:moveTo>
                  <a:pt x="0" y="4165"/>
                </a:moveTo>
                <a:cubicBezTo>
                  <a:pt x="6439" y="652"/>
                  <a:pt x="15727" y="-847"/>
                  <a:pt x="21974" y="2998"/>
                </a:cubicBezTo>
                <a:cubicBezTo>
                  <a:pt x="26647" y="5874"/>
                  <a:pt x="31470" y="18042"/>
                  <a:pt x="26058" y="18944"/>
                </a:cubicBezTo>
                <a:cubicBezTo>
                  <a:pt x="21533" y="19699"/>
                  <a:pt x="17592" y="9756"/>
                  <a:pt x="20613" y="6304"/>
                </a:cubicBezTo>
                <a:cubicBezTo>
                  <a:pt x="26856" y="-829"/>
                  <a:pt x="40331" y="-1630"/>
                  <a:pt x="48810" y="260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sp>
      <p:sp>
        <p:nvSpPr>
          <p:cNvPr id="3099" name="Google Shape;3099;p69"/>
          <p:cNvSpPr/>
          <p:nvPr/>
        </p:nvSpPr>
        <p:spPr>
          <a:xfrm rot="-900476">
            <a:off x="5167713" y="2437997"/>
            <a:ext cx="300170" cy="117085"/>
          </a:xfrm>
          <a:custGeom>
            <a:avLst/>
            <a:gdLst/>
            <a:ahLst/>
            <a:cxnLst/>
            <a:rect l="l" t="t" r="r" b="b"/>
            <a:pathLst>
              <a:path w="48810" h="19039" extrusionOk="0">
                <a:moveTo>
                  <a:pt x="0" y="4165"/>
                </a:moveTo>
                <a:cubicBezTo>
                  <a:pt x="6439" y="652"/>
                  <a:pt x="15727" y="-847"/>
                  <a:pt x="21974" y="2998"/>
                </a:cubicBezTo>
                <a:cubicBezTo>
                  <a:pt x="26647" y="5874"/>
                  <a:pt x="31470" y="18042"/>
                  <a:pt x="26058" y="18944"/>
                </a:cubicBezTo>
                <a:cubicBezTo>
                  <a:pt x="21533" y="19699"/>
                  <a:pt x="17592" y="9756"/>
                  <a:pt x="20613" y="6304"/>
                </a:cubicBezTo>
                <a:cubicBezTo>
                  <a:pt x="26856" y="-829"/>
                  <a:pt x="40331" y="-1630"/>
                  <a:pt x="48810" y="2609"/>
                </a:cubicBezTo>
              </a:path>
            </a:pathLst>
          </a:custGeom>
          <a:noFill/>
          <a:ln w="9525" cap="flat" cmpd="sng">
            <a:solidFill>
              <a:schemeClr val="lt1"/>
            </a:solidFill>
            <a:prstDash val="solid"/>
            <a:round/>
            <a:headEnd type="none" w="med" len="med"/>
            <a:tailEnd type="triangle" w="med" len="med"/>
          </a:ln>
        </p:spPr>
      </p:sp>
      <p:grpSp>
        <p:nvGrpSpPr>
          <p:cNvPr id="3101" name="Google Shape;3101;p69"/>
          <p:cNvGrpSpPr/>
          <p:nvPr/>
        </p:nvGrpSpPr>
        <p:grpSpPr>
          <a:xfrm rot="5400000" flipH="1">
            <a:off x="4316230" y="3645301"/>
            <a:ext cx="578995" cy="762248"/>
            <a:chOff x="2109400" y="2670450"/>
            <a:chExt cx="113200" cy="149025"/>
          </a:xfrm>
        </p:grpSpPr>
        <p:sp>
          <p:nvSpPr>
            <p:cNvPr id="3102" name="Google Shape;3102;p69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69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69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69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69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69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69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69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69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69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69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69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69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69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69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69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69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69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69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69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69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69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69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B9A751A2-0E8A-40A4-AC63-C3EA05A0035B}"/>
              </a:ext>
            </a:extLst>
          </p:cNvPr>
          <p:cNvSpPr txBox="1"/>
          <p:nvPr/>
        </p:nvSpPr>
        <p:spPr>
          <a:xfrm>
            <a:off x="316499" y="1427488"/>
            <a:ext cx="407005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err="1"/>
              <a:t>Ôn</a:t>
            </a:r>
            <a:r>
              <a:rPr lang="en-US" sz="2000" dirty="0"/>
              <a:t> </a:t>
            </a:r>
            <a:r>
              <a:rPr lang="en-US" sz="2000" dirty="0" err="1"/>
              <a:t>lại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kiến</a:t>
            </a:r>
            <a:r>
              <a:rPr lang="en-US" sz="2000" dirty="0"/>
              <a:t> </a:t>
            </a:r>
            <a:r>
              <a:rPr lang="en-US" sz="2000" dirty="0" err="1"/>
              <a:t>thức</a:t>
            </a:r>
            <a:r>
              <a:rPr lang="en-US" sz="2000" dirty="0"/>
              <a:t> </a:t>
            </a:r>
            <a:r>
              <a:rPr lang="en-US" sz="2000" dirty="0" err="1"/>
              <a:t>đã</a:t>
            </a:r>
            <a:r>
              <a:rPr lang="en-US" sz="2000" dirty="0"/>
              <a:t> </a:t>
            </a:r>
            <a:r>
              <a:rPr lang="en-US" sz="2000" dirty="0" err="1"/>
              <a:t>học</a:t>
            </a:r>
            <a:endParaRPr lang="vi-VN" sz="2000" dirty="0"/>
          </a:p>
        </p:txBody>
      </p:sp>
      <p:sp>
        <p:nvSpPr>
          <p:cNvPr id="209" name="TextBox 208">
            <a:extLst>
              <a:ext uri="{FF2B5EF4-FFF2-40B4-BE49-F238E27FC236}">
                <a16:creationId xmlns:a16="http://schemas.microsoft.com/office/drawing/2014/main" id="{BB4EB336-9798-4D84-973B-4DE349853C7A}"/>
              </a:ext>
            </a:extLst>
          </p:cNvPr>
          <p:cNvSpPr txBox="1"/>
          <p:nvPr/>
        </p:nvSpPr>
        <p:spPr>
          <a:xfrm>
            <a:off x="534646" y="3638385"/>
            <a:ext cx="3936112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 err="1"/>
              <a:t>Chuẩn</a:t>
            </a:r>
            <a:r>
              <a:rPr lang="en-US" sz="2000" dirty="0"/>
              <a:t> </a:t>
            </a:r>
            <a:r>
              <a:rPr lang="en-US" sz="2000" dirty="0" err="1"/>
              <a:t>bị</a:t>
            </a:r>
            <a:r>
              <a:rPr lang="en-US" sz="2000" dirty="0"/>
              <a:t> </a:t>
            </a:r>
            <a:r>
              <a:rPr lang="en-US" sz="2000" dirty="0" err="1"/>
              <a:t>bài</a:t>
            </a:r>
            <a:r>
              <a:rPr lang="en-US" sz="2000" dirty="0"/>
              <a:t> </a:t>
            </a:r>
            <a:r>
              <a:rPr lang="en-US" sz="2000" dirty="0" err="1"/>
              <a:t>mới</a:t>
            </a:r>
            <a:r>
              <a:rPr lang="en-US" sz="2000" dirty="0"/>
              <a:t> “</a:t>
            </a:r>
            <a:r>
              <a:rPr lang="en-US" sz="2000" b="1" dirty="0" err="1"/>
              <a:t>Xác</a:t>
            </a:r>
            <a:r>
              <a:rPr lang="en-US" sz="2000" b="1" dirty="0"/>
              <a:t> </a:t>
            </a:r>
            <a:r>
              <a:rPr lang="en-US" sz="2000" b="1" dirty="0" err="1"/>
              <a:t>suất</a:t>
            </a:r>
            <a:r>
              <a:rPr lang="en-US" sz="2000" b="1" dirty="0"/>
              <a:t> </a:t>
            </a:r>
            <a:r>
              <a:rPr lang="en-US" sz="2000" b="1" dirty="0" err="1"/>
              <a:t>của</a:t>
            </a:r>
            <a:r>
              <a:rPr lang="en-US" sz="2000" b="1" dirty="0"/>
              <a:t> </a:t>
            </a:r>
            <a:r>
              <a:rPr lang="en-US" sz="2000" b="1" dirty="0" err="1"/>
              <a:t>biến</a:t>
            </a:r>
            <a:r>
              <a:rPr lang="en-US" sz="2000" b="1" dirty="0"/>
              <a:t> </a:t>
            </a:r>
            <a:r>
              <a:rPr lang="en-US" sz="2000" b="1" dirty="0" err="1"/>
              <a:t>cố</a:t>
            </a:r>
            <a:r>
              <a:rPr lang="en-US" sz="2000" b="1" dirty="0"/>
              <a:t> </a:t>
            </a:r>
            <a:r>
              <a:rPr lang="en-US" sz="2000" b="1" dirty="0" err="1"/>
              <a:t>ngẫu</a:t>
            </a:r>
            <a:r>
              <a:rPr lang="en-US" sz="2000" b="1" dirty="0"/>
              <a:t> </a:t>
            </a:r>
            <a:r>
              <a:rPr lang="en-US" sz="2000" b="1" dirty="0" err="1"/>
              <a:t>nhiên</a:t>
            </a:r>
            <a:r>
              <a:rPr lang="en-US" sz="2000" b="1" dirty="0"/>
              <a:t> </a:t>
            </a:r>
            <a:r>
              <a:rPr lang="en-US" sz="2000" b="1" dirty="0" err="1"/>
              <a:t>trong</a:t>
            </a:r>
            <a:r>
              <a:rPr lang="en-US" sz="2000" b="1" dirty="0"/>
              <a:t> </a:t>
            </a:r>
            <a:r>
              <a:rPr lang="en-US" sz="2000" b="1" dirty="0" err="1"/>
              <a:t>một</a:t>
            </a:r>
            <a:r>
              <a:rPr lang="en-US" sz="2000" b="1" dirty="0"/>
              <a:t> </a:t>
            </a:r>
            <a:r>
              <a:rPr lang="en-US" sz="2000" b="1" dirty="0" err="1"/>
              <a:t>số</a:t>
            </a:r>
            <a:r>
              <a:rPr lang="en-US" sz="2000" b="1" dirty="0"/>
              <a:t> </a:t>
            </a:r>
            <a:r>
              <a:rPr lang="en-US" sz="2000" b="1" dirty="0" err="1"/>
              <a:t>trò</a:t>
            </a:r>
            <a:r>
              <a:rPr lang="en-US" sz="2000" b="1" dirty="0"/>
              <a:t> </a:t>
            </a:r>
            <a:r>
              <a:rPr lang="en-US" sz="2000" b="1" dirty="0" err="1"/>
              <a:t>chơi</a:t>
            </a:r>
            <a:r>
              <a:rPr lang="en-US" sz="2000" b="1" dirty="0"/>
              <a:t> </a:t>
            </a:r>
            <a:r>
              <a:rPr lang="en-US" sz="2000" b="1" dirty="0" err="1"/>
              <a:t>đơn</a:t>
            </a:r>
            <a:r>
              <a:rPr lang="en-US" sz="2000" b="1" dirty="0"/>
              <a:t> </a:t>
            </a:r>
            <a:r>
              <a:rPr lang="en-US" sz="2000" b="1" dirty="0" err="1"/>
              <a:t>giản</a:t>
            </a:r>
            <a:r>
              <a:rPr lang="en-US" sz="2000" dirty="0"/>
              <a:t>”</a:t>
            </a:r>
            <a:endParaRPr lang="vi-VN" sz="2000" dirty="0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5F50F2C-401C-4FAE-A506-2C7FBC4811F5}"/>
              </a:ext>
            </a:extLst>
          </p:cNvPr>
          <p:cNvSpPr txBox="1"/>
          <p:nvPr/>
        </p:nvSpPr>
        <p:spPr>
          <a:xfrm>
            <a:off x="5163921" y="2242603"/>
            <a:ext cx="4070052" cy="4508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2000" dirty="0" err="1"/>
              <a:t>Làm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BT </a:t>
            </a:r>
            <a:r>
              <a:rPr lang="en-US" sz="2000" dirty="0" err="1"/>
              <a:t>trong</a:t>
            </a:r>
            <a:r>
              <a:rPr lang="en-US" sz="2000" dirty="0"/>
              <a:t> SBT</a:t>
            </a:r>
            <a:endParaRPr lang="vi-VN" sz="20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09" grpId="0"/>
      <p:bldP spid="43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40" name="Google Shape;2240;p58"/>
          <p:cNvPicPr preferRelativeResize="0"/>
          <p:nvPr/>
        </p:nvPicPr>
        <p:blipFill rotWithShape="1">
          <a:blip r:embed="rId3">
            <a:alphaModFix/>
          </a:blip>
          <a:srcRect t="30071" b="30071"/>
          <a:stretch/>
        </p:blipFill>
        <p:spPr>
          <a:xfrm>
            <a:off x="0" y="2730300"/>
            <a:ext cx="9144003" cy="2432648"/>
          </a:xfrm>
          <a:prstGeom prst="rect">
            <a:avLst/>
          </a:prstGeom>
          <a:noFill/>
          <a:ln>
            <a:noFill/>
          </a:ln>
        </p:spPr>
      </p:pic>
      <p:sp>
        <p:nvSpPr>
          <p:cNvPr id="2241" name="Google Shape;2241;p58"/>
          <p:cNvSpPr/>
          <p:nvPr/>
        </p:nvSpPr>
        <p:spPr>
          <a:xfrm>
            <a:off x="0" y="591375"/>
            <a:ext cx="9143971" cy="4265552"/>
          </a:xfrm>
          <a:custGeom>
            <a:avLst/>
            <a:gdLst/>
            <a:ahLst/>
            <a:cxnLst/>
            <a:rect l="l" t="t" r="r" b="b"/>
            <a:pathLst>
              <a:path w="52578" h="24527" extrusionOk="0">
                <a:moveTo>
                  <a:pt x="0" y="0"/>
                </a:moveTo>
                <a:lnTo>
                  <a:pt x="0" y="24526"/>
                </a:lnTo>
                <a:cubicBezTo>
                  <a:pt x="866" y="23879"/>
                  <a:pt x="1699" y="23209"/>
                  <a:pt x="2543" y="22527"/>
                </a:cubicBezTo>
                <a:cubicBezTo>
                  <a:pt x="3537" y="21718"/>
                  <a:pt x="4519" y="20897"/>
                  <a:pt x="5525" y="20111"/>
                </a:cubicBezTo>
                <a:cubicBezTo>
                  <a:pt x="6530" y="19337"/>
                  <a:pt x="7559" y="18585"/>
                  <a:pt x="8646" y="17904"/>
                </a:cubicBezTo>
                <a:cubicBezTo>
                  <a:pt x="8772" y="17823"/>
                  <a:pt x="8888" y="17753"/>
                  <a:pt x="9015" y="17673"/>
                </a:cubicBezTo>
                <a:cubicBezTo>
                  <a:pt x="11595" y="16106"/>
                  <a:pt x="14647" y="14997"/>
                  <a:pt x="17617" y="14997"/>
                </a:cubicBezTo>
                <a:cubicBezTo>
                  <a:pt x="19051" y="14997"/>
                  <a:pt x="20466" y="15255"/>
                  <a:pt x="21799" y="15847"/>
                </a:cubicBezTo>
                <a:cubicBezTo>
                  <a:pt x="23659" y="16667"/>
                  <a:pt x="25312" y="18112"/>
                  <a:pt x="27323" y="18331"/>
                </a:cubicBezTo>
                <a:cubicBezTo>
                  <a:pt x="27509" y="18351"/>
                  <a:pt x="27694" y="18361"/>
                  <a:pt x="27878" y="18361"/>
                </a:cubicBezTo>
                <a:cubicBezTo>
                  <a:pt x="30842" y="18361"/>
                  <a:pt x="33668" y="15918"/>
                  <a:pt x="36523" y="15918"/>
                </a:cubicBezTo>
                <a:cubicBezTo>
                  <a:pt x="36965" y="15918"/>
                  <a:pt x="37408" y="15977"/>
                  <a:pt x="37852" y="16112"/>
                </a:cubicBezTo>
                <a:cubicBezTo>
                  <a:pt x="39725" y="16679"/>
                  <a:pt x="41019" y="18516"/>
                  <a:pt x="42904" y="19048"/>
                </a:cubicBezTo>
                <a:cubicBezTo>
                  <a:pt x="43305" y="19161"/>
                  <a:pt x="43711" y="19210"/>
                  <a:pt x="44118" y="19210"/>
                </a:cubicBezTo>
                <a:cubicBezTo>
                  <a:pt x="45619" y="19210"/>
                  <a:pt x="47139" y="18541"/>
                  <a:pt x="48567" y="17950"/>
                </a:cubicBezTo>
                <a:cubicBezTo>
                  <a:pt x="49862" y="17419"/>
                  <a:pt x="51202" y="16921"/>
                  <a:pt x="52577" y="16702"/>
                </a:cubicBezTo>
                <a:lnTo>
                  <a:pt x="5257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3" name="Google Shape;2243;p58"/>
          <p:cNvSpPr/>
          <p:nvPr/>
        </p:nvSpPr>
        <p:spPr>
          <a:xfrm rot="4500006">
            <a:off x="7036061" y="-800284"/>
            <a:ext cx="2775887" cy="2454756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4" name="Google Shape;2244;p58"/>
          <p:cNvSpPr/>
          <p:nvPr/>
        </p:nvSpPr>
        <p:spPr>
          <a:xfrm>
            <a:off x="5812262" y="-139550"/>
            <a:ext cx="3666565" cy="1386690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5" name="Google Shape;2245;p58"/>
          <p:cNvSpPr/>
          <p:nvPr/>
        </p:nvSpPr>
        <p:spPr>
          <a:xfrm rot="-4412352">
            <a:off x="-1201549" y="457101"/>
            <a:ext cx="2856784" cy="1407784"/>
          </a:xfrm>
          <a:custGeom>
            <a:avLst/>
            <a:gdLst/>
            <a:ahLst/>
            <a:cxnLst/>
            <a:rect l="l" t="t" r="r" b="b"/>
            <a:pathLst>
              <a:path w="15179" h="7480" extrusionOk="0">
                <a:moveTo>
                  <a:pt x="10666" y="1"/>
                </a:moveTo>
                <a:cubicBezTo>
                  <a:pt x="10250" y="1"/>
                  <a:pt x="9836" y="39"/>
                  <a:pt x="9436" y="157"/>
                </a:cubicBezTo>
                <a:cubicBezTo>
                  <a:pt x="8522" y="446"/>
                  <a:pt x="7792" y="1130"/>
                  <a:pt x="6889" y="1465"/>
                </a:cubicBezTo>
                <a:cubicBezTo>
                  <a:pt x="6421" y="1638"/>
                  <a:pt x="5941" y="1703"/>
                  <a:pt x="5458" y="1703"/>
                </a:cubicBezTo>
                <a:cubicBezTo>
                  <a:pt x="4482" y="1703"/>
                  <a:pt x="3488" y="1439"/>
                  <a:pt x="2536" y="1269"/>
                </a:cubicBezTo>
                <a:cubicBezTo>
                  <a:pt x="2318" y="1229"/>
                  <a:pt x="2102" y="1207"/>
                  <a:pt x="1894" y="1207"/>
                </a:cubicBezTo>
                <a:cubicBezTo>
                  <a:pt x="1013" y="1207"/>
                  <a:pt x="264" y="1600"/>
                  <a:pt x="104" y="2704"/>
                </a:cubicBezTo>
                <a:cubicBezTo>
                  <a:pt x="1" y="3330"/>
                  <a:pt x="266" y="4001"/>
                  <a:pt x="753" y="4395"/>
                </a:cubicBezTo>
                <a:cubicBezTo>
                  <a:pt x="1205" y="4764"/>
                  <a:pt x="1785" y="4888"/>
                  <a:pt x="2377" y="4888"/>
                </a:cubicBezTo>
                <a:cubicBezTo>
                  <a:pt x="2695" y="4888"/>
                  <a:pt x="3016" y="4852"/>
                  <a:pt x="3323" y="4799"/>
                </a:cubicBezTo>
                <a:cubicBezTo>
                  <a:pt x="3994" y="4676"/>
                  <a:pt x="4672" y="4498"/>
                  <a:pt x="5347" y="4498"/>
                </a:cubicBezTo>
                <a:cubicBezTo>
                  <a:pt x="5556" y="4498"/>
                  <a:pt x="5766" y="4516"/>
                  <a:pt x="5975" y="4557"/>
                </a:cubicBezTo>
                <a:cubicBezTo>
                  <a:pt x="7421" y="4858"/>
                  <a:pt x="8383" y="6224"/>
                  <a:pt x="9667" y="6942"/>
                </a:cubicBezTo>
                <a:cubicBezTo>
                  <a:pt x="10283" y="7285"/>
                  <a:pt x="10993" y="7480"/>
                  <a:pt x="11701" y="7480"/>
                </a:cubicBezTo>
                <a:cubicBezTo>
                  <a:pt x="12018" y="7480"/>
                  <a:pt x="12335" y="7441"/>
                  <a:pt x="12643" y="7359"/>
                </a:cubicBezTo>
                <a:cubicBezTo>
                  <a:pt x="13639" y="7092"/>
                  <a:pt x="14519" y="6374"/>
                  <a:pt x="14900" y="5414"/>
                </a:cubicBezTo>
                <a:cubicBezTo>
                  <a:pt x="15121" y="4858"/>
                  <a:pt x="15178" y="4244"/>
                  <a:pt x="15167" y="3642"/>
                </a:cubicBezTo>
                <a:cubicBezTo>
                  <a:pt x="15144" y="2716"/>
                  <a:pt x="14935" y="1720"/>
                  <a:pt x="14287" y="1048"/>
                </a:cubicBezTo>
                <a:cubicBezTo>
                  <a:pt x="13557" y="296"/>
                  <a:pt x="12423" y="99"/>
                  <a:pt x="11370" y="30"/>
                </a:cubicBezTo>
                <a:cubicBezTo>
                  <a:pt x="11136" y="13"/>
                  <a:pt x="10901" y="1"/>
                  <a:pt x="106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6" name="Google Shape;2246;p58"/>
          <p:cNvSpPr/>
          <p:nvPr/>
        </p:nvSpPr>
        <p:spPr>
          <a:xfrm>
            <a:off x="-355777" y="-320885"/>
            <a:ext cx="2546516" cy="1159906"/>
          </a:xfrm>
          <a:custGeom>
            <a:avLst/>
            <a:gdLst/>
            <a:ahLst/>
            <a:cxnLst/>
            <a:rect l="l" t="t" r="r" b="b"/>
            <a:pathLst>
              <a:path w="39371" h="17933" extrusionOk="0">
                <a:moveTo>
                  <a:pt x="39240" y="1"/>
                </a:moveTo>
                <a:cubicBezTo>
                  <a:pt x="39217" y="1"/>
                  <a:pt x="39195" y="9"/>
                  <a:pt x="39177" y="30"/>
                </a:cubicBezTo>
                <a:cubicBezTo>
                  <a:pt x="37429" y="2287"/>
                  <a:pt x="35068" y="3966"/>
                  <a:pt x="32312" y="4707"/>
                </a:cubicBezTo>
                <a:cubicBezTo>
                  <a:pt x="31605" y="4893"/>
                  <a:pt x="30877" y="5019"/>
                  <a:pt x="30159" y="5078"/>
                </a:cubicBezTo>
                <a:cubicBezTo>
                  <a:pt x="29302" y="5147"/>
                  <a:pt x="28445" y="5147"/>
                  <a:pt x="27589" y="5240"/>
                </a:cubicBezTo>
                <a:cubicBezTo>
                  <a:pt x="26176" y="5390"/>
                  <a:pt x="24879" y="5853"/>
                  <a:pt x="23675" y="6629"/>
                </a:cubicBezTo>
                <a:cubicBezTo>
                  <a:pt x="21314" y="8157"/>
                  <a:pt x="19588" y="10473"/>
                  <a:pt x="17550" y="12383"/>
                </a:cubicBezTo>
                <a:cubicBezTo>
                  <a:pt x="15340" y="14456"/>
                  <a:pt x="12757" y="16238"/>
                  <a:pt x="9840" y="17153"/>
                </a:cubicBezTo>
                <a:cubicBezTo>
                  <a:pt x="8520" y="17570"/>
                  <a:pt x="7123" y="17794"/>
                  <a:pt x="5731" y="17794"/>
                </a:cubicBezTo>
                <a:cubicBezTo>
                  <a:pt x="4107" y="17794"/>
                  <a:pt x="2490" y="17489"/>
                  <a:pt x="1007" y="16828"/>
                </a:cubicBezTo>
                <a:cubicBezTo>
                  <a:pt x="671" y="16678"/>
                  <a:pt x="347" y="16504"/>
                  <a:pt x="34" y="16319"/>
                </a:cubicBezTo>
                <a:cubicBezTo>
                  <a:pt x="31" y="16318"/>
                  <a:pt x="28" y="16317"/>
                  <a:pt x="26" y="16317"/>
                </a:cubicBezTo>
                <a:cubicBezTo>
                  <a:pt x="8" y="16317"/>
                  <a:pt x="1" y="16344"/>
                  <a:pt x="11" y="16354"/>
                </a:cubicBezTo>
                <a:cubicBezTo>
                  <a:pt x="1769" y="17444"/>
                  <a:pt x="3795" y="17932"/>
                  <a:pt x="5833" y="17932"/>
                </a:cubicBezTo>
                <a:cubicBezTo>
                  <a:pt x="6761" y="17932"/>
                  <a:pt x="7692" y="17831"/>
                  <a:pt x="8602" y="17639"/>
                </a:cubicBezTo>
                <a:cubicBezTo>
                  <a:pt x="11577" y="17014"/>
                  <a:pt x="14275" y="15416"/>
                  <a:pt x="16578" y="13460"/>
                </a:cubicBezTo>
                <a:cubicBezTo>
                  <a:pt x="17701" y="12498"/>
                  <a:pt x="18731" y="11433"/>
                  <a:pt x="19762" y="10357"/>
                </a:cubicBezTo>
                <a:cubicBezTo>
                  <a:pt x="20735" y="9326"/>
                  <a:pt x="21718" y="8284"/>
                  <a:pt x="22842" y="7404"/>
                </a:cubicBezTo>
                <a:cubicBezTo>
                  <a:pt x="23941" y="6548"/>
                  <a:pt x="25180" y="5842"/>
                  <a:pt x="26558" y="5541"/>
                </a:cubicBezTo>
                <a:cubicBezTo>
                  <a:pt x="28202" y="5182"/>
                  <a:pt x="29915" y="5390"/>
                  <a:pt x="31571" y="5089"/>
                </a:cubicBezTo>
                <a:cubicBezTo>
                  <a:pt x="34327" y="4592"/>
                  <a:pt x="36954" y="3110"/>
                  <a:pt x="38737" y="944"/>
                </a:cubicBezTo>
                <a:cubicBezTo>
                  <a:pt x="38958" y="690"/>
                  <a:pt x="39143" y="412"/>
                  <a:pt x="39328" y="134"/>
                </a:cubicBezTo>
                <a:cubicBezTo>
                  <a:pt x="39371" y="74"/>
                  <a:pt x="39305" y="1"/>
                  <a:pt x="3924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47" name="Google Shape;2247;p58"/>
          <p:cNvGrpSpPr/>
          <p:nvPr/>
        </p:nvGrpSpPr>
        <p:grpSpPr>
          <a:xfrm rot="-5400000">
            <a:off x="1175462" y="400876"/>
            <a:ext cx="578995" cy="762248"/>
            <a:chOff x="2109400" y="2670450"/>
            <a:chExt cx="113200" cy="149025"/>
          </a:xfrm>
        </p:grpSpPr>
        <p:sp>
          <p:nvSpPr>
            <p:cNvPr id="2248" name="Google Shape;2248;p58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58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58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58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58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58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58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58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58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58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58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58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58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58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58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58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58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58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58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58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58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58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58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71" name="Google Shape;2271;p58"/>
          <p:cNvGrpSpPr/>
          <p:nvPr/>
        </p:nvGrpSpPr>
        <p:grpSpPr>
          <a:xfrm>
            <a:off x="8289562" y="1414776"/>
            <a:ext cx="578995" cy="762248"/>
            <a:chOff x="2109400" y="2670450"/>
            <a:chExt cx="113200" cy="149025"/>
          </a:xfrm>
        </p:grpSpPr>
        <p:sp>
          <p:nvSpPr>
            <p:cNvPr id="2272" name="Google Shape;2272;p58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58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58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58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58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58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58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58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58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1" name="Google Shape;2281;p58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2" name="Google Shape;2282;p58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58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58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58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58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58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58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58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58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58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58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58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58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95" name="Google Shape;2295;p58"/>
          <p:cNvSpPr/>
          <p:nvPr/>
        </p:nvSpPr>
        <p:spPr>
          <a:xfrm>
            <a:off x="-75688" y="1853374"/>
            <a:ext cx="1986357" cy="1742171"/>
          </a:xfrm>
          <a:custGeom>
            <a:avLst/>
            <a:gdLst/>
            <a:ahLst/>
            <a:cxnLst/>
            <a:rect l="l" t="t" r="r" b="b"/>
            <a:pathLst>
              <a:path w="21939" h="19242" extrusionOk="0">
                <a:moveTo>
                  <a:pt x="7748" y="4626"/>
                </a:moveTo>
                <a:lnTo>
                  <a:pt x="7748" y="4626"/>
                </a:lnTo>
                <a:cubicBezTo>
                  <a:pt x="7746" y="4626"/>
                  <a:pt x="7745" y="4627"/>
                  <a:pt x="7745" y="4631"/>
                </a:cubicBezTo>
                <a:cubicBezTo>
                  <a:pt x="7753" y="4631"/>
                  <a:pt x="7750" y="4626"/>
                  <a:pt x="7748" y="4626"/>
                </a:cubicBezTo>
                <a:close/>
                <a:moveTo>
                  <a:pt x="21754" y="359"/>
                </a:moveTo>
                <a:lnTo>
                  <a:pt x="21754" y="359"/>
                </a:lnTo>
                <a:cubicBezTo>
                  <a:pt x="21395" y="718"/>
                  <a:pt x="21048" y="1088"/>
                  <a:pt x="20677" y="1448"/>
                </a:cubicBezTo>
                <a:cubicBezTo>
                  <a:pt x="20284" y="1829"/>
                  <a:pt x="19867" y="2212"/>
                  <a:pt x="19438" y="2570"/>
                </a:cubicBezTo>
                <a:cubicBezTo>
                  <a:pt x="18617" y="3288"/>
                  <a:pt x="17737" y="3960"/>
                  <a:pt x="16775" y="4492"/>
                </a:cubicBezTo>
                <a:cubicBezTo>
                  <a:pt x="16394" y="4713"/>
                  <a:pt x="15988" y="4909"/>
                  <a:pt x="15583" y="5071"/>
                </a:cubicBezTo>
                <a:cubicBezTo>
                  <a:pt x="15710" y="4990"/>
                  <a:pt x="15849" y="4898"/>
                  <a:pt x="15977" y="4805"/>
                </a:cubicBezTo>
                <a:cubicBezTo>
                  <a:pt x="16312" y="4585"/>
                  <a:pt x="16625" y="4353"/>
                  <a:pt x="16926" y="4110"/>
                </a:cubicBezTo>
                <a:cubicBezTo>
                  <a:pt x="17563" y="3612"/>
                  <a:pt x="18177" y="3080"/>
                  <a:pt x="18790" y="2559"/>
                </a:cubicBezTo>
                <a:cubicBezTo>
                  <a:pt x="19160" y="2235"/>
                  <a:pt x="19531" y="1922"/>
                  <a:pt x="19890" y="1598"/>
                </a:cubicBezTo>
                <a:cubicBezTo>
                  <a:pt x="19899" y="1589"/>
                  <a:pt x="19885" y="1572"/>
                  <a:pt x="19874" y="1572"/>
                </a:cubicBezTo>
                <a:cubicBezTo>
                  <a:pt x="19871" y="1572"/>
                  <a:pt x="19869" y="1573"/>
                  <a:pt x="19867" y="1575"/>
                </a:cubicBezTo>
                <a:cubicBezTo>
                  <a:pt x="19207" y="2096"/>
                  <a:pt x="18558" y="2629"/>
                  <a:pt x="17910" y="3172"/>
                </a:cubicBezTo>
                <a:cubicBezTo>
                  <a:pt x="17320" y="3682"/>
                  <a:pt x="16718" y="4180"/>
                  <a:pt x="16081" y="4631"/>
                </a:cubicBezTo>
                <a:cubicBezTo>
                  <a:pt x="15780" y="4851"/>
                  <a:pt x="15468" y="5037"/>
                  <a:pt x="15154" y="5233"/>
                </a:cubicBezTo>
                <a:cubicBezTo>
                  <a:pt x="15143" y="5245"/>
                  <a:pt x="15131" y="5245"/>
                  <a:pt x="15131" y="5245"/>
                </a:cubicBezTo>
                <a:cubicBezTo>
                  <a:pt x="15143" y="5233"/>
                  <a:pt x="15154" y="5222"/>
                  <a:pt x="15167" y="5222"/>
                </a:cubicBezTo>
                <a:cubicBezTo>
                  <a:pt x="15363" y="5048"/>
                  <a:pt x="15502" y="4839"/>
                  <a:pt x="15653" y="4620"/>
                </a:cubicBezTo>
                <a:cubicBezTo>
                  <a:pt x="15919" y="4226"/>
                  <a:pt x="16208" y="3844"/>
                  <a:pt x="16521" y="3485"/>
                </a:cubicBezTo>
                <a:cubicBezTo>
                  <a:pt x="17771" y="2073"/>
                  <a:pt x="19427" y="1031"/>
                  <a:pt x="21233" y="498"/>
                </a:cubicBezTo>
                <a:cubicBezTo>
                  <a:pt x="21406" y="440"/>
                  <a:pt x="21580" y="406"/>
                  <a:pt x="21754" y="359"/>
                </a:cubicBezTo>
                <a:close/>
                <a:moveTo>
                  <a:pt x="12885" y="290"/>
                </a:moveTo>
                <a:lnTo>
                  <a:pt x="12885" y="290"/>
                </a:lnTo>
                <a:cubicBezTo>
                  <a:pt x="12677" y="1297"/>
                  <a:pt x="12631" y="2316"/>
                  <a:pt x="12527" y="3334"/>
                </a:cubicBezTo>
                <a:cubicBezTo>
                  <a:pt x="12411" y="4388"/>
                  <a:pt x="12203" y="5407"/>
                  <a:pt x="11740" y="6356"/>
                </a:cubicBezTo>
                <a:cubicBezTo>
                  <a:pt x="11519" y="6820"/>
                  <a:pt x="11253" y="7260"/>
                  <a:pt x="10940" y="7664"/>
                </a:cubicBezTo>
                <a:cubicBezTo>
                  <a:pt x="10929" y="7676"/>
                  <a:pt x="10906" y="7676"/>
                  <a:pt x="10894" y="7687"/>
                </a:cubicBezTo>
                <a:cubicBezTo>
                  <a:pt x="11126" y="6900"/>
                  <a:pt x="11288" y="6090"/>
                  <a:pt x="11450" y="5291"/>
                </a:cubicBezTo>
                <a:cubicBezTo>
                  <a:pt x="11612" y="4469"/>
                  <a:pt x="11809" y="3671"/>
                  <a:pt x="12041" y="2860"/>
                </a:cubicBezTo>
                <a:cubicBezTo>
                  <a:pt x="12168" y="2408"/>
                  <a:pt x="12306" y="1968"/>
                  <a:pt x="12445" y="1517"/>
                </a:cubicBezTo>
                <a:cubicBezTo>
                  <a:pt x="12445" y="1511"/>
                  <a:pt x="12443" y="1508"/>
                  <a:pt x="12440" y="1508"/>
                </a:cubicBezTo>
                <a:cubicBezTo>
                  <a:pt x="12437" y="1508"/>
                  <a:pt x="12434" y="1511"/>
                  <a:pt x="12434" y="1517"/>
                </a:cubicBezTo>
                <a:cubicBezTo>
                  <a:pt x="12144" y="2292"/>
                  <a:pt x="11902" y="3080"/>
                  <a:pt x="11693" y="3879"/>
                </a:cubicBezTo>
                <a:cubicBezTo>
                  <a:pt x="11473" y="4677"/>
                  <a:pt x="11311" y="5488"/>
                  <a:pt x="11126" y="6298"/>
                </a:cubicBezTo>
                <a:cubicBezTo>
                  <a:pt x="11010" y="6761"/>
                  <a:pt x="10894" y="7224"/>
                  <a:pt x="10755" y="7676"/>
                </a:cubicBezTo>
                <a:cubicBezTo>
                  <a:pt x="10744" y="7687"/>
                  <a:pt x="10744" y="7699"/>
                  <a:pt x="10755" y="7711"/>
                </a:cubicBezTo>
                <a:cubicBezTo>
                  <a:pt x="10744" y="7723"/>
                  <a:pt x="10744" y="7734"/>
                  <a:pt x="10732" y="7734"/>
                </a:cubicBezTo>
                <a:cubicBezTo>
                  <a:pt x="10698" y="7247"/>
                  <a:pt x="10675" y="6761"/>
                  <a:pt x="10686" y="6275"/>
                </a:cubicBezTo>
                <a:cubicBezTo>
                  <a:pt x="10709" y="5731"/>
                  <a:pt x="10767" y="5187"/>
                  <a:pt x="10871" y="4654"/>
                </a:cubicBezTo>
                <a:cubicBezTo>
                  <a:pt x="11079" y="3601"/>
                  <a:pt x="11450" y="2582"/>
                  <a:pt x="11982" y="1633"/>
                </a:cubicBezTo>
                <a:cubicBezTo>
                  <a:pt x="12249" y="1170"/>
                  <a:pt x="12550" y="718"/>
                  <a:pt x="12885" y="290"/>
                </a:cubicBezTo>
                <a:close/>
                <a:moveTo>
                  <a:pt x="16130" y="6598"/>
                </a:moveTo>
                <a:cubicBezTo>
                  <a:pt x="16874" y="6598"/>
                  <a:pt x="17616" y="6682"/>
                  <a:pt x="18339" y="6866"/>
                </a:cubicBezTo>
                <a:cubicBezTo>
                  <a:pt x="18686" y="6946"/>
                  <a:pt x="19021" y="7062"/>
                  <a:pt x="19358" y="7190"/>
                </a:cubicBezTo>
                <a:cubicBezTo>
                  <a:pt x="19520" y="7260"/>
                  <a:pt x="19670" y="7329"/>
                  <a:pt x="19832" y="7398"/>
                </a:cubicBezTo>
                <a:cubicBezTo>
                  <a:pt x="19948" y="7456"/>
                  <a:pt x="20063" y="7537"/>
                  <a:pt x="20133" y="7641"/>
                </a:cubicBezTo>
                <a:cubicBezTo>
                  <a:pt x="19843" y="7601"/>
                  <a:pt x="19548" y="7586"/>
                  <a:pt x="19253" y="7586"/>
                </a:cubicBezTo>
                <a:cubicBezTo>
                  <a:pt x="18958" y="7586"/>
                  <a:pt x="18662" y="7601"/>
                  <a:pt x="18373" y="7618"/>
                </a:cubicBezTo>
                <a:cubicBezTo>
                  <a:pt x="17748" y="7653"/>
                  <a:pt x="17135" y="7734"/>
                  <a:pt x="16521" y="7792"/>
                </a:cubicBezTo>
                <a:cubicBezTo>
                  <a:pt x="15689" y="7876"/>
                  <a:pt x="14857" y="7909"/>
                  <a:pt x="14021" y="7909"/>
                </a:cubicBezTo>
                <a:cubicBezTo>
                  <a:pt x="13590" y="7909"/>
                  <a:pt x="13157" y="7900"/>
                  <a:pt x="12723" y="7885"/>
                </a:cubicBezTo>
                <a:cubicBezTo>
                  <a:pt x="12226" y="7873"/>
                  <a:pt x="11716" y="7850"/>
                  <a:pt x="11207" y="7838"/>
                </a:cubicBezTo>
                <a:cubicBezTo>
                  <a:pt x="11288" y="7826"/>
                  <a:pt x="11369" y="7803"/>
                  <a:pt x="11450" y="7792"/>
                </a:cubicBezTo>
                <a:cubicBezTo>
                  <a:pt x="11693" y="7757"/>
                  <a:pt x="11925" y="7711"/>
                  <a:pt x="12168" y="7676"/>
                </a:cubicBezTo>
                <a:cubicBezTo>
                  <a:pt x="12643" y="7595"/>
                  <a:pt x="13117" y="7514"/>
                  <a:pt x="13592" y="7445"/>
                </a:cubicBezTo>
                <a:cubicBezTo>
                  <a:pt x="14066" y="7375"/>
                  <a:pt x="14552" y="7317"/>
                  <a:pt x="15028" y="7260"/>
                </a:cubicBezTo>
                <a:cubicBezTo>
                  <a:pt x="15442" y="7209"/>
                  <a:pt x="15857" y="7176"/>
                  <a:pt x="16280" y="7176"/>
                </a:cubicBezTo>
                <a:cubicBezTo>
                  <a:pt x="16341" y="7176"/>
                  <a:pt x="16402" y="7177"/>
                  <a:pt x="16463" y="7178"/>
                </a:cubicBezTo>
                <a:cubicBezTo>
                  <a:pt x="16729" y="7178"/>
                  <a:pt x="16996" y="7201"/>
                  <a:pt x="17262" y="7236"/>
                </a:cubicBezTo>
                <a:cubicBezTo>
                  <a:pt x="17539" y="7271"/>
                  <a:pt x="17806" y="7329"/>
                  <a:pt x="18072" y="7375"/>
                </a:cubicBezTo>
                <a:cubicBezTo>
                  <a:pt x="18075" y="7376"/>
                  <a:pt x="18078" y="7377"/>
                  <a:pt x="18081" y="7377"/>
                </a:cubicBezTo>
                <a:cubicBezTo>
                  <a:pt x="18109" y="7377"/>
                  <a:pt x="18115" y="7328"/>
                  <a:pt x="18084" y="7317"/>
                </a:cubicBezTo>
                <a:cubicBezTo>
                  <a:pt x="17852" y="7247"/>
                  <a:pt x="17609" y="7213"/>
                  <a:pt x="17377" y="7178"/>
                </a:cubicBezTo>
                <a:lnTo>
                  <a:pt x="16683" y="7109"/>
                </a:lnTo>
                <a:cubicBezTo>
                  <a:pt x="16556" y="7102"/>
                  <a:pt x="16429" y="7099"/>
                  <a:pt x="16301" y="7099"/>
                </a:cubicBezTo>
                <a:cubicBezTo>
                  <a:pt x="15953" y="7099"/>
                  <a:pt x="15603" y="7121"/>
                  <a:pt x="15247" y="7155"/>
                </a:cubicBezTo>
                <a:cubicBezTo>
                  <a:pt x="14275" y="7224"/>
                  <a:pt x="13314" y="7363"/>
                  <a:pt x="12353" y="7525"/>
                </a:cubicBezTo>
                <a:cubicBezTo>
                  <a:pt x="12075" y="7572"/>
                  <a:pt x="11809" y="7618"/>
                  <a:pt x="11542" y="7664"/>
                </a:cubicBezTo>
                <a:cubicBezTo>
                  <a:pt x="11357" y="7699"/>
                  <a:pt x="11161" y="7734"/>
                  <a:pt x="10976" y="7792"/>
                </a:cubicBezTo>
                <a:cubicBezTo>
                  <a:pt x="11542" y="7572"/>
                  <a:pt x="12098" y="7340"/>
                  <a:pt x="12677" y="7155"/>
                </a:cubicBezTo>
                <a:cubicBezTo>
                  <a:pt x="13302" y="6970"/>
                  <a:pt x="13939" y="6820"/>
                  <a:pt x="14576" y="6715"/>
                </a:cubicBezTo>
                <a:cubicBezTo>
                  <a:pt x="15090" y="6639"/>
                  <a:pt x="15610" y="6598"/>
                  <a:pt x="16130" y="6598"/>
                </a:cubicBezTo>
                <a:close/>
                <a:moveTo>
                  <a:pt x="8416" y="2768"/>
                </a:moveTo>
                <a:lnTo>
                  <a:pt x="8416" y="2768"/>
                </a:lnTo>
                <a:cubicBezTo>
                  <a:pt x="8266" y="3890"/>
                  <a:pt x="8092" y="5014"/>
                  <a:pt x="7873" y="6125"/>
                </a:cubicBezTo>
                <a:cubicBezTo>
                  <a:pt x="7641" y="7294"/>
                  <a:pt x="7340" y="8464"/>
                  <a:pt x="6923" y="9586"/>
                </a:cubicBezTo>
                <a:cubicBezTo>
                  <a:pt x="6738" y="10096"/>
                  <a:pt x="6518" y="10594"/>
                  <a:pt x="6275" y="11080"/>
                </a:cubicBezTo>
                <a:cubicBezTo>
                  <a:pt x="6275" y="10987"/>
                  <a:pt x="6263" y="10883"/>
                  <a:pt x="6263" y="10790"/>
                </a:cubicBezTo>
                <a:cubicBezTo>
                  <a:pt x="6263" y="10559"/>
                  <a:pt x="6275" y="10327"/>
                  <a:pt x="6286" y="10108"/>
                </a:cubicBezTo>
                <a:cubicBezTo>
                  <a:pt x="6309" y="9632"/>
                  <a:pt x="6379" y="9181"/>
                  <a:pt x="6460" y="8718"/>
                </a:cubicBezTo>
                <a:cubicBezTo>
                  <a:pt x="6634" y="7826"/>
                  <a:pt x="6900" y="6946"/>
                  <a:pt x="7201" y="6090"/>
                </a:cubicBezTo>
                <a:cubicBezTo>
                  <a:pt x="7374" y="5604"/>
                  <a:pt x="7560" y="5117"/>
                  <a:pt x="7745" y="4631"/>
                </a:cubicBezTo>
                <a:lnTo>
                  <a:pt x="7745" y="4631"/>
                </a:lnTo>
                <a:cubicBezTo>
                  <a:pt x="7374" y="5465"/>
                  <a:pt x="7016" y="6310"/>
                  <a:pt x="6738" y="7190"/>
                </a:cubicBezTo>
                <a:cubicBezTo>
                  <a:pt x="6484" y="8000"/>
                  <a:pt x="6286" y="8822"/>
                  <a:pt x="6194" y="9656"/>
                </a:cubicBezTo>
                <a:lnTo>
                  <a:pt x="6194" y="9644"/>
                </a:lnTo>
                <a:cubicBezTo>
                  <a:pt x="6240" y="9042"/>
                  <a:pt x="6309" y="8440"/>
                  <a:pt x="6425" y="7850"/>
                </a:cubicBezTo>
                <a:cubicBezTo>
                  <a:pt x="6646" y="6658"/>
                  <a:pt x="7016" y="5500"/>
                  <a:pt x="7525" y="4388"/>
                </a:cubicBezTo>
                <a:cubicBezTo>
                  <a:pt x="7791" y="3833"/>
                  <a:pt x="8092" y="3300"/>
                  <a:pt x="8416" y="2768"/>
                </a:cubicBezTo>
                <a:close/>
                <a:moveTo>
                  <a:pt x="13674" y="9471"/>
                </a:moveTo>
                <a:cubicBezTo>
                  <a:pt x="13998" y="9471"/>
                  <a:pt x="14322" y="9485"/>
                  <a:pt x="14645" y="9517"/>
                </a:cubicBezTo>
                <a:cubicBezTo>
                  <a:pt x="15386" y="9586"/>
                  <a:pt x="16104" y="9748"/>
                  <a:pt x="16798" y="9992"/>
                </a:cubicBezTo>
                <a:cubicBezTo>
                  <a:pt x="16162" y="10154"/>
                  <a:pt x="15537" y="10362"/>
                  <a:pt x="14900" y="10524"/>
                </a:cubicBezTo>
                <a:cubicBezTo>
                  <a:pt x="14205" y="10698"/>
                  <a:pt x="13487" y="10825"/>
                  <a:pt x="12782" y="10941"/>
                </a:cubicBezTo>
                <a:cubicBezTo>
                  <a:pt x="11369" y="11150"/>
                  <a:pt x="9945" y="11265"/>
                  <a:pt x="8521" y="11346"/>
                </a:cubicBezTo>
                <a:cubicBezTo>
                  <a:pt x="7873" y="11392"/>
                  <a:pt x="7212" y="11439"/>
                  <a:pt x="6564" y="11451"/>
                </a:cubicBezTo>
                <a:cubicBezTo>
                  <a:pt x="6958" y="11369"/>
                  <a:pt x="7340" y="11265"/>
                  <a:pt x="7722" y="11184"/>
                </a:cubicBezTo>
                <a:cubicBezTo>
                  <a:pt x="8243" y="11068"/>
                  <a:pt x="8776" y="10964"/>
                  <a:pt x="9296" y="10872"/>
                </a:cubicBezTo>
                <a:cubicBezTo>
                  <a:pt x="10361" y="10663"/>
                  <a:pt x="11439" y="10501"/>
                  <a:pt x="12515" y="10362"/>
                </a:cubicBezTo>
                <a:cubicBezTo>
                  <a:pt x="13117" y="10293"/>
                  <a:pt x="13719" y="10234"/>
                  <a:pt x="14321" y="10177"/>
                </a:cubicBezTo>
                <a:cubicBezTo>
                  <a:pt x="14333" y="10165"/>
                  <a:pt x="14333" y="10142"/>
                  <a:pt x="14321" y="10142"/>
                </a:cubicBezTo>
                <a:cubicBezTo>
                  <a:pt x="13777" y="10165"/>
                  <a:pt x="13233" y="10223"/>
                  <a:pt x="12700" y="10281"/>
                </a:cubicBezTo>
                <a:cubicBezTo>
                  <a:pt x="12156" y="10339"/>
                  <a:pt x="11624" y="10409"/>
                  <a:pt x="11091" y="10478"/>
                </a:cubicBezTo>
                <a:cubicBezTo>
                  <a:pt x="10026" y="10628"/>
                  <a:pt x="8972" y="10813"/>
                  <a:pt x="7930" y="11045"/>
                </a:cubicBezTo>
                <a:cubicBezTo>
                  <a:pt x="7641" y="11103"/>
                  <a:pt x="7340" y="11173"/>
                  <a:pt x="7050" y="11242"/>
                </a:cubicBezTo>
                <a:cubicBezTo>
                  <a:pt x="6796" y="11300"/>
                  <a:pt x="6530" y="11358"/>
                  <a:pt x="6275" y="11439"/>
                </a:cubicBezTo>
                <a:cubicBezTo>
                  <a:pt x="6275" y="11427"/>
                  <a:pt x="6275" y="11415"/>
                  <a:pt x="6286" y="11415"/>
                </a:cubicBezTo>
                <a:cubicBezTo>
                  <a:pt x="6298" y="11392"/>
                  <a:pt x="6321" y="11369"/>
                  <a:pt x="6345" y="11358"/>
                </a:cubicBezTo>
                <a:cubicBezTo>
                  <a:pt x="7664" y="10813"/>
                  <a:pt x="8984" y="10281"/>
                  <a:pt x="10361" y="9933"/>
                </a:cubicBezTo>
                <a:cubicBezTo>
                  <a:pt x="11447" y="9646"/>
                  <a:pt x="12560" y="9471"/>
                  <a:pt x="13674" y="9471"/>
                </a:cubicBezTo>
                <a:close/>
                <a:moveTo>
                  <a:pt x="5568" y="4724"/>
                </a:moveTo>
                <a:cubicBezTo>
                  <a:pt x="5337" y="6090"/>
                  <a:pt x="5082" y="7456"/>
                  <a:pt x="4770" y="8811"/>
                </a:cubicBezTo>
                <a:cubicBezTo>
                  <a:pt x="4446" y="10234"/>
                  <a:pt x="4063" y="11647"/>
                  <a:pt x="3543" y="13002"/>
                </a:cubicBezTo>
                <a:cubicBezTo>
                  <a:pt x="3322" y="13592"/>
                  <a:pt x="3080" y="14160"/>
                  <a:pt x="2813" y="14715"/>
                </a:cubicBezTo>
                <a:cubicBezTo>
                  <a:pt x="2825" y="14564"/>
                  <a:pt x="2825" y="14414"/>
                  <a:pt x="2836" y="14263"/>
                </a:cubicBezTo>
                <a:cubicBezTo>
                  <a:pt x="2859" y="13974"/>
                  <a:pt x="2895" y="13685"/>
                  <a:pt x="2918" y="13396"/>
                </a:cubicBezTo>
                <a:cubicBezTo>
                  <a:pt x="2987" y="12817"/>
                  <a:pt x="3068" y="12238"/>
                  <a:pt x="3172" y="11659"/>
                </a:cubicBezTo>
                <a:cubicBezTo>
                  <a:pt x="3392" y="10512"/>
                  <a:pt x="3693" y="9378"/>
                  <a:pt x="4087" y="8289"/>
                </a:cubicBezTo>
                <a:cubicBezTo>
                  <a:pt x="4318" y="7676"/>
                  <a:pt x="4573" y="7074"/>
                  <a:pt x="4840" y="6483"/>
                </a:cubicBezTo>
                <a:cubicBezTo>
                  <a:pt x="4847" y="6476"/>
                  <a:pt x="4833" y="6467"/>
                  <a:pt x="4823" y="6467"/>
                </a:cubicBezTo>
                <a:cubicBezTo>
                  <a:pt x="4819" y="6467"/>
                  <a:pt x="4816" y="6469"/>
                  <a:pt x="4816" y="6472"/>
                </a:cubicBezTo>
                <a:cubicBezTo>
                  <a:pt x="4261" y="7502"/>
                  <a:pt x="3855" y="8626"/>
                  <a:pt x="3543" y="9737"/>
                </a:cubicBezTo>
                <a:cubicBezTo>
                  <a:pt x="3219" y="10872"/>
                  <a:pt x="2987" y="12017"/>
                  <a:pt x="2825" y="13175"/>
                </a:cubicBezTo>
                <a:cubicBezTo>
                  <a:pt x="2790" y="13511"/>
                  <a:pt x="2744" y="13835"/>
                  <a:pt x="2709" y="14171"/>
                </a:cubicBezTo>
                <a:cubicBezTo>
                  <a:pt x="2697" y="14287"/>
                  <a:pt x="2686" y="14414"/>
                  <a:pt x="2674" y="14541"/>
                </a:cubicBezTo>
                <a:cubicBezTo>
                  <a:pt x="2651" y="13974"/>
                  <a:pt x="2628" y="13407"/>
                  <a:pt x="2628" y="12840"/>
                </a:cubicBezTo>
                <a:cubicBezTo>
                  <a:pt x="2640" y="12076"/>
                  <a:pt x="2720" y="11312"/>
                  <a:pt x="2871" y="10548"/>
                </a:cubicBezTo>
                <a:cubicBezTo>
                  <a:pt x="3172" y="9158"/>
                  <a:pt x="3728" y="7826"/>
                  <a:pt x="4411" y="6576"/>
                </a:cubicBezTo>
                <a:cubicBezTo>
                  <a:pt x="4770" y="5940"/>
                  <a:pt x="5164" y="5326"/>
                  <a:pt x="5568" y="4724"/>
                </a:cubicBezTo>
                <a:close/>
                <a:moveTo>
                  <a:pt x="9212" y="12829"/>
                </a:moveTo>
                <a:cubicBezTo>
                  <a:pt x="9480" y="12829"/>
                  <a:pt x="9747" y="12840"/>
                  <a:pt x="10014" y="12863"/>
                </a:cubicBezTo>
                <a:cubicBezTo>
                  <a:pt x="10721" y="12920"/>
                  <a:pt x="11427" y="13048"/>
                  <a:pt x="12110" y="13257"/>
                </a:cubicBezTo>
                <a:cubicBezTo>
                  <a:pt x="11554" y="13360"/>
                  <a:pt x="11033" y="13534"/>
                  <a:pt x="10500" y="13731"/>
                </a:cubicBezTo>
                <a:cubicBezTo>
                  <a:pt x="9887" y="13951"/>
                  <a:pt x="9285" y="14160"/>
                  <a:pt x="8648" y="14322"/>
                </a:cubicBezTo>
                <a:cubicBezTo>
                  <a:pt x="7363" y="14623"/>
                  <a:pt x="6055" y="14750"/>
                  <a:pt x="4747" y="14912"/>
                </a:cubicBezTo>
                <a:cubicBezTo>
                  <a:pt x="4122" y="14993"/>
                  <a:pt x="3508" y="15074"/>
                  <a:pt x="2895" y="15190"/>
                </a:cubicBezTo>
                <a:cubicBezTo>
                  <a:pt x="3635" y="14785"/>
                  <a:pt x="4457" y="14541"/>
                  <a:pt x="5267" y="14299"/>
                </a:cubicBezTo>
                <a:cubicBezTo>
                  <a:pt x="6182" y="14044"/>
                  <a:pt x="7120" y="13870"/>
                  <a:pt x="8058" y="13720"/>
                </a:cubicBezTo>
                <a:cubicBezTo>
                  <a:pt x="8579" y="13638"/>
                  <a:pt x="9111" y="13581"/>
                  <a:pt x="9644" y="13499"/>
                </a:cubicBezTo>
                <a:cubicBezTo>
                  <a:pt x="9656" y="13499"/>
                  <a:pt x="9656" y="13476"/>
                  <a:pt x="9644" y="13476"/>
                </a:cubicBezTo>
                <a:cubicBezTo>
                  <a:pt x="9157" y="13511"/>
                  <a:pt x="8671" y="13592"/>
                  <a:pt x="8197" y="13650"/>
                </a:cubicBezTo>
                <a:cubicBezTo>
                  <a:pt x="7722" y="13720"/>
                  <a:pt x="7259" y="13800"/>
                  <a:pt x="6785" y="13882"/>
                </a:cubicBezTo>
                <a:cubicBezTo>
                  <a:pt x="5846" y="14067"/>
                  <a:pt x="4897" y="14275"/>
                  <a:pt x="3994" y="14588"/>
                </a:cubicBezTo>
                <a:cubicBezTo>
                  <a:pt x="3566" y="14739"/>
                  <a:pt x="3126" y="14901"/>
                  <a:pt x="2767" y="15178"/>
                </a:cubicBezTo>
                <a:cubicBezTo>
                  <a:pt x="2779" y="15166"/>
                  <a:pt x="2779" y="15155"/>
                  <a:pt x="2779" y="15143"/>
                </a:cubicBezTo>
                <a:lnTo>
                  <a:pt x="2779" y="15132"/>
                </a:lnTo>
                <a:cubicBezTo>
                  <a:pt x="2802" y="15109"/>
                  <a:pt x="2825" y="15074"/>
                  <a:pt x="2859" y="15040"/>
                </a:cubicBezTo>
                <a:cubicBezTo>
                  <a:pt x="3786" y="14322"/>
                  <a:pt x="4840" y="13743"/>
                  <a:pt x="5962" y="13372"/>
                </a:cubicBezTo>
                <a:cubicBezTo>
                  <a:pt x="7006" y="13018"/>
                  <a:pt x="8109" y="12829"/>
                  <a:pt x="9212" y="12829"/>
                </a:cubicBezTo>
                <a:close/>
                <a:moveTo>
                  <a:pt x="13013" y="0"/>
                </a:moveTo>
                <a:cubicBezTo>
                  <a:pt x="13001" y="35"/>
                  <a:pt x="12921" y="105"/>
                  <a:pt x="12897" y="128"/>
                </a:cubicBezTo>
                <a:lnTo>
                  <a:pt x="12758" y="301"/>
                </a:lnTo>
                <a:cubicBezTo>
                  <a:pt x="12677" y="406"/>
                  <a:pt x="12596" y="509"/>
                  <a:pt x="12515" y="625"/>
                </a:cubicBezTo>
                <a:cubicBezTo>
                  <a:pt x="12353" y="846"/>
                  <a:pt x="12203" y="1077"/>
                  <a:pt x="12064" y="1309"/>
                </a:cubicBezTo>
                <a:cubicBezTo>
                  <a:pt x="11786" y="1772"/>
                  <a:pt x="11542" y="2258"/>
                  <a:pt x="11334" y="2768"/>
                </a:cubicBezTo>
                <a:cubicBezTo>
                  <a:pt x="10917" y="3774"/>
                  <a:pt x="10662" y="4839"/>
                  <a:pt x="10582" y="5928"/>
                </a:cubicBezTo>
                <a:cubicBezTo>
                  <a:pt x="10547" y="6344"/>
                  <a:pt x="10570" y="6750"/>
                  <a:pt x="10582" y="7167"/>
                </a:cubicBezTo>
                <a:cubicBezTo>
                  <a:pt x="10593" y="7271"/>
                  <a:pt x="10593" y="7375"/>
                  <a:pt x="10605" y="7479"/>
                </a:cubicBezTo>
                <a:lnTo>
                  <a:pt x="10605" y="7630"/>
                </a:lnTo>
                <a:cubicBezTo>
                  <a:pt x="10616" y="7676"/>
                  <a:pt x="10628" y="7734"/>
                  <a:pt x="10616" y="7780"/>
                </a:cubicBezTo>
                <a:cubicBezTo>
                  <a:pt x="10605" y="7815"/>
                  <a:pt x="10582" y="7838"/>
                  <a:pt x="10570" y="7873"/>
                </a:cubicBezTo>
                <a:cubicBezTo>
                  <a:pt x="10477" y="7977"/>
                  <a:pt x="10361" y="8047"/>
                  <a:pt x="10246" y="8127"/>
                </a:cubicBezTo>
                <a:cubicBezTo>
                  <a:pt x="10107" y="8220"/>
                  <a:pt x="9980" y="8313"/>
                  <a:pt x="9841" y="8405"/>
                </a:cubicBezTo>
                <a:cubicBezTo>
                  <a:pt x="9713" y="8498"/>
                  <a:pt x="9574" y="8590"/>
                  <a:pt x="9447" y="8695"/>
                </a:cubicBezTo>
                <a:cubicBezTo>
                  <a:pt x="9355" y="8753"/>
                  <a:pt x="9262" y="8822"/>
                  <a:pt x="9169" y="8891"/>
                </a:cubicBezTo>
                <a:cubicBezTo>
                  <a:pt x="8938" y="9066"/>
                  <a:pt x="8717" y="9239"/>
                  <a:pt x="8486" y="9413"/>
                </a:cubicBezTo>
                <a:cubicBezTo>
                  <a:pt x="8266" y="9586"/>
                  <a:pt x="8046" y="9807"/>
                  <a:pt x="7814" y="9945"/>
                </a:cubicBezTo>
                <a:cubicBezTo>
                  <a:pt x="7305" y="10362"/>
                  <a:pt x="6808" y="10790"/>
                  <a:pt x="6321" y="11219"/>
                </a:cubicBezTo>
                <a:cubicBezTo>
                  <a:pt x="6819" y="10247"/>
                  <a:pt x="7189" y="9205"/>
                  <a:pt x="7479" y="8151"/>
                </a:cubicBezTo>
                <a:cubicBezTo>
                  <a:pt x="7803" y="6993"/>
                  <a:pt x="8023" y="5801"/>
                  <a:pt x="8220" y="4620"/>
                </a:cubicBezTo>
                <a:cubicBezTo>
                  <a:pt x="8324" y="3936"/>
                  <a:pt x="8416" y="3265"/>
                  <a:pt x="8521" y="2593"/>
                </a:cubicBezTo>
                <a:cubicBezTo>
                  <a:pt x="8528" y="2558"/>
                  <a:pt x="8504" y="2539"/>
                  <a:pt x="8479" y="2539"/>
                </a:cubicBezTo>
                <a:cubicBezTo>
                  <a:pt x="8464" y="2539"/>
                  <a:pt x="8448" y="2546"/>
                  <a:pt x="8440" y="2559"/>
                </a:cubicBezTo>
                <a:cubicBezTo>
                  <a:pt x="7768" y="3566"/>
                  <a:pt x="7248" y="4689"/>
                  <a:pt x="6854" y="5824"/>
                </a:cubicBezTo>
                <a:cubicBezTo>
                  <a:pt x="6448" y="6993"/>
                  <a:pt x="6182" y="8197"/>
                  <a:pt x="6078" y="9424"/>
                </a:cubicBezTo>
                <a:cubicBezTo>
                  <a:pt x="6020" y="10096"/>
                  <a:pt x="5997" y="10779"/>
                  <a:pt x="6055" y="11462"/>
                </a:cubicBezTo>
                <a:cubicBezTo>
                  <a:pt x="6020" y="11462"/>
                  <a:pt x="6008" y="11485"/>
                  <a:pt x="6008" y="11520"/>
                </a:cubicBezTo>
                <a:cubicBezTo>
                  <a:pt x="5175" y="12284"/>
                  <a:pt x="4388" y="13095"/>
                  <a:pt x="3647" y="13939"/>
                </a:cubicBezTo>
                <a:cubicBezTo>
                  <a:pt x="3369" y="14252"/>
                  <a:pt x="3103" y="14564"/>
                  <a:pt x="2848" y="14889"/>
                </a:cubicBezTo>
                <a:cubicBezTo>
                  <a:pt x="2825" y="14912"/>
                  <a:pt x="2813" y="14924"/>
                  <a:pt x="2802" y="14947"/>
                </a:cubicBezTo>
                <a:lnTo>
                  <a:pt x="2802" y="14912"/>
                </a:lnTo>
                <a:cubicBezTo>
                  <a:pt x="3381" y="13743"/>
                  <a:pt x="3855" y="12516"/>
                  <a:pt x="4225" y="11253"/>
                </a:cubicBezTo>
                <a:cubicBezTo>
                  <a:pt x="4654" y="9841"/>
                  <a:pt x="4966" y="8405"/>
                  <a:pt x="5244" y="6970"/>
                </a:cubicBezTo>
                <a:cubicBezTo>
                  <a:pt x="5395" y="6159"/>
                  <a:pt x="5545" y="5338"/>
                  <a:pt x="5696" y="4527"/>
                </a:cubicBezTo>
                <a:cubicBezTo>
                  <a:pt x="5696" y="4502"/>
                  <a:pt x="5667" y="4478"/>
                  <a:pt x="5642" y="4478"/>
                </a:cubicBezTo>
                <a:cubicBezTo>
                  <a:pt x="5631" y="4478"/>
                  <a:pt x="5622" y="4482"/>
                  <a:pt x="5615" y="4492"/>
                </a:cubicBezTo>
                <a:cubicBezTo>
                  <a:pt x="4781" y="5662"/>
                  <a:pt x="4052" y="6923"/>
                  <a:pt x="3497" y="8255"/>
                </a:cubicBezTo>
                <a:cubicBezTo>
                  <a:pt x="2929" y="9598"/>
                  <a:pt x="2581" y="11022"/>
                  <a:pt x="2524" y="12480"/>
                </a:cubicBezTo>
                <a:cubicBezTo>
                  <a:pt x="2489" y="13372"/>
                  <a:pt x="2524" y="14263"/>
                  <a:pt x="2605" y="15143"/>
                </a:cubicBezTo>
                <a:cubicBezTo>
                  <a:pt x="2594" y="15155"/>
                  <a:pt x="2594" y="15166"/>
                  <a:pt x="2581" y="15178"/>
                </a:cubicBezTo>
                <a:lnTo>
                  <a:pt x="2581" y="15190"/>
                </a:lnTo>
                <a:cubicBezTo>
                  <a:pt x="2570" y="15190"/>
                  <a:pt x="2570" y="15202"/>
                  <a:pt x="2570" y="15213"/>
                </a:cubicBezTo>
                <a:cubicBezTo>
                  <a:pt x="2570" y="15225"/>
                  <a:pt x="2558" y="15225"/>
                  <a:pt x="2558" y="15248"/>
                </a:cubicBezTo>
                <a:cubicBezTo>
                  <a:pt x="2234" y="15642"/>
                  <a:pt x="1910" y="16046"/>
                  <a:pt x="1609" y="16463"/>
                </a:cubicBezTo>
                <a:cubicBezTo>
                  <a:pt x="1227" y="16996"/>
                  <a:pt x="880" y="17563"/>
                  <a:pt x="544" y="18142"/>
                </a:cubicBezTo>
                <a:cubicBezTo>
                  <a:pt x="359" y="18466"/>
                  <a:pt x="173" y="18791"/>
                  <a:pt x="11" y="19138"/>
                </a:cubicBezTo>
                <a:cubicBezTo>
                  <a:pt x="0" y="19161"/>
                  <a:pt x="11" y="19184"/>
                  <a:pt x="34" y="19195"/>
                </a:cubicBezTo>
                <a:cubicBezTo>
                  <a:pt x="34" y="19207"/>
                  <a:pt x="23" y="19219"/>
                  <a:pt x="23" y="19231"/>
                </a:cubicBezTo>
                <a:cubicBezTo>
                  <a:pt x="11" y="19242"/>
                  <a:pt x="34" y="19242"/>
                  <a:pt x="34" y="19242"/>
                </a:cubicBezTo>
                <a:cubicBezTo>
                  <a:pt x="46" y="19219"/>
                  <a:pt x="46" y="19207"/>
                  <a:pt x="58" y="19195"/>
                </a:cubicBezTo>
                <a:cubicBezTo>
                  <a:pt x="70" y="19195"/>
                  <a:pt x="81" y="19195"/>
                  <a:pt x="93" y="19172"/>
                </a:cubicBezTo>
                <a:cubicBezTo>
                  <a:pt x="301" y="18814"/>
                  <a:pt x="510" y="18443"/>
                  <a:pt x="706" y="18084"/>
                </a:cubicBezTo>
                <a:cubicBezTo>
                  <a:pt x="1285" y="17147"/>
                  <a:pt x="1922" y="16232"/>
                  <a:pt x="2605" y="15364"/>
                </a:cubicBezTo>
                <a:lnTo>
                  <a:pt x="2617" y="15364"/>
                </a:lnTo>
                <a:cubicBezTo>
                  <a:pt x="3890" y="15109"/>
                  <a:pt x="5198" y="14993"/>
                  <a:pt x="6495" y="14819"/>
                </a:cubicBezTo>
                <a:cubicBezTo>
                  <a:pt x="7132" y="14726"/>
                  <a:pt x="7768" y="14634"/>
                  <a:pt x="8405" y="14484"/>
                </a:cubicBezTo>
                <a:cubicBezTo>
                  <a:pt x="9031" y="14345"/>
                  <a:pt x="9644" y="14160"/>
                  <a:pt x="10246" y="13939"/>
                </a:cubicBezTo>
                <a:cubicBezTo>
                  <a:pt x="10929" y="13685"/>
                  <a:pt x="11612" y="13430"/>
                  <a:pt x="12342" y="13314"/>
                </a:cubicBezTo>
                <a:cubicBezTo>
                  <a:pt x="12399" y="13314"/>
                  <a:pt x="12411" y="13233"/>
                  <a:pt x="12342" y="13210"/>
                </a:cubicBezTo>
                <a:cubicBezTo>
                  <a:pt x="11340" y="12902"/>
                  <a:pt x="10295" y="12746"/>
                  <a:pt x="9247" y="12746"/>
                </a:cubicBezTo>
                <a:cubicBezTo>
                  <a:pt x="8877" y="12746"/>
                  <a:pt x="8507" y="12765"/>
                  <a:pt x="8139" y="12805"/>
                </a:cubicBezTo>
                <a:cubicBezTo>
                  <a:pt x="6831" y="12932"/>
                  <a:pt x="5545" y="13337"/>
                  <a:pt x="4376" y="13951"/>
                </a:cubicBezTo>
                <a:cubicBezTo>
                  <a:pt x="3913" y="14206"/>
                  <a:pt x="3461" y="14495"/>
                  <a:pt x="3045" y="14808"/>
                </a:cubicBezTo>
                <a:cubicBezTo>
                  <a:pt x="3126" y="14715"/>
                  <a:pt x="3207" y="14611"/>
                  <a:pt x="3288" y="14507"/>
                </a:cubicBezTo>
                <a:cubicBezTo>
                  <a:pt x="4156" y="13476"/>
                  <a:pt x="5105" y="12504"/>
                  <a:pt x="6101" y="11577"/>
                </a:cubicBezTo>
                <a:cubicBezTo>
                  <a:pt x="6819" y="11577"/>
                  <a:pt x="7537" y="11520"/>
                  <a:pt x="8266" y="11474"/>
                </a:cubicBezTo>
                <a:cubicBezTo>
                  <a:pt x="8984" y="11439"/>
                  <a:pt x="9690" y="11381"/>
                  <a:pt x="10408" y="11323"/>
                </a:cubicBezTo>
                <a:cubicBezTo>
                  <a:pt x="11832" y="11196"/>
                  <a:pt x="13256" y="11011"/>
                  <a:pt x="14645" y="10686"/>
                </a:cubicBezTo>
                <a:cubicBezTo>
                  <a:pt x="15444" y="10501"/>
                  <a:pt x="16232" y="10234"/>
                  <a:pt x="17030" y="10061"/>
                </a:cubicBezTo>
                <a:cubicBezTo>
                  <a:pt x="17076" y="10049"/>
                  <a:pt x="17088" y="9969"/>
                  <a:pt x="17042" y="9945"/>
                </a:cubicBezTo>
                <a:cubicBezTo>
                  <a:pt x="15991" y="9543"/>
                  <a:pt x="14854" y="9379"/>
                  <a:pt x="13727" y="9379"/>
                </a:cubicBezTo>
                <a:cubicBezTo>
                  <a:pt x="13426" y="9379"/>
                  <a:pt x="13126" y="9391"/>
                  <a:pt x="12828" y="9413"/>
                </a:cubicBezTo>
                <a:cubicBezTo>
                  <a:pt x="11357" y="9529"/>
                  <a:pt x="9922" y="9899"/>
                  <a:pt x="8544" y="10397"/>
                </a:cubicBezTo>
                <a:cubicBezTo>
                  <a:pt x="7850" y="10651"/>
                  <a:pt x="7166" y="10929"/>
                  <a:pt x="6484" y="11230"/>
                </a:cubicBezTo>
                <a:cubicBezTo>
                  <a:pt x="6785" y="10964"/>
                  <a:pt x="7073" y="10710"/>
                  <a:pt x="7374" y="10455"/>
                </a:cubicBezTo>
                <a:cubicBezTo>
                  <a:pt x="7861" y="10049"/>
                  <a:pt x="8359" y="9656"/>
                  <a:pt x="8868" y="9274"/>
                </a:cubicBezTo>
                <a:cubicBezTo>
                  <a:pt x="9111" y="9077"/>
                  <a:pt x="9378" y="8891"/>
                  <a:pt x="9633" y="8706"/>
                </a:cubicBezTo>
                <a:cubicBezTo>
                  <a:pt x="9887" y="8521"/>
                  <a:pt x="10165" y="8359"/>
                  <a:pt x="10408" y="8163"/>
                </a:cubicBezTo>
                <a:cubicBezTo>
                  <a:pt x="10625" y="7982"/>
                  <a:pt x="10870" y="7949"/>
                  <a:pt x="11132" y="7949"/>
                </a:cubicBezTo>
                <a:cubicBezTo>
                  <a:pt x="11206" y="7949"/>
                  <a:pt x="11281" y="7952"/>
                  <a:pt x="11357" y="7954"/>
                </a:cubicBezTo>
                <a:cubicBezTo>
                  <a:pt x="12206" y="8003"/>
                  <a:pt x="13058" y="8035"/>
                  <a:pt x="13908" y="8035"/>
                </a:cubicBezTo>
                <a:cubicBezTo>
                  <a:pt x="14682" y="8035"/>
                  <a:pt x="15453" y="8008"/>
                  <a:pt x="16220" y="7942"/>
                </a:cubicBezTo>
                <a:cubicBezTo>
                  <a:pt x="17222" y="7857"/>
                  <a:pt x="18223" y="7701"/>
                  <a:pt x="19216" y="7701"/>
                </a:cubicBezTo>
                <a:cubicBezTo>
                  <a:pt x="19565" y="7701"/>
                  <a:pt x="19914" y="7721"/>
                  <a:pt x="20261" y="7769"/>
                </a:cubicBezTo>
                <a:cubicBezTo>
                  <a:pt x="20261" y="7537"/>
                  <a:pt x="20029" y="7386"/>
                  <a:pt x="19821" y="7294"/>
                </a:cubicBezTo>
                <a:cubicBezTo>
                  <a:pt x="18670" y="6749"/>
                  <a:pt x="17396" y="6503"/>
                  <a:pt x="16121" y="6503"/>
                </a:cubicBezTo>
                <a:cubicBezTo>
                  <a:pt x="15934" y="6503"/>
                  <a:pt x="15747" y="6508"/>
                  <a:pt x="15560" y="6519"/>
                </a:cubicBezTo>
                <a:cubicBezTo>
                  <a:pt x="14101" y="6599"/>
                  <a:pt x="12677" y="6993"/>
                  <a:pt x="11334" y="7561"/>
                </a:cubicBezTo>
                <a:cubicBezTo>
                  <a:pt x="12365" y="6820"/>
                  <a:pt x="13476" y="6171"/>
                  <a:pt x="14634" y="5650"/>
                </a:cubicBezTo>
                <a:cubicBezTo>
                  <a:pt x="14715" y="5604"/>
                  <a:pt x="14807" y="5569"/>
                  <a:pt x="14889" y="5523"/>
                </a:cubicBezTo>
                <a:cubicBezTo>
                  <a:pt x="15039" y="5465"/>
                  <a:pt x="15190" y="5395"/>
                  <a:pt x="15340" y="5326"/>
                </a:cubicBezTo>
                <a:lnTo>
                  <a:pt x="16173" y="4944"/>
                </a:lnTo>
                <a:cubicBezTo>
                  <a:pt x="18408" y="3833"/>
                  <a:pt x="20237" y="2061"/>
                  <a:pt x="21939" y="244"/>
                </a:cubicBezTo>
                <a:cubicBezTo>
                  <a:pt x="21916" y="244"/>
                  <a:pt x="21893" y="255"/>
                  <a:pt x="21869" y="255"/>
                </a:cubicBezTo>
                <a:cubicBezTo>
                  <a:pt x="19762" y="730"/>
                  <a:pt x="17783" y="1852"/>
                  <a:pt x="16394" y="3508"/>
                </a:cubicBezTo>
                <a:cubicBezTo>
                  <a:pt x="15954" y="4018"/>
                  <a:pt x="15583" y="4574"/>
                  <a:pt x="15097" y="5037"/>
                </a:cubicBezTo>
                <a:cubicBezTo>
                  <a:pt x="13974" y="6102"/>
                  <a:pt x="12388" y="6530"/>
                  <a:pt x="11184" y="7502"/>
                </a:cubicBezTo>
                <a:cubicBezTo>
                  <a:pt x="11982" y="6472"/>
                  <a:pt x="12342" y="5164"/>
                  <a:pt x="12538" y="3879"/>
                </a:cubicBezTo>
                <a:cubicBezTo>
                  <a:pt x="12735" y="2582"/>
                  <a:pt x="12770" y="1274"/>
                  <a:pt x="13013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96" name="Google Shape;2296;p58"/>
          <p:cNvSpPr/>
          <p:nvPr/>
        </p:nvSpPr>
        <p:spPr>
          <a:xfrm>
            <a:off x="2798235" y="2681379"/>
            <a:ext cx="4250100" cy="253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98" name="Google Shape;2298;p58"/>
          <p:cNvGrpSpPr/>
          <p:nvPr/>
        </p:nvGrpSpPr>
        <p:grpSpPr>
          <a:xfrm rot="-899853">
            <a:off x="8169663" y="2138704"/>
            <a:ext cx="1136652" cy="1595544"/>
            <a:chOff x="7954394" y="2293791"/>
            <a:chExt cx="1424408" cy="1999475"/>
          </a:xfrm>
        </p:grpSpPr>
        <p:sp>
          <p:nvSpPr>
            <p:cNvPr id="2299" name="Google Shape;2299;p58"/>
            <p:cNvSpPr/>
            <p:nvPr/>
          </p:nvSpPr>
          <p:spPr>
            <a:xfrm rot="-1082354">
              <a:off x="8211756" y="2390240"/>
              <a:ext cx="909684" cy="1806577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58"/>
            <p:cNvSpPr/>
            <p:nvPr/>
          </p:nvSpPr>
          <p:spPr>
            <a:xfrm rot="-1082354">
              <a:off x="8562076" y="3436499"/>
              <a:ext cx="453886" cy="377601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17907120-7BED-42EF-8084-E10346C1CFF9}"/>
              </a:ext>
            </a:extLst>
          </p:cNvPr>
          <p:cNvSpPr txBox="1"/>
          <p:nvPr/>
        </p:nvSpPr>
        <p:spPr>
          <a:xfrm>
            <a:off x="1970644" y="1217908"/>
            <a:ext cx="6209923" cy="1457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600" b="1" dirty="0">
                <a:solidFill>
                  <a:srgbClr val="C00000"/>
                </a:solidFill>
              </a:rPr>
              <a:t>HẸN GẶP LẠI CÁC EM Ở TIẾT HỌC SAU!!</a:t>
            </a:r>
            <a:endParaRPr lang="vi-VN" sz="3600" b="1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2" name="Google Shape;1822;p47"/>
          <p:cNvPicPr preferRelativeResize="0"/>
          <p:nvPr/>
        </p:nvPicPr>
        <p:blipFill rotWithShape="1">
          <a:blip r:embed="rId3"/>
          <a:srcRect l="25627" r="11188"/>
          <a:stretch/>
        </p:blipFill>
        <p:spPr>
          <a:xfrm>
            <a:off x="5422382" y="697081"/>
            <a:ext cx="3332329" cy="3515972"/>
          </a:xfrm>
          <a:prstGeom prst="rect">
            <a:avLst/>
          </a:prstGeom>
          <a:noFill/>
          <a:ln>
            <a:noFill/>
          </a:ln>
        </p:spPr>
      </p:pic>
      <p:sp>
        <p:nvSpPr>
          <p:cNvPr id="1823" name="Google Shape;1823;p47"/>
          <p:cNvSpPr/>
          <p:nvPr/>
        </p:nvSpPr>
        <p:spPr>
          <a:xfrm>
            <a:off x="4707713" y="128364"/>
            <a:ext cx="4706256" cy="4395744"/>
          </a:xfrm>
          <a:custGeom>
            <a:avLst/>
            <a:gdLst/>
            <a:ahLst/>
            <a:cxnLst/>
            <a:rect l="l" t="t" r="r" b="b"/>
            <a:pathLst>
              <a:path w="40107" h="37460" extrusionOk="0">
                <a:moveTo>
                  <a:pt x="16711" y="5170"/>
                </a:moveTo>
                <a:cubicBezTo>
                  <a:pt x="17988" y="5170"/>
                  <a:pt x="19267" y="5544"/>
                  <a:pt x="20354" y="6311"/>
                </a:cubicBezTo>
                <a:cubicBezTo>
                  <a:pt x="21891" y="7385"/>
                  <a:pt x="23660" y="8044"/>
                  <a:pt x="25532" y="8171"/>
                </a:cubicBezTo>
                <a:cubicBezTo>
                  <a:pt x="28179" y="8345"/>
                  <a:pt x="30780" y="9489"/>
                  <a:pt x="32756" y="11592"/>
                </a:cubicBezTo>
                <a:cubicBezTo>
                  <a:pt x="36674" y="15776"/>
                  <a:pt x="36651" y="22364"/>
                  <a:pt x="32721" y="26514"/>
                </a:cubicBezTo>
                <a:cubicBezTo>
                  <a:pt x="30563" y="28791"/>
                  <a:pt x="27679" y="29930"/>
                  <a:pt x="24793" y="29930"/>
                </a:cubicBezTo>
                <a:cubicBezTo>
                  <a:pt x="24589" y="29930"/>
                  <a:pt x="24384" y="29924"/>
                  <a:pt x="24180" y="29912"/>
                </a:cubicBezTo>
                <a:cubicBezTo>
                  <a:pt x="23961" y="29899"/>
                  <a:pt x="23742" y="29893"/>
                  <a:pt x="23524" y="29893"/>
                </a:cubicBezTo>
                <a:cubicBezTo>
                  <a:pt x="21594" y="29893"/>
                  <a:pt x="19684" y="30401"/>
                  <a:pt x="18054" y="31449"/>
                </a:cubicBezTo>
                <a:cubicBezTo>
                  <a:pt x="16580" y="32390"/>
                  <a:pt x="14897" y="32848"/>
                  <a:pt x="13218" y="32848"/>
                </a:cubicBezTo>
                <a:cubicBezTo>
                  <a:pt x="10854" y="32848"/>
                  <a:pt x="8496" y="31940"/>
                  <a:pt x="6739" y="30190"/>
                </a:cubicBezTo>
                <a:cubicBezTo>
                  <a:pt x="3190" y="26630"/>
                  <a:pt x="3190" y="20874"/>
                  <a:pt x="6739" y="17314"/>
                </a:cubicBezTo>
                <a:cubicBezTo>
                  <a:pt x="6819" y="17233"/>
                  <a:pt x="6901" y="17163"/>
                  <a:pt x="6981" y="17083"/>
                </a:cubicBezTo>
                <a:cubicBezTo>
                  <a:pt x="8773" y="15419"/>
                  <a:pt x="10021" y="13222"/>
                  <a:pt x="10322" y="10795"/>
                </a:cubicBezTo>
                <a:cubicBezTo>
                  <a:pt x="10484" y="9419"/>
                  <a:pt x="11096" y="8091"/>
                  <a:pt x="12148" y="7038"/>
                </a:cubicBezTo>
                <a:cubicBezTo>
                  <a:pt x="13379" y="5808"/>
                  <a:pt x="15043" y="5170"/>
                  <a:pt x="16711" y="5170"/>
                </a:cubicBezTo>
                <a:close/>
                <a:moveTo>
                  <a:pt x="0" y="0"/>
                </a:moveTo>
                <a:lnTo>
                  <a:pt x="0" y="37459"/>
                </a:lnTo>
                <a:lnTo>
                  <a:pt x="40107" y="37459"/>
                </a:lnTo>
                <a:lnTo>
                  <a:pt x="40107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4" name="Google Shape;1824;p47"/>
          <p:cNvSpPr/>
          <p:nvPr/>
        </p:nvSpPr>
        <p:spPr>
          <a:xfrm>
            <a:off x="1041113" y="3798204"/>
            <a:ext cx="3666600" cy="12117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8" name="Google Shape;1828;p47"/>
          <p:cNvSpPr/>
          <p:nvPr/>
        </p:nvSpPr>
        <p:spPr>
          <a:xfrm rot="4500006">
            <a:off x="7036061" y="-800284"/>
            <a:ext cx="2775887" cy="2454756"/>
          </a:xfrm>
          <a:custGeom>
            <a:avLst/>
            <a:gdLst/>
            <a:ahLst/>
            <a:cxnLst/>
            <a:rect l="l" t="t" r="r" b="b"/>
            <a:pathLst>
              <a:path w="42918" h="37953" extrusionOk="0">
                <a:moveTo>
                  <a:pt x="25132" y="1"/>
                </a:moveTo>
                <a:cubicBezTo>
                  <a:pt x="20187" y="1"/>
                  <a:pt x="15273" y="966"/>
                  <a:pt x="11033" y="3441"/>
                </a:cubicBezTo>
                <a:cubicBezTo>
                  <a:pt x="5604" y="6601"/>
                  <a:pt x="1644" y="12181"/>
                  <a:pt x="451" y="18341"/>
                </a:cubicBezTo>
                <a:cubicBezTo>
                  <a:pt x="104" y="20159"/>
                  <a:pt x="0" y="22022"/>
                  <a:pt x="116" y="23863"/>
                </a:cubicBezTo>
                <a:cubicBezTo>
                  <a:pt x="232" y="25704"/>
                  <a:pt x="579" y="27545"/>
                  <a:pt x="1146" y="29305"/>
                </a:cubicBezTo>
                <a:cubicBezTo>
                  <a:pt x="1702" y="31065"/>
                  <a:pt x="2489" y="32755"/>
                  <a:pt x="3461" y="34317"/>
                </a:cubicBezTo>
                <a:cubicBezTo>
                  <a:pt x="3844" y="34931"/>
                  <a:pt x="4238" y="35637"/>
                  <a:pt x="4840" y="36054"/>
                </a:cubicBezTo>
                <a:cubicBezTo>
                  <a:pt x="5071" y="36228"/>
                  <a:pt x="5326" y="36355"/>
                  <a:pt x="5569" y="36494"/>
                </a:cubicBezTo>
                <a:cubicBezTo>
                  <a:pt x="5928" y="36725"/>
                  <a:pt x="6275" y="36980"/>
                  <a:pt x="6657" y="37177"/>
                </a:cubicBezTo>
                <a:cubicBezTo>
                  <a:pt x="7671" y="37707"/>
                  <a:pt x="8814" y="37952"/>
                  <a:pt x="9958" y="37952"/>
                </a:cubicBezTo>
                <a:cubicBezTo>
                  <a:pt x="10590" y="37952"/>
                  <a:pt x="11222" y="37877"/>
                  <a:pt x="11832" y="37733"/>
                </a:cubicBezTo>
                <a:cubicBezTo>
                  <a:pt x="12041" y="37675"/>
                  <a:pt x="12249" y="37617"/>
                  <a:pt x="12458" y="37548"/>
                </a:cubicBezTo>
                <a:cubicBezTo>
                  <a:pt x="14969" y="36725"/>
                  <a:pt x="17019" y="34827"/>
                  <a:pt x="18594" y="32697"/>
                </a:cubicBezTo>
                <a:cubicBezTo>
                  <a:pt x="20168" y="30566"/>
                  <a:pt x="21349" y="28181"/>
                  <a:pt x="22726" y="25924"/>
                </a:cubicBezTo>
                <a:cubicBezTo>
                  <a:pt x="24092" y="23655"/>
                  <a:pt x="25713" y="21466"/>
                  <a:pt x="27902" y="19985"/>
                </a:cubicBezTo>
                <a:cubicBezTo>
                  <a:pt x="30414" y="18294"/>
                  <a:pt x="33470" y="17669"/>
                  <a:pt x="36261" y="16511"/>
                </a:cubicBezTo>
                <a:cubicBezTo>
                  <a:pt x="39050" y="15354"/>
                  <a:pt x="41829" y="13328"/>
                  <a:pt x="42397" y="10352"/>
                </a:cubicBezTo>
                <a:cubicBezTo>
                  <a:pt x="42917" y="7620"/>
                  <a:pt x="41343" y="4807"/>
                  <a:pt x="39097" y="3174"/>
                </a:cubicBezTo>
                <a:cubicBezTo>
                  <a:pt x="36851" y="1530"/>
                  <a:pt x="34049" y="871"/>
                  <a:pt x="31293" y="465"/>
                </a:cubicBezTo>
                <a:cubicBezTo>
                  <a:pt x="29265" y="169"/>
                  <a:pt x="27196" y="1"/>
                  <a:pt x="2513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29" name="Google Shape;1829;p47"/>
          <p:cNvSpPr/>
          <p:nvPr/>
        </p:nvSpPr>
        <p:spPr>
          <a:xfrm rot="2700000" flipH="1">
            <a:off x="6248757" y="3942447"/>
            <a:ext cx="1108564" cy="1693801"/>
          </a:xfrm>
          <a:custGeom>
            <a:avLst/>
            <a:gdLst/>
            <a:ahLst/>
            <a:cxnLst/>
            <a:rect l="l" t="t" r="r" b="b"/>
            <a:pathLst>
              <a:path w="16169" h="24705" extrusionOk="0">
                <a:moveTo>
                  <a:pt x="10767" y="265"/>
                </a:moveTo>
                <a:lnTo>
                  <a:pt x="10767" y="265"/>
                </a:lnTo>
                <a:cubicBezTo>
                  <a:pt x="10570" y="1318"/>
                  <a:pt x="9957" y="2256"/>
                  <a:pt x="9355" y="3124"/>
                </a:cubicBezTo>
                <a:cubicBezTo>
                  <a:pt x="9019" y="3611"/>
                  <a:pt x="8660" y="4086"/>
                  <a:pt x="8290" y="4549"/>
                </a:cubicBezTo>
                <a:cubicBezTo>
                  <a:pt x="7966" y="4966"/>
                  <a:pt x="7630" y="5370"/>
                  <a:pt x="7329" y="5822"/>
                </a:cubicBezTo>
                <a:cubicBezTo>
                  <a:pt x="7202" y="6008"/>
                  <a:pt x="7074" y="6216"/>
                  <a:pt x="6970" y="6424"/>
                </a:cubicBezTo>
                <a:cubicBezTo>
                  <a:pt x="7074" y="5996"/>
                  <a:pt x="7190" y="5579"/>
                  <a:pt x="7317" y="5151"/>
                </a:cubicBezTo>
                <a:cubicBezTo>
                  <a:pt x="7526" y="4595"/>
                  <a:pt x="7768" y="4051"/>
                  <a:pt x="8069" y="3530"/>
                </a:cubicBezTo>
                <a:cubicBezTo>
                  <a:pt x="8545" y="2696"/>
                  <a:pt x="9135" y="1943"/>
                  <a:pt x="9783" y="1249"/>
                </a:cubicBezTo>
                <a:cubicBezTo>
                  <a:pt x="10107" y="901"/>
                  <a:pt x="10431" y="577"/>
                  <a:pt x="10767" y="265"/>
                </a:cubicBezTo>
                <a:close/>
                <a:moveTo>
                  <a:pt x="12087" y="3484"/>
                </a:moveTo>
                <a:cubicBezTo>
                  <a:pt x="11496" y="4109"/>
                  <a:pt x="10894" y="4699"/>
                  <a:pt x="10223" y="5231"/>
                </a:cubicBezTo>
                <a:cubicBezTo>
                  <a:pt x="9505" y="5810"/>
                  <a:pt x="8741" y="6320"/>
                  <a:pt x="7943" y="6772"/>
                </a:cubicBezTo>
                <a:cubicBezTo>
                  <a:pt x="7572" y="6968"/>
                  <a:pt x="7178" y="7142"/>
                  <a:pt x="6831" y="7362"/>
                </a:cubicBezTo>
                <a:cubicBezTo>
                  <a:pt x="7954" y="6054"/>
                  <a:pt x="9286" y="4930"/>
                  <a:pt x="10791" y="4086"/>
                </a:cubicBezTo>
                <a:cubicBezTo>
                  <a:pt x="11207" y="3854"/>
                  <a:pt x="11635" y="3634"/>
                  <a:pt x="12087" y="3484"/>
                </a:cubicBezTo>
                <a:close/>
                <a:moveTo>
                  <a:pt x="5210" y="1249"/>
                </a:moveTo>
                <a:cubicBezTo>
                  <a:pt x="5337" y="1596"/>
                  <a:pt x="5442" y="1943"/>
                  <a:pt x="5558" y="2291"/>
                </a:cubicBezTo>
                <a:cubicBezTo>
                  <a:pt x="5685" y="2708"/>
                  <a:pt x="5812" y="3124"/>
                  <a:pt x="5939" y="3553"/>
                </a:cubicBezTo>
                <a:cubicBezTo>
                  <a:pt x="6171" y="4410"/>
                  <a:pt x="6356" y="5301"/>
                  <a:pt x="6449" y="6181"/>
                </a:cubicBezTo>
                <a:cubicBezTo>
                  <a:pt x="6495" y="6598"/>
                  <a:pt x="6518" y="7003"/>
                  <a:pt x="6518" y="7420"/>
                </a:cubicBezTo>
                <a:cubicBezTo>
                  <a:pt x="6183" y="6702"/>
                  <a:pt x="5859" y="5984"/>
                  <a:pt x="5604" y="5231"/>
                </a:cubicBezTo>
                <a:cubicBezTo>
                  <a:pt x="5314" y="4387"/>
                  <a:pt x="5141" y="3518"/>
                  <a:pt x="5129" y="2615"/>
                </a:cubicBezTo>
                <a:cubicBezTo>
                  <a:pt x="5118" y="2152"/>
                  <a:pt x="5164" y="1701"/>
                  <a:pt x="5210" y="1249"/>
                </a:cubicBezTo>
                <a:close/>
                <a:moveTo>
                  <a:pt x="11740" y="5892"/>
                </a:moveTo>
                <a:lnTo>
                  <a:pt x="11740" y="5892"/>
                </a:lnTo>
                <a:cubicBezTo>
                  <a:pt x="11508" y="6216"/>
                  <a:pt x="11231" y="6528"/>
                  <a:pt x="10964" y="6829"/>
                </a:cubicBezTo>
                <a:cubicBezTo>
                  <a:pt x="10652" y="7176"/>
                  <a:pt x="10315" y="7513"/>
                  <a:pt x="9968" y="7814"/>
                </a:cubicBezTo>
                <a:cubicBezTo>
                  <a:pt x="9274" y="8427"/>
                  <a:pt x="8509" y="8959"/>
                  <a:pt x="7688" y="9399"/>
                </a:cubicBezTo>
                <a:cubicBezTo>
                  <a:pt x="7294" y="9608"/>
                  <a:pt x="6889" y="9793"/>
                  <a:pt x="6472" y="9944"/>
                </a:cubicBezTo>
                <a:cubicBezTo>
                  <a:pt x="7004" y="9284"/>
                  <a:pt x="7572" y="8658"/>
                  <a:pt x="8208" y="8091"/>
                </a:cubicBezTo>
                <a:cubicBezTo>
                  <a:pt x="8903" y="7466"/>
                  <a:pt x="9667" y="6934"/>
                  <a:pt x="10478" y="6482"/>
                </a:cubicBezTo>
                <a:cubicBezTo>
                  <a:pt x="10894" y="6262"/>
                  <a:pt x="11311" y="6077"/>
                  <a:pt x="11740" y="5892"/>
                </a:cubicBezTo>
                <a:close/>
                <a:moveTo>
                  <a:pt x="4110" y="4271"/>
                </a:moveTo>
                <a:lnTo>
                  <a:pt x="4110" y="4271"/>
                </a:lnTo>
                <a:cubicBezTo>
                  <a:pt x="4400" y="5035"/>
                  <a:pt x="4724" y="5764"/>
                  <a:pt x="5013" y="6517"/>
                </a:cubicBezTo>
                <a:cubicBezTo>
                  <a:pt x="5175" y="6922"/>
                  <a:pt x="5314" y="7338"/>
                  <a:pt x="5430" y="7767"/>
                </a:cubicBezTo>
                <a:cubicBezTo>
                  <a:pt x="5534" y="8161"/>
                  <a:pt x="5615" y="8566"/>
                  <a:pt x="5731" y="8971"/>
                </a:cubicBezTo>
                <a:cubicBezTo>
                  <a:pt x="5835" y="9330"/>
                  <a:pt x="5962" y="9689"/>
                  <a:pt x="6137" y="10013"/>
                </a:cubicBezTo>
                <a:cubicBezTo>
                  <a:pt x="5013" y="8774"/>
                  <a:pt x="4295" y="7165"/>
                  <a:pt x="4133" y="5486"/>
                </a:cubicBezTo>
                <a:cubicBezTo>
                  <a:pt x="4087" y="5081"/>
                  <a:pt x="4099" y="4676"/>
                  <a:pt x="4110" y="4271"/>
                </a:cubicBezTo>
                <a:close/>
                <a:moveTo>
                  <a:pt x="11520" y="8404"/>
                </a:moveTo>
                <a:lnTo>
                  <a:pt x="11520" y="8404"/>
                </a:lnTo>
                <a:cubicBezTo>
                  <a:pt x="10490" y="9921"/>
                  <a:pt x="9158" y="11217"/>
                  <a:pt x="7618" y="12224"/>
                </a:cubicBezTo>
                <a:cubicBezTo>
                  <a:pt x="7259" y="12456"/>
                  <a:pt x="6877" y="12676"/>
                  <a:pt x="6484" y="12885"/>
                </a:cubicBezTo>
                <a:cubicBezTo>
                  <a:pt x="7375" y="11298"/>
                  <a:pt x="8707" y="10048"/>
                  <a:pt x="10258" y="9098"/>
                </a:cubicBezTo>
                <a:cubicBezTo>
                  <a:pt x="10663" y="8844"/>
                  <a:pt x="11092" y="8624"/>
                  <a:pt x="11520" y="8404"/>
                </a:cubicBezTo>
                <a:close/>
                <a:moveTo>
                  <a:pt x="2455" y="6471"/>
                </a:moveTo>
                <a:lnTo>
                  <a:pt x="2455" y="6471"/>
                </a:lnTo>
                <a:cubicBezTo>
                  <a:pt x="2663" y="6864"/>
                  <a:pt x="2883" y="7246"/>
                  <a:pt x="3126" y="7616"/>
                </a:cubicBezTo>
                <a:cubicBezTo>
                  <a:pt x="3415" y="8056"/>
                  <a:pt x="3740" y="8462"/>
                  <a:pt x="4029" y="8890"/>
                </a:cubicBezTo>
                <a:cubicBezTo>
                  <a:pt x="4608" y="9747"/>
                  <a:pt x="5118" y="10650"/>
                  <a:pt x="5558" y="11576"/>
                </a:cubicBezTo>
                <a:cubicBezTo>
                  <a:pt x="5789" y="12085"/>
                  <a:pt x="6032" y="12584"/>
                  <a:pt x="6217" y="13104"/>
                </a:cubicBezTo>
                <a:cubicBezTo>
                  <a:pt x="5430" y="12537"/>
                  <a:pt x="4874" y="11727"/>
                  <a:pt x="4354" y="10927"/>
                </a:cubicBezTo>
                <a:cubicBezTo>
                  <a:pt x="3752" y="10001"/>
                  <a:pt x="3150" y="9064"/>
                  <a:pt x="2790" y="8033"/>
                </a:cubicBezTo>
                <a:cubicBezTo>
                  <a:pt x="2617" y="7524"/>
                  <a:pt x="2501" y="7003"/>
                  <a:pt x="2455" y="6471"/>
                </a:cubicBezTo>
                <a:close/>
                <a:moveTo>
                  <a:pt x="428" y="9816"/>
                </a:moveTo>
                <a:lnTo>
                  <a:pt x="428" y="9816"/>
                </a:lnTo>
                <a:cubicBezTo>
                  <a:pt x="799" y="10094"/>
                  <a:pt x="1193" y="10349"/>
                  <a:pt x="1598" y="10580"/>
                </a:cubicBezTo>
                <a:cubicBezTo>
                  <a:pt x="2084" y="10847"/>
                  <a:pt x="2571" y="11102"/>
                  <a:pt x="3022" y="11414"/>
                </a:cubicBezTo>
                <a:cubicBezTo>
                  <a:pt x="3902" y="12028"/>
                  <a:pt x="4643" y="12815"/>
                  <a:pt x="5314" y="13660"/>
                </a:cubicBezTo>
                <a:cubicBezTo>
                  <a:pt x="5661" y="14077"/>
                  <a:pt x="5986" y="14516"/>
                  <a:pt x="6310" y="14968"/>
                </a:cubicBezTo>
                <a:cubicBezTo>
                  <a:pt x="4307" y="14251"/>
                  <a:pt x="2512" y="12965"/>
                  <a:pt x="1274" y="11229"/>
                </a:cubicBezTo>
                <a:cubicBezTo>
                  <a:pt x="950" y="10777"/>
                  <a:pt x="683" y="10302"/>
                  <a:pt x="428" y="9816"/>
                </a:cubicBezTo>
                <a:close/>
                <a:moveTo>
                  <a:pt x="11856" y="10140"/>
                </a:moveTo>
                <a:lnTo>
                  <a:pt x="11856" y="10140"/>
                </a:lnTo>
                <a:cubicBezTo>
                  <a:pt x="11231" y="11252"/>
                  <a:pt x="10616" y="12375"/>
                  <a:pt x="9980" y="13475"/>
                </a:cubicBezTo>
                <a:cubicBezTo>
                  <a:pt x="9644" y="14030"/>
                  <a:pt x="9297" y="14586"/>
                  <a:pt x="8903" y="15107"/>
                </a:cubicBezTo>
                <a:cubicBezTo>
                  <a:pt x="8533" y="15617"/>
                  <a:pt x="8139" y="16103"/>
                  <a:pt x="7838" y="16659"/>
                </a:cubicBezTo>
                <a:cubicBezTo>
                  <a:pt x="7642" y="17006"/>
                  <a:pt x="7491" y="17388"/>
                  <a:pt x="7421" y="17781"/>
                </a:cubicBezTo>
                <a:cubicBezTo>
                  <a:pt x="7421" y="16647"/>
                  <a:pt x="7653" y="15535"/>
                  <a:pt x="8116" y="14493"/>
                </a:cubicBezTo>
                <a:cubicBezTo>
                  <a:pt x="8625" y="13312"/>
                  <a:pt x="9401" y="12259"/>
                  <a:pt x="10328" y="11367"/>
                </a:cubicBezTo>
                <a:cubicBezTo>
                  <a:pt x="10791" y="10916"/>
                  <a:pt x="11311" y="10511"/>
                  <a:pt x="11856" y="10140"/>
                </a:cubicBezTo>
                <a:close/>
                <a:moveTo>
                  <a:pt x="649" y="14019"/>
                </a:moveTo>
                <a:cubicBezTo>
                  <a:pt x="984" y="14251"/>
                  <a:pt x="1320" y="14470"/>
                  <a:pt x="1691" y="14655"/>
                </a:cubicBezTo>
                <a:cubicBezTo>
                  <a:pt x="2188" y="14910"/>
                  <a:pt x="2721" y="15119"/>
                  <a:pt x="3230" y="15327"/>
                </a:cubicBezTo>
                <a:cubicBezTo>
                  <a:pt x="3752" y="15547"/>
                  <a:pt x="4261" y="15767"/>
                  <a:pt x="4735" y="16057"/>
                </a:cubicBezTo>
                <a:cubicBezTo>
                  <a:pt x="5233" y="16358"/>
                  <a:pt x="5697" y="16705"/>
                  <a:pt x="6113" y="17110"/>
                </a:cubicBezTo>
                <a:cubicBezTo>
                  <a:pt x="6518" y="17503"/>
                  <a:pt x="6889" y="17943"/>
                  <a:pt x="7202" y="18406"/>
                </a:cubicBezTo>
                <a:cubicBezTo>
                  <a:pt x="6368" y="17781"/>
                  <a:pt x="5303" y="17550"/>
                  <a:pt x="4377" y="17087"/>
                </a:cubicBezTo>
                <a:cubicBezTo>
                  <a:pt x="3369" y="16589"/>
                  <a:pt x="2466" y="15941"/>
                  <a:pt x="1656" y="15154"/>
                </a:cubicBezTo>
                <a:cubicBezTo>
                  <a:pt x="1285" y="14806"/>
                  <a:pt x="973" y="14413"/>
                  <a:pt x="649" y="14019"/>
                </a:cubicBezTo>
                <a:close/>
                <a:moveTo>
                  <a:pt x="13430" y="11553"/>
                </a:moveTo>
                <a:lnTo>
                  <a:pt x="13430" y="11553"/>
                </a:lnTo>
                <a:cubicBezTo>
                  <a:pt x="12932" y="12931"/>
                  <a:pt x="12411" y="14308"/>
                  <a:pt x="11786" y="15640"/>
                </a:cubicBezTo>
                <a:cubicBezTo>
                  <a:pt x="11462" y="16335"/>
                  <a:pt x="11115" y="17006"/>
                  <a:pt x="10732" y="17654"/>
                </a:cubicBezTo>
                <a:cubicBezTo>
                  <a:pt x="10351" y="18314"/>
                  <a:pt x="9911" y="18928"/>
                  <a:pt x="9471" y="19541"/>
                </a:cubicBezTo>
                <a:cubicBezTo>
                  <a:pt x="9250" y="19842"/>
                  <a:pt x="9019" y="20178"/>
                  <a:pt x="8869" y="20537"/>
                </a:cubicBezTo>
                <a:cubicBezTo>
                  <a:pt x="8892" y="20016"/>
                  <a:pt x="8915" y="19507"/>
                  <a:pt x="8961" y="18997"/>
                </a:cubicBezTo>
                <a:cubicBezTo>
                  <a:pt x="9031" y="18198"/>
                  <a:pt x="9135" y="17411"/>
                  <a:pt x="9332" y="16647"/>
                </a:cubicBezTo>
                <a:cubicBezTo>
                  <a:pt x="9702" y="15234"/>
                  <a:pt x="10362" y="13903"/>
                  <a:pt x="11462" y="12919"/>
                </a:cubicBezTo>
                <a:cubicBezTo>
                  <a:pt x="12064" y="12386"/>
                  <a:pt x="12747" y="11969"/>
                  <a:pt x="13430" y="11553"/>
                </a:cubicBezTo>
                <a:close/>
                <a:moveTo>
                  <a:pt x="1634" y="18077"/>
                </a:moveTo>
                <a:cubicBezTo>
                  <a:pt x="1799" y="18077"/>
                  <a:pt x="1964" y="18082"/>
                  <a:pt x="2131" y="18094"/>
                </a:cubicBezTo>
                <a:cubicBezTo>
                  <a:pt x="2733" y="18141"/>
                  <a:pt x="3335" y="18256"/>
                  <a:pt x="3914" y="18453"/>
                </a:cubicBezTo>
                <a:cubicBezTo>
                  <a:pt x="5059" y="18835"/>
                  <a:pt x="6113" y="19460"/>
                  <a:pt x="7051" y="20213"/>
                </a:cubicBezTo>
                <a:cubicBezTo>
                  <a:pt x="7421" y="20502"/>
                  <a:pt x="7757" y="20815"/>
                  <a:pt x="8093" y="21128"/>
                </a:cubicBezTo>
                <a:cubicBezTo>
                  <a:pt x="7317" y="20641"/>
                  <a:pt x="6345" y="20502"/>
                  <a:pt x="5442" y="20364"/>
                </a:cubicBezTo>
                <a:cubicBezTo>
                  <a:pt x="4192" y="20166"/>
                  <a:pt x="2987" y="19808"/>
                  <a:pt x="1864" y="19217"/>
                </a:cubicBezTo>
                <a:cubicBezTo>
                  <a:pt x="1297" y="18916"/>
                  <a:pt x="765" y="18569"/>
                  <a:pt x="278" y="18141"/>
                </a:cubicBezTo>
                <a:cubicBezTo>
                  <a:pt x="728" y="18115"/>
                  <a:pt x="1179" y="18077"/>
                  <a:pt x="1634" y="18077"/>
                </a:cubicBezTo>
                <a:close/>
                <a:moveTo>
                  <a:pt x="15919" y="13741"/>
                </a:moveTo>
                <a:lnTo>
                  <a:pt x="15919" y="13741"/>
                </a:lnTo>
                <a:cubicBezTo>
                  <a:pt x="15271" y="15038"/>
                  <a:pt x="14483" y="16288"/>
                  <a:pt x="13580" y="17434"/>
                </a:cubicBezTo>
                <a:cubicBezTo>
                  <a:pt x="13117" y="18036"/>
                  <a:pt x="12608" y="18627"/>
                  <a:pt x="12075" y="19171"/>
                </a:cubicBezTo>
                <a:cubicBezTo>
                  <a:pt x="11532" y="19749"/>
                  <a:pt x="10930" y="20259"/>
                  <a:pt x="10408" y="20850"/>
                </a:cubicBezTo>
                <a:cubicBezTo>
                  <a:pt x="10165" y="21128"/>
                  <a:pt x="9945" y="21429"/>
                  <a:pt x="9783" y="21753"/>
                </a:cubicBezTo>
                <a:cubicBezTo>
                  <a:pt x="10003" y="20665"/>
                  <a:pt x="10408" y="19611"/>
                  <a:pt x="10976" y="18638"/>
                </a:cubicBezTo>
                <a:cubicBezTo>
                  <a:pt x="11763" y="17295"/>
                  <a:pt x="12828" y="16137"/>
                  <a:pt x="14020" y="15142"/>
                </a:cubicBezTo>
                <a:cubicBezTo>
                  <a:pt x="14622" y="14632"/>
                  <a:pt x="15259" y="14169"/>
                  <a:pt x="15919" y="13741"/>
                </a:cubicBezTo>
                <a:close/>
                <a:moveTo>
                  <a:pt x="1494" y="21208"/>
                </a:moveTo>
                <a:lnTo>
                  <a:pt x="1494" y="21208"/>
                </a:lnTo>
                <a:cubicBezTo>
                  <a:pt x="3624" y="21231"/>
                  <a:pt x="5847" y="21429"/>
                  <a:pt x="7757" y="22412"/>
                </a:cubicBezTo>
                <a:cubicBezTo>
                  <a:pt x="8267" y="22679"/>
                  <a:pt x="8764" y="22968"/>
                  <a:pt x="9320" y="23061"/>
                </a:cubicBezTo>
                <a:cubicBezTo>
                  <a:pt x="8912" y="23210"/>
                  <a:pt x="8468" y="23249"/>
                  <a:pt x="8028" y="23249"/>
                </a:cubicBezTo>
                <a:cubicBezTo>
                  <a:pt x="7957" y="23249"/>
                  <a:pt x="7886" y="23248"/>
                  <a:pt x="7815" y="23246"/>
                </a:cubicBezTo>
                <a:cubicBezTo>
                  <a:pt x="7259" y="23235"/>
                  <a:pt x="6692" y="23165"/>
                  <a:pt x="6137" y="23049"/>
                </a:cubicBezTo>
                <a:cubicBezTo>
                  <a:pt x="5025" y="22818"/>
                  <a:pt x="3971" y="22412"/>
                  <a:pt x="2941" y="21938"/>
                </a:cubicBezTo>
                <a:cubicBezTo>
                  <a:pt x="2455" y="21707"/>
                  <a:pt x="1980" y="21452"/>
                  <a:pt x="1494" y="21208"/>
                </a:cubicBezTo>
                <a:close/>
                <a:moveTo>
                  <a:pt x="10875" y="1"/>
                </a:moveTo>
                <a:cubicBezTo>
                  <a:pt x="10857" y="1"/>
                  <a:pt x="10839" y="7"/>
                  <a:pt x="10825" y="22"/>
                </a:cubicBezTo>
                <a:cubicBezTo>
                  <a:pt x="9424" y="1307"/>
                  <a:pt x="8151" y="2823"/>
                  <a:pt x="7421" y="4595"/>
                </a:cubicBezTo>
                <a:cubicBezTo>
                  <a:pt x="7248" y="5000"/>
                  <a:pt x="7120" y="5429"/>
                  <a:pt x="7028" y="5869"/>
                </a:cubicBezTo>
                <a:cubicBezTo>
                  <a:pt x="6889" y="6343"/>
                  <a:pt x="6750" y="6829"/>
                  <a:pt x="6646" y="7327"/>
                </a:cubicBezTo>
                <a:cubicBezTo>
                  <a:pt x="6646" y="5660"/>
                  <a:pt x="6206" y="4027"/>
                  <a:pt x="5708" y="2453"/>
                </a:cubicBezTo>
                <a:cubicBezTo>
                  <a:pt x="5558" y="1955"/>
                  <a:pt x="5372" y="1480"/>
                  <a:pt x="5233" y="983"/>
                </a:cubicBezTo>
                <a:cubicBezTo>
                  <a:pt x="5228" y="955"/>
                  <a:pt x="5204" y="944"/>
                  <a:pt x="5180" y="944"/>
                </a:cubicBezTo>
                <a:cubicBezTo>
                  <a:pt x="5152" y="944"/>
                  <a:pt x="5124" y="958"/>
                  <a:pt x="5118" y="983"/>
                </a:cubicBezTo>
                <a:cubicBezTo>
                  <a:pt x="4956" y="1897"/>
                  <a:pt x="4956" y="2870"/>
                  <a:pt x="5106" y="3773"/>
                </a:cubicBezTo>
                <a:cubicBezTo>
                  <a:pt x="5245" y="4653"/>
                  <a:pt x="5546" y="5486"/>
                  <a:pt x="5893" y="6297"/>
                </a:cubicBezTo>
                <a:cubicBezTo>
                  <a:pt x="6090" y="6760"/>
                  <a:pt x="6299" y="7212"/>
                  <a:pt x="6518" y="7663"/>
                </a:cubicBezTo>
                <a:lnTo>
                  <a:pt x="6518" y="7686"/>
                </a:lnTo>
                <a:cubicBezTo>
                  <a:pt x="6518" y="7721"/>
                  <a:pt x="6541" y="7732"/>
                  <a:pt x="6553" y="7744"/>
                </a:cubicBezTo>
                <a:cubicBezTo>
                  <a:pt x="6484" y="8149"/>
                  <a:pt x="6414" y="8543"/>
                  <a:pt x="6356" y="8959"/>
                </a:cubicBezTo>
                <a:cubicBezTo>
                  <a:pt x="6310" y="9296"/>
                  <a:pt x="6275" y="9643"/>
                  <a:pt x="6252" y="9990"/>
                </a:cubicBezTo>
                <a:cubicBezTo>
                  <a:pt x="5870" y="9319"/>
                  <a:pt x="5720" y="8566"/>
                  <a:pt x="5522" y="7825"/>
                </a:cubicBezTo>
                <a:cubicBezTo>
                  <a:pt x="5314" y="6991"/>
                  <a:pt x="4967" y="6204"/>
                  <a:pt x="4631" y="5406"/>
                </a:cubicBezTo>
                <a:cubicBezTo>
                  <a:pt x="4446" y="4954"/>
                  <a:pt x="4249" y="4490"/>
                  <a:pt x="4122" y="4016"/>
                </a:cubicBezTo>
                <a:cubicBezTo>
                  <a:pt x="4116" y="3993"/>
                  <a:pt x="4093" y="3982"/>
                  <a:pt x="4071" y="3982"/>
                </a:cubicBezTo>
                <a:cubicBezTo>
                  <a:pt x="4050" y="3982"/>
                  <a:pt x="4029" y="3993"/>
                  <a:pt x="4029" y="4016"/>
                </a:cubicBezTo>
                <a:cubicBezTo>
                  <a:pt x="3902" y="4884"/>
                  <a:pt x="4006" y="5799"/>
                  <a:pt x="4215" y="6633"/>
                </a:cubicBezTo>
                <a:cubicBezTo>
                  <a:pt x="4434" y="7501"/>
                  <a:pt x="4781" y="8323"/>
                  <a:pt x="5268" y="9075"/>
                </a:cubicBezTo>
                <a:cubicBezTo>
                  <a:pt x="5546" y="9492"/>
                  <a:pt x="5870" y="9874"/>
                  <a:pt x="6217" y="10233"/>
                </a:cubicBezTo>
                <a:lnTo>
                  <a:pt x="6229" y="10233"/>
                </a:lnTo>
                <a:cubicBezTo>
                  <a:pt x="6171" y="11078"/>
                  <a:pt x="6160" y="11912"/>
                  <a:pt x="6206" y="12757"/>
                </a:cubicBezTo>
                <a:cubicBezTo>
                  <a:pt x="6067" y="12398"/>
                  <a:pt x="5928" y="12039"/>
                  <a:pt x="5766" y="11680"/>
                </a:cubicBezTo>
                <a:cubicBezTo>
                  <a:pt x="5546" y="11229"/>
                  <a:pt x="5314" y="10777"/>
                  <a:pt x="5059" y="10325"/>
                </a:cubicBezTo>
                <a:cubicBezTo>
                  <a:pt x="4817" y="9886"/>
                  <a:pt x="4539" y="9458"/>
                  <a:pt x="4261" y="9029"/>
                </a:cubicBezTo>
                <a:cubicBezTo>
                  <a:pt x="3960" y="8589"/>
                  <a:pt x="3636" y="8184"/>
                  <a:pt x="3335" y="7744"/>
                </a:cubicBezTo>
                <a:cubicBezTo>
                  <a:pt x="2975" y="7246"/>
                  <a:pt x="2710" y="6702"/>
                  <a:pt x="2432" y="6146"/>
                </a:cubicBezTo>
                <a:cubicBezTo>
                  <a:pt x="2424" y="6127"/>
                  <a:pt x="2409" y="6120"/>
                  <a:pt x="2393" y="6120"/>
                </a:cubicBezTo>
                <a:cubicBezTo>
                  <a:pt x="2358" y="6120"/>
                  <a:pt x="2316" y="6153"/>
                  <a:pt x="2316" y="6193"/>
                </a:cubicBezTo>
                <a:cubicBezTo>
                  <a:pt x="2327" y="7304"/>
                  <a:pt x="2744" y="8369"/>
                  <a:pt x="3265" y="9330"/>
                </a:cubicBezTo>
                <a:cubicBezTo>
                  <a:pt x="3543" y="9839"/>
                  <a:pt x="3855" y="10325"/>
                  <a:pt x="4156" y="10801"/>
                </a:cubicBezTo>
                <a:cubicBezTo>
                  <a:pt x="4434" y="11229"/>
                  <a:pt x="4712" y="11657"/>
                  <a:pt x="5036" y="12062"/>
                </a:cubicBezTo>
                <a:cubicBezTo>
                  <a:pt x="5372" y="12491"/>
                  <a:pt x="5766" y="12885"/>
                  <a:pt x="6229" y="13197"/>
                </a:cubicBezTo>
                <a:cubicBezTo>
                  <a:pt x="6263" y="13752"/>
                  <a:pt x="6333" y="14308"/>
                  <a:pt x="6414" y="14864"/>
                </a:cubicBezTo>
                <a:cubicBezTo>
                  <a:pt x="5812" y="14053"/>
                  <a:pt x="5210" y="13255"/>
                  <a:pt x="4504" y="12537"/>
                </a:cubicBezTo>
                <a:cubicBezTo>
                  <a:pt x="4133" y="12155"/>
                  <a:pt x="3728" y="11796"/>
                  <a:pt x="3288" y="11483"/>
                </a:cubicBezTo>
                <a:cubicBezTo>
                  <a:pt x="2849" y="11171"/>
                  <a:pt x="2373" y="10927"/>
                  <a:pt x="1910" y="10673"/>
                </a:cubicBezTo>
                <a:cubicBezTo>
                  <a:pt x="1343" y="10372"/>
                  <a:pt x="788" y="10083"/>
                  <a:pt x="325" y="9643"/>
                </a:cubicBezTo>
                <a:cubicBezTo>
                  <a:pt x="318" y="9633"/>
                  <a:pt x="309" y="9629"/>
                  <a:pt x="299" y="9629"/>
                </a:cubicBezTo>
                <a:cubicBezTo>
                  <a:pt x="274" y="9629"/>
                  <a:pt x="247" y="9656"/>
                  <a:pt x="255" y="9689"/>
                </a:cubicBezTo>
                <a:cubicBezTo>
                  <a:pt x="464" y="10199"/>
                  <a:pt x="753" y="10673"/>
                  <a:pt x="1066" y="11125"/>
                </a:cubicBezTo>
                <a:cubicBezTo>
                  <a:pt x="1378" y="11588"/>
                  <a:pt x="1725" y="12016"/>
                  <a:pt x="2108" y="12409"/>
                </a:cubicBezTo>
                <a:cubicBezTo>
                  <a:pt x="2883" y="13220"/>
                  <a:pt x="3786" y="13927"/>
                  <a:pt x="4770" y="14447"/>
                </a:cubicBezTo>
                <a:cubicBezTo>
                  <a:pt x="5291" y="14725"/>
                  <a:pt x="5847" y="14933"/>
                  <a:pt x="6414" y="15107"/>
                </a:cubicBezTo>
                <a:cubicBezTo>
                  <a:pt x="6414" y="15107"/>
                  <a:pt x="6414" y="15119"/>
                  <a:pt x="6425" y="15119"/>
                </a:cubicBezTo>
                <a:cubicBezTo>
                  <a:pt x="6425" y="15131"/>
                  <a:pt x="6449" y="15142"/>
                  <a:pt x="6461" y="15142"/>
                </a:cubicBezTo>
                <a:cubicBezTo>
                  <a:pt x="6623" y="16173"/>
                  <a:pt x="6865" y="17179"/>
                  <a:pt x="7190" y="18164"/>
                </a:cubicBezTo>
                <a:cubicBezTo>
                  <a:pt x="6623" y="17388"/>
                  <a:pt x="5916" y="16705"/>
                  <a:pt x="5106" y="16173"/>
                </a:cubicBezTo>
                <a:cubicBezTo>
                  <a:pt x="4156" y="15547"/>
                  <a:pt x="3080" y="15223"/>
                  <a:pt x="2038" y="14760"/>
                </a:cubicBezTo>
                <a:cubicBezTo>
                  <a:pt x="1470" y="14505"/>
                  <a:pt x="822" y="14192"/>
                  <a:pt x="405" y="13706"/>
                </a:cubicBezTo>
                <a:cubicBezTo>
                  <a:pt x="392" y="13693"/>
                  <a:pt x="376" y="13687"/>
                  <a:pt x="361" y="13687"/>
                </a:cubicBezTo>
                <a:cubicBezTo>
                  <a:pt x="322" y="13687"/>
                  <a:pt x="288" y="13723"/>
                  <a:pt x="313" y="13764"/>
                </a:cubicBezTo>
                <a:cubicBezTo>
                  <a:pt x="590" y="14251"/>
                  <a:pt x="984" y="14679"/>
                  <a:pt x="1355" y="15084"/>
                </a:cubicBezTo>
                <a:cubicBezTo>
                  <a:pt x="1748" y="15489"/>
                  <a:pt x="2177" y="15872"/>
                  <a:pt x="2628" y="16207"/>
                </a:cubicBezTo>
                <a:cubicBezTo>
                  <a:pt x="3068" y="16531"/>
                  <a:pt x="3520" y="16821"/>
                  <a:pt x="4006" y="17076"/>
                </a:cubicBezTo>
                <a:cubicBezTo>
                  <a:pt x="4516" y="17341"/>
                  <a:pt x="5059" y="17550"/>
                  <a:pt x="5592" y="17747"/>
                </a:cubicBezTo>
                <a:cubicBezTo>
                  <a:pt x="6183" y="17955"/>
                  <a:pt x="6785" y="18175"/>
                  <a:pt x="7294" y="18534"/>
                </a:cubicBezTo>
                <a:cubicBezTo>
                  <a:pt x="7305" y="18557"/>
                  <a:pt x="7317" y="18569"/>
                  <a:pt x="7329" y="18581"/>
                </a:cubicBezTo>
                <a:cubicBezTo>
                  <a:pt x="7606" y="19391"/>
                  <a:pt x="7931" y="20178"/>
                  <a:pt x="8301" y="20942"/>
                </a:cubicBezTo>
                <a:cubicBezTo>
                  <a:pt x="8370" y="21092"/>
                  <a:pt x="8440" y="21231"/>
                  <a:pt x="8521" y="21370"/>
                </a:cubicBezTo>
                <a:cubicBezTo>
                  <a:pt x="6877" y="19669"/>
                  <a:pt x="4758" y="18221"/>
                  <a:pt x="2362" y="17967"/>
                </a:cubicBezTo>
                <a:cubicBezTo>
                  <a:pt x="2070" y="17935"/>
                  <a:pt x="1777" y="17921"/>
                  <a:pt x="1483" y="17921"/>
                </a:cubicBezTo>
                <a:cubicBezTo>
                  <a:pt x="1018" y="17921"/>
                  <a:pt x="554" y="17956"/>
                  <a:pt x="93" y="18013"/>
                </a:cubicBezTo>
                <a:cubicBezTo>
                  <a:pt x="35" y="18013"/>
                  <a:pt x="1" y="18094"/>
                  <a:pt x="58" y="18129"/>
                </a:cubicBezTo>
                <a:cubicBezTo>
                  <a:pt x="1019" y="18846"/>
                  <a:pt x="2061" y="19472"/>
                  <a:pt x="3184" y="19900"/>
                </a:cubicBezTo>
                <a:cubicBezTo>
                  <a:pt x="3740" y="20109"/>
                  <a:pt x="4330" y="20271"/>
                  <a:pt x="4920" y="20387"/>
                </a:cubicBezTo>
                <a:cubicBezTo>
                  <a:pt x="5592" y="20514"/>
                  <a:pt x="6263" y="20572"/>
                  <a:pt x="6924" y="20757"/>
                </a:cubicBezTo>
                <a:cubicBezTo>
                  <a:pt x="7236" y="20838"/>
                  <a:pt x="7537" y="20966"/>
                  <a:pt x="7827" y="21128"/>
                </a:cubicBezTo>
                <a:cubicBezTo>
                  <a:pt x="8000" y="21220"/>
                  <a:pt x="8162" y="21336"/>
                  <a:pt x="8313" y="21463"/>
                </a:cubicBezTo>
                <a:cubicBezTo>
                  <a:pt x="8463" y="21591"/>
                  <a:pt x="8637" y="21707"/>
                  <a:pt x="8764" y="21857"/>
                </a:cubicBezTo>
                <a:cubicBezTo>
                  <a:pt x="8880" y="22008"/>
                  <a:pt x="8949" y="22193"/>
                  <a:pt x="9054" y="22355"/>
                </a:cubicBezTo>
                <a:cubicBezTo>
                  <a:pt x="9158" y="22540"/>
                  <a:pt x="9274" y="22713"/>
                  <a:pt x="9378" y="22887"/>
                </a:cubicBezTo>
                <a:cubicBezTo>
                  <a:pt x="9389" y="22899"/>
                  <a:pt x="9401" y="22911"/>
                  <a:pt x="9401" y="22922"/>
                </a:cubicBezTo>
                <a:cubicBezTo>
                  <a:pt x="8869" y="22852"/>
                  <a:pt x="8394" y="22598"/>
                  <a:pt x="7919" y="22355"/>
                </a:cubicBezTo>
                <a:cubicBezTo>
                  <a:pt x="7433" y="22111"/>
                  <a:pt x="6924" y="21903"/>
                  <a:pt x="6402" y="21741"/>
                </a:cubicBezTo>
                <a:cubicBezTo>
                  <a:pt x="5337" y="21417"/>
                  <a:pt x="4226" y="21278"/>
                  <a:pt x="3114" y="21197"/>
                </a:cubicBezTo>
                <a:cubicBezTo>
                  <a:pt x="2489" y="21151"/>
                  <a:pt x="1853" y="21116"/>
                  <a:pt x="1228" y="21069"/>
                </a:cubicBezTo>
                <a:cubicBezTo>
                  <a:pt x="1158" y="21069"/>
                  <a:pt x="1123" y="21162"/>
                  <a:pt x="1181" y="21197"/>
                </a:cubicBezTo>
                <a:cubicBezTo>
                  <a:pt x="2188" y="21787"/>
                  <a:pt x="3253" y="22285"/>
                  <a:pt x="4354" y="22679"/>
                </a:cubicBezTo>
                <a:cubicBezTo>
                  <a:pt x="5407" y="23073"/>
                  <a:pt x="6518" y="23338"/>
                  <a:pt x="7642" y="23385"/>
                </a:cubicBezTo>
                <a:cubicBezTo>
                  <a:pt x="7769" y="23389"/>
                  <a:pt x="7898" y="23393"/>
                  <a:pt x="8027" y="23393"/>
                </a:cubicBezTo>
                <a:cubicBezTo>
                  <a:pt x="8540" y="23393"/>
                  <a:pt x="9057" y="23341"/>
                  <a:pt x="9528" y="23119"/>
                </a:cubicBezTo>
                <a:cubicBezTo>
                  <a:pt x="9679" y="23351"/>
                  <a:pt x="9829" y="23582"/>
                  <a:pt x="9980" y="23802"/>
                </a:cubicBezTo>
                <a:cubicBezTo>
                  <a:pt x="10200" y="24115"/>
                  <a:pt x="10420" y="24416"/>
                  <a:pt x="10686" y="24681"/>
                </a:cubicBezTo>
                <a:cubicBezTo>
                  <a:pt x="10702" y="24698"/>
                  <a:pt x="10720" y="24704"/>
                  <a:pt x="10736" y="24704"/>
                </a:cubicBezTo>
                <a:cubicBezTo>
                  <a:pt x="10791" y="24704"/>
                  <a:pt x="10837" y="24631"/>
                  <a:pt x="10802" y="24578"/>
                </a:cubicBezTo>
                <a:cubicBezTo>
                  <a:pt x="10640" y="24288"/>
                  <a:pt x="10431" y="24022"/>
                  <a:pt x="10235" y="23744"/>
                </a:cubicBezTo>
                <a:cubicBezTo>
                  <a:pt x="10050" y="23489"/>
                  <a:pt x="9876" y="23223"/>
                  <a:pt x="9702" y="22957"/>
                </a:cubicBezTo>
                <a:lnTo>
                  <a:pt x="9633" y="22852"/>
                </a:lnTo>
                <a:cubicBezTo>
                  <a:pt x="9644" y="22679"/>
                  <a:pt x="9667" y="22505"/>
                  <a:pt x="9690" y="22332"/>
                </a:cubicBezTo>
                <a:cubicBezTo>
                  <a:pt x="9852" y="21822"/>
                  <a:pt x="10153" y="21370"/>
                  <a:pt x="10501" y="20966"/>
                </a:cubicBezTo>
                <a:cubicBezTo>
                  <a:pt x="11022" y="20375"/>
                  <a:pt x="11624" y="19865"/>
                  <a:pt x="12157" y="19310"/>
                </a:cubicBezTo>
                <a:cubicBezTo>
                  <a:pt x="13199" y="18221"/>
                  <a:pt x="14113" y="17040"/>
                  <a:pt x="14923" y="15790"/>
                </a:cubicBezTo>
                <a:cubicBezTo>
                  <a:pt x="15375" y="15072"/>
                  <a:pt x="15780" y="14331"/>
                  <a:pt x="16150" y="13579"/>
                </a:cubicBezTo>
                <a:cubicBezTo>
                  <a:pt x="16169" y="13533"/>
                  <a:pt x="16129" y="13487"/>
                  <a:pt x="16089" y="13487"/>
                </a:cubicBezTo>
                <a:cubicBezTo>
                  <a:pt x="16078" y="13487"/>
                  <a:pt x="16068" y="13491"/>
                  <a:pt x="16058" y="13498"/>
                </a:cubicBezTo>
                <a:cubicBezTo>
                  <a:pt x="14738" y="14343"/>
                  <a:pt x="13488" y="15316"/>
                  <a:pt x="12423" y="16474"/>
                </a:cubicBezTo>
                <a:cubicBezTo>
                  <a:pt x="11369" y="17631"/>
                  <a:pt x="10513" y="18962"/>
                  <a:pt x="10003" y="20444"/>
                </a:cubicBezTo>
                <a:cubicBezTo>
                  <a:pt x="9795" y="21035"/>
                  <a:pt x="9656" y="21648"/>
                  <a:pt x="9575" y="22262"/>
                </a:cubicBezTo>
                <a:cubicBezTo>
                  <a:pt x="9540" y="22378"/>
                  <a:pt x="9517" y="22494"/>
                  <a:pt x="9494" y="22621"/>
                </a:cubicBezTo>
                <a:cubicBezTo>
                  <a:pt x="9262" y="22250"/>
                  <a:pt x="9042" y="21869"/>
                  <a:pt x="8834" y="21475"/>
                </a:cubicBezTo>
                <a:cubicBezTo>
                  <a:pt x="8822" y="20815"/>
                  <a:pt x="9181" y="20213"/>
                  <a:pt x="9551" y="19680"/>
                </a:cubicBezTo>
                <a:cubicBezTo>
                  <a:pt x="9968" y="19090"/>
                  <a:pt x="10385" y="18499"/>
                  <a:pt x="10744" y="17874"/>
                </a:cubicBezTo>
                <a:cubicBezTo>
                  <a:pt x="11508" y="16577"/>
                  <a:pt x="12122" y="15200"/>
                  <a:pt x="12689" y="13811"/>
                </a:cubicBezTo>
                <a:cubicBezTo>
                  <a:pt x="13013" y="13011"/>
                  <a:pt x="13314" y="12213"/>
                  <a:pt x="13627" y="11426"/>
                </a:cubicBezTo>
                <a:cubicBezTo>
                  <a:pt x="13645" y="11371"/>
                  <a:pt x="13613" y="11323"/>
                  <a:pt x="13564" y="11323"/>
                </a:cubicBezTo>
                <a:cubicBezTo>
                  <a:pt x="13551" y="11323"/>
                  <a:pt x="13537" y="11326"/>
                  <a:pt x="13523" y="11333"/>
                </a:cubicBezTo>
                <a:cubicBezTo>
                  <a:pt x="12862" y="11738"/>
                  <a:pt x="12203" y="12155"/>
                  <a:pt x="11601" y="12653"/>
                </a:cubicBezTo>
                <a:cubicBezTo>
                  <a:pt x="11045" y="13127"/>
                  <a:pt x="10559" y="13672"/>
                  <a:pt x="10177" y="14297"/>
                </a:cubicBezTo>
                <a:cubicBezTo>
                  <a:pt x="9366" y="15605"/>
                  <a:pt x="8996" y="17145"/>
                  <a:pt x="8846" y="18661"/>
                </a:cubicBezTo>
                <a:cubicBezTo>
                  <a:pt x="8776" y="19414"/>
                  <a:pt x="8730" y="20178"/>
                  <a:pt x="8730" y="20942"/>
                </a:cubicBezTo>
                <a:cubicBezTo>
                  <a:pt x="8718" y="21023"/>
                  <a:pt x="8695" y="21116"/>
                  <a:pt x="8695" y="21197"/>
                </a:cubicBezTo>
                <a:cubicBezTo>
                  <a:pt x="8208" y="20271"/>
                  <a:pt x="7804" y="19298"/>
                  <a:pt x="7456" y="18314"/>
                </a:cubicBezTo>
                <a:cubicBezTo>
                  <a:pt x="7526" y="17122"/>
                  <a:pt x="8336" y="16160"/>
                  <a:pt x="9008" y="15234"/>
                </a:cubicBezTo>
                <a:cubicBezTo>
                  <a:pt x="9760" y="14215"/>
                  <a:pt x="10362" y="13116"/>
                  <a:pt x="10964" y="12016"/>
                </a:cubicBezTo>
                <a:cubicBezTo>
                  <a:pt x="11334" y="11344"/>
                  <a:pt x="11694" y="10673"/>
                  <a:pt x="12052" y="10001"/>
                </a:cubicBezTo>
                <a:cubicBezTo>
                  <a:pt x="12071" y="9973"/>
                  <a:pt x="12036" y="9938"/>
                  <a:pt x="12004" y="9938"/>
                </a:cubicBezTo>
                <a:cubicBezTo>
                  <a:pt x="11997" y="9938"/>
                  <a:pt x="11989" y="9940"/>
                  <a:pt x="11983" y="9944"/>
                </a:cubicBezTo>
                <a:cubicBezTo>
                  <a:pt x="10883" y="10639"/>
                  <a:pt x="9864" y="11518"/>
                  <a:pt x="9077" y="12548"/>
                </a:cubicBezTo>
                <a:cubicBezTo>
                  <a:pt x="8278" y="13613"/>
                  <a:pt x="7688" y="14853"/>
                  <a:pt x="7433" y="16160"/>
                </a:cubicBezTo>
                <a:cubicBezTo>
                  <a:pt x="7329" y="16705"/>
                  <a:pt x="7271" y="17249"/>
                  <a:pt x="7294" y="17793"/>
                </a:cubicBezTo>
                <a:cubicBezTo>
                  <a:pt x="7271" y="17735"/>
                  <a:pt x="7259" y="17678"/>
                  <a:pt x="7236" y="17631"/>
                </a:cubicBezTo>
                <a:cubicBezTo>
                  <a:pt x="6785" y="16137"/>
                  <a:pt x="6507" y="14609"/>
                  <a:pt x="6402" y="13070"/>
                </a:cubicBezTo>
                <a:cubicBezTo>
                  <a:pt x="8093" y="12224"/>
                  <a:pt x="9598" y="11032"/>
                  <a:pt x="10814" y="9573"/>
                </a:cubicBezTo>
                <a:cubicBezTo>
                  <a:pt x="11161" y="9157"/>
                  <a:pt x="11485" y="8717"/>
                  <a:pt x="11786" y="8265"/>
                </a:cubicBezTo>
                <a:cubicBezTo>
                  <a:pt x="11806" y="8226"/>
                  <a:pt x="11768" y="8164"/>
                  <a:pt x="11722" y="8164"/>
                </a:cubicBezTo>
                <a:cubicBezTo>
                  <a:pt x="11713" y="8164"/>
                  <a:pt x="11703" y="8166"/>
                  <a:pt x="11694" y="8172"/>
                </a:cubicBezTo>
                <a:cubicBezTo>
                  <a:pt x="9934" y="9006"/>
                  <a:pt x="8267" y="10129"/>
                  <a:pt x="7086" y="11727"/>
                </a:cubicBezTo>
                <a:cubicBezTo>
                  <a:pt x="6819" y="12085"/>
                  <a:pt x="6588" y="12468"/>
                  <a:pt x="6391" y="12861"/>
                </a:cubicBezTo>
                <a:cubicBezTo>
                  <a:pt x="6333" y="11946"/>
                  <a:pt x="6333" y="11032"/>
                  <a:pt x="6402" y="10117"/>
                </a:cubicBezTo>
                <a:cubicBezTo>
                  <a:pt x="7236" y="9770"/>
                  <a:pt x="8046" y="9388"/>
                  <a:pt x="8799" y="8890"/>
                </a:cubicBezTo>
                <a:cubicBezTo>
                  <a:pt x="9587" y="8357"/>
                  <a:pt x="10315" y="7744"/>
                  <a:pt x="10953" y="7037"/>
                </a:cubicBezTo>
                <a:cubicBezTo>
                  <a:pt x="11323" y="6644"/>
                  <a:pt x="11635" y="6216"/>
                  <a:pt x="11959" y="5787"/>
                </a:cubicBezTo>
                <a:cubicBezTo>
                  <a:pt x="11990" y="5737"/>
                  <a:pt x="11959" y="5679"/>
                  <a:pt x="11913" y="5679"/>
                </a:cubicBezTo>
                <a:cubicBezTo>
                  <a:pt x="11906" y="5679"/>
                  <a:pt x="11898" y="5680"/>
                  <a:pt x="11890" y="5683"/>
                </a:cubicBezTo>
                <a:cubicBezTo>
                  <a:pt x="11450" y="5833"/>
                  <a:pt x="11022" y="6042"/>
                  <a:pt x="10616" y="6250"/>
                </a:cubicBezTo>
                <a:cubicBezTo>
                  <a:pt x="10189" y="6482"/>
                  <a:pt x="9783" y="6725"/>
                  <a:pt x="9389" y="6991"/>
                </a:cubicBezTo>
                <a:cubicBezTo>
                  <a:pt x="8614" y="7524"/>
                  <a:pt x="7884" y="8138"/>
                  <a:pt x="7259" y="8844"/>
                </a:cubicBezTo>
                <a:cubicBezTo>
                  <a:pt x="6958" y="9180"/>
                  <a:pt x="6669" y="9538"/>
                  <a:pt x="6414" y="9921"/>
                </a:cubicBezTo>
                <a:cubicBezTo>
                  <a:pt x="6425" y="9770"/>
                  <a:pt x="6438" y="9620"/>
                  <a:pt x="6461" y="9469"/>
                </a:cubicBezTo>
                <a:cubicBezTo>
                  <a:pt x="6518" y="8844"/>
                  <a:pt x="6611" y="8218"/>
                  <a:pt x="6715" y="7605"/>
                </a:cubicBezTo>
                <a:cubicBezTo>
                  <a:pt x="7086" y="7351"/>
                  <a:pt x="7491" y="7176"/>
                  <a:pt x="7884" y="6968"/>
                </a:cubicBezTo>
                <a:cubicBezTo>
                  <a:pt x="8290" y="6749"/>
                  <a:pt x="8695" y="6517"/>
                  <a:pt x="9077" y="6262"/>
                </a:cubicBezTo>
                <a:cubicBezTo>
                  <a:pt x="9841" y="5753"/>
                  <a:pt x="10559" y="5185"/>
                  <a:pt x="11231" y="4560"/>
                </a:cubicBezTo>
                <a:cubicBezTo>
                  <a:pt x="11624" y="4189"/>
                  <a:pt x="12006" y="3819"/>
                  <a:pt x="12342" y="3402"/>
                </a:cubicBezTo>
                <a:cubicBezTo>
                  <a:pt x="12372" y="3362"/>
                  <a:pt x="12341" y="3305"/>
                  <a:pt x="12295" y="3305"/>
                </a:cubicBezTo>
                <a:cubicBezTo>
                  <a:pt x="12288" y="3305"/>
                  <a:pt x="12280" y="3306"/>
                  <a:pt x="12273" y="3310"/>
                </a:cubicBezTo>
                <a:cubicBezTo>
                  <a:pt x="11357" y="3576"/>
                  <a:pt x="10513" y="4074"/>
                  <a:pt x="9737" y="4606"/>
                </a:cubicBezTo>
                <a:cubicBezTo>
                  <a:pt x="8973" y="5128"/>
                  <a:pt x="8267" y="5718"/>
                  <a:pt x="7618" y="6366"/>
                </a:cubicBezTo>
                <a:cubicBezTo>
                  <a:pt x="7317" y="6679"/>
                  <a:pt x="7040" y="7003"/>
                  <a:pt x="6773" y="7338"/>
                </a:cubicBezTo>
                <a:lnTo>
                  <a:pt x="6808" y="7165"/>
                </a:lnTo>
                <a:cubicBezTo>
                  <a:pt x="6958" y="6725"/>
                  <a:pt x="7166" y="6320"/>
                  <a:pt x="7433" y="5938"/>
                </a:cubicBezTo>
                <a:cubicBezTo>
                  <a:pt x="7722" y="5486"/>
                  <a:pt x="8058" y="5069"/>
                  <a:pt x="8394" y="4653"/>
                </a:cubicBezTo>
                <a:cubicBezTo>
                  <a:pt x="9100" y="3762"/>
                  <a:pt x="9795" y="2823"/>
                  <a:pt x="10328" y="1817"/>
                </a:cubicBezTo>
                <a:cubicBezTo>
                  <a:pt x="10616" y="1272"/>
                  <a:pt x="10848" y="693"/>
                  <a:pt x="10941" y="80"/>
                </a:cubicBezTo>
                <a:cubicBezTo>
                  <a:pt x="10949" y="32"/>
                  <a:pt x="10913" y="1"/>
                  <a:pt x="10875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0" name="Google Shape;1830;p47"/>
          <p:cNvSpPr/>
          <p:nvPr/>
        </p:nvSpPr>
        <p:spPr>
          <a:xfrm>
            <a:off x="5812262" y="-139550"/>
            <a:ext cx="3666565" cy="1386690"/>
          </a:xfrm>
          <a:custGeom>
            <a:avLst/>
            <a:gdLst/>
            <a:ahLst/>
            <a:cxnLst/>
            <a:rect l="l" t="t" r="r" b="b"/>
            <a:pathLst>
              <a:path w="39704" h="15016" extrusionOk="0">
                <a:moveTo>
                  <a:pt x="30" y="1"/>
                </a:moveTo>
                <a:cubicBezTo>
                  <a:pt x="15" y="1"/>
                  <a:pt x="1" y="10"/>
                  <a:pt x="1" y="27"/>
                </a:cubicBezTo>
                <a:cubicBezTo>
                  <a:pt x="209" y="1346"/>
                  <a:pt x="556" y="2713"/>
                  <a:pt x="1320" y="3836"/>
                </a:cubicBezTo>
                <a:cubicBezTo>
                  <a:pt x="1680" y="4380"/>
                  <a:pt x="2143" y="4843"/>
                  <a:pt x="2686" y="5190"/>
                </a:cubicBezTo>
                <a:cubicBezTo>
                  <a:pt x="3335" y="5607"/>
                  <a:pt x="4088" y="5804"/>
                  <a:pt x="4840" y="5862"/>
                </a:cubicBezTo>
                <a:cubicBezTo>
                  <a:pt x="5038" y="5876"/>
                  <a:pt x="5237" y="5883"/>
                  <a:pt x="5436" y="5883"/>
                </a:cubicBezTo>
                <a:cubicBezTo>
                  <a:pt x="6039" y="5883"/>
                  <a:pt x="6645" y="5822"/>
                  <a:pt x="7237" y="5735"/>
                </a:cubicBezTo>
                <a:cubicBezTo>
                  <a:pt x="7989" y="5639"/>
                  <a:pt x="8761" y="5476"/>
                  <a:pt x="9534" y="5476"/>
                </a:cubicBezTo>
                <a:cubicBezTo>
                  <a:pt x="9606" y="5476"/>
                  <a:pt x="9677" y="5477"/>
                  <a:pt x="9749" y="5480"/>
                </a:cubicBezTo>
                <a:cubicBezTo>
                  <a:pt x="10559" y="5503"/>
                  <a:pt x="11231" y="5851"/>
                  <a:pt x="11752" y="6464"/>
                </a:cubicBezTo>
                <a:cubicBezTo>
                  <a:pt x="12215" y="6996"/>
                  <a:pt x="12539" y="7621"/>
                  <a:pt x="12933" y="8200"/>
                </a:cubicBezTo>
                <a:cubicBezTo>
                  <a:pt x="13720" y="9393"/>
                  <a:pt x="14889" y="10284"/>
                  <a:pt x="16267" y="10701"/>
                </a:cubicBezTo>
                <a:cubicBezTo>
                  <a:pt x="16880" y="10887"/>
                  <a:pt x="17500" y="10952"/>
                  <a:pt x="18122" y="10952"/>
                </a:cubicBezTo>
                <a:cubicBezTo>
                  <a:pt x="19167" y="10952"/>
                  <a:pt x="20219" y="10768"/>
                  <a:pt x="21257" y="10667"/>
                </a:cubicBezTo>
                <a:cubicBezTo>
                  <a:pt x="21633" y="10632"/>
                  <a:pt x="22009" y="10608"/>
                  <a:pt x="22383" y="10608"/>
                </a:cubicBezTo>
                <a:cubicBezTo>
                  <a:pt x="22884" y="10608"/>
                  <a:pt x="23382" y="10651"/>
                  <a:pt x="23873" y="10770"/>
                </a:cubicBezTo>
                <a:cubicBezTo>
                  <a:pt x="24614" y="10945"/>
                  <a:pt x="25309" y="11280"/>
                  <a:pt x="25969" y="11662"/>
                </a:cubicBezTo>
                <a:cubicBezTo>
                  <a:pt x="27289" y="12427"/>
                  <a:pt x="28470" y="13422"/>
                  <a:pt x="29859" y="14071"/>
                </a:cubicBezTo>
                <a:cubicBezTo>
                  <a:pt x="31216" y="14703"/>
                  <a:pt x="32715" y="15015"/>
                  <a:pt x="34217" y="15015"/>
                </a:cubicBezTo>
                <a:cubicBezTo>
                  <a:pt x="35739" y="15015"/>
                  <a:pt x="37265" y="14694"/>
                  <a:pt x="38646" y="14058"/>
                </a:cubicBezTo>
                <a:cubicBezTo>
                  <a:pt x="38982" y="13908"/>
                  <a:pt x="39306" y="13734"/>
                  <a:pt x="39607" y="13538"/>
                </a:cubicBezTo>
                <a:cubicBezTo>
                  <a:pt x="39703" y="13480"/>
                  <a:pt x="39648" y="13359"/>
                  <a:pt x="39560" y="13359"/>
                </a:cubicBezTo>
                <a:cubicBezTo>
                  <a:pt x="39542" y="13359"/>
                  <a:pt x="39522" y="13364"/>
                  <a:pt x="39503" y="13376"/>
                </a:cubicBezTo>
                <a:cubicBezTo>
                  <a:pt x="38183" y="14151"/>
                  <a:pt x="36736" y="14660"/>
                  <a:pt x="35196" y="14799"/>
                </a:cubicBezTo>
                <a:cubicBezTo>
                  <a:pt x="34855" y="14833"/>
                  <a:pt x="34513" y="14850"/>
                  <a:pt x="34171" y="14850"/>
                </a:cubicBezTo>
                <a:cubicBezTo>
                  <a:pt x="32989" y="14850"/>
                  <a:pt x="31806" y="14648"/>
                  <a:pt x="30693" y="14244"/>
                </a:cubicBezTo>
                <a:cubicBezTo>
                  <a:pt x="29257" y="13723"/>
                  <a:pt x="28053" y="12808"/>
                  <a:pt x="26791" y="11987"/>
                </a:cubicBezTo>
                <a:cubicBezTo>
                  <a:pt x="25529" y="11164"/>
                  <a:pt x="24220" y="10505"/>
                  <a:pt x="22681" y="10435"/>
                </a:cubicBezTo>
                <a:cubicBezTo>
                  <a:pt x="22571" y="10431"/>
                  <a:pt x="22461" y="10429"/>
                  <a:pt x="22351" y="10429"/>
                </a:cubicBezTo>
                <a:cubicBezTo>
                  <a:pt x="20926" y="10429"/>
                  <a:pt x="19515" y="10777"/>
                  <a:pt x="18091" y="10777"/>
                </a:cubicBezTo>
                <a:cubicBezTo>
                  <a:pt x="17916" y="10777"/>
                  <a:pt x="17740" y="10771"/>
                  <a:pt x="17564" y="10759"/>
                </a:cubicBezTo>
                <a:cubicBezTo>
                  <a:pt x="16059" y="10655"/>
                  <a:pt x="14634" y="9960"/>
                  <a:pt x="13628" y="8849"/>
                </a:cubicBezTo>
                <a:cubicBezTo>
                  <a:pt x="12736" y="7876"/>
                  <a:pt x="12296" y="6464"/>
                  <a:pt x="11161" y="5723"/>
                </a:cubicBezTo>
                <a:cubicBezTo>
                  <a:pt x="10654" y="5397"/>
                  <a:pt x="10063" y="5298"/>
                  <a:pt x="9463" y="5298"/>
                </a:cubicBezTo>
                <a:cubicBezTo>
                  <a:pt x="9296" y="5298"/>
                  <a:pt x="9128" y="5305"/>
                  <a:pt x="8961" y="5318"/>
                </a:cubicBezTo>
                <a:cubicBezTo>
                  <a:pt x="8151" y="5399"/>
                  <a:pt x="7353" y="5537"/>
                  <a:pt x="6542" y="5619"/>
                </a:cubicBezTo>
                <a:cubicBezTo>
                  <a:pt x="6183" y="5657"/>
                  <a:pt x="5820" y="5680"/>
                  <a:pt x="5460" y="5680"/>
                </a:cubicBezTo>
                <a:cubicBezTo>
                  <a:pt x="4266" y="5680"/>
                  <a:pt x="3100" y="5424"/>
                  <a:pt x="2166" y="4588"/>
                </a:cubicBezTo>
                <a:cubicBezTo>
                  <a:pt x="1158" y="3674"/>
                  <a:pt x="615" y="2342"/>
                  <a:pt x="278" y="1058"/>
                </a:cubicBezTo>
                <a:cubicBezTo>
                  <a:pt x="186" y="710"/>
                  <a:pt x="116" y="374"/>
                  <a:pt x="59" y="27"/>
                </a:cubicBezTo>
                <a:cubicBezTo>
                  <a:pt x="59" y="10"/>
                  <a:pt x="44" y="1"/>
                  <a:pt x="30" y="1"/>
                </a:cubicBezTo>
                <a:close/>
              </a:path>
            </a:pathLst>
          </a:custGeom>
          <a:solidFill>
            <a:srgbClr val="1C458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1831" name="Google Shape;1831;p47"/>
          <p:cNvSpPr/>
          <p:nvPr/>
        </p:nvSpPr>
        <p:spPr>
          <a:xfrm>
            <a:off x="7737763" y="3798550"/>
            <a:ext cx="2396831" cy="1981583"/>
          </a:xfrm>
          <a:custGeom>
            <a:avLst/>
            <a:gdLst/>
            <a:ahLst/>
            <a:cxnLst/>
            <a:rect l="l" t="t" r="r" b="b"/>
            <a:pathLst>
              <a:path w="29778" h="24619" extrusionOk="0">
                <a:moveTo>
                  <a:pt x="12026" y="0"/>
                </a:moveTo>
                <a:cubicBezTo>
                  <a:pt x="10543" y="0"/>
                  <a:pt x="9061" y="568"/>
                  <a:pt x="7966" y="1664"/>
                </a:cubicBezTo>
                <a:cubicBezTo>
                  <a:pt x="7028" y="2601"/>
                  <a:pt x="6484" y="3782"/>
                  <a:pt x="6334" y="5009"/>
                </a:cubicBezTo>
                <a:cubicBezTo>
                  <a:pt x="6079" y="7163"/>
                  <a:pt x="4968" y="9120"/>
                  <a:pt x="3370" y="10602"/>
                </a:cubicBezTo>
                <a:lnTo>
                  <a:pt x="3162" y="10810"/>
                </a:lnTo>
                <a:cubicBezTo>
                  <a:pt x="0" y="13970"/>
                  <a:pt x="0" y="19088"/>
                  <a:pt x="3162" y="22249"/>
                </a:cubicBezTo>
                <a:cubicBezTo>
                  <a:pt x="4717" y="23811"/>
                  <a:pt x="6810" y="24618"/>
                  <a:pt x="8911" y="24618"/>
                </a:cubicBezTo>
                <a:cubicBezTo>
                  <a:pt x="10407" y="24618"/>
                  <a:pt x="11908" y="24209"/>
                  <a:pt x="13222" y="23371"/>
                </a:cubicBezTo>
                <a:cubicBezTo>
                  <a:pt x="14679" y="22439"/>
                  <a:pt x="16391" y="21990"/>
                  <a:pt x="18119" y="21990"/>
                </a:cubicBezTo>
                <a:cubicBezTo>
                  <a:pt x="18300" y="21990"/>
                  <a:pt x="18482" y="21995"/>
                  <a:pt x="18663" y="22005"/>
                </a:cubicBezTo>
                <a:cubicBezTo>
                  <a:pt x="18844" y="22015"/>
                  <a:pt x="19024" y="22020"/>
                  <a:pt x="19205" y="22020"/>
                </a:cubicBezTo>
                <a:cubicBezTo>
                  <a:pt x="21773" y="22020"/>
                  <a:pt x="24344" y="21017"/>
                  <a:pt x="26258" y="18984"/>
                </a:cubicBezTo>
                <a:cubicBezTo>
                  <a:pt x="29754" y="15290"/>
                  <a:pt x="29777" y="9432"/>
                  <a:pt x="26293" y="5727"/>
                </a:cubicBezTo>
                <a:cubicBezTo>
                  <a:pt x="24545" y="3841"/>
                  <a:pt x="22229" y="2833"/>
                  <a:pt x="19867" y="2671"/>
                </a:cubicBezTo>
                <a:cubicBezTo>
                  <a:pt x="18200" y="2555"/>
                  <a:pt x="16626" y="1976"/>
                  <a:pt x="15259" y="1016"/>
                </a:cubicBezTo>
                <a:cubicBezTo>
                  <a:pt x="14296" y="333"/>
                  <a:pt x="13161" y="0"/>
                  <a:pt x="1202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14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pSp>
        <p:nvGrpSpPr>
          <p:cNvPr id="1832" name="Google Shape;1832;p47"/>
          <p:cNvGrpSpPr/>
          <p:nvPr/>
        </p:nvGrpSpPr>
        <p:grpSpPr>
          <a:xfrm rot="-1470734">
            <a:off x="8588125" y="3822905"/>
            <a:ext cx="696106" cy="1932873"/>
            <a:chOff x="3888625" y="3682675"/>
            <a:chExt cx="696085" cy="1932815"/>
          </a:xfrm>
        </p:grpSpPr>
        <p:sp>
          <p:nvSpPr>
            <p:cNvPr id="1833" name="Google Shape;1833;p47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4" name="Google Shape;1834;p47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5" name="Google Shape;1835;p47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6" name="Google Shape;1836;p47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7" name="Google Shape;1837;p47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8" name="Google Shape;1838;p47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9" name="Google Shape;1839;p47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0" name="Google Shape;1840;p47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1" name="Google Shape;1841;p47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2" name="Google Shape;1842;p47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3" name="Google Shape;1843;p47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4" name="Google Shape;1844;p47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5" name="Google Shape;1845;p47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6" name="Google Shape;1846;p47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7" name="Google Shape;1847;p47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8" name="Google Shape;1848;p47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9" name="Google Shape;1849;p47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0" name="Google Shape;1850;p47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1" name="Google Shape;1851;p47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2" name="Google Shape;1852;p47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3" name="Google Shape;1853;p47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4" name="Google Shape;1854;p47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5" name="Google Shape;1855;p47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6" name="Google Shape;1856;p47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rgbClr val="1C45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857" name="Google Shape;1857;p47"/>
          <p:cNvSpPr txBox="1">
            <a:spLocks noGrp="1"/>
          </p:cNvSpPr>
          <p:nvPr>
            <p:ph type="title"/>
          </p:nvPr>
        </p:nvSpPr>
        <p:spPr>
          <a:xfrm>
            <a:off x="0" y="1128221"/>
            <a:ext cx="6080726" cy="2184979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 dirty="0">
                <a:latin typeface="+mn-lt"/>
              </a:rPr>
              <a:t>I. </a:t>
            </a:r>
            <a:br>
              <a:rPr lang="en" sz="3600" dirty="0">
                <a:latin typeface="+mn-lt"/>
              </a:rPr>
            </a:br>
            <a:r>
              <a:rPr lang="en" sz="3600" dirty="0">
                <a:latin typeface="+mn-lt"/>
              </a:rPr>
              <a:t>BIẾN CỐ </a:t>
            </a:r>
            <a:br>
              <a:rPr lang="en" sz="3600" dirty="0">
                <a:latin typeface="+mn-lt"/>
              </a:rPr>
            </a:br>
            <a:r>
              <a:rPr lang="en" sz="3600" dirty="0">
                <a:latin typeface="+mn-lt"/>
              </a:rPr>
              <a:t>TRONG TRÒ CHƠI </a:t>
            </a:r>
            <a:br>
              <a:rPr lang="en" sz="3600" dirty="0">
                <a:latin typeface="+mn-lt"/>
              </a:rPr>
            </a:br>
            <a:r>
              <a:rPr lang="en" sz="3600" dirty="0">
                <a:latin typeface="+mn-lt"/>
              </a:rPr>
              <a:t>GIEO XÚC XẮC</a:t>
            </a:r>
            <a:endParaRPr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57159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spd="med">
        <p159:morph option="byObject"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hơi Vector Xúc Xắc Thiết Lập Minh Họa 3d Thực Tế Của Hai Con Súc  Sắc Trắng Với Bộ Xúc Xắc Trò Chơi Bóng PNG , Clip Xúc Xắc, Xúc">
            <a:extLst>
              <a:ext uri="{FF2B5EF4-FFF2-40B4-BE49-F238E27FC236}">
                <a16:creationId xmlns:a16="http://schemas.microsoft.com/office/drawing/2014/main" id="{E261C381-8C4A-4B51-A94D-326459612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2986" y="-182768"/>
            <a:ext cx="3079750" cy="307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Speech Bubble: Rectangle with Corners Rounded 4">
            <a:extLst>
              <a:ext uri="{FF2B5EF4-FFF2-40B4-BE49-F238E27FC236}">
                <a16:creationId xmlns:a16="http://schemas.microsoft.com/office/drawing/2014/main" id="{C6B0D3D8-79B8-4D52-BB4D-6AED5C5D8E20}"/>
              </a:ext>
            </a:extLst>
          </p:cNvPr>
          <p:cNvSpPr/>
          <p:nvPr/>
        </p:nvSpPr>
        <p:spPr>
          <a:xfrm>
            <a:off x="1360070" y="2896982"/>
            <a:ext cx="5034844" cy="1564821"/>
          </a:xfrm>
          <a:prstGeom prst="wedgeRoundRectCallout">
            <a:avLst>
              <a:gd name="adj1" fmla="val 68181"/>
              <a:gd name="adj2" fmla="val -45712"/>
              <a:gd name="adj3" fmla="val 16667"/>
            </a:avLst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en-US" sz="2800" dirty="0">
                <a:solidFill>
                  <a:srgbClr val="000000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Q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uan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sát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2800" dirty="0">
                <a:solidFill>
                  <a:srgbClr val="000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28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9318E71-E6AF-46A0-9889-72F6ABDA58A2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8F5"/>
              </a:clrFrom>
              <a:clrTo>
                <a:srgbClr val="FF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5558" y="2678365"/>
            <a:ext cx="2739430" cy="25662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Chơi Vector Xúc Xắc Thiết Lập Minh Họa 3d Thực Tế Của Hai Con Súc  Sắc Trắng Với Bộ Xúc Xắc Trò Chơi Bóng PNG , Clip Xúc Xắc, Xúc">
            <a:extLst>
              <a:ext uri="{FF2B5EF4-FFF2-40B4-BE49-F238E27FC236}">
                <a16:creationId xmlns:a16="http://schemas.microsoft.com/office/drawing/2014/main" id="{E261C381-8C4A-4B51-A94D-3264596121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5759" y="-60213"/>
            <a:ext cx="2532481" cy="2532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loud 4">
            <a:extLst>
              <a:ext uri="{FF2B5EF4-FFF2-40B4-BE49-F238E27FC236}">
                <a16:creationId xmlns:a16="http://schemas.microsoft.com/office/drawing/2014/main" id="{C6B0D3D8-79B8-4D52-BB4D-6AED5C5D8E20}"/>
              </a:ext>
            </a:extLst>
          </p:cNvPr>
          <p:cNvSpPr/>
          <p:nvPr/>
        </p:nvSpPr>
        <p:spPr>
          <a:xfrm>
            <a:off x="1479450" y="2032002"/>
            <a:ext cx="7168445" cy="2314222"/>
          </a:xfrm>
          <a:prstGeom prst="cloud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50000"/>
              </a:lnSpc>
            </a:pPr>
            <a:r>
              <a:rPr lang="en-US" sz="2000" i="1" dirty="0" err="1">
                <a:solidFill>
                  <a:srgbClr val="FF0000"/>
                </a:solidFill>
              </a:rPr>
              <a:t>Trong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trò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chơi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gieo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xúc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xắc</a:t>
            </a:r>
            <a:r>
              <a:rPr lang="en-US" sz="2000" i="1" dirty="0">
                <a:solidFill>
                  <a:srgbClr val="FF0000"/>
                </a:solidFill>
              </a:rPr>
              <a:t>, ta </a:t>
            </a:r>
            <a:r>
              <a:rPr lang="en-US" sz="2000" i="1" dirty="0" err="1">
                <a:solidFill>
                  <a:srgbClr val="FF0000"/>
                </a:solidFill>
              </a:rPr>
              <a:t>quy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ước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xúc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xắc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là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cân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đối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và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đồng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chất</a:t>
            </a:r>
            <a:r>
              <a:rPr lang="en-US" sz="2000" i="1" dirty="0">
                <a:solidFill>
                  <a:srgbClr val="FF0000"/>
                </a:solidFill>
              </a:rPr>
              <a:t>. </a:t>
            </a:r>
            <a:r>
              <a:rPr lang="en-US" sz="2000" i="1" dirty="0" err="1">
                <a:solidFill>
                  <a:srgbClr val="FF0000"/>
                </a:solidFill>
              </a:rPr>
              <a:t>Mỗi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xúc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xắc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có</a:t>
            </a:r>
            <a:r>
              <a:rPr lang="en-US" sz="2000" i="1" dirty="0">
                <a:solidFill>
                  <a:srgbClr val="FF0000"/>
                </a:solidFill>
              </a:rPr>
              <a:t> 6 </a:t>
            </a:r>
            <a:r>
              <a:rPr lang="en-US" sz="2000" i="1" dirty="0" err="1">
                <a:solidFill>
                  <a:srgbClr val="FF0000"/>
                </a:solidFill>
              </a:rPr>
              <a:t>mặt</a:t>
            </a:r>
            <a:r>
              <a:rPr lang="en-US" sz="2000" i="1" dirty="0">
                <a:solidFill>
                  <a:srgbClr val="FF0000"/>
                </a:solidFill>
              </a:rPr>
              <a:t>, </a:t>
            </a:r>
            <a:r>
              <a:rPr lang="en-US" sz="2000" i="1" dirty="0" err="1">
                <a:solidFill>
                  <a:srgbClr val="FF0000"/>
                </a:solidFill>
              </a:rPr>
              <a:t>số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chấm</a:t>
            </a:r>
            <a:r>
              <a:rPr lang="en-US" sz="2000" i="1" dirty="0">
                <a:solidFill>
                  <a:srgbClr val="FF0000"/>
                </a:solidFill>
              </a:rPr>
              <a:t> ở </a:t>
            </a:r>
            <a:r>
              <a:rPr lang="en-US" sz="2000" i="1" dirty="0" err="1">
                <a:solidFill>
                  <a:srgbClr val="FF0000"/>
                </a:solidFill>
              </a:rPr>
              <a:t>mỗi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mặt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là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một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trong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các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số</a:t>
            </a:r>
            <a:r>
              <a:rPr lang="en-US" sz="2000" i="1" dirty="0">
                <a:solidFill>
                  <a:srgbClr val="FF0000"/>
                </a:solidFill>
              </a:rPr>
              <a:t> 1, 2, 3, 4, 5, 6.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DB37873-9DB9-4C76-A172-5C81F995F3D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8F5"/>
              </a:clrFrom>
              <a:clrTo>
                <a:srgbClr val="FFF8F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36815" y="2336280"/>
            <a:ext cx="1343983" cy="2920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993885"/>
      </p:ext>
    </p:extLst>
  </p:cSld>
  <p:clrMapOvr>
    <a:masterClrMapping/>
  </p:clrMapOvr>
  <p:transition spd="med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1" name="Google Shape;1881;p49"/>
          <p:cNvSpPr/>
          <p:nvPr/>
        </p:nvSpPr>
        <p:spPr>
          <a:xfrm rot="5400000">
            <a:off x="4567781" y="545962"/>
            <a:ext cx="4725382" cy="4046623"/>
          </a:xfrm>
          <a:custGeom>
            <a:avLst/>
            <a:gdLst/>
            <a:ahLst/>
            <a:cxnLst/>
            <a:rect l="l" t="t" r="r" b="b"/>
            <a:pathLst>
              <a:path w="33716" h="28873" extrusionOk="0">
                <a:moveTo>
                  <a:pt x="20967" y="3242"/>
                </a:moveTo>
                <a:cubicBezTo>
                  <a:pt x="22456" y="3242"/>
                  <a:pt x="23917" y="4155"/>
                  <a:pt x="24527" y="5514"/>
                </a:cubicBezTo>
                <a:cubicBezTo>
                  <a:pt x="25162" y="6912"/>
                  <a:pt x="24931" y="8565"/>
                  <a:pt x="25521" y="9975"/>
                </a:cubicBezTo>
                <a:cubicBezTo>
                  <a:pt x="26561" y="12426"/>
                  <a:pt x="29670" y="13269"/>
                  <a:pt x="31300" y="15385"/>
                </a:cubicBezTo>
                <a:cubicBezTo>
                  <a:pt x="32490" y="16944"/>
                  <a:pt x="32744" y="19083"/>
                  <a:pt x="32340" y="21013"/>
                </a:cubicBezTo>
                <a:cubicBezTo>
                  <a:pt x="31901" y="23047"/>
                  <a:pt x="30710" y="24978"/>
                  <a:pt x="28896" y="26006"/>
                </a:cubicBezTo>
                <a:cubicBezTo>
                  <a:pt x="28039" y="26497"/>
                  <a:pt x="27049" y="26759"/>
                  <a:pt x="26060" y="26759"/>
                </a:cubicBezTo>
                <a:cubicBezTo>
                  <a:pt x="25513" y="26759"/>
                  <a:pt x="24968" y="26679"/>
                  <a:pt x="24445" y="26514"/>
                </a:cubicBezTo>
                <a:cubicBezTo>
                  <a:pt x="23117" y="26087"/>
                  <a:pt x="22354" y="25012"/>
                  <a:pt x="21267" y="24215"/>
                </a:cubicBezTo>
                <a:cubicBezTo>
                  <a:pt x="20439" y="23610"/>
                  <a:pt x="19404" y="23266"/>
                  <a:pt x="18374" y="23266"/>
                </a:cubicBezTo>
                <a:cubicBezTo>
                  <a:pt x="18340" y="23266"/>
                  <a:pt x="18307" y="23266"/>
                  <a:pt x="18273" y="23267"/>
                </a:cubicBezTo>
                <a:cubicBezTo>
                  <a:pt x="16702" y="23290"/>
                  <a:pt x="15222" y="24053"/>
                  <a:pt x="13650" y="24087"/>
                </a:cubicBezTo>
                <a:cubicBezTo>
                  <a:pt x="13625" y="24088"/>
                  <a:pt x="13600" y="24088"/>
                  <a:pt x="13575" y="24088"/>
                </a:cubicBezTo>
                <a:cubicBezTo>
                  <a:pt x="11489" y="24088"/>
                  <a:pt x="9562" y="22654"/>
                  <a:pt x="8877" y="20689"/>
                </a:cubicBezTo>
                <a:cubicBezTo>
                  <a:pt x="8172" y="18701"/>
                  <a:pt x="8461" y="16436"/>
                  <a:pt x="6727" y="14933"/>
                </a:cubicBezTo>
                <a:cubicBezTo>
                  <a:pt x="5745" y="14078"/>
                  <a:pt x="4427" y="13743"/>
                  <a:pt x="3340" y="13027"/>
                </a:cubicBezTo>
                <a:cubicBezTo>
                  <a:pt x="2185" y="12252"/>
                  <a:pt x="1318" y="10969"/>
                  <a:pt x="1203" y="9593"/>
                </a:cubicBezTo>
                <a:cubicBezTo>
                  <a:pt x="1191" y="9455"/>
                  <a:pt x="1191" y="9316"/>
                  <a:pt x="1191" y="9177"/>
                </a:cubicBezTo>
                <a:cubicBezTo>
                  <a:pt x="1237" y="7629"/>
                  <a:pt x="2428" y="6092"/>
                  <a:pt x="4011" y="5999"/>
                </a:cubicBezTo>
                <a:cubicBezTo>
                  <a:pt x="4094" y="5995"/>
                  <a:pt x="4177" y="5993"/>
                  <a:pt x="4259" y="5993"/>
                </a:cubicBezTo>
                <a:cubicBezTo>
                  <a:pt x="5962" y="5993"/>
                  <a:pt x="7606" y="6864"/>
                  <a:pt x="9281" y="7051"/>
                </a:cubicBezTo>
                <a:cubicBezTo>
                  <a:pt x="9666" y="7092"/>
                  <a:pt x="10053" y="7113"/>
                  <a:pt x="10439" y="7113"/>
                </a:cubicBezTo>
                <a:cubicBezTo>
                  <a:pt x="12409" y="7113"/>
                  <a:pt x="14375" y="6578"/>
                  <a:pt x="16066" y="5583"/>
                </a:cubicBezTo>
                <a:cubicBezTo>
                  <a:pt x="17546" y="4705"/>
                  <a:pt x="18898" y="3445"/>
                  <a:pt x="20608" y="3260"/>
                </a:cubicBezTo>
                <a:cubicBezTo>
                  <a:pt x="20728" y="3248"/>
                  <a:pt x="20848" y="3242"/>
                  <a:pt x="20967" y="3242"/>
                </a:cubicBezTo>
                <a:close/>
                <a:moveTo>
                  <a:pt x="1" y="0"/>
                </a:moveTo>
                <a:lnTo>
                  <a:pt x="1" y="28872"/>
                </a:lnTo>
                <a:lnTo>
                  <a:pt x="33715" y="28872"/>
                </a:lnTo>
                <a:lnTo>
                  <a:pt x="33715" y="0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200"/>
          </a:p>
        </p:txBody>
      </p:sp>
      <p:sp>
        <p:nvSpPr>
          <p:cNvPr id="1882" name="Google Shape;1882;p49"/>
          <p:cNvSpPr/>
          <p:nvPr/>
        </p:nvSpPr>
        <p:spPr>
          <a:xfrm rot="-1799976">
            <a:off x="6914720" y="4032320"/>
            <a:ext cx="2862913" cy="2132167"/>
          </a:xfrm>
          <a:custGeom>
            <a:avLst/>
            <a:gdLst/>
            <a:ahLst/>
            <a:cxnLst/>
            <a:rect l="l" t="t" r="r" b="b"/>
            <a:pathLst>
              <a:path w="24592" h="18315" extrusionOk="0">
                <a:moveTo>
                  <a:pt x="15410" y="0"/>
                </a:moveTo>
                <a:cubicBezTo>
                  <a:pt x="15317" y="0"/>
                  <a:pt x="15224" y="5"/>
                  <a:pt x="15132" y="15"/>
                </a:cubicBezTo>
                <a:cubicBezTo>
                  <a:pt x="13801" y="153"/>
                  <a:pt x="12736" y="1138"/>
                  <a:pt x="11589" y="1821"/>
                </a:cubicBezTo>
                <a:cubicBezTo>
                  <a:pt x="10265" y="2604"/>
                  <a:pt x="8739" y="3016"/>
                  <a:pt x="7212" y="3016"/>
                </a:cubicBezTo>
                <a:cubicBezTo>
                  <a:pt x="6911" y="3016"/>
                  <a:pt x="6610" y="3000"/>
                  <a:pt x="6310" y="2967"/>
                </a:cubicBezTo>
                <a:cubicBezTo>
                  <a:pt x="5002" y="2824"/>
                  <a:pt x="3736" y="2139"/>
                  <a:pt x="2412" y="2139"/>
                </a:cubicBezTo>
                <a:cubicBezTo>
                  <a:pt x="2342" y="2139"/>
                  <a:pt x="2271" y="2141"/>
                  <a:pt x="2200" y="2145"/>
                </a:cubicBezTo>
                <a:cubicBezTo>
                  <a:pt x="961" y="2214"/>
                  <a:pt x="35" y="3407"/>
                  <a:pt x="1" y="4622"/>
                </a:cubicBezTo>
                <a:cubicBezTo>
                  <a:pt x="1" y="4738"/>
                  <a:pt x="1" y="4843"/>
                  <a:pt x="12" y="4947"/>
                </a:cubicBezTo>
                <a:cubicBezTo>
                  <a:pt x="93" y="6024"/>
                  <a:pt x="776" y="7019"/>
                  <a:pt x="1679" y="7621"/>
                </a:cubicBezTo>
                <a:cubicBezTo>
                  <a:pt x="2513" y="8177"/>
                  <a:pt x="3543" y="8443"/>
                  <a:pt x="4307" y="9103"/>
                </a:cubicBezTo>
                <a:cubicBezTo>
                  <a:pt x="5662" y="10272"/>
                  <a:pt x="5442" y="12044"/>
                  <a:pt x="5986" y="13595"/>
                </a:cubicBezTo>
                <a:cubicBezTo>
                  <a:pt x="6525" y="15119"/>
                  <a:pt x="8028" y="16235"/>
                  <a:pt x="9663" y="16235"/>
                </a:cubicBezTo>
                <a:cubicBezTo>
                  <a:pt x="9680" y="16235"/>
                  <a:pt x="9697" y="16235"/>
                  <a:pt x="9714" y="16235"/>
                </a:cubicBezTo>
                <a:cubicBezTo>
                  <a:pt x="10930" y="16212"/>
                  <a:pt x="12087" y="15610"/>
                  <a:pt x="13303" y="15598"/>
                </a:cubicBezTo>
                <a:cubicBezTo>
                  <a:pt x="13320" y="15598"/>
                  <a:pt x="13338" y="15597"/>
                  <a:pt x="13355" y="15597"/>
                </a:cubicBezTo>
                <a:cubicBezTo>
                  <a:pt x="14171" y="15597"/>
                  <a:pt x="14984" y="15852"/>
                  <a:pt x="15641" y="16339"/>
                </a:cubicBezTo>
                <a:cubicBezTo>
                  <a:pt x="16487" y="16964"/>
                  <a:pt x="17077" y="17797"/>
                  <a:pt x="18119" y="18122"/>
                </a:cubicBezTo>
                <a:cubicBezTo>
                  <a:pt x="18529" y="18251"/>
                  <a:pt x="18960" y="18315"/>
                  <a:pt x="19392" y="18315"/>
                </a:cubicBezTo>
                <a:cubicBezTo>
                  <a:pt x="20155" y="18315"/>
                  <a:pt x="20922" y="18117"/>
                  <a:pt x="21581" y="17740"/>
                </a:cubicBezTo>
                <a:cubicBezTo>
                  <a:pt x="22993" y="16930"/>
                  <a:pt x="23920" y="15436"/>
                  <a:pt x="24267" y="13838"/>
                </a:cubicBezTo>
                <a:cubicBezTo>
                  <a:pt x="24591" y="12345"/>
                  <a:pt x="24383" y="10678"/>
                  <a:pt x="23456" y="9462"/>
                </a:cubicBezTo>
                <a:cubicBezTo>
                  <a:pt x="22183" y="7807"/>
                  <a:pt x="19763" y="7158"/>
                  <a:pt x="18952" y="5248"/>
                </a:cubicBezTo>
                <a:cubicBezTo>
                  <a:pt x="18489" y="4148"/>
                  <a:pt x="18675" y="2851"/>
                  <a:pt x="18177" y="1763"/>
                </a:cubicBezTo>
                <a:cubicBezTo>
                  <a:pt x="17706" y="713"/>
                  <a:pt x="16560" y="0"/>
                  <a:pt x="1541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3" name="Google Shape;1883;p49"/>
          <p:cNvGrpSpPr/>
          <p:nvPr/>
        </p:nvGrpSpPr>
        <p:grpSpPr>
          <a:xfrm rot="-1470548">
            <a:off x="8704978" y="1081280"/>
            <a:ext cx="617828" cy="1715342"/>
            <a:chOff x="3888625" y="3682675"/>
            <a:chExt cx="696085" cy="1932815"/>
          </a:xfrm>
        </p:grpSpPr>
        <p:sp>
          <p:nvSpPr>
            <p:cNvPr id="1884" name="Google Shape;1884;p49"/>
            <p:cNvSpPr/>
            <p:nvPr/>
          </p:nvSpPr>
          <p:spPr>
            <a:xfrm>
              <a:off x="3905237" y="4753310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1" y="1"/>
                  </a:moveTo>
                  <a:lnTo>
                    <a:pt x="1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5" name="Google Shape;1885;p49"/>
            <p:cNvSpPr/>
            <p:nvPr/>
          </p:nvSpPr>
          <p:spPr>
            <a:xfrm>
              <a:off x="4295340" y="5069986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1" y="1"/>
                  </a:moveTo>
                  <a:lnTo>
                    <a:pt x="11" y="1"/>
                  </a:lnTo>
                  <a:lnTo>
                    <a:pt x="1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6" name="Google Shape;1886;p49"/>
            <p:cNvSpPr/>
            <p:nvPr/>
          </p:nvSpPr>
          <p:spPr>
            <a:xfrm>
              <a:off x="4381581" y="4491833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1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7" name="Google Shape;1887;p49"/>
            <p:cNvSpPr/>
            <p:nvPr/>
          </p:nvSpPr>
          <p:spPr>
            <a:xfrm>
              <a:off x="4395013" y="4474699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8" name="Google Shape;1888;p49"/>
            <p:cNvSpPr/>
            <p:nvPr/>
          </p:nvSpPr>
          <p:spPr>
            <a:xfrm>
              <a:off x="4397671" y="4471993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89" name="Google Shape;1889;p49"/>
            <p:cNvSpPr/>
            <p:nvPr/>
          </p:nvSpPr>
          <p:spPr>
            <a:xfrm>
              <a:off x="4398715" y="44703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0" name="Google Shape;1890;p49"/>
            <p:cNvSpPr/>
            <p:nvPr/>
          </p:nvSpPr>
          <p:spPr>
            <a:xfrm>
              <a:off x="3888625" y="3682675"/>
              <a:ext cx="696085" cy="1932815"/>
            </a:xfrm>
            <a:custGeom>
              <a:avLst/>
              <a:gdLst/>
              <a:ahLst/>
              <a:cxnLst/>
              <a:rect l="l" t="t" r="r" b="b"/>
              <a:pathLst>
                <a:path w="14666" h="40723" extrusionOk="0">
                  <a:moveTo>
                    <a:pt x="6808" y="1852"/>
                  </a:moveTo>
                  <a:lnTo>
                    <a:pt x="6808" y="1852"/>
                  </a:lnTo>
                  <a:cubicBezTo>
                    <a:pt x="6807" y="1855"/>
                    <a:pt x="6807" y="1857"/>
                    <a:pt x="6806" y="1860"/>
                  </a:cubicBezTo>
                  <a:lnTo>
                    <a:pt x="6806" y="1860"/>
                  </a:lnTo>
                  <a:cubicBezTo>
                    <a:pt x="6807" y="1858"/>
                    <a:pt x="6808" y="1856"/>
                    <a:pt x="6808" y="1852"/>
                  </a:cubicBezTo>
                  <a:close/>
                  <a:moveTo>
                    <a:pt x="6051" y="294"/>
                  </a:moveTo>
                  <a:cubicBezTo>
                    <a:pt x="6074" y="294"/>
                    <a:pt x="6097" y="305"/>
                    <a:pt x="6108" y="305"/>
                  </a:cubicBezTo>
                  <a:cubicBezTo>
                    <a:pt x="6142" y="317"/>
                    <a:pt x="6176" y="317"/>
                    <a:pt x="6199" y="328"/>
                  </a:cubicBezTo>
                  <a:cubicBezTo>
                    <a:pt x="6221" y="340"/>
                    <a:pt x="6232" y="340"/>
                    <a:pt x="6244" y="350"/>
                  </a:cubicBezTo>
                  <a:cubicBezTo>
                    <a:pt x="6289" y="373"/>
                    <a:pt x="6334" y="396"/>
                    <a:pt x="6357" y="418"/>
                  </a:cubicBezTo>
                  <a:cubicBezTo>
                    <a:pt x="6379" y="430"/>
                    <a:pt x="6402" y="441"/>
                    <a:pt x="6424" y="463"/>
                  </a:cubicBezTo>
                  <a:lnTo>
                    <a:pt x="6435" y="475"/>
                  </a:lnTo>
                  <a:cubicBezTo>
                    <a:pt x="6458" y="498"/>
                    <a:pt x="6470" y="520"/>
                    <a:pt x="6492" y="543"/>
                  </a:cubicBezTo>
                  <a:cubicBezTo>
                    <a:pt x="6503" y="565"/>
                    <a:pt x="6503" y="576"/>
                    <a:pt x="6515" y="588"/>
                  </a:cubicBezTo>
                  <a:lnTo>
                    <a:pt x="6583" y="757"/>
                  </a:lnTo>
                  <a:cubicBezTo>
                    <a:pt x="6605" y="836"/>
                    <a:pt x="6628" y="915"/>
                    <a:pt x="6650" y="983"/>
                  </a:cubicBezTo>
                  <a:cubicBezTo>
                    <a:pt x="6661" y="1028"/>
                    <a:pt x="6661" y="1073"/>
                    <a:pt x="6661" y="1118"/>
                  </a:cubicBezTo>
                  <a:lnTo>
                    <a:pt x="6673" y="1130"/>
                  </a:lnTo>
                  <a:lnTo>
                    <a:pt x="6673" y="1231"/>
                  </a:lnTo>
                  <a:cubicBezTo>
                    <a:pt x="6661" y="1265"/>
                    <a:pt x="6661" y="1311"/>
                    <a:pt x="6650" y="1356"/>
                  </a:cubicBezTo>
                  <a:cubicBezTo>
                    <a:pt x="6639" y="1412"/>
                    <a:pt x="6616" y="1469"/>
                    <a:pt x="6605" y="1525"/>
                  </a:cubicBezTo>
                  <a:cubicBezTo>
                    <a:pt x="6605" y="1547"/>
                    <a:pt x="6593" y="1570"/>
                    <a:pt x="6583" y="1604"/>
                  </a:cubicBezTo>
                  <a:cubicBezTo>
                    <a:pt x="6583" y="1615"/>
                    <a:pt x="6583" y="1627"/>
                    <a:pt x="6571" y="1637"/>
                  </a:cubicBezTo>
                  <a:lnTo>
                    <a:pt x="6571" y="1660"/>
                  </a:lnTo>
                  <a:lnTo>
                    <a:pt x="6537" y="1762"/>
                  </a:lnTo>
                  <a:cubicBezTo>
                    <a:pt x="6515" y="1807"/>
                    <a:pt x="6503" y="1852"/>
                    <a:pt x="6492" y="1908"/>
                  </a:cubicBezTo>
                  <a:cubicBezTo>
                    <a:pt x="6458" y="1999"/>
                    <a:pt x="6424" y="2101"/>
                    <a:pt x="6402" y="2202"/>
                  </a:cubicBezTo>
                  <a:cubicBezTo>
                    <a:pt x="6379" y="2270"/>
                    <a:pt x="6368" y="2337"/>
                    <a:pt x="6357" y="2394"/>
                  </a:cubicBezTo>
                  <a:cubicBezTo>
                    <a:pt x="6345" y="2428"/>
                    <a:pt x="6334" y="2462"/>
                    <a:pt x="6334" y="2485"/>
                  </a:cubicBezTo>
                  <a:cubicBezTo>
                    <a:pt x="6322" y="2518"/>
                    <a:pt x="6312" y="2552"/>
                    <a:pt x="6312" y="2575"/>
                  </a:cubicBezTo>
                  <a:cubicBezTo>
                    <a:pt x="6289" y="2654"/>
                    <a:pt x="6266" y="2721"/>
                    <a:pt x="6255" y="2801"/>
                  </a:cubicBezTo>
                  <a:lnTo>
                    <a:pt x="6255" y="2812"/>
                  </a:lnTo>
                  <a:cubicBezTo>
                    <a:pt x="6244" y="2869"/>
                    <a:pt x="6221" y="2947"/>
                    <a:pt x="6221" y="3027"/>
                  </a:cubicBezTo>
                  <a:lnTo>
                    <a:pt x="6210" y="3037"/>
                  </a:lnTo>
                  <a:cubicBezTo>
                    <a:pt x="6199" y="3037"/>
                    <a:pt x="6187" y="3049"/>
                    <a:pt x="6187" y="3049"/>
                  </a:cubicBezTo>
                  <a:lnTo>
                    <a:pt x="6187" y="3060"/>
                  </a:lnTo>
                  <a:cubicBezTo>
                    <a:pt x="6119" y="2959"/>
                    <a:pt x="6074" y="2869"/>
                    <a:pt x="6029" y="2778"/>
                  </a:cubicBezTo>
                  <a:lnTo>
                    <a:pt x="6018" y="2766"/>
                  </a:lnTo>
                  <a:lnTo>
                    <a:pt x="6018" y="2756"/>
                  </a:lnTo>
                  <a:lnTo>
                    <a:pt x="5984" y="2688"/>
                  </a:lnTo>
                  <a:lnTo>
                    <a:pt x="5973" y="2688"/>
                  </a:lnTo>
                  <a:lnTo>
                    <a:pt x="5973" y="2676"/>
                  </a:lnTo>
                  <a:lnTo>
                    <a:pt x="5973" y="2665"/>
                  </a:lnTo>
                  <a:lnTo>
                    <a:pt x="5961" y="2654"/>
                  </a:lnTo>
                  <a:cubicBezTo>
                    <a:pt x="5905" y="2541"/>
                    <a:pt x="5848" y="2428"/>
                    <a:pt x="5792" y="2304"/>
                  </a:cubicBezTo>
                  <a:lnTo>
                    <a:pt x="5770" y="2247"/>
                  </a:lnTo>
                  <a:cubicBezTo>
                    <a:pt x="5713" y="2123"/>
                    <a:pt x="5668" y="1988"/>
                    <a:pt x="5622" y="1863"/>
                  </a:cubicBezTo>
                  <a:lnTo>
                    <a:pt x="5600" y="1830"/>
                  </a:lnTo>
                  <a:lnTo>
                    <a:pt x="5589" y="1796"/>
                  </a:lnTo>
                  <a:lnTo>
                    <a:pt x="5577" y="1750"/>
                  </a:lnTo>
                  <a:lnTo>
                    <a:pt x="5566" y="1728"/>
                  </a:lnTo>
                  <a:cubicBezTo>
                    <a:pt x="5566" y="1717"/>
                    <a:pt x="5555" y="1694"/>
                    <a:pt x="5555" y="1683"/>
                  </a:cubicBezTo>
                  <a:lnTo>
                    <a:pt x="5544" y="1637"/>
                  </a:lnTo>
                  <a:lnTo>
                    <a:pt x="5532" y="1581"/>
                  </a:lnTo>
                  <a:lnTo>
                    <a:pt x="5521" y="1559"/>
                  </a:lnTo>
                  <a:cubicBezTo>
                    <a:pt x="5521" y="1547"/>
                    <a:pt x="5521" y="1536"/>
                    <a:pt x="5510" y="1525"/>
                  </a:cubicBezTo>
                  <a:lnTo>
                    <a:pt x="5499" y="1446"/>
                  </a:lnTo>
                  <a:lnTo>
                    <a:pt x="5487" y="1367"/>
                  </a:lnTo>
                  <a:lnTo>
                    <a:pt x="5476" y="1288"/>
                  </a:lnTo>
                  <a:lnTo>
                    <a:pt x="5464" y="1220"/>
                  </a:lnTo>
                  <a:cubicBezTo>
                    <a:pt x="5464" y="1186"/>
                    <a:pt x="5454" y="1152"/>
                    <a:pt x="5454" y="1130"/>
                  </a:cubicBezTo>
                  <a:lnTo>
                    <a:pt x="5454" y="1085"/>
                  </a:lnTo>
                  <a:lnTo>
                    <a:pt x="5454" y="1073"/>
                  </a:lnTo>
                  <a:lnTo>
                    <a:pt x="5454" y="1040"/>
                  </a:lnTo>
                  <a:lnTo>
                    <a:pt x="5442" y="983"/>
                  </a:lnTo>
                  <a:lnTo>
                    <a:pt x="5442" y="882"/>
                  </a:lnTo>
                  <a:cubicBezTo>
                    <a:pt x="5442" y="859"/>
                    <a:pt x="5454" y="836"/>
                    <a:pt x="5454" y="814"/>
                  </a:cubicBezTo>
                  <a:cubicBezTo>
                    <a:pt x="5454" y="791"/>
                    <a:pt x="5464" y="769"/>
                    <a:pt x="5464" y="746"/>
                  </a:cubicBezTo>
                  <a:cubicBezTo>
                    <a:pt x="5476" y="723"/>
                    <a:pt x="5487" y="689"/>
                    <a:pt x="5510" y="667"/>
                  </a:cubicBezTo>
                  <a:cubicBezTo>
                    <a:pt x="5532" y="621"/>
                    <a:pt x="5555" y="576"/>
                    <a:pt x="5566" y="543"/>
                  </a:cubicBezTo>
                  <a:lnTo>
                    <a:pt x="5600" y="509"/>
                  </a:lnTo>
                  <a:lnTo>
                    <a:pt x="5657" y="453"/>
                  </a:lnTo>
                  <a:cubicBezTo>
                    <a:pt x="5690" y="418"/>
                    <a:pt x="5724" y="396"/>
                    <a:pt x="5747" y="373"/>
                  </a:cubicBezTo>
                  <a:cubicBezTo>
                    <a:pt x="5770" y="362"/>
                    <a:pt x="5792" y="350"/>
                    <a:pt x="5803" y="340"/>
                  </a:cubicBezTo>
                  <a:cubicBezTo>
                    <a:pt x="5815" y="340"/>
                    <a:pt x="5826" y="340"/>
                    <a:pt x="5837" y="328"/>
                  </a:cubicBezTo>
                  <a:cubicBezTo>
                    <a:pt x="5860" y="328"/>
                    <a:pt x="5883" y="317"/>
                    <a:pt x="5905" y="305"/>
                  </a:cubicBezTo>
                  <a:cubicBezTo>
                    <a:pt x="5950" y="305"/>
                    <a:pt x="5984" y="294"/>
                    <a:pt x="6006" y="294"/>
                  </a:cubicBezTo>
                  <a:close/>
                  <a:moveTo>
                    <a:pt x="4268" y="3568"/>
                  </a:moveTo>
                  <a:cubicBezTo>
                    <a:pt x="4279" y="3568"/>
                    <a:pt x="4302" y="3579"/>
                    <a:pt x="4313" y="3579"/>
                  </a:cubicBezTo>
                  <a:cubicBezTo>
                    <a:pt x="4325" y="3579"/>
                    <a:pt x="4335" y="3579"/>
                    <a:pt x="4347" y="3591"/>
                  </a:cubicBezTo>
                  <a:cubicBezTo>
                    <a:pt x="4358" y="3591"/>
                    <a:pt x="4370" y="3591"/>
                    <a:pt x="4381" y="3602"/>
                  </a:cubicBezTo>
                  <a:cubicBezTo>
                    <a:pt x="4392" y="3614"/>
                    <a:pt x="4415" y="3624"/>
                    <a:pt x="4437" y="3636"/>
                  </a:cubicBezTo>
                  <a:cubicBezTo>
                    <a:pt x="4448" y="3636"/>
                    <a:pt x="4460" y="3647"/>
                    <a:pt x="4471" y="3659"/>
                  </a:cubicBezTo>
                  <a:lnTo>
                    <a:pt x="4505" y="3692"/>
                  </a:lnTo>
                  <a:cubicBezTo>
                    <a:pt x="4516" y="3715"/>
                    <a:pt x="4528" y="3727"/>
                    <a:pt x="4539" y="3749"/>
                  </a:cubicBezTo>
                  <a:cubicBezTo>
                    <a:pt x="4561" y="3772"/>
                    <a:pt x="4573" y="3794"/>
                    <a:pt x="4584" y="3817"/>
                  </a:cubicBezTo>
                  <a:cubicBezTo>
                    <a:pt x="4606" y="3850"/>
                    <a:pt x="4618" y="3895"/>
                    <a:pt x="4629" y="3930"/>
                  </a:cubicBezTo>
                  <a:cubicBezTo>
                    <a:pt x="4652" y="3986"/>
                    <a:pt x="4663" y="4043"/>
                    <a:pt x="4674" y="4088"/>
                  </a:cubicBezTo>
                  <a:cubicBezTo>
                    <a:pt x="4686" y="4133"/>
                    <a:pt x="4697" y="4178"/>
                    <a:pt x="4697" y="4223"/>
                  </a:cubicBezTo>
                  <a:cubicBezTo>
                    <a:pt x="4697" y="4268"/>
                    <a:pt x="4708" y="4314"/>
                    <a:pt x="4708" y="4359"/>
                  </a:cubicBezTo>
                  <a:lnTo>
                    <a:pt x="4708" y="4460"/>
                  </a:lnTo>
                  <a:cubicBezTo>
                    <a:pt x="4719" y="4550"/>
                    <a:pt x="4719" y="4641"/>
                    <a:pt x="4731" y="4731"/>
                  </a:cubicBezTo>
                  <a:cubicBezTo>
                    <a:pt x="4742" y="4856"/>
                    <a:pt x="4764" y="4979"/>
                    <a:pt x="4787" y="5104"/>
                  </a:cubicBezTo>
                  <a:cubicBezTo>
                    <a:pt x="4810" y="5194"/>
                    <a:pt x="4832" y="5285"/>
                    <a:pt x="4866" y="5363"/>
                  </a:cubicBezTo>
                  <a:lnTo>
                    <a:pt x="4866" y="5375"/>
                  </a:lnTo>
                  <a:cubicBezTo>
                    <a:pt x="4821" y="5307"/>
                    <a:pt x="4764" y="5228"/>
                    <a:pt x="4719" y="5160"/>
                  </a:cubicBezTo>
                  <a:cubicBezTo>
                    <a:pt x="4674" y="5070"/>
                    <a:pt x="4618" y="4991"/>
                    <a:pt x="4561" y="4912"/>
                  </a:cubicBezTo>
                  <a:cubicBezTo>
                    <a:pt x="4505" y="4844"/>
                    <a:pt x="4448" y="4765"/>
                    <a:pt x="4392" y="4686"/>
                  </a:cubicBezTo>
                  <a:cubicBezTo>
                    <a:pt x="4325" y="4607"/>
                    <a:pt x="4268" y="4539"/>
                    <a:pt x="4212" y="4460"/>
                  </a:cubicBezTo>
                  <a:cubicBezTo>
                    <a:pt x="4155" y="4381"/>
                    <a:pt x="4110" y="4314"/>
                    <a:pt x="4054" y="4246"/>
                  </a:cubicBezTo>
                  <a:cubicBezTo>
                    <a:pt x="4042" y="4223"/>
                    <a:pt x="4019" y="4189"/>
                    <a:pt x="4008" y="4166"/>
                  </a:cubicBezTo>
                  <a:cubicBezTo>
                    <a:pt x="4008" y="4156"/>
                    <a:pt x="3997" y="4133"/>
                    <a:pt x="3986" y="4121"/>
                  </a:cubicBezTo>
                  <a:cubicBezTo>
                    <a:pt x="3986" y="4088"/>
                    <a:pt x="3974" y="4065"/>
                    <a:pt x="3963" y="4043"/>
                  </a:cubicBezTo>
                  <a:cubicBezTo>
                    <a:pt x="3963" y="3997"/>
                    <a:pt x="3952" y="3963"/>
                    <a:pt x="3952" y="3930"/>
                  </a:cubicBezTo>
                  <a:lnTo>
                    <a:pt x="3952" y="3862"/>
                  </a:lnTo>
                  <a:lnTo>
                    <a:pt x="3952" y="3828"/>
                  </a:lnTo>
                  <a:cubicBezTo>
                    <a:pt x="3963" y="3817"/>
                    <a:pt x="3963" y="3805"/>
                    <a:pt x="3963" y="3794"/>
                  </a:cubicBezTo>
                  <a:cubicBezTo>
                    <a:pt x="3974" y="3783"/>
                    <a:pt x="3974" y="3760"/>
                    <a:pt x="3986" y="3749"/>
                  </a:cubicBezTo>
                  <a:cubicBezTo>
                    <a:pt x="3986" y="3737"/>
                    <a:pt x="3997" y="3715"/>
                    <a:pt x="4008" y="3704"/>
                  </a:cubicBezTo>
                  <a:cubicBezTo>
                    <a:pt x="4019" y="3692"/>
                    <a:pt x="4019" y="3681"/>
                    <a:pt x="4031" y="3681"/>
                  </a:cubicBezTo>
                  <a:lnTo>
                    <a:pt x="4064" y="3647"/>
                  </a:lnTo>
                  <a:lnTo>
                    <a:pt x="4099" y="3614"/>
                  </a:lnTo>
                  <a:cubicBezTo>
                    <a:pt x="4110" y="3614"/>
                    <a:pt x="4121" y="3602"/>
                    <a:pt x="4132" y="3602"/>
                  </a:cubicBezTo>
                  <a:cubicBezTo>
                    <a:pt x="4144" y="3591"/>
                    <a:pt x="4155" y="3591"/>
                    <a:pt x="4155" y="3579"/>
                  </a:cubicBezTo>
                  <a:lnTo>
                    <a:pt x="4189" y="3579"/>
                  </a:lnTo>
                  <a:cubicBezTo>
                    <a:pt x="4200" y="3579"/>
                    <a:pt x="4212" y="3568"/>
                    <a:pt x="4223" y="3568"/>
                  </a:cubicBezTo>
                  <a:close/>
                  <a:moveTo>
                    <a:pt x="8513" y="5002"/>
                  </a:moveTo>
                  <a:lnTo>
                    <a:pt x="8513" y="5014"/>
                  </a:lnTo>
                  <a:cubicBezTo>
                    <a:pt x="8524" y="5014"/>
                    <a:pt x="8524" y="5024"/>
                    <a:pt x="8524" y="5024"/>
                  </a:cubicBezTo>
                  <a:lnTo>
                    <a:pt x="8535" y="5036"/>
                  </a:lnTo>
                  <a:cubicBezTo>
                    <a:pt x="8547" y="5047"/>
                    <a:pt x="8547" y="5059"/>
                    <a:pt x="8558" y="5070"/>
                  </a:cubicBezTo>
                  <a:cubicBezTo>
                    <a:pt x="8558" y="5081"/>
                    <a:pt x="8570" y="5092"/>
                    <a:pt x="8570" y="5115"/>
                  </a:cubicBezTo>
                  <a:cubicBezTo>
                    <a:pt x="8580" y="5126"/>
                    <a:pt x="8580" y="5137"/>
                    <a:pt x="8580" y="5149"/>
                  </a:cubicBezTo>
                  <a:cubicBezTo>
                    <a:pt x="8580" y="5160"/>
                    <a:pt x="8592" y="5182"/>
                    <a:pt x="8592" y="5194"/>
                  </a:cubicBezTo>
                  <a:lnTo>
                    <a:pt x="8592" y="5250"/>
                  </a:lnTo>
                  <a:cubicBezTo>
                    <a:pt x="8592" y="5273"/>
                    <a:pt x="8580" y="5295"/>
                    <a:pt x="8580" y="5307"/>
                  </a:cubicBezTo>
                  <a:cubicBezTo>
                    <a:pt x="8570" y="5352"/>
                    <a:pt x="8558" y="5386"/>
                    <a:pt x="8547" y="5431"/>
                  </a:cubicBezTo>
                  <a:cubicBezTo>
                    <a:pt x="8535" y="5476"/>
                    <a:pt x="8513" y="5510"/>
                    <a:pt x="8490" y="5555"/>
                  </a:cubicBezTo>
                  <a:cubicBezTo>
                    <a:pt x="8457" y="5623"/>
                    <a:pt x="8422" y="5679"/>
                    <a:pt x="8377" y="5736"/>
                  </a:cubicBezTo>
                  <a:lnTo>
                    <a:pt x="8332" y="5804"/>
                  </a:lnTo>
                  <a:lnTo>
                    <a:pt x="8287" y="5872"/>
                  </a:lnTo>
                  <a:cubicBezTo>
                    <a:pt x="8276" y="5872"/>
                    <a:pt x="8276" y="5860"/>
                    <a:pt x="8276" y="5860"/>
                  </a:cubicBezTo>
                  <a:cubicBezTo>
                    <a:pt x="8253" y="5837"/>
                    <a:pt x="8242" y="5815"/>
                    <a:pt x="8219" y="5792"/>
                  </a:cubicBezTo>
                  <a:lnTo>
                    <a:pt x="8208" y="5781"/>
                  </a:lnTo>
                  <a:cubicBezTo>
                    <a:pt x="8196" y="5770"/>
                    <a:pt x="8186" y="5759"/>
                    <a:pt x="8174" y="5736"/>
                  </a:cubicBezTo>
                  <a:cubicBezTo>
                    <a:pt x="8163" y="5724"/>
                    <a:pt x="8163" y="5714"/>
                    <a:pt x="8151" y="5702"/>
                  </a:cubicBezTo>
                  <a:cubicBezTo>
                    <a:pt x="8140" y="5691"/>
                    <a:pt x="8140" y="5668"/>
                    <a:pt x="8129" y="5657"/>
                  </a:cubicBezTo>
                  <a:cubicBezTo>
                    <a:pt x="8129" y="5646"/>
                    <a:pt x="8129" y="5623"/>
                    <a:pt x="8118" y="5611"/>
                  </a:cubicBezTo>
                  <a:lnTo>
                    <a:pt x="8118" y="5566"/>
                  </a:lnTo>
                  <a:lnTo>
                    <a:pt x="8118" y="5521"/>
                  </a:lnTo>
                  <a:lnTo>
                    <a:pt x="8118" y="5465"/>
                  </a:lnTo>
                  <a:cubicBezTo>
                    <a:pt x="8129" y="5443"/>
                    <a:pt x="8129" y="5431"/>
                    <a:pt x="8140" y="5408"/>
                  </a:cubicBezTo>
                  <a:cubicBezTo>
                    <a:pt x="8151" y="5386"/>
                    <a:pt x="8163" y="5363"/>
                    <a:pt x="8174" y="5330"/>
                  </a:cubicBezTo>
                  <a:cubicBezTo>
                    <a:pt x="8186" y="5295"/>
                    <a:pt x="8208" y="5273"/>
                    <a:pt x="8219" y="5239"/>
                  </a:cubicBezTo>
                  <a:cubicBezTo>
                    <a:pt x="8242" y="5217"/>
                    <a:pt x="8264" y="5194"/>
                    <a:pt x="8287" y="5160"/>
                  </a:cubicBezTo>
                  <a:cubicBezTo>
                    <a:pt x="8321" y="5126"/>
                    <a:pt x="8355" y="5092"/>
                    <a:pt x="8389" y="5070"/>
                  </a:cubicBezTo>
                  <a:lnTo>
                    <a:pt x="8400" y="5059"/>
                  </a:lnTo>
                  <a:cubicBezTo>
                    <a:pt x="8411" y="5036"/>
                    <a:pt x="8434" y="5024"/>
                    <a:pt x="8457" y="5014"/>
                  </a:cubicBezTo>
                  <a:cubicBezTo>
                    <a:pt x="8457" y="5002"/>
                    <a:pt x="8467" y="5002"/>
                    <a:pt x="8467" y="5002"/>
                  </a:cubicBezTo>
                  <a:close/>
                  <a:moveTo>
                    <a:pt x="9969" y="4799"/>
                  </a:moveTo>
                  <a:lnTo>
                    <a:pt x="9969" y="4810"/>
                  </a:lnTo>
                  <a:lnTo>
                    <a:pt x="9992" y="4821"/>
                  </a:lnTo>
                  <a:lnTo>
                    <a:pt x="10003" y="4833"/>
                  </a:lnTo>
                  <a:cubicBezTo>
                    <a:pt x="10015" y="4844"/>
                    <a:pt x="10015" y="4844"/>
                    <a:pt x="10015" y="4856"/>
                  </a:cubicBezTo>
                  <a:cubicBezTo>
                    <a:pt x="10025" y="4866"/>
                    <a:pt x="10037" y="4878"/>
                    <a:pt x="10037" y="4889"/>
                  </a:cubicBezTo>
                  <a:cubicBezTo>
                    <a:pt x="10048" y="4912"/>
                    <a:pt x="10060" y="4923"/>
                    <a:pt x="10060" y="4946"/>
                  </a:cubicBezTo>
                  <a:cubicBezTo>
                    <a:pt x="10071" y="4968"/>
                    <a:pt x="10082" y="5002"/>
                    <a:pt x="10093" y="5036"/>
                  </a:cubicBezTo>
                  <a:cubicBezTo>
                    <a:pt x="10105" y="5115"/>
                    <a:pt x="10116" y="5205"/>
                    <a:pt x="10116" y="5295"/>
                  </a:cubicBezTo>
                  <a:cubicBezTo>
                    <a:pt x="10127" y="5352"/>
                    <a:pt x="10127" y="5408"/>
                    <a:pt x="10127" y="5465"/>
                  </a:cubicBezTo>
                  <a:cubicBezTo>
                    <a:pt x="10116" y="5510"/>
                    <a:pt x="10105" y="5566"/>
                    <a:pt x="10105" y="5611"/>
                  </a:cubicBezTo>
                  <a:lnTo>
                    <a:pt x="10093" y="5634"/>
                  </a:lnTo>
                  <a:lnTo>
                    <a:pt x="10093" y="5646"/>
                  </a:lnTo>
                  <a:cubicBezTo>
                    <a:pt x="10082" y="5691"/>
                    <a:pt x="10071" y="5724"/>
                    <a:pt x="10060" y="5759"/>
                  </a:cubicBezTo>
                  <a:cubicBezTo>
                    <a:pt x="10048" y="5792"/>
                    <a:pt x="10037" y="5837"/>
                    <a:pt x="10025" y="5872"/>
                  </a:cubicBezTo>
                  <a:lnTo>
                    <a:pt x="10025" y="5882"/>
                  </a:lnTo>
                  <a:lnTo>
                    <a:pt x="10003" y="5962"/>
                  </a:lnTo>
                  <a:lnTo>
                    <a:pt x="9992" y="5962"/>
                  </a:lnTo>
                  <a:lnTo>
                    <a:pt x="9980" y="6007"/>
                  </a:lnTo>
                  <a:lnTo>
                    <a:pt x="9913" y="6176"/>
                  </a:lnTo>
                  <a:lnTo>
                    <a:pt x="9879" y="6278"/>
                  </a:lnTo>
                  <a:lnTo>
                    <a:pt x="9857" y="6334"/>
                  </a:lnTo>
                  <a:lnTo>
                    <a:pt x="9857" y="6311"/>
                  </a:lnTo>
                  <a:lnTo>
                    <a:pt x="9857" y="6301"/>
                  </a:lnTo>
                  <a:cubicBezTo>
                    <a:pt x="9834" y="6143"/>
                    <a:pt x="9822" y="5973"/>
                    <a:pt x="9800" y="5815"/>
                  </a:cubicBezTo>
                  <a:cubicBezTo>
                    <a:pt x="9789" y="5792"/>
                    <a:pt x="9789" y="5759"/>
                    <a:pt x="9777" y="5724"/>
                  </a:cubicBezTo>
                  <a:cubicBezTo>
                    <a:pt x="9766" y="5679"/>
                    <a:pt x="9766" y="5646"/>
                    <a:pt x="9754" y="5601"/>
                  </a:cubicBezTo>
                  <a:cubicBezTo>
                    <a:pt x="9744" y="5510"/>
                    <a:pt x="9732" y="5431"/>
                    <a:pt x="9732" y="5363"/>
                  </a:cubicBezTo>
                  <a:cubicBezTo>
                    <a:pt x="9732" y="5295"/>
                    <a:pt x="9721" y="5250"/>
                    <a:pt x="9732" y="5194"/>
                  </a:cubicBezTo>
                  <a:cubicBezTo>
                    <a:pt x="9732" y="5149"/>
                    <a:pt x="9732" y="5115"/>
                    <a:pt x="9744" y="5081"/>
                  </a:cubicBezTo>
                  <a:cubicBezTo>
                    <a:pt x="9744" y="5059"/>
                    <a:pt x="9754" y="5024"/>
                    <a:pt x="9766" y="5002"/>
                  </a:cubicBezTo>
                  <a:cubicBezTo>
                    <a:pt x="9777" y="4979"/>
                    <a:pt x="9777" y="4957"/>
                    <a:pt x="9789" y="4934"/>
                  </a:cubicBezTo>
                  <a:cubicBezTo>
                    <a:pt x="9800" y="4923"/>
                    <a:pt x="9811" y="4901"/>
                    <a:pt x="9822" y="4889"/>
                  </a:cubicBezTo>
                  <a:cubicBezTo>
                    <a:pt x="9834" y="4878"/>
                    <a:pt x="9845" y="4866"/>
                    <a:pt x="9845" y="4844"/>
                  </a:cubicBezTo>
                  <a:cubicBezTo>
                    <a:pt x="9857" y="4844"/>
                    <a:pt x="9867" y="4833"/>
                    <a:pt x="9879" y="4821"/>
                  </a:cubicBezTo>
                  <a:lnTo>
                    <a:pt x="9890" y="4810"/>
                  </a:lnTo>
                  <a:cubicBezTo>
                    <a:pt x="9902" y="4810"/>
                    <a:pt x="9902" y="4799"/>
                    <a:pt x="9902" y="4799"/>
                  </a:cubicBezTo>
                  <a:close/>
                  <a:moveTo>
                    <a:pt x="13266" y="4675"/>
                  </a:moveTo>
                  <a:cubicBezTo>
                    <a:pt x="13289" y="4675"/>
                    <a:pt x="13322" y="4686"/>
                    <a:pt x="13345" y="4686"/>
                  </a:cubicBezTo>
                  <a:cubicBezTo>
                    <a:pt x="13356" y="4686"/>
                    <a:pt x="13379" y="4697"/>
                    <a:pt x="13390" y="4697"/>
                  </a:cubicBezTo>
                  <a:cubicBezTo>
                    <a:pt x="13412" y="4708"/>
                    <a:pt x="13424" y="4708"/>
                    <a:pt x="13435" y="4720"/>
                  </a:cubicBezTo>
                  <a:cubicBezTo>
                    <a:pt x="13458" y="4731"/>
                    <a:pt x="13469" y="4731"/>
                    <a:pt x="13480" y="4743"/>
                  </a:cubicBezTo>
                  <a:cubicBezTo>
                    <a:pt x="13492" y="4753"/>
                    <a:pt x="13514" y="4765"/>
                    <a:pt x="13525" y="4776"/>
                  </a:cubicBezTo>
                  <a:lnTo>
                    <a:pt x="13570" y="4821"/>
                  </a:lnTo>
                  <a:cubicBezTo>
                    <a:pt x="13593" y="4844"/>
                    <a:pt x="13605" y="4856"/>
                    <a:pt x="13616" y="4878"/>
                  </a:cubicBezTo>
                  <a:cubicBezTo>
                    <a:pt x="13627" y="4901"/>
                    <a:pt x="13650" y="4923"/>
                    <a:pt x="13661" y="4957"/>
                  </a:cubicBezTo>
                  <a:cubicBezTo>
                    <a:pt x="13672" y="4979"/>
                    <a:pt x="13683" y="5014"/>
                    <a:pt x="13695" y="5047"/>
                  </a:cubicBezTo>
                  <a:cubicBezTo>
                    <a:pt x="13706" y="5092"/>
                    <a:pt x="13718" y="5126"/>
                    <a:pt x="13728" y="5172"/>
                  </a:cubicBezTo>
                  <a:cubicBezTo>
                    <a:pt x="13740" y="5205"/>
                    <a:pt x="13740" y="5239"/>
                    <a:pt x="13740" y="5273"/>
                  </a:cubicBezTo>
                  <a:lnTo>
                    <a:pt x="13740" y="5397"/>
                  </a:lnTo>
                  <a:cubicBezTo>
                    <a:pt x="13740" y="5420"/>
                    <a:pt x="13740" y="5443"/>
                    <a:pt x="13728" y="5476"/>
                  </a:cubicBezTo>
                  <a:cubicBezTo>
                    <a:pt x="13728" y="5510"/>
                    <a:pt x="13718" y="5544"/>
                    <a:pt x="13706" y="5589"/>
                  </a:cubicBezTo>
                  <a:cubicBezTo>
                    <a:pt x="13683" y="5623"/>
                    <a:pt x="13672" y="5646"/>
                    <a:pt x="13661" y="5679"/>
                  </a:cubicBezTo>
                  <a:cubicBezTo>
                    <a:pt x="13638" y="5714"/>
                    <a:pt x="13627" y="5747"/>
                    <a:pt x="13605" y="5781"/>
                  </a:cubicBezTo>
                  <a:cubicBezTo>
                    <a:pt x="13582" y="5815"/>
                    <a:pt x="13560" y="5849"/>
                    <a:pt x="13525" y="5872"/>
                  </a:cubicBezTo>
                  <a:cubicBezTo>
                    <a:pt x="13503" y="5905"/>
                    <a:pt x="13469" y="5939"/>
                    <a:pt x="13435" y="5962"/>
                  </a:cubicBezTo>
                  <a:cubicBezTo>
                    <a:pt x="13402" y="5995"/>
                    <a:pt x="13367" y="6030"/>
                    <a:pt x="13322" y="6052"/>
                  </a:cubicBezTo>
                  <a:cubicBezTo>
                    <a:pt x="13277" y="6075"/>
                    <a:pt x="13232" y="6108"/>
                    <a:pt x="13198" y="6131"/>
                  </a:cubicBezTo>
                  <a:cubicBezTo>
                    <a:pt x="13153" y="6143"/>
                    <a:pt x="13108" y="6165"/>
                    <a:pt x="13063" y="6188"/>
                  </a:cubicBezTo>
                  <a:cubicBezTo>
                    <a:pt x="13018" y="6210"/>
                    <a:pt x="12973" y="6221"/>
                    <a:pt x="12927" y="6244"/>
                  </a:cubicBezTo>
                  <a:cubicBezTo>
                    <a:pt x="12837" y="6266"/>
                    <a:pt x="12769" y="6289"/>
                    <a:pt x="12702" y="6301"/>
                  </a:cubicBezTo>
                  <a:cubicBezTo>
                    <a:pt x="12645" y="6311"/>
                    <a:pt x="12589" y="6323"/>
                    <a:pt x="12532" y="6323"/>
                  </a:cubicBezTo>
                  <a:lnTo>
                    <a:pt x="12453" y="6334"/>
                  </a:lnTo>
                  <a:cubicBezTo>
                    <a:pt x="12385" y="6346"/>
                    <a:pt x="12318" y="6357"/>
                    <a:pt x="12261" y="6368"/>
                  </a:cubicBezTo>
                  <a:lnTo>
                    <a:pt x="12160" y="6379"/>
                  </a:lnTo>
                  <a:cubicBezTo>
                    <a:pt x="12092" y="6391"/>
                    <a:pt x="12002" y="6402"/>
                    <a:pt x="11911" y="6414"/>
                  </a:cubicBezTo>
                  <a:lnTo>
                    <a:pt x="11877" y="6424"/>
                  </a:lnTo>
                  <a:cubicBezTo>
                    <a:pt x="11844" y="6424"/>
                    <a:pt x="11809" y="6436"/>
                    <a:pt x="11776" y="6436"/>
                  </a:cubicBezTo>
                  <a:cubicBezTo>
                    <a:pt x="11719" y="6447"/>
                    <a:pt x="11674" y="6459"/>
                    <a:pt x="11618" y="6470"/>
                  </a:cubicBezTo>
                  <a:lnTo>
                    <a:pt x="11595" y="6470"/>
                  </a:lnTo>
                  <a:cubicBezTo>
                    <a:pt x="11583" y="6470"/>
                    <a:pt x="11583" y="6470"/>
                    <a:pt x="11573" y="6481"/>
                  </a:cubicBezTo>
                  <a:cubicBezTo>
                    <a:pt x="11629" y="6379"/>
                    <a:pt x="11674" y="6278"/>
                    <a:pt x="11731" y="6176"/>
                  </a:cubicBezTo>
                  <a:lnTo>
                    <a:pt x="11809" y="6007"/>
                  </a:lnTo>
                  <a:cubicBezTo>
                    <a:pt x="11922" y="5804"/>
                    <a:pt x="12047" y="5566"/>
                    <a:pt x="12193" y="5363"/>
                  </a:cubicBezTo>
                  <a:cubicBezTo>
                    <a:pt x="12250" y="5262"/>
                    <a:pt x="12318" y="5194"/>
                    <a:pt x="12374" y="5115"/>
                  </a:cubicBezTo>
                  <a:cubicBezTo>
                    <a:pt x="12419" y="5059"/>
                    <a:pt x="12476" y="5014"/>
                    <a:pt x="12521" y="4979"/>
                  </a:cubicBezTo>
                  <a:cubicBezTo>
                    <a:pt x="12554" y="4934"/>
                    <a:pt x="12599" y="4901"/>
                    <a:pt x="12645" y="4878"/>
                  </a:cubicBezTo>
                  <a:cubicBezTo>
                    <a:pt x="12690" y="4844"/>
                    <a:pt x="12735" y="4810"/>
                    <a:pt x="12792" y="4788"/>
                  </a:cubicBezTo>
                  <a:cubicBezTo>
                    <a:pt x="12848" y="4765"/>
                    <a:pt x="12893" y="4743"/>
                    <a:pt x="12938" y="4731"/>
                  </a:cubicBezTo>
                  <a:cubicBezTo>
                    <a:pt x="12983" y="4708"/>
                    <a:pt x="13040" y="4697"/>
                    <a:pt x="13085" y="4686"/>
                  </a:cubicBezTo>
                  <a:cubicBezTo>
                    <a:pt x="13108" y="4686"/>
                    <a:pt x="13141" y="4675"/>
                    <a:pt x="13164" y="4675"/>
                  </a:cubicBezTo>
                  <a:close/>
                  <a:moveTo>
                    <a:pt x="12137" y="8795"/>
                  </a:moveTo>
                  <a:cubicBezTo>
                    <a:pt x="12160" y="8795"/>
                    <a:pt x="12170" y="8807"/>
                    <a:pt x="12193" y="8807"/>
                  </a:cubicBezTo>
                  <a:cubicBezTo>
                    <a:pt x="12216" y="8807"/>
                    <a:pt x="12238" y="8807"/>
                    <a:pt x="12273" y="8818"/>
                  </a:cubicBezTo>
                  <a:cubicBezTo>
                    <a:pt x="12295" y="8818"/>
                    <a:pt x="12318" y="8830"/>
                    <a:pt x="12351" y="8840"/>
                  </a:cubicBezTo>
                  <a:cubicBezTo>
                    <a:pt x="12374" y="8840"/>
                    <a:pt x="12396" y="8852"/>
                    <a:pt x="12419" y="8863"/>
                  </a:cubicBezTo>
                  <a:cubicBezTo>
                    <a:pt x="12441" y="8875"/>
                    <a:pt x="12453" y="8886"/>
                    <a:pt x="12476" y="8897"/>
                  </a:cubicBezTo>
                  <a:cubicBezTo>
                    <a:pt x="12498" y="8908"/>
                    <a:pt x="12509" y="8931"/>
                    <a:pt x="12532" y="8942"/>
                  </a:cubicBezTo>
                  <a:lnTo>
                    <a:pt x="12577" y="8988"/>
                  </a:lnTo>
                  <a:cubicBezTo>
                    <a:pt x="12589" y="8998"/>
                    <a:pt x="12599" y="9021"/>
                    <a:pt x="12611" y="9033"/>
                  </a:cubicBezTo>
                  <a:cubicBezTo>
                    <a:pt x="12634" y="9066"/>
                    <a:pt x="12645" y="9089"/>
                    <a:pt x="12667" y="9123"/>
                  </a:cubicBezTo>
                  <a:cubicBezTo>
                    <a:pt x="12679" y="9156"/>
                    <a:pt x="12702" y="9202"/>
                    <a:pt x="12712" y="9236"/>
                  </a:cubicBezTo>
                  <a:cubicBezTo>
                    <a:pt x="12724" y="9269"/>
                    <a:pt x="12735" y="9304"/>
                    <a:pt x="12735" y="9326"/>
                  </a:cubicBezTo>
                  <a:cubicBezTo>
                    <a:pt x="12747" y="9349"/>
                    <a:pt x="12747" y="9360"/>
                    <a:pt x="12747" y="9382"/>
                  </a:cubicBezTo>
                  <a:lnTo>
                    <a:pt x="12747" y="9439"/>
                  </a:lnTo>
                  <a:cubicBezTo>
                    <a:pt x="12747" y="9462"/>
                    <a:pt x="12735" y="9495"/>
                    <a:pt x="12735" y="9518"/>
                  </a:cubicBezTo>
                  <a:cubicBezTo>
                    <a:pt x="12724" y="9552"/>
                    <a:pt x="12724" y="9575"/>
                    <a:pt x="12712" y="9608"/>
                  </a:cubicBezTo>
                  <a:cubicBezTo>
                    <a:pt x="12702" y="9631"/>
                    <a:pt x="12690" y="9653"/>
                    <a:pt x="12679" y="9688"/>
                  </a:cubicBezTo>
                  <a:cubicBezTo>
                    <a:pt x="12667" y="9698"/>
                    <a:pt x="12656" y="9721"/>
                    <a:pt x="12645" y="9744"/>
                  </a:cubicBezTo>
                  <a:cubicBezTo>
                    <a:pt x="12634" y="9755"/>
                    <a:pt x="12634" y="9766"/>
                    <a:pt x="12622" y="9778"/>
                  </a:cubicBezTo>
                  <a:lnTo>
                    <a:pt x="12589" y="9811"/>
                  </a:lnTo>
                  <a:cubicBezTo>
                    <a:pt x="12577" y="9811"/>
                    <a:pt x="12566" y="9823"/>
                    <a:pt x="12554" y="9834"/>
                  </a:cubicBezTo>
                  <a:cubicBezTo>
                    <a:pt x="12544" y="9846"/>
                    <a:pt x="12521" y="9846"/>
                    <a:pt x="12509" y="9856"/>
                  </a:cubicBezTo>
                  <a:cubicBezTo>
                    <a:pt x="12487" y="9868"/>
                    <a:pt x="12464" y="9879"/>
                    <a:pt x="12441" y="9879"/>
                  </a:cubicBezTo>
                  <a:cubicBezTo>
                    <a:pt x="12408" y="9902"/>
                    <a:pt x="12363" y="9913"/>
                    <a:pt x="12318" y="9913"/>
                  </a:cubicBezTo>
                  <a:cubicBezTo>
                    <a:pt x="12283" y="9924"/>
                    <a:pt x="12238" y="9936"/>
                    <a:pt x="12193" y="9936"/>
                  </a:cubicBezTo>
                  <a:lnTo>
                    <a:pt x="12069" y="9936"/>
                  </a:lnTo>
                  <a:cubicBezTo>
                    <a:pt x="11990" y="9924"/>
                    <a:pt x="11922" y="9924"/>
                    <a:pt x="11854" y="9902"/>
                  </a:cubicBezTo>
                  <a:cubicBezTo>
                    <a:pt x="11764" y="9891"/>
                    <a:pt x="11674" y="9868"/>
                    <a:pt x="11583" y="9834"/>
                  </a:cubicBezTo>
                  <a:lnTo>
                    <a:pt x="11550" y="9823"/>
                  </a:lnTo>
                  <a:cubicBezTo>
                    <a:pt x="11516" y="9823"/>
                    <a:pt x="11493" y="9811"/>
                    <a:pt x="11471" y="9800"/>
                  </a:cubicBezTo>
                  <a:lnTo>
                    <a:pt x="11425" y="9789"/>
                  </a:lnTo>
                  <a:cubicBezTo>
                    <a:pt x="11392" y="9778"/>
                    <a:pt x="11369" y="9778"/>
                    <a:pt x="11347" y="9766"/>
                  </a:cubicBezTo>
                  <a:lnTo>
                    <a:pt x="11324" y="9755"/>
                  </a:lnTo>
                  <a:cubicBezTo>
                    <a:pt x="11302" y="9755"/>
                    <a:pt x="11279" y="9744"/>
                    <a:pt x="11256" y="9733"/>
                  </a:cubicBezTo>
                  <a:cubicBezTo>
                    <a:pt x="11200" y="9721"/>
                    <a:pt x="11154" y="9698"/>
                    <a:pt x="11098" y="9676"/>
                  </a:cubicBezTo>
                  <a:lnTo>
                    <a:pt x="11087" y="9676"/>
                  </a:lnTo>
                  <a:lnTo>
                    <a:pt x="11053" y="9665"/>
                  </a:lnTo>
                  <a:lnTo>
                    <a:pt x="11042" y="9665"/>
                  </a:lnTo>
                  <a:lnTo>
                    <a:pt x="11042" y="9653"/>
                  </a:lnTo>
                  <a:cubicBezTo>
                    <a:pt x="11019" y="9653"/>
                    <a:pt x="11008" y="9642"/>
                    <a:pt x="10996" y="9642"/>
                  </a:cubicBezTo>
                  <a:lnTo>
                    <a:pt x="10986" y="9642"/>
                  </a:lnTo>
                  <a:lnTo>
                    <a:pt x="10951" y="9631"/>
                  </a:lnTo>
                  <a:lnTo>
                    <a:pt x="10940" y="9620"/>
                  </a:lnTo>
                  <a:lnTo>
                    <a:pt x="10918" y="9620"/>
                  </a:lnTo>
                  <a:cubicBezTo>
                    <a:pt x="10850" y="9585"/>
                    <a:pt x="10771" y="9563"/>
                    <a:pt x="10715" y="9529"/>
                  </a:cubicBezTo>
                  <a:lnTo>
                    <a:pt x="10647" y="9495"/>
                  </a:lnTo>
                  <a:cubicBezTo>
                    <a:pt x="10613" y="9484"/>
                    <a:pt x="10590" y="9473"/>
                    <a:pt x="10567" y="9462"/>
                  </a:cubicBezTo>
                  <a:lnTo>
                    <a:pt x="10602" y="9462"/>
                  </a:lnTo>
                  <a:cubicBezTo>
                    <a:pt x="10658" y="9462"/>
                    <a:pt x="10703" y="9450"/>
                    <a:pt x="10760" y="9450"/>
                  </a:cubicBezTo>
                  <a:cubicBezTo>
                    <a:pt x="10805" y="9450"/>
                    <a:pt x="10873" y="9439"/>
                    <a:pt x="10929" y="9417"/>
                  </a:cubicBezTo>
                  <a:cubicBezTo>
                    <a:pt x="10974" y="9394"/>
                    <a:pt x="11031" y="9360"/>
                    <a:pt x="11076" y="9326"/>
                  </a:cubicBezTo>
                  <a:cubicBezTo>
                    <a:pt x="11109" y="9292"/>
                    <a:pt x="11144" y="9269"/>
                    <a:pt x="11177" y="9247"/>
                  </a:cubicBezTo>
                  <a:cubicBezTo>
                    <a:pt x="11200" y="9224"/>
                    <a:pt x="11222" y="9213"/>
                    <a:pt x="11245" y="9191"/>
                  </a:cubicBezTo>
                  <a:cubicBezTo>
                    <a:pt x="11312" y="9134"/>
                    <a:pt x="11392" y="9089"/>
                    <a:pt x="11460" y="9044"/>
                  </a:cubicBezTo>
                  <a:cubicBezTo>
                    <a:pt x="11527" y="8998"/>
                    <a:pt x="11595" y="8953"/>
                    <a:pt x="11651" y="8931"/>
                  </a:cubicBezTo>
                  <a:cubicBezTo>
                    <a:pt x="11708" y="8897"/>
                    <a:pt x="11764" y="8875"/>
                    <a:pt x="11821" y="8863"/>
                  </a:cubicBezTo>
                  <a:cubicBezTo>
                    <a:pt x="11866" y="8840"/>
                    <a:pt x="11911" y="8830"/>
                    <a:pt x="11956" y="8818"/>
                  </a:cubicBezTo>
                  <a:cubicBezTo>
                    <a:pt x="12002" y="8807"/>
                    <a:pt x="12047" y="8807"/>
                    <a:pt x="12092" y="8807"/>
                  </a:cubicBezTo>
                  <a:cubicBezTo>
                    <a:pt x="12103" y="8807"/>
                    <a:pt x="12125" y="8795"/>
                    <a:pt x="12137" y="8795"/>
                  </a:cubicBezTo>
                  <a:close/>
                  <a:moveTo>
                    <a:pt x="2913" y="11619"/>
                  </a:moveTo>
                  <a:cubicBezTo>
                    <a:pt x="2914" y="11629"/>
                    <a:pt x="2925" y="11629"/>
                    <a:pt x="2925" y="11629"/>
                  </a:cubicBezTo>
                  <a:cubicBezTo>
                    <a:pt x="2921" y="11626"/>
                    <a:pt x="2917" y="11623"/>
                    <a:pt x="2913" y="11619"/>
                  </a:cubicBezTo>
                  <a:close/>
                  <a:moveTo>
                    <a:pt x="5499" y="10410"/>
                  </a:moveTo>
                  <a:cubicBezTo>
                    <a:pt x="5510" y="10410"/>
                    <a:pt x="5521" y="10410"/>
                    <a:pt x="5532" y="10421"/>
                  </a:cubicBezTo>
                  <a:lnTo>
                    <a:pt x="5544" y="10421"/>
                  </a:lnTo>
                  <a:lnTo>
                    <a:pt x="5555" y="10433"/>
                  </a:lnTo>
                  <a:lnTo>
                    <a:pt x="5566" y="10433"/>
                  </a:lnTo>
                  <a:cubicBezTo>
                    <a:pt x="5566" y="10444"/>
                    <a:pt x="5577" y="10444"/>
                    <a:pt x="5577" y="10455"/>
                  </a:cubicBezTo>
                  <a:cubicBezTo>
                    <a:pt x="5589" y="10455"/>
                    <a:pt x="5589" y="10466"/>
                    <a:pt x="5600" y="10478"/>
                  </a:cubicBezTo>
                  <a:cubicBezTo>
                    <a:pt x="5600" y="10478"/>
                    <a:pt x="5600" y="10489"/>
                    <a:pt x="5612" y="10500"/>
                  </a:cubicBezTo>
                  <a:cubicBezTo>
                    <a:pt x="5622" y="10511"/>
                    <a:pt x="5622" y="10534"/>
                    <a:pt x="5634" y="10546"/>
                  </a:cubicBezTo>
                  <a:cubicBezTo>
                    <a:pt x="5645" y="10579"/>
                    <a:pt x="5645" y="10613"/>
                    <a:pt x="5657" y="10647"/>
                  </a:cubicBezTo>
                  <a:cubicBezTo>
                    <a:pt x="5668" y="10704"/>
                    <a:pt x="5679" y="10760"/>
                    <a:pt x="5679" y="10817"/>
                  </a:cubicBezTo>
                  <a:lnTo>
                    <a:pt x="5679" y="10827"/>
                  </a:lnTo>
                  <a:lnTo>
                    <a:pt x="5679" y="10850"/>
                  </a:lnTo>
                  <a:cubicBezTo>
                    <a:pt x="5690" y="10907"/>
                    <a:pt x="5690" y="10952"/>
                    <a:pt x="5690" y="10997"/>
                  </a:cubicBezTo>
                  <a:cubicBezTo>
                    <a:pt x="5690" y="11053"/>
                    <a:pt x="5679" y="11121"/>
                    <a:pt x="5679" y="11178"/>
                  </a:cubicBezTo>
                  <a:cubicBezTo>
                    <a:pt x="5679" y="11246"/>
                    <a:pt x="5668" y="11313"/>
                    <a:pt x="5657" y="11358"/>
                  </a:cubicBezTo>
                  <a:cubicBezTo>
                    <a:pt x="5657" y="11404"/>
                    <a:pt x="5645" y="11460"/>
                    <a:pt x="5634" y="11505"/>
                  </a:cubicBezTo>
                  <a:lnTo>
                    <a:pt x="5634" y="11539"/>
                  </a:lnTo>
                  <a:lnTo>
                    <a:pt x="5622" y="11584"/>
                  </a:lnTo>
                  <a:cubicBezTo>
                    <a:pt x="5622" y="11607"/>
                    <a:pt x="5612" y="11629"/>
                    <a:pt x="5612" y="11652"/>
                  </a:cubicBezTo>
                  <a:cubicBezTo>
                    <a:pt x="5589" y="11742"/>
                    <a:pt x="5555" y="11843"/>
                    <a:pt x="5532" y="11934"/>
                  </a:cubicBezTo>
                  <a:cubicBezTo>
                    <a:pt x="5510" y="12013"/>
                    <a:pt x="5487" y="12081"/>
                    <a:pt x="5464" y="12160"/>
                  </a:cubicBezTo>
                  <a:cubicBezTo>
                    <a:pt x="5454" y="12092"/>
                    <a:pt x="5431" y="12024"/>
                    <a:pt x="5408" y="11956"/>
                  </a:cubicBezTo>
                  <a:cubicBezTo>
                    <a:pt x="5408" y="11923"/>
                    <a:pt x="5397" y="11889"/>
                    <a:pt x="5386" y="11855"/>
                  </a:cubicBezTo>
                  <a:cubicBezTo>
                    <a:pt x="5363" y="11765"/>
                    <a:pt x="5341" y="11663"/>
                    <a:pt x="5318" y="11572"/>
                  </a:cubicBezTo>
                  <a:cubicBezTo>
                    <a:pt x="5284" y="11449"/>
                    <a:pt x="5261" y="11347"/>
                    <a:pt x="5228" y="11256"/>
                  </a:cubicBezTo>
                  <a:cubicBezTo>
                    <a:pt x="5205" y="11166"/>
                    <a:pt x="5171" y="11076"/>
                    <a:pt x="5137" y="10985"/>
                  </a:cubicBezTo>
                  <a:cubicBezTo>
                    <a:pt x="5115" y="10918"/>
                    <a:pt x="5092" y="10862"/>
                    <a:pt x="5081" y="10817"/>
                  </a:cubicBezTo>
                  <a:cubicBezTo>
                    <a:pt x="5081" y="10782"/>
                    <a:pt x="5070" y="10760"/>
                    <a:pt x="5070" y="10737"/>
                  </a:cubicBezTo>
                  <a:lnTo>
                    <a:pt x="5070" y="10681"/>
                  </a:lnTo>
                  <a:cubicBezTo>
                    <a:pt x="5070" y="10669"/>
                    <a:pt x="5070" y="10658"/>
                    <a:pt x="5081" y="10658"/>
                  </a:cubicBezTo>
                  <a:lnTo>
                    <a:pt x="5081" y="10624"/>
                  </a:lnTo>
                  <a:cubicBezTo>
                    <a:pt x="5092" y="10613"/>
                    <a:pt x="5092" y="10613"/>
                    <a:pt x="5092" y="10602"/>
                  </a:cubicBezTo>
                  <a:cubicBezTo>
                    <a:pt x="5103" y="10591"/>
                    <a:pt x="5103" y="10579"/>
                    <a:pt x="5115" y="10568"/>
                  </a:cubicBezTo>
                  <a:cubicBezTo>
                    <a:pt x="5126" y="10556"/>
                    <a:pt x="5126" y="10546"/>
                    <a:pt x="5137" y="10534"/>
                  </a:cubicBezTo>
                  <a:cubicBezTo>
                    <a:pt x="5148" y="10534"/>
                    <a:pt x="5148" y="10523"/>
                    <a:pt x="5160" y="10511"/>
                  </a:cubicBezTo>
                  <a:cubicBezTo>
                    <a:pt x="5171" y="10500"/>
                    <a:pt x="5183" y="10489"/>
                    <a:pt x="5205" y="10478"/>
                  </a:cubicBezTo>
                  <a:cubicBezTo>
                    <a:pt x="5216" y="10478"/>
                    <a:pt x="5228" y="10466"/>
                    <a:pt x="5250" y="10455"/>
                  </a:cubicBezTo>
                  <a:cubicBezTo>
                    <a:pt x="5261" y="10444"/>
                    <a:pt x="5284" y="10444"/>
                    <a:pt x="5295" y="10433"/>
                  </a:cubicBezTo>
                  <a:cubicBezTo>
                    <a:pt x="5318" y="10433"/>
                    <a:pt x="5341" y="10421"/>
                    <a:pt x="5363" y="10421"/>
                  </a:cubicBezTo>
                  <a:cubicBezTo>
                    <a:pt x="5386" y="10410"/>
                    <a:pt x="5408" y="10410"/>
                    <a:pt x="5431" y="10410"/>
                  </a:cubicBezTo>
                  <a:close/>
                  <a:moveTo>
                    <a:pt x="3116" y="10444"/>
                  </a:moveTo>
                  <a:cubicBezTo>
                    <a:pt x="3139" y="10444"/>
                    <a:pt x="3173" y="10455"/>
                    <a:pt x="3196" y="10455"/>
                  </a:cubicBezTo>
                  <a:cubicBezTo>
                    <a:pt x="3218" y="10466"/>
                    <a:pt x="3241" y="10466"/>
                    <a:pt x="3263" y="10478"/>
                  </a:cubicBezTo>
                  <a:cubicBezTo>
                    <a:pt x="3286" y="10489"/>
                    <a:pt x="3308" y="10489"/>
                    <a:pt x="3331" y="10500"/>
                  </a:cubicBezTo>
                  <a:cubicBezTo>
                    <a:pt x="3342" y="10511"/>
                    <a:pt x="3354" y="10523"/>
                    <a:pt x="3364" y="10523"/>
                  </a:cubicBezTo>
                  <a:lnTo>
                    <a:pt x="3399" y="10556"/>
                  </a:lnTo>
                  <a:cubicBezTo>
                    <a:pt x="3421" y="10568"/>
                    <a:pt x="3432" y="10579"/>
                    <a:pt x="3444" y="10591"/>
                  </a:cubicBezTo>
                  <a:cubicBezTo>
                    <a:pt x="3455" y="10613"/>
                    <a:pt x="3467" y="10624"/>
                    <a:pt x="3477" y="10647"/>
                  </a:cubicBezTo>
                  <a:cubicBezTo>
                    <a:pt x="3500" y="10669"/>
                    <a:pt x="3523" y="10704"/>
                    <a:pt x="3534" y="10737"/>
                  </a:cubicBezTo>
                  <a:cubicBezTo>
                    <a:pt x="3557" y="10782"/>
                    <a:pt x="3568" y="10817"/>
                    <a:pt x="3590" y="10862"/>
                  </a:cubicBezTo>
                  <a:cubicBezTo>
                    <a:pt x="3613" y="10929"/>
                    <a:pt x="3625" y="10997"/>
                    <a:pt x="3647" y="11065"/>
                  </a:cubicBezTo>
                  <a:lnTo>
                    <a:pt x="3647" y="11076"/>
                  </a:lnTo>
                  <a:cubicBezTo>
                    <a:pt x="3670" y="11166"/>
                    <a:pt x="3681" y="11268"/>
                    <a:pt x="3703" y="11369"/>
                  </a:cubicBezTo>
                  <a:lnTo>
                    <a:pt x="3715" y="11449"/>
                  </a:lnTo>
                  <a:lnTo>
                    <a:pt x="3816" y="11991"/>
                  </a:lnTo>
                  <a:cubicBezTo>
                    <a:pt x="3850" y="12092"/>
                    <a:pt x="3873" y="12194"/>
                    <a:pt x="3906" y="12307"/>
                  </a:cubicBezTo>
                  <a:cubicBezTo>
                    <a:pt x="3918" y="12352"/>
                    <a:pt x="3929" y="12408"/>
                    <a:pt x="3952" y="12476"/>
                  </a:cubicBezTo>
                  <a:lnTo>
                    <a:pt x="3896" y="12397"/>
                  </a:lnTo>
                  <a:cubicBezTo>
                    <a:pt x="3816" y="12307"/>
                    <a:pt x="3748" y="12216"/>
                    <a:pt x="3681" y="12126"/>
                  </a:cubicBezTo>
                  <a:cubicBezTo>
                    <a:pt x="3613" y="12058"/>
                    <a:pt x="3545" y="11979"/>
                    <a:pt x="3467" y="11878"/>
                  </a:cubicBezTo>
                  <a:cubicBezTo>
                    <a:pt x="3319" y="11720"/>
                    <a:pt x="3161" y="11572"/>
                    <a:pt x="3015" y="11437"/>
                  </a:cubicBezTo>
                  <a:cubicBezTo>
                    <a:pt x="2879" y="11302"/>
                    <a:pt x="2710" y="11155"/>
                    <a:pt x="2552" y="10997"/>
                  </a:cubicBezTo>
                  <a:cubicBezTo>
                    <a:pt x="2518" y="10952"/>
                    <a:pt x="2484" y="10918"/>
                    <a:pt x="2461" y="10873"/>
                  </a:cubicBezTo>
                  <a:cubicBezTo>
                    <a:pt x="2450" y="10862"/>
                    <a:pt x="2439" y="10850"/>
                    <a:pt x="2439" y="10839"/>
                  </a:cubicBezTo>
                  <a:cubicBezTo>
                    <a:pt x="2428" y="10827"/>
                    <a:pt x="2428" y="10817"/>
                    <a:pt x="2428" y="10805"/>
                  </a:cubicBezTo>
                  <a:cubicBezTo>
                    <a:pt x="2428" y="10794"/>
                    <a:pt x="2416" y="10794"/>
                    <a:pt x="2416" y="10782"/>
                  </a:cubicBezTo>
                  <a:lnTo>
                    <a:pt x="2416" y="10760"/>
                  </a:lnTo>
                  <a:lnTo>
                    <a:pt x="2416" y="10749"/>
                  </a:lnTo>
                  <a:lnTo>
                    <a:pt x="2416" y="10726"/>
                  </a:lnTo>
                  <a:cubicBezTo>
                    <a:pt x="2416" y="10726"/>
                    <a:pt x="2428" y="10714"/>
                    <a:pt x="2428" y="10704"/>
                  </a:cubicBezTo>
                  <a:cubicBezTo>
                    <a:pt x="2428" y="10692"/>
                    <a:pt x="2428" y="10692"/>
                    <a:pt x="2439" y="10681"/>
                  </a:cubicBezTo>
                  <a:cubicBezTo>
                    <a:pt x="2439" y="10669"/>
                    <a:pt x="2450" y="10658"/>
                    <a:pt x="2450" y="10658"/>
                  </a:cubicBezTo>
                  <a:cubicBezTo>
                    <a:pt x="2461" y="10647"/>
                    <a:pt x="2473" y="10636"/>
                    <a:pt x="2484" y="10636"/>
                  </a:cubicBezTo>
                  <a:lnTo>
                    <a:pt x="2518" y="10602"/>
                  </a:lnTo>
                  <a:cubicBezTo>
                    <a:pt x="2552" y="10579"/>
                    <a:pt x="2574" y="10568"/>
                    <a:pt x="2597" y="10556"/>
                  </a:cubicBezTo>
                  <a:cubicBezTo>
                    <a:pt x="2642" y="10534"/>
                    <a:pt x="2676" y="10523"/>
                    <a:pt x="2721" y="10500"/>
                  </a:cubicBezTo>
                  <a:lnTo>
                    <a:pt x="2857" y="10466"/>
                  </a:lnTo>
                  <a:cubicBezTo>
                    <a:pt x="2902" y="10455"/>
                    <a:pt x="2958" y="10455"/>
                    <a:pt x="3003" y="10444"/>
                  </a:cubicBezTo>
                  <a:close/>
                  <a:moveTo>
                    <a:pt x="9642" y="14892"/>
                  </a:moveTo>
                  <a:cubicBezTo>
                    <a:pt x="9640" y="14896"/>
                    <a:pt x="9639" y="14899"/>
                    <a:pt x="9637" y="14903"/>
                  </a:cubicBezTo>
                  <a:lnTo>
                    <a:pt x="9637" y="14903"/>
                  </a:lnTo>
                  <a:cubicBezTo>
                    <a:pt x="9642" y="14903"/>
                    <a:pt x="9642" y="14900"/>
                    <a:pt x="9642" y="14892"/>
                  </a:cubicBezTo>
                  <a:close/>
                  <a:moveTo>
                    <a:pt x="9438" y="13492"/>
                  </a:moveTo>
                  <a:cubicBezTo>
                    <a:pt x="9461" y="13492"/>
                    <a:pt x="9473" y="13503"/>
                    <a:pt x="9495" y="13503"/>
                  </a:cubicBezTo>
                  <a:cubicBezTo>
                    <a:pt x="9506" y="13503"/>
                    <a:pt x="9518" y="13503"/>
                    <a:pt x="9518" y="13514"/>
                  </a:cubicBezTo>
                  <a:cubicBezTo>
                    <a:pt x="9529" y="13514"/>
                    <a:pt x="9540" y="13514"/>
                    <a:pt x="9551" y="13526"/>
                  </a:cubicBezTo>
                  <a:cubicBezTo>
                    <a:pt x="9563" y="13526"/>
                    <a:pt x="9574" y="13537"/>
                    <a:pt x="9574" y="13537"/>
                  </a:cubicBezTo>
                  <a:cubicBezTo>
                    <a:pt x="9586" y="13549"/>
                    <a:pt x="9596" y="13549"/>
                    <a:pt x="9608" y="13559"/>
                  </a:cubicBezTo>
                  <a:lnTo>
                    <a:pt x="9631" y="13582"/>
                  </a:lnTo>
                  <a:lnTo>
                    <a:pt x="9664" y="13616"/>
                  </a:lnTo>
                  <a:cubicBezTo>
                    <a:pt x="9664" y="13627"/>
                    <a:pt x="9676" y="13650"/>
                    <a:pt x="9687" y="13662"/>
                  </a:cubicBezTo>
                  <a:cubicBezTo>
                    <a:pt x="9687" y="13672"/>
                    <a:pt x="9698" y="13684"/>
                    <a:pt x="9698" y="13707"/>
                  </a:cubicBezTo>
                  <a:cubicBezTo>
                    <a:pt x="9709" y="13718"/>
                    <a:pt x="9709" y="13740"/>
                    <a:pt x="9721" y="13763"/>
                  </a:cubicBezTo>
                  <a:cubicBezTo>
                    <a:pt x="9721" y="13785"/>
                    <a:pt x="9721" y="13808"/>
                    <a:pt x="9732" y="13830"/>
                  </a:cubicBezTo>
                  <a:lnTo>
                    <a:pt x="9732" y="13921"/>
                  </a:lnTo>
                  <a:cubicBezTo>
                    <a:pt x="9721" y="13978"/>
                    <a:pt x="9721" y="14023"/>
                    <a:pt x="9709" y="14068"/>
                  </a:cubicBezTo>
                  <a:lnTo>
                    <a:pt x="9709" y="14091"/>
                  </a:lnTo>
                  <a:cubicBezTo>
                    <a:pt x="9698" y="14101"/>
                    <a:pt x="9698" y="14124"/>
                    <a:pt x="9687" y="14147"/>
                  </a:cubicBezTo>
                  <a:lnTo>
                    <a:pt x="9676" y="14181"/>
                  </a:lnTo>
                  <a:lnTo>
                    <a:pt x="9664" y="14214"/>
                  </a:lnTo>
                  <a:cubicBezTo>
                    <a:pt x="9642" y="14282"/>
                    <a:pt x="9619" y="14339"/>
                    <a:pt x="9596" y="14407"/>
                  </a:cubicBezTo>
                  <a:cubicBezTo>
                    <a:pt x="9586" y="14440"/>
                    <a:pt x="9563" y="14474"/>
                    <a:pt x="9551" y="14520"/>
                  </a:cubicBezTo>
                  <a:cubicBezTo>
                    <a:pt x="9518" y="14610"/>
                    <a:pt x="9473" y="14723"/>
                    <a:pt x="9438" y="14836"/>
                  </a:cubicBezTo>
                  <a:cubicBezTo>
                    <a:pt x="9416" y="14903"/>
                    <a:pt x="9382" y="14982"/>
                    <a:pt x="9360" y="15061"/>
                  </a:cubicBezTo>
                  <a:cubicBezTo>
                    <a:pt x="9348" y="15050"/>
                    <a:pt x="9348" y="15027"/>
                    <a:pt x="9348" y="15016"/>
                  </a:cubicBezTo>
                  <a:cubicBezTo>
                    <a:pt x="9337" y="15005"/>
                    <a:pt x="9337" y="14994"/>
                    <a:pt x="9337" y="14982"/>
                  </a:cubicBezTo>
                  <a:cubicBezTo>
                    <a:pt x="9325" y="14959"/>
                    <a:pt x="9325" y="14926"/>
                    <a:pt x="9315" y="14903"/>
                  </a:cubicBezTo>
                  <a:lnTo>
                    <a:pt x="9303" y="14881"/>
                  </a:lnTo>
                  <a:cubicBezTo>
                    <a:pt x="9303" y="14847"/>
                    <a:pt x="9292" y="14824"/>
                    <a:pt x="9280" y="14801"/>
                  </a:cubicBezTo>
                  <a:lnTo>
                    <a:pt x="9269" y="14768"/>
                  </a:lnTo>
                  <a:cubicBezTo>
                    <a:pt x="9258" y="14745"/>
                    <a:pt x="9258" y="14711"/>
                    <a:pt x="9247" y="14688"/>
                  </a:cubicBezTo>
                  <a:lnTo>
                    <a:pt x="9235" y="14678"/>
                  </a:lnTo>
                  <a:cubicBezTo>
                    <a:pt x="9224" y="14643"/>
                    <a:pt x="9213" y="14621"/>
                    <a:pt x="9202" y="14587"/>
                  </a:cubicBezTo>
                  <a:cubicBezTo>
                    <a:pt x="9134" y="14452"/>
                    <a:pt x="9077" y="14316"/>
                    <a:pt x="9032" y="14181"/>
                  </a:cubicBezTo>
                  <a:lnTo>
                    <a:pt x="9021" y="14158"/>
                  </a:lnTo>
                  <a:cubicBezTo>
                    <a:pt x="9021" y="14147"/>
                    <a:pt x="9009" y="14124"/>
                    <a:pt x="9009" y="14113"/>
                  </a:cubicBezTo>
                  <a:lnTo>
                    <a:pt x="8999" y="14079"/>
                  </a:lnTo>
                  <a:lnTo>
                    <a:pt x="8999" y="14045"/>
                  </a:lnTo>
                  <a:lnTo>
                    <a:pt x="8987" y="14034"/>
                  </a:lnTo>
                  <a:cubicBezTo>
                    <a:pt x="8987" y="14011"/>
                    <a:pt x="8976" y="13978"/>
                    <a:pt x="8976" y="13943"/>
                  </a:cubicBezTo>
                  <a:lnTo>
                    <a:pt x="8976" y="13887"/>
                  </a:lnTo>
                  <a:cubicBezTo>
                    <a:pt x="8976" y="13876"/>
                    <a:pt x="8976" y="13853"/>
                    <a:pt x="8987" y="13842"/>
                  </a:cubicBezTo>
                  <a:lnTo>
                    <a:pt x="8987" y="13808"/>
                  </a:lnTo>
                  <a:cubicBezTo>
                    <a:pt x="8999" y="13797"/>
                    <a:pt x="8999" y="13785"/>
                    <a:pt x="9009" y="13774"/>
                  </a:cubicBezTo>
                  <a:cubicBezTo>
                    <a:pt x="9009" y="13763"/>
                    <a:pt x="9021" y="13740"/>
                    <a:pt x="9032" y="13729"/>
                  </a:cubicBezTo>
                  <a:cubicBezTo>
                    <a:pt x="9044" y="13707"/>
                    <a:pt x="9066" y="13684"/>
                    <a:pt x="9077" y="13672"/>
                  </a:cubicBezTo>
                  <a:lnTo>
                    <a:pt x="9145" y="13605"/>
                  </a:lnTo>
                  <a:cubicBezTo>
                    <a:pt x="9167" y="13594"/>
                    <a:pt x="9179" y="13571"/>
                    <a:pt x="9202" y="13559"/>
                  </a:cubicBezTo>
                  <a:cubicBezTo>
                    <a:pt x="9213" y="13549"/>
                    <a:pt x="9235" y="13537"/>
                    <a:pt x="9247" y="13526"/>
                  </a:cubicBezTo>
                  <a:cubicBezTo>
                    <a:pt x="9269" y="13526"/>
                    <a:pt x="9280" y="13514"/>
                    <a:pt x="9292" y="13514"/>
                  </a:cubicBezTo>
                  <a:cubicBezTo>
                    <a:pt x="9303" y="13514"/>
                    <a:pt x="9315" y="13503"/>
                    <a:pt x="9337" y="13503"/>
                  </a:cubicBezTo>
                  <a:cubicBezTo>
                    <a:pt x="9348" y="13503"/>
                    <a:pt x="9371" y="13492"/>
                    <a:pt x="9382" y="13492"/>
                  </a:cubicBezTo>
                  <a:close/>
                  <a:moveTo>
                    <a:pt x="12656" y="13830"/>
                  </a:moveTo>
                  <a:lnTo>
                    <a:pt x="12656" y="13842"/>
                  </a:lnTo>
                  <a:lnTo>
                    <a:pt x="12679" y="13842"/>
                  </a:lnTo>
                  <a:lnTo>
                    <a:pt x="12690" y="13853"/>
                  </a:lnTo>
                  <a:cubicBezTo>
                    <a:pt x="12690" y="13853"/>
                    <a:pt x="12690" y="13865"/>
                    <a:pt x="12702" y="13865"/>
                  </a:cubicBezTo>
                  <a:cubicBezTo>
                    <a:pt x="12702" y="13865"/>
                    <a:pt x="12702" y="13876"/>
                    <a:pt x="12712" y="13887"/>
                  </a:cubicBezTo>
                  <a:cubicBezTo>
                    <a:pt x="12712" y="13887"/>
                    <a:pt x="12724" y="13898"/>
                    <a:pt x="12724" y="13910"/>
                  </a:cubicBezTo>
                  <a:cubicBezTo>
                    <a:pt x="12724" y="13921"/>
                    <a:pt x="12735" y="13921"/>
                    <a:pt x="12735" y="13933"/>
                  </a:cubicBezTo>
                  <a:lnTo>
                    <a:pt x="12735" y="13943"/>
                  </a:lnTo>
                  <a:cubicBezTo>
                    <a:pt x="12735" y="13943"/>
                    <a:pt x="12747" y="13943"/>
                    <a:pt x="12747" y="13955"/>
                  </a:cubicBezTo>
                  <a:cubicBezTo>
                    <a:pt x="12747" y="13966"/>
                    <a:pt x="12758" y="13988"/>
                    <a:pt x="12758" y="14011"/>
                  </a:cubicBezTo>
                  <a:cubicBezTo>
                    <a:pt x="12769" y="14034"/>
                    <a:pt x="12769" y="14068"/>
                    <a:pt x="12769" y="14101"/>
                  </a:cubicBezTo>
                  <a:lnTo>
                    <a:pt x="12769" y="14237"/>
                  </a:lnTo>
                  <a:cubicBezTo>
                    <a:pt x="12769" y="14271"/>
                    <a:pt x="12758" y="14316"/>
                    <a:pt x="12758" y="14350"/>
                  </a:cubicBezTo>
                  <a:lnTo>
                    <a:pt x="12758" y="14372"/>
                  </a:lnTo>
                  <a:cubicBezTo>
                    <a:pt x="12747" y="14395"/>
                    <a:pt x="12747" y="14418"/>
                    <a:pt x="12747" y="14440"/>
                  </a:cubicBezTo>
                  <a:lnTo>
                    <a:pt x="12735" y="14463"/>
                  </a:lnTo>
                  <a:lnTo>
                    <a:pt x="12735" y="14497"/>
                  </a:lnTo>
                  <a:cubicBezTo>
                    <a:pt x="12712" y="14542"/>
                    <a:pt x="12702" y="14598"/>
                    <a:pt x="12690" y="14655"/>
                  </a:cubicBezTo>
                  <a:cubicBezTo>
                    <a:pt x="12679" y="14655"/>
                    <a:pt x="12679" y="14666"/>
                    <a:pt x="12679" y="14666"/>
                  </a:cubicBezTo>
                  <a:cubicBezTo>
                    <a:pt x="12667" y="14688"/>
                    <a:pt x="12667" y="14711"/>
                    <a:pt x="12656" y="14734"/>
                  </a:cubicBezTo>
                  <a:cubicBezTo>
                    <a:pt x="12634" y="14779"/>
                    <a:pt x="12622" y="14824"/>
                    <a:pt x="12599" y="14869"/>
                  </a:cubicBezTo>
                  <a:cubicBezTo>
                    <a:pt x="12589" y="14903"/>
                    <a:pt x="12566" y="14949"/>
                    <a:pt x="12554" y="14982"/>
                  </a:cubicBezTo>
                  <a:lnTo>
                    <a:pt x="12544" y="14994"/>
                  </a:lnTo>
                  <a:cubicBezTo>
                    <a:pt x="12521" y="15027"/>
                    <a:pt x="12509" y="15061"/>
                    <a:pt x="12487" y="15107"/>
                  </a:cubicBezTo>
                  <a:cubicBezTo>
                    <a:pt x="12464" y="15140"/>
                    <a:pt x="12441" y="15174"/>
                    <a:pt x="12431" y="15208"/>
                  </a:cubicBezTo>
                  <a:cubicBezTo>
                    <a:pt x="12396" y="15242"/>
                    <a:pt x="12374" y="15276"/>
                    <a:pt x="12340" y="15310"/>
                  </a:cubicBezTo>
                  <a:lnTo>
                    <a:pt x="12238" y="15411"/>
                  </a:lnTo>
                  <a:cubicBezTo>
                    <a:pt x="12205" y="15445"/>
                    <a:pt x="12170" y="15468"/>
                    <a:pt x="12125" y="15501"/>
                  </a:cubicBezTo>
                  <a:lnTo>
                    <a:pt x="12103" y="15513"/>
                  </a:lnTo>
                  <a:cubicBezTo>
                    <a:pt x="12080" y="15536"/>
                    <a:pt x="12047" y="15558"/>
                    <a:pt x="12012" y="15581"/>
                  </a:cubicBezTo>
                  <a:lnTo>
                    <a:pt x="12002" y="15592"/>
                  </a:lnTo>
                  <a:lnTo>
                    <a:pt x="11956" y="15626"/>
                  </a:lnTo>
                  <a:lnTo>
                    <a:pt x="11866" y="15682"/>
                  </a:lnTo>
                  <a:lnTo>
                    <a:pt x="11809" y="15727"/>
                  </a:lnTo>
                  <a:cubicBezTo>
                    <a:pt x="11753" y="15761"/>
                    <a:pt x="11685" y="15807"/>
                    <a:pt x="11640" y="15840"/>
                  </a:cubicBezTo>
                  <a:lnTo>
                    <a:pt x="11618" y="15863"/>
                  </a:lnTo>
                  <a:cubicBezTo>
                    <a:pt x="11606" y="15874"/>
                    <a:pt x="11583" y="15885"/>
                    <a:pt x="11573" y="15897"/>
                  </a:cubicBezTo>
                  <a:lnTo>
                    <a:pt x="11505" y="15942"/>
                  </a:lnTo>
                  <a:lnTo>
                    <a:pt x="11403" y="16043"/>
                  </a:lnTo>
                  <a:cubicBezTo>
                    <a:pt x="11392" y="16066"/>
                    <a:pt x="11369" y="16078"/>
                    <a:pt x="11358" y="16088"/>
                  </a:cubicBezTo>
                  <a:cubicBezTo>
                    <a:pt x="11347" y="16111"/>
                    <a:pt x="11324" y="16134"/>
                    <a:pt x="11302" y="16145"/>
                  </a:cubicBezTo>
                  <a:lnTo>
                    <a:pt x="11290" y="16156"/>
                  </a:lnTo>
                  <a:lnTo>
                    <a:pt x="11290" y="16156"/>
                  </a:lnTo>
                  <a:lnTo>
                    <a:pt x="11312" y="16123"/>
                  </a:lnTo>
                  <a:cubicBezTo>
                    <a:pt x="11358" y="16043"/>
                    <a:pt x="11392" y="15953"/>
                    <a:pt x="11425" y="15852"/>
                  </a:cubicBezTo>
                  <a:cubicBezTo>
                    <a:pt x="11437" y="15807"/>
                    <a:pt x="11448" y="15750"/>
                    <a:pt x="11460" y="15705"/>
                  </a:cubicBezTo>
                  <a:lnTo>
                    <a:pt x="11493" y="15569"/>
                  </a:lnTo>
                  <a:cubicBezTo>
                    <a:pt x="11493" y="15558"/>
                    <a:pt x="11505" y="15536"/>
                    <a:pt x="11505" y="15524"/>
                  </a:cubicBezTo>
                  <a:lnTo>
                    <a:pt x="11538" y="15423"/>
                  </a:lnTo>
                  <a:lnTo>
                    <a:pt x="11561" y="15355"/>
                  </a:lnTo>
                  <a:lnTo>
                    <a:pt x="11583" y="15287"/>
                  </a:lnTo>
                  <a:lnTo>
                    <a:pt x="11606" y="15230"/>
                  </a:lnTo>
                  <a:lnTo>
                    <a:pt x="11618" y="15185"/>
                  </a:lnTo>
                  <a:lnTo>
                    <a:pt x="11685" y="15050"/>
                  </a:lnTo>
                  <a:cubicBezTo>
                    <a:pt x="11719" y="14982"/>
                    <a:pt x="11753" y="14914"/>
                    <a:pt x="11787" y="14858"/>
                  </a:cubicBezTo>
                  <a:cubicBezTo>
                    <a:pt x="11854" y="14768"/>
                    <a:pt x="11934" y="14666"/>
                    <a:pt x="12002" y="14587"/>
                  </a:cubicBezTo>
                  <a:lnTo>
                    <a:pt x="12012" y="14576"/>
                  </a:lnTo>
                  <a:cubicBezTo>
                    <a:pt x="12069" y="14497"/>
                    <a:pt x="12125" y="14418"/>
                    <a:pt x="12193" y="14350"/>
                  </a:cubicBezTo>
                  <a:lnTo>
                    <a:pt x="12295" y="14214"/>
                  </a:lnTo>
                  <a:cubicBezTo>
                    <a:pt x="12374" y="14113"/>
                    <a:pt x="12453" y="14000"/>
                    <a:pt x="12544" y="13910"/>
                  </a:cubicBezTo>
                  <a:cubicBezTo>
                    <a:pt x="12554" y="13887"/>
                    <a:pt x="12566" y="13876"/>
                    <a:pt x="12589" y="13865"/>
                  </a:cubicBezTo>
                  <a:cubicBezTo>
                    <a:pt x="12589" y="13853"/>
                    <a:pt x="12599" y="13853"/>
                    <a:pt x="12599" y="13842"/>
                  </a:cubicBezTo>
                  <a:lnTo>
                    <a:pt x="12622" y="13842"/>
                  </a:lnTo>
                  <a:cubicBezTo>
                    <a:pt x="12622" y="13830"/>
                    <a:pt x="12622" y="13830"/>
                    <a:pt x="12634" y="13830"/>
                  </a:cubicBezTo>
                  <a:close/>
                  <a:moveTo>
                    <a:pt x="1231" y="16755"/>
                  </a:moveTo>
                  <a:cubicBezTo>
                    <a:pt x="1242" y="16766"/>
                    <a:pt x="1254" y="16766"/>
                    <a:pt x="1265" y="16766"/>
                  </a:cubicBezTo>
                  <a:cubicBezTo>
                    <a:pt x="1276" y="16778"/>
                    <a:pt x="1287" y="16778"/>
                    <a:pt x="1299" y="16788"/>
                  </a:cubicBezTo>
                  <a:cubicBezTo>
                    <a:pt x="1310" y="16788"/>
                    <a:pt x="1321" y="16800"/>
                    <a:pt x="1332" y="16800"/>
                  </a:cubicBezTo>
                  <a:cubicBezTo>
                    <a:pt x="1344" y="16811"/>
                    <a:pt x="1367" y="16823"/>
                    <a:pt x="1377" y="16834"/>
                  </a:cubicBezTo>
                  <a:lnTo>
                    <a:pt x="1412" y="16868"/>
                  </a:lnTo>
                  <a:cubicBezTo>
                    <a:pt x="1423" y="16890"/>
                    <a:pt x="1434" y="16901"/>
                    <a:pt x="1457" y="16924"/>
                  </a:cubicBezTo>
                  <a:lnTo>
                    <a:pt x="1490" y="16992"/>
                  </a:lnTo>
                  <a:cubicBezTo>
                    <a:pt x="1513" y="17048"/>
                    <a:pt x="1547" y="17104"/>
                    <a:pt x="1570" y="17161"/>
                  </a:cubicBezTo>
                  <a:lnTo>
                    <a:pt x="1581" y="17207"/>
                  </a:lnTo>
                  <a:cubicBezTo>
                    <a:pt x="1603" y="17263"/>
                    <a:pt x="1615" y="17319"/>
                    <a:pt x="1626" y="17365"/>
                  </a:cubicBezTo>
                  <a:cubicBezTo>
                    <a:pt x="1638" y="17387"/>
                    <a:pt x="1638" y="17398"/>
                    <a:pt x="1638" y="17410"/>
                  </a:cubicBezTo>
                  <a:cubicBezTo>
                    <a:pt x="1648" y="17432"/>
                    <a:pt x="1648" y="17455"/>
                    <a:pt x="1660" y="17477"/>
                  </a:cubicBezTo>
                  <a:cubicBezTo>
                    <a:pt x="1660" y="17511"/>
                    <a:pt x="1671" y="17545"/>
                    <a:pt x="1683" y="17579"/>
                  </a:cubicBezTo>
                  <a:cubicBezTo>
                    <a:pt x="1694" y="17681"/>
                    <a:pt x="1716" y="17804"/>
                    <a:pt x="1728" y="17917"/>
                  </a:cubicBezTo>
                  <a:cubicBezTo>
                    <a:pt x="1739" y="18030"/>
                    <a:pt x="1751" y="18132"/>
                    <a:pt x="1773" y="18245"/>
                  </a:cubicBezTo>
                  <a:lnTo>
                    <a:pt x="1773" y="18313"/>
                  </a:lnTo>
                  <a:cubicBezTo>
                    <a:pt x="1784" y="18403"/>
                    <a:pt x="1796" y="18494"/>
                    <a:pt x="1818" y="18584"/>
                  </a:cubicBezTo>
                  <a:cubicBezTo>
                    <a:pt x="1829" y="18662"/>
                    <a:pt x="1841" y="18730"/>
                    <a:pt x="1863" y="18810"/>
                  </a:cubicBezTo>
                  <a:lnTo>
                    <a:pt x="1874" y="18855"/>
                  </a:lnTo>
                  <a:lnTo>
                    <a:pt x="1863" y="18855"/>
                  </a:lnTo>
                  <a:lnTo>
                    <a:pt x="1852" y="18843"/>
                  </a:lnTo>
                  <a:lnTo>
                    <a:pt x="1829" y="18821"/>
                  </a:lnTo>
                  <a:lnTo>
                    <a:pt x="1818" y="18810"/>
                  </a:lnTo>
                  <a:cubicBezTo>
                    <a:pt x="1784" y="18787"/>
                    <a:pt x="1751" y="18753"/>
                    <a:pt x="1728" y="18719"/>
                  </a:cubicBezTo>
                  <a:lnTo>
                    <a:pt x="1728" y="18730"/>
                  </a:lnTo>
                  <a:lnTo>
                    <a:pt x="1660" y="18640"/>
                  </a:lnTo>
                  <a:lnTo>
                    <a:pt x="1660" y="18652"/>
                  </a:lnTo>
                  <a:cubicBezTo>
                    <a:pt x="1660" y="18640"/>
                    <a:pt x="1648" y="18640"/>
                    <a:pt x="1648" y="18629"/>
                  </a:cubicBezTo>
                  <a:cubicBezTo>
                    <a:pt x="1626" y="18606"/>
                    <a:pt x="1603" y="18572"/>
                    <a:pt x="1581" y="18550"/>
                  </a:cubicBezTo>
                  <a:lnTo>
                    <a:pt x="1558" y="18516"/>
                  </a:lnTo>
                  <a:cubicBezTo>
                    <a:pt x="1547" y="18494"/>
                    <a:pt x="1525" y="18471"/>
                    <a:pt x="1513" y="18448"/>
                  </a:cubicBezTo>
                  <a:cubicBezTo>
                    <a:pt x="1457" y="18392"/>
                    <a:pt x="1412" y="18324"/>
                    <a:pt x="1367" y="18256"/>
                  </a:cubicBezTo>
                  <a:lnTo>
                    <a:pt x="1367" y="18245"/>
                  </a:lnTo>
                  <a:lnTo>
                    <a:pt x="1344" y="18223"/>
                  </a:lnTo>
                  <a:cubicBezTo>
                    <a:pt x="1287" y="18143"/>
                    <a:pt x="1231" y="18053"/>
                    <a:pt x="1174" y="17974"/>
                  </a:cubicBezTo>
                  <a:cubicBezTo>
                    <a:pt x="1141" y="17929"/>
                    <a:pt x="1118" y="17895"/>
                    <a:pt x="1084" y="17861"/>
                  </a:cubicBezTo>
                  <a:lnTo>
                    <a:pt x="1061" y="17839"/>
                  </a:lnTo>
                  <a:cubicBezTo>
                    <a:pt x="1016" y="17782"/>
                    <a:pt x="983" y="17737"/>
                    <a:pt x="948" y="17681"/>
                  </a:cubicBezTo>
                  <a:cubicBezTo>
                    <a:pt x="938" y="17669"/>
                    <a:pt x="926" y="17646"/>
                    <a:pt x="915" y="17636"/>
                  </a:cubicBezTo>
                  <a:lnTo>
                    <a:pt x="881" y="17568"/>
                  </a:lnTo>
                  <a:cubicBezTo>
                    <a:pt x="870" y="17533"/>
                    <a:pt x="870" y="17500"/>
                    <a:pt x="858" y="17466"/>
                  </a:cubicBezTo>
                  <a:cubicBezTo>
                    <a:pt x="847" y="17421"/>
                    <a:pt x="847" y="17387"/>
                    <a:pt x="847" y="17353"/>
                  </a:cubicBezTo>
                  <a:cubicBezTo>
                    <a:pt x="836" y="17319"/>
                    <a:pt x="836" y="17274"/>
                    <a:pt x="847" y="17229"/>
                  </a:cubicBezTo>
                  <a:cubicBezTo>
                    <a:pt x="847" y="17195"/>
                    <a:pt x="847" y="17150"/>
                    <a:pt x="858" y="17104"/>
                  </a:cubicBezTo>
                  <a:cubicBezTo>
                    <a:pt x="870" y="17071"/>
                    <a:pt x="881" y="17037"/>
                    <a:pt x="892" y="16992"/>
                  </a:cubicBezTo>
                  <a:cubicBezTo>
                    <a:pt x="903" y="16969"/>
                    <a:pt x="915" y="16936"/>
                    <a:pt x="926" y="16913"/>
                  </a:cubicBezTo>
                  <a:cubicBezTo>
                    <a:pt x="938" y="16890"/>
                    <a:pt x="948" y="16868"/>
                    <a:pt x="960" y="16856"/>
                  </a:cubicBezTo>
                  <a:cubicBezTo>
                    <a:pt x="960" y="16845"/>
                    <a:pt x="971" y="16834"/>
                    <a:pt x="971" y="16834"/>
                  </a:cubicBezTo>
                  <a:lnTo>
                    <a:pt x="994" y="16811"/>
                  </a:lnTo>
                  <a:cubicBezTo>
                    <a:pt x="1005" y="16811"/>
                    <a:pt x="1005" y="16800"/>
                    <a:pt x="1016" y="16788"/>
                  </a:cubicBezTo>
                  <a:cubicBezTo>
                    <a:pt x="1028" y="16788"/>
                    <a:pt x="1039" y="16788"/>
                    <a:pt x="1039" y="16778"/>
                  </a:cubicBezTo>
                  <a:cubicBezTo>
                    <a:pt x="1051" y="16778"/>
                    <a:pt x="1061" y="16766"/>
                    <a:pt x="1073" y="16766"/>
                  </a:cubicBezTo>
                  <a:cubicBezTo>
                    <a:pt x="1084" y="16766"/>
                    <a:pt x="1096" y="16766"/>
                    <a:pt x="1107" y="16755"/>
                  </a:cubicBezTo>
                  <a:close/>
                  <a:moveTo>
                    <a:pt x="14101" y="18685"/>
                  </a:moveTo>
                  <a:cubicBezTo>
                    <a:pt x="14147" y="18697"/>
                    <a:pt x="14192" y="18697"/>
                    <a:pt x="14225" y="18708"/>
                  </a:cubicBezTo>
                  <a:cubicBezTo>
                    <a:pt x="14260" y="18708"/>
                    <a:pt x="14293" y="18719"/>
                    <a:pt x="14327" y="18730"/>
                  </a:cubicBezTo>
                  <a:cubicBezTo>
                    <a:pt x="14350" y="18742"/>
                    <a:pt x="14372" y="18753"/>
                    <a:pt x="14383" y="18753"/>
                  </a:cubicBezTo>
                  <a:cubicBezTo>
                    <a:pt x="14395" y="18765"/>
                    <a:pt x="14406" y="18765"/>
                    <a:pt x="14406" y="18775"/>
                  </a:cubicBezTo>
                  <a:cubicBezTo>
                    <a:pt x="14418" y="18775"/>
                    <a:pt x="14428" y="18787"/>
                    <a:pt x="14428" y="18787"/>
                  </a:cubicBezTo>
                  <a:lnTo>
                    <a:pt x="14440" y="18798"/>
                  </a:lnTo>
                  <a:lnTo>
                    <a:pt x="14451" y="18810"/>
                  </a:lnTo>
                  <a:lnTo>
                    <a:pt x="14451" y="18821"/>
                  </a:lnTo>
                  <a:cubicBezTo>
                    <a:pt x="14463" y="18832"/>
                    <a:pt x="14463" y="18832"/>
                    <a:pt x="14463" y="18843"/>
                  </a:cubicBezTo>
                  <a:lnTo>
                    <a:pt x="14463" y="18855"/>
                  </a:lnTo>
                  <a:lnTo>
                    <a:pt x="14474" y="18866"/>
                  </a:lnTo>
                  <a:lnTo>
                    <a:pt x="14474" y="18911"/>
                  </a:lnTo>
                  <a:lnTo>
                    <a:pt x="14463" y="18911"/>
                  </a:lnTo>
                  <a:lnTo>
                    <a:pt x="14463" y="18933"/>
                  </a:lnTo>
                  <a:cubicBezTo>
                    <a:pt x="14463" y="18945"/>
                    <a:pt x="14451" y="18968"/>
                    <a:pt x="14451" y="18979"/>
                  </a:cubicBezTo>
                  <a:cubicBezTo>
                    <a:pt x="14440" y="18990"/>
                    <a:pt x="14440" y="19013"/>
                    <a:pt x="14428" y="19024"/>
                  </a:cubicBezTo>
                  <a:cubicBezTo>
                    <a:pt x="14428" y="19035"/>
                    <a:pt x="14418" y="19035"/>
                    <a:pt x="14418" y="19046"/>
                  </a:cubicBezTo>
                  <a:lnTo>
                    <a:pt x="14395" y="19069"/>
                  </a:lnTo>
                  <a:cubicBezTo>
                    <a:pt x="14383" y="19081"/>
                    <a:pt x="14372" y="19091"/>
                    <a:pt x="14361" y="19114"/>
                  </a:cubicBezTo>
                  <a:cubicBezTo>
                    <a:pt x="14350" y="19114"/>
                    <a:pt x="14350" y="19126"/>
                    <a:pt x="14338" y="19126"/>
                  </a:cubicBezTo>
                  <a:cubicBezTo>
                    <a:pt x="14316" y="19137"/>
                    <a:pt x="14305" y="19148"/>
                    <a:pt x="14293" y="19159"/>
                  </a:cubicBezTo>
                  <a:cubicBezTo>
                    <a:pt x="14270" y="19159"/>
                    <a:pt x="14248" y="19171"/>
                    <a:pt x="14225" y="19182"/>
                  </a:cubicBezTo>
                  <a:cubicBezTo>
                    <a:pt x="14214" y="19182"/>
                    <a:pt x="14192" y="19194"/>
                    <a:pt x="14169" y="19194"/>
                  </a:cubicBezTo>
                  <a:cubicBezTo>
                    <a:pt x="14124" y="19204"/>
                    <a:pt x="14079" y="19204"/>
                    <a:pt x="14034" y="19216"/>
                  </a:cubicBezTo>
                  <a:lnTo>
                    <a:pt x="13898" y="19216"/>
                  </a:lnTo>
                  <a:cubicBezTo>
                    <a:pt x="13853" y="19204"/>
                    <a:pt x="13819" y="19204"/>
                    <a:pt x="13774" y="19194"/>
                  </a:cubicBezTo>
                  <a:cubicBezTo>
                    <a:pt x="13728" y="19194"/>
                    <a:pt x="13695" y="19182"/>
                    <a:pt x="13650" y="19171"/>
                  </a:cubicBezTo>
                  <a:lnTo>
                    <a:pt x="13638" y="19171"/>
                  </a:lnTo>
                  <a:cubicBezTo>
                    <a:pt x="13582" y="19159"/>
                    <a:pt x="13525" y="19148"/>
                    <a:pt x="13469" y="19148"/>
                  </a:cubicBezTo>
                  <a:lnTo>
                    <a:pt x="13345" y="19126"/>
                  </a:lnTo>
                  <a:lnTo>
                    <a:pt x="13334" y="19114"/>
                  </a:lnTo>
                  <a:lnTo>
                    <a:pt x="13299" y="19114"/>
                  </a:lnTo>
                  <a:cubicBezTo>
                    <a:pt x="13266" y="19103"/>
                    <a:pt x="13221" y="19091"/>
                    <a:pt x="13187" y="19069"/>
                  </a:cubicBezTo>
                  <a:cubicBezTo>
                    <a:pt x="13153" y="19058"/>
                    <a:pt x="13131" y="19058"/>
                    <a:pt x="13096" y="19046"/>
                  </a:cubicBezTo>
                  <a:lnTo>
                    <a:pt x="13029" y="19013"/>
                  </a:lnTo>
                  <a:lnTo>
                    <a:pt x="13040" y="19001"/>
                  </a:lnTo>
                  <a:lnTo>
                    <a:pt x="13085" y="18968"/>
                  </a:lnTo>
                  <a:cubicBezTo>
                    <a:pt x="13164" y="18923"/>
                    <a:pt x="13243" y="18877"/>
                    <a:pt x="13334" y="18832"/>
                  </a:cubicBezTo>
                  <a:cubicBezTo>
                    <a:pt x="13402" y="18798"/>
                    <a:pt x="13458" y="18765"/>
                    <a:pt x="13525" y="18742"/>
                  </a:cubicBezTo>
                  <a:lnTo>
                    <a:pt x="13661" y="18708"/>
                  </a:lnTo>
                  <a:cubicBezTo>
                    <a:pt x="13718" y="18697"/>
                    <a:pt x="13763" y="18697"/>
                    <a:pt x="13819" y="18685"/>
                  </a:cubicBezTo>
                  <a:close/>
                  <a:moveTo>
                    <a:pt x="8445" y="19442"/>
                  </a:moveTo>
                  <a:lnTo>
                    <a:pt x="8434" y="19453"/>
                  </a:lnTo>
                  <a:cubicBezTo>
                    <a:pt x="8434" y="19453"/>
                    <a:pt x="8445" y="19453"/>
                    <a:pt x="8445" y="19442"/>
                  </a:cubicBezTo>
                  <a:close/>
                  <a:moveTo>
                    <a:pt x="4471" y="17963"/>
                  </a:moveTo>
                  <a:cubicBezTo>
                    <a:pt x="4493" y="17974"/>
                    <a:pt x="4505" y="17974"/>
                    <a:pt x="4528" y="17985"/>
                  </a:cubicBezTo>
                  <a:cubicBezTo>
                    <a:pt x="4539" y="17985"/>
                    <a:pt x="4550" y="17985"/>
                    <a:pt x="4561" y="17997"/>
                  </a:cubicBezTo>
                  <a:cubicBezTo>
                    <a:pt x="4573" y="17997"/>
                    <a:pt x="4573" y="18008"/>
                    <a:pt x="4584" y="18008"/>
                  </a:cubicBezTo>
                  <a:cubicBezTo>
                    <a:pt x="4584" y="18008"/>
                    <a:pt x="4596" y="18019"/>
                    <a:pt x="4606" y="18019"/>
                  </a:cubicBezTo>
                  <a:cubicBezTo>
                    <a:pt x="4606" y="18030"/>
                    <a:pt x="4618" y="18042"/>
                    <a:pt x="4629" y="18053"/>
                  </a:cubicBezTo>
                  <a:cubicBezTo>
                    <a:pt x="4652" y="18075"/>
                    <a:pt x="4663" y="18087"/>
                    <a:pt x="4674" y="18110"/>
                  </a:cubicBezTo>
                  <a:cubicBezTo>
                    <a:pt x="4686" y="18132"/>
                    <a:pt x="4708" y="18166"/>
                    <a:pt x="4719" y="18188"/>
                  </a:cubicBezTo>
                  <a:cubicBezTo>
                    <a:pt x="4742" y="18223"/>
                    <a:pt x="4754" y="18256"/>
                    <a:pt x="4764" y="18290"/>
                  </a:cubicBezTo>
                  <a:cubicBezTo>
                    <a:pt x="4764" y="18301"/>
                    <a:pt x="4776" y="18313"/>
                    <a:pt x="4776" y="18324"/>
                  </a:cubicBezTo>
                  <a:cubicBezTo>
                    <a:pt x="4776" y="18336"/>
                    <a:pt x="4787" y="18346"/>
                    <a:pt x="4787" y="18369"/>
                  </a:cubicBezTo>
                  <a:cubicBezTo>
                    <a:pt x="4787" y="18392"/>
                    <a:pt x="4799" y="18403"/>
                    <a:pt x="4799" y="18426"/>
                  </a:cubicBezTo>
                  <a:lnTo>
                    <a:pt x="4810" y="18448"/>
                  </a:lnTo>
                  <a:cubicBezTo>
                    <a:pt x="4810" y="18494"/>
                    <a:pt x="4821" y="18527"/>
                    <a:pt x="4821" y="18572"/>
                  </a:cubicBezTo>
                  <a:lnTo>
                    <a:pt x="4821" y="18708"/>
                  </a:lnTo>
                  <a:cubicBezTo>
                    <a:pt x="4821" y="18765"/>
                    <a:pt x="4810" y="18810"/>
                    <a:pt x="4799" y="18855"/>
                  </a:cubicBezTo>
                  <a:cubicBezTo>
                    <a:pt x="4787" y="18911"/>
                    <a:pt x="4776" y="18956"/>
                    <a:pt x="4764" y="19001"/>
                  </a:cubicBezTo>
                  <a:lnTo>
                    <a:pt x="4731" y="19081"/>
                  </a:lnTo>
                  <a:lnTo>
                    <a:pt x="4731" y="19091"/>
                  </a:lnTo>
                  <a:cubicBezTo>
                    <a:pt x="4697" y="19194"/>
                    <a:pt x="4663" y="19272"/>
                    <a:pt x="4629" y="19352"/>
                  </a:cubicBezTo>
                  <a:cubicBezTo>
                    <a:pt x="4596" y="19430"/>
                    <a:pt x="4550" y="19510"/>
                    <a:pt x="4516" y="19600"/>
                  </a:cubicBezTo>
                  <a:cubicBezTo>
                    <a:pt x="4505" y="19633"/>
                    <a:pt x="4483" y="19668"/>
                    <a:pt x="4471" y="19701"/>
                  </a:cubicBezTo>
                  <a:cubicBezTo>
                    <a:pt x="4426" y="19791"/>
                    <a:pt x="4381" y="19904"/>
                    <a:pt x="4335" y="20006"/>
                  </a:cubicBezTo>
                  <a:cubicBezTo>
                    <a:pt x="4335" y="19950"/>
                    <a:pt x="4335" y="19894"/>
                    <a:pt x="4325" y="19837"/>
                  </a:cubicBezTo>
                  <a:lnTo>
                    <a:pt x="4290" y="19633"/>
                  </a:lnTo>
                  <a:lnTo>
                    <a:pt x="4290" y="19510"/>
                  </a:lnTo>
                  <a:cubicBezTo>
                    <a:pt x="4279" y="19475"/>
                    <a:pt x="4279" y="19430"/>
                    <a:pt x="4268" y="19397"/>
                  </a:cubicBezTo>
                  <a:lnTo>
                    <a:pt x="4268" y="19385"/>
                  </a:lnTo>
                  <a:cubicBezTo>
                    <a:pt x="4257" y="19340"/>
                    <a:pt x="4257" y="19295"/>
                    <a:pt x="4245" y="19261"/>
                  </a:cubicBezTo>
                  <a:cubicBezTo>
                    <a:pt x="4234" y="19216"/>
                    <a:pt x="4223" y="19171"/>
                    <a:pt x="4223" y="19126"/>
                  </a:cubicBezTo>
                  <a:cubicBezTo>
                    <a:pt x="4200" y="19035"/>
                    <a:pt x="4189" y="18945"/>
                    <a:pt x="4177" y="18855"/>
                  </a:cubicBezTo>
                  <a:cubicBezTo>
                    <a:pt x="4167" y="18787"/>
                    <a:pt x="4167" y="18730"/>
                    <a:pt x="4167" y="18674"/>
                  </a:cubicBezTo>
                  <a:lnTo>
                    <a:pt x="4155" y="18606"/>
                  </a:lnTo>
                  <a:lnTo>
                    <a:pt x="4155" y="18561"/>
                  </a:lnTo>
                  <a:lnTo>
                    <a:pt x="4155" y="18448"/>
                  </a:lnTo>
                  <a:lnTo>
                    <a:pt x="4155" y="18324"/>
                  </a:lnTo>
                  <a:lnTo>
                    <a:pt x="4155" y="18290"/>
                  </a:lnTo>
                  <a:cubicBezTo>
                    <a:pt x="4167" y="18211"/>
                    <a:pt x="4177" y="18143"/>
                    <a:pt x="4189" y="18087"/>
                  </a:cubicBezTo>
                  <a:cubicBezTo>
                    <a:pt x="4189" y="18075"/>
                    <a:pt x="4189" y="18053"/>
                    <a:pt x="4200" y="18042"/>
                  </a:cubicBezTo>
                  <a:lnTo>
                    <a:pt x="4200" y="18030"/>
                  </a:lnTo>
                  <a:lnTo>
                    <a:pt x="4212" y="18019"/>
                  </a:lnTo>
                  <a:lnTo>
                    <a:pt x="4234" y="17997"/>
                  </a:lnTo>
                  <a:cubicBezTo>
                    <a:pt x="4245" y="17997"/>
                    <a:pt x="4245" y="17997"/>
                    <a:pt x="4257" y="17985"/>
                  </a:cubicBezTo>
                  <a:cubicBezTo>
                    <a:pt x="4268" y="17985"/>
                    <a:pt x="4279" y="17974"/>
                    <a:pt x="4290" y="17974"/>
                  </a:cubicBezTo>
                  <a:cubicBezTo>
                    <a:pt x="4302" y="17974"/>
                    <a:pt x="4313" y="17963"/>
                    <a:pt x="4325" y="17963"/>
                  </a:cubicBezTo>
                  <a:close/>
                  <a:moveTo>
                    <a:pt x="3974" y="22953"/>
                  </a:moveTo>
                  <a:lnTo>
                    <a:pt x="3974" y="22953"/>
                  </a:lnTo>
                  <a:cubicBezTo>
                    <a:pt x="3974" y="22955"/>
                    <a:pt x="3973" y="22957"/>
                    <a:pt x="3973" y="22959"/>
                  </a:cubicBezTo>
                  <a:lnTo>
                    <a:pt x="3973" y="22959"/>
                  </a:lnTo>
                  <a:cubicBezTo>
                    <a:pt x="3974" y="22956"/>
                    <a:pt x="3974" y="22953"/>
                    <a:pt x="3974" y="22953"/>
                  </a:cubicBezTo>
                  <a:close/>
                  <a:moveTo>
                    <a:pt x="768" y="21417"/>
                  </a:moveTo>
                  <a:cubicBezTo>
                    <a:pt x="790" y="21429"/>
                    <a:pt x="813" y="21429"/>
                    <a:pt x="836" y="21429"/>
                  </a:cubicBezTo>
                  <a:cubicBezTo>
                    <a:pt x="858" y="21440"/>
                    <a:pt x="881" y="21440"/>
                    <a:pt x="915" y="21451"/>
                  </a:cubicBezTo>
                  <a:cubicBezTo>
                    <a:pt x="948" y="21462"/>
                    <a:pt x="994" y="21485"/>
                    <a:pt x="1039" y="21507"/>
                  </a:cubicBezTo>
                  <a:cubicBezTo>
                    <a:pt x="1084" y="21530"/>
                    <a:pt x="1141" y="21564"/>
                    <a:pt x="1174" y="21587"/>
                  </a:cubicBezTo>
                  <a:lnTo>
                    <a:pt x="1209" y="21610"/>
                  </a:lnTo>
                  <a:cubicBezTo>
                    <a:pt x="1287" y="21655"/>
                    <a:pt x="1367" y="21711"/>
                    <a:pt x="1434" y="21778"/>
                  </a:cubicBezTo>
                  <a:cubicBezTo>
                    <a:pt x="1468" y="21801"/>
                    <a:pt x="1490" y="21824"/>
                    <a:pt x="1513" y="21858"/>
                  </a:cubicBezTo>
                  <a:cubicBezTo>
                    <a:pt x="1536" y="21869"/>
                    <a:pt x="1547" y="21903"/>
                    <a:pt x="1570" y="21926"/>
                  </a:cubicBezTo>
                  <a:cubicBezTo>
                    <a:pt x="1592" y="21959"/>
                    <a:pt x="1603" y="21993"/>
                    <a:pt x="1626" y="22027"/>
                  </a:cubicBezTo>
                  <a:cubicBezTo>
                    <a:pt x="1660" y="22095"/>
                    <a:pt x="1683" y="22162"/>
                    <a:pt x="1716" y="22230"/>
                  </a:cubicBezTo>
                  <a:lnTo>
                    <a:pt x="1728" y="22275"/>
                  </a:lnTo>
                  <a:lnTo>
                    <a:pt x="1739" y="22320"/>
                  </a:lnTo>
                  <a:cubicBezTo>
                    <a:pt x="1751" y="22355"/>
                    <a:pt x="1761" y="22400"/>
                    <a:pt x="1784" y="22433"/>
                  </a:cubicBezTo>
                  <a:lnTo>
                    <a:pt x="1818" y="22569"/>
                  </a:lnTo>
                  <a:lnTo>
                    <a:pt x="1829" y="22569"/>
                  </a:lnTo>
                  <a:lnTo>
                    <a:pt x="1829" y="22580"/>
                  </a:lnTo>
                  <a:lnTo>
                    <a:pt x="1829" y="22591"/>
                  </a:lnTo>
                  <a:lnTo>
                    <a:pt x="1829" y="22603"/>
                  </a:lnTo>
                  <a:lnTo>
                    <a:pt x="1841" y="22603"/>
                  </a:lnTo>
                  <a:cubicBezTo>
                    <a:pt x="1841" y="22626"/>
                    <a:pt x="1852" y="22648"/>
                    <a:pt x="1863" y="22671"/>
                  </a:cubicBezTo>
                  <a:cubicBezTo>
                    <a:pt x="1886" y="22749"/>
                    <a:pt x="1919" y="22806"/>
                    <a:pt x="1954" y="22862"/>
                  </a:cubicBezTo>
                  <a:cubicBezTo>
                    <a:pt x="1976" y="22897"/>
                    <a:pt x="1999" y="22942"/>
                    <a:pt x="2021" y="22975"/>
                  </a:cubicBezTo>
                  <a:cubicBezTo>
                    <a:pt x="2044" y="23009"/>
                    <a:pt x="2067" y="23043"/>
                    <a:pt x="2077" y="23077"/>
                  </a:cubicBezTo>
                  <a:cubicBezTo>
                    <a:pt x="2032" y="23043"/>
                    <a:pt x="1987" y="23009"/>
                    <a:pt x="1942" y="22987"/>
                  </a:cubicBezTo>
                  <a:cubicBezTo>
                    <a:pt x="1897" y="22964"/>
                    <a:pt x="1852" y="22942"/>
                    <a:pt x="1796" y="22930"/>
                  </a:cubicBezTo>
                  <a:cubicBezTo>
                    <a:pt x="1716" y="22897"/>
                    <a:pt x="1638" y="22874"/>
                    <a:pt x="1570" y="22851"/>
                  </a:cubicBezTo>
                  <a:lnTo>
                    <a:pt x="1558" y="22851"/>
                  </a:lnTo>
                  <a:cubicBezTo>
                    <a:pt x="1480" y="22829"/>
                    <a:pt x="1412" y="22795"/>
                    <a:pt x="1332" y="22772"/>
                  </a:cubicBezTo>
                  <a:lnTo>
                    <a:pt x="1321" y="22772"/>
                  </a:lnTo>
                  <a:cubicBezTo>
                    <a:pt x="1310" y="22761"/>
                    <a:pt x="1287" y="22761"/>
                    <a:pt x="1276" y="22761"/>
                  </a:cubicBezTo>
                  <a:lnTo>
                    <a:pt x="1219" y="22739"/>
                  </a:lnTo>
                  <a:cubicBezTo>
                    <a:pt x="1209" y="22727"/>
                    <a:pt x="1197" y="22727"/>
                    <a:pt x="1186" y="22727"/>
                  </a:cubicBezTo>
                  <a:cubicBezTo>
                    <a:pt x="1118" y="22693"/>
                    <a:pt x="1039" y="22671"/>
                    <a:pt x="971" y="22636"/>
                  </a:cubicBezTo>
                  <a:cubicBezTo>
                    <a:pt x="915" y="22614"/>
                    <a:pt x="847" y="22591"/>
                    <a:pt x="790" y="22569"/>
                  </a:cubicBezTo>
                  <a:lnTo>
                    <a:pt x="768" y="22558"/>
                  </a:lnTo>
                  <a:cubicBezTo>
                    <a:pt x="700" y="22535"/>
                    <a:pt x="644" y="22501"/>
                    <a:pt x="576" y="22478"/>
                  </a:cubicBezTo>
                  <a:cubicBezTo>
                    <a:pt x="542" y="22468"/>
                    <a:pt x="497" y="22456"/>
                    <a:pt x="463" y="22433"/>
                  </a:cubicBezTo>
                  <a:cubicBezTo>
                    <a:pt x="429" y="22422"/>
                    <a:pt x="396" y="22411"/>
                    <a:pt x="361" y="22388"/>
                  </a:cubicBezTo>
                  <a:lnTo>
                    <a:pt x="351" y="22388"/>
                  </a:lnTo>
                  <a:cubicBezTo>
                    <a:pt x="316" y="22366"/>
                    <a:pt x="283" y="22355"/>
                    <a:pt x="249" y="22332"/>
                  </a:cubicBezTo>
                  <a:lnTo>
                    <a:pt x="249" y="22320"/>
                  </a:lnTo>
                  <a:cubicBezTo>
                    <a:pt x="238" y="22320"/>
                    <a:pt x="238" y="22320"/>
                    <a:pt x="238" y="22310"/>
                  </a:cubicBezTo>
                  <a:cubicBezTo>
                    <a:pt x="226" y="22310"/>
                    <a:pt x="215" y="22298"/>
                    <a:pt x="215" y="22287"/>
                  </a:cubicBezTo>
                  <a:cubicBezTo>
                    <a:pt x="203" y="22275"/>
                    <a:pt x="193" y="22264"/>
                    <a:pt x="193" y="22242"/>
                  </a:cubicBezTo>
                  <a:cubicBezTo>
                    <a:pt x="181" y="22230"/>
                    <a:pt x="181" y="22219"/>
                    <a:pt x="170" y="22207"/>
                  </a:cubicBezTo>
                  <a:cubicBezTo>
                    <a:pt x="158" y="22185"/>
                    <a:pt x="158" y="22162"/>
                    <a:pt x="147" y="22140"/>
                  </a:cubicBezTo>
                  <a:lnTo>
                    <a:pt x="147" y="22084"/>
                  </a:lnTo>
                  <a:lnTo>
                    <a:pt x="147" y="22016"/>
                  </a:lnTo>
                  <a:cubicBezTo>
                    <a:pt x="147" y="21993"/>
                    <a:pt x="147" y="21971"/>
                    <a:pt x="158" y="21948"/>
                  </a:cubicBezTo>
                  <a:cubicBezTo>
                    <a:pt x="158" y="21914"/>
                    <a:pt x="170" y="21881"/>
                    <a:pt x="181" y="21858"/>
                  </a:cubicBezTo>
                  <a:cubicBezTo>
                    <a:pt x="193" y="21824"/>
                    <a:pt x="203" y="21801"/>
                    <a:pt x="215" y="21768"/>
                  </a:cubicBezTo>
                  <a:lnTo>
                    <a:pt x="249" y="21700"/>
                  </a:lnTo>
                  <a:lnTo>
                    <a:pt x="305" y="21643"/>
                  </a:lnTo>
                  <a:cubicBezTo>
                    <a:pt x="328" y="21620"/>
                    <a:pt x="339" y="21598"/>
                    <a:pt x="361" y="21575"/>
                  </a:cubicBezTo>
                  <a:cubicBezTo>
                    <a:pt x="384" y="21553"/>
                    <a:pt x="407" y="21542"/>
                    <a:pt x="441" y="21519"/>
                  </a:cubicBezTo>
                  <a:lnTo>
                    <a:pt x="509" y="21485"/>
                  </a:lnTo>
                  <a:lnTo>
                    <a:pt x="576" y="21451"/>
                  </a:lnTo>
                  <a:cubicBezTo>
                    <a:pt x="599" y="21440"/>
                    <a:pt x="622" y="21440"/>
                    <a:pt x="655" y="21429"/>
                  </a:cubicBezTo>
                  <a:cubicBezTo>
                    <a:pt x="667" y="21429"/>
                    <a:pt x="689" y="21429"/>
                    <a:pt x="712" y="21417"/>
                  </a:cubicBezTo>
                  <a:close/>
                  <a:moveTo>
                    <a:pt x="4265" y="24097"/>
                  </a:moveTo>
                  <a:lnTo>
                    <a:pt x="4265" y="24097"/>
                  </a:lnTo>
                  <a:cubicBezTo>
                    <a:pt x="4266" y="24099"/>
                    <a:pt x="4267" y="24102"/>
                    <a:pt x="4268" y="24104"/>
                  </a:cubicBezTo>
                  <a:cubicBezTo>
                    <a:pt x="4268" y="24104"/>
                    <a:pt x="4268" y="24100"/>
                    <a:pt x="4265" y="24097"/>
                  </a:cubicBezTo>
                  <a:close/>
                  <a:moveTo>
                    <a:pt x="8038" y="23494"/>
                  </a:moveTo>
                  <a:cubicBezTo>
                    <a:pt x="8050" y="23506"/>
                    <a:pt x="8061" y="23506"/>
                    <a:pt x="8073" y="23506"/>
                  </a:cubicBezTo>
                  <a:cubicBezTo>
                    <a:pt x="8084" y="23517"/>
                    <a:pt x="8095" y="23517"/>
                    <a:pt x="8106" y="23529"/>
                  </a:cubicBezTo>
                  <a:cubicBezTo>
                    <a:pt x="8118" y="23529"/>
                    <a:pt x="8129" y="23540"/>
                    <a:pt x="8140" y="23540"/>
                  </a:cubicBezTo>
                  <a:lnTo>
                    <a:pt x="8174" y="23574"/>
                  </a:lnTo>
                  <a:cubicBezTo>
                    <a:pt x="8196" y="23585"/>
                    <a:pt x="8208" y="23597"/>
                    <a:pt x="8219" y="23619"/>
                  </a:cubicBezTo>
                  <a:cubicBezTo>
                    <a:pt x="8242" y="23630"/>
                    <a:pt x="8253" y="23653"/>
                    <a:pt x="8264" y="23664"/>
                  </a:cubicBezTo>
                  <a:cubicBezTo>
                    <a:pt x="8276" y="23687"/>
                    <a:pt x="8287" y="23709"/>
                    <a:pt x="8299" y="23720"/>
                  </a:cubicBezTo>
                  <a:cubicBezTo>
                    <a:pt x="8309" y="23743"/>
                    <a:pt x="8309" y="23765"/>
                    <a:pt x="8321" y="23788"/>
                  </a:cubicBezTo>
                  <a:cubicBezTo>
                    <a:pt x="8332" y="23822"/>
                    <a:pt x="8344" y="23868"/>
                    <a:pt x="8355" y="23901"/>
                  </a:cubicBezTo>
                  <a:cubicBezTo>
                    <a:pt x="8366" y="23969"/>
                    <a:pt x="8366" y="24026"/>
                    <a:pt x="8377" y="24093"/>
                  </a:cubicBezTo>
                  <a:lnTo>
                    <a:pt x="8377" y="24285"/>
                  </a:lnTo>
                  <a:lnTo>
                    <a:pt x="8377" y="24330"/>
                  </a:lnTo>
                  <a:lnTo>
                    <a:pt x="8377" y="24398"/>
                  </a:lnTo>
                  <a:lnTo>
                    <a:pt x="8366" y="24420"/>
                  </a:lnTo>
                  <a:cubicBezTo>
                    <a:pt x="8366" y="24465"/>
                    <a:pt x="8366" y="24522"/>
                    <a:pt x="8355" y="24578"/>
                  </a:cubicBezTo>
                  <a:cubicBezTo>
                    <a:pt x="8344" y="24646"/>
                    <a:pt x="8332" y="24714"/>
                    <a:pt x="8321" y="24804"/>
                  </a:cubicBezTo>
                  <a:cubicBezTo>
                    <a:pt x="8309" y="24884"/>
                    <a:pt x="8299" y="24951"/>
                    <a:pt x="8276" y="25019"/>
                  </a:cubicBezTo>
                  <a:cubicBezTo>
                    <a:pt x="8264" y="25075"/>
                    <a:pt x="8253" y="25132"/>
                    <a:pt x="8253" y="25177"/>
                  </a:cubicBezTo>
                  <a:lnTo>
                    <a:pt x="8219" y="25346"/>
                  </a:lnTo>
                  <a:lnTo>
                    <a:pt x="8219" y="25323"/>
                  </a:lnTo>
                  <a:lnTo>
                    <a:pt x="8208" y="25301"/>
                  </a:lnTo>
                  <a:lnTo>
                    <a:pt x="8208" y="25278"/>
                  </a:lnTo>
                  <a:lnTo>
                    <a:pt x="8208" y="25267"/>
                  </a:lnTo>
                  <a:lnTo>
                    <a:pt x="8140" y="24962"/>
                  </a:lnTo>
                  <a:cubicBezTo>
                    <a:pt x="8118" y="24827"/>
                    <a:pt x="8095" y="24680"/>
                    <a:pt x="8061" y="24545"/>
                  </a:cubicBezTo>
                  <a:cubicBezTo>
                    <a:pt x="8038" y="24420"/>
                    <a:pt x="8005" y="24297"/>
                    <a:pt x="7971" y="24194"/>
                  </a:cubicBezTo>
                  <a:cubicBezTo>
                    <a:pt x="7971" y="24172"/>
                    <a:pt x="7960" y="24138"/>
                    <a:pt x="7948" y="24116"/>
                  </a:cubicBezTo>
                  <a:cubicBezTo>
                    <a:pt x="7948" y="24093"/>
                    <a:pt x="7937" y="24059"/>
                    <a:pt x="7926" y="24026"/>
                  </a:cubicBezTo>
                  <a:cubicBezTo>
                    <a:pt x="7915" y="23969"/>
                    <a:pt x="7903" y="23924"/>
                    <a:pt x="7892" y="23868"/>
                  </a:cubicBezTo>
                  <a:lnTo>
                    <a:pt x="7880" y="23856"/>
                  </a:lnTo>
                  <a:cubicBezTo>
                    <a:pt x="7880" y="23811"/>
                    <a:pt x="7870" y="23765"/>
                    <a:pt x="7870" y="23720"/>
                  </a:cubicBezTo>
                  <a:lnTo>
                    <a:pt x="7870" y="23630"/>
                  </a:lnTo>
                  <a:cubicBezTo>
                    <a:pt x="7870" y="23597"/>
                    <a:pt x="7870" y="23574"/>
                    <a:pt x="7880" y="23551"/>
                  </a:cubicBezTo>
                  <a:lnTo>
                    <a:pt x="7880" y="23529"/>
                  </a:lnTo>
                  <a:lnTo>
                    <a:pt x="7892" y="23517"/>
                  </a:lnTo>
                  <a:lnTo>
                    <a:pt x="7892" y="23506"/>
                  </a:lnTo>
                  <a:lnTo>
                    <a:pt x="7915" y="23506"/>
                  </a:lnTo>
                  <a:cubicBezTo>
                    <a:pt x="7937" y="23494"/>
                    <a:pt x="7948" y="23494"/>
                    <a:pt x="7960" y="23494"/>
                  </a:cubicBezTo>
                  <a:close/>
                  <a:moveTo>
                    <a:pt x="12747" y="23336"/>
                  </a:moveTo>
                  <a:cubicBezTo>
                    <a:pt x="12758" y="23348"/>
                    <a:pt x="12769" y="23348"/>
                    <a:pt x="12780" y="23359"/>
                  </a:cubicBezTo>
                  <a:cubicBezTo>
                    <a:pt x="12803" y="23359"/>
                    <a:pt x="12814" y="23371"/>
                    <a:pt x="12825" y="23371"/>
                  </a:cubicBezTo>
                  <a:cubicBezTo>
                    <a:pt x="12837" y="23371"/>
                    <a:pt x="12837" y="23382"/>
                    <a:pt x="12848" y="23382"/>
                  </a:cubicBezTo>
                  <a:lnTo>
                    <a:pt x="12882" y="23416"/>
                  </a:lnTo>
                  <a:lnTo>
                    <a:pt x="12916" y="23449"/>
                  </a:lnTo>
                  <a:cubicBezTo>
                    <a:pt x="12927" y="23461"/>
                    <a:pt x="12938" y="23472"/>
                    <a:pt x="12950" y="23494"/>
                  </a:cubicBezTo>
                  <a:cubicBezTo>
                    <a:pt x="12973" y="23517"/>
                    <a:pt x="12983" y="23540"/>
                    <a:pt x="12995" y="23562"/>
                  </a:cubicBezTo>
                  <a:cubicBezTo>
                    <a:pt x="13006" y="23597"/>
                    <a:pt x="13029" y="23630"/>
                    <a:pt x="13040" y="23664"/>
                  </a:cubicBezTo>
                  <a:lnTo>
                    <a:pt x="13074" y="23800"/>
                  </a:lnTo>
                  <a:cubicBezTo>
                    <a:pt x="13085" y="23845"/>
                    <a:pt x="13085" y="23901"/>
                    <a:pt x="13096" y="23946"/>
                  </a:cubicBezTo>
                  <a:lnTo>
                    <a:pt x="13096" y="24116"/>
                  </a:lnTo>
                  <a:cubicBezTo>
                    <a:pt x="13085" y="24172"/>
                    <a:pt x="13085" y="24229"/>
                    <a:pt x="13074" y="24285"/>
                  </a:cubicBezTo>
                  <a:cubicBezTo>
                    <a:pt x="13051" y="24342"/>
                    <a:pt x="13040" y="24409"/>
                    <a:pt x="13018" y="24465"/>
                  </a:cubicBezTo>
                  <a:cubicBezTo>
                    <a:pt x="12995" y="24533"/>
                    <a:pt x="12973" y="24590"/>
                    <a:pt x="12938" y="24658"/>
                  </a:cubicBezTo>
                  <a:cubicBezTo>
                    <a:pt x="12905" y="24736"/>
                    <a:pt x="12860" y="24804"/>
                    <a:pt x="12803" y="24884"/>
                  </a:cubicBezTo>
                  <a:cubicBezTo>
                    <a:pt x="12747" y="24974"/>
                    <a:pt x="12690" y="25042"/>
                    <a:pt x="12634" y="25120"/>
                  </a:cubicBezTo>
                  <a:cubicBezTo>
                    <a:pt x="12566" y="25177"/>
                    <a:pt x="12521" y="25233"/>
                    <a:pt x="12464" y="25278"/>
                  </a:cubicBezTo>
                  <a:lnTo>
                    <a:pt x="12453" y="25290"/>
                  </a:lnTo>
                  <a:lnTo>
                    <a:pt x="12363" y="25369"/>
                  </a:lnTo>
                  <a:cubicBezTo>
                    <a:pt x="12329" y="25391"/>
                    <a:pt x="12306" y="25425"/>
                    <a:pt x="12273" y="25448"/>
                  </a:cubicBezTo>
                  <a:cubicBezTo>
                    <a:pt x="12250" y="25459"/>
                    <a:pt x="12238" y="25471"/>
                    <a:pt x="12216" y="25481"/>
                  </a:cubicBezTo>
                  <a:cubicBezTo>
                    <a:pt x="12193" y="25504"/>
                    <a:pt x="12160" y="25527"/>
                    <a:pt x="12125" y="25549"/>
                  </a:cubicBezTo>
                  <a:lnTo>
                    <a:pt x="12080" y="25584"/>
                  </a:lnTo>
                  <a:lnTo>
                    <a:pt x="12058" y="25594"/>
                  </a:lnTo>
                  <a:cubicBezTo>
                    <a:pt x="11979" y="25651"/>
                    <a:pt x="11889" y="25707"/>
                    <a:pt x="11809" y="25752"/>
                  </a:cubicBezTo>
                  <a:cubicBezTo>
                    <a:pt x="11708" y="25809"/>
                    <a:pt x="11618" y="25855"/>
                    <a:pt x="11527" y="25900"/>
                  </a:cubicBezTo>
                  <a:cubicBezTo>
                    <a:pt x="11460" y="25933"/>
                    <a:pt x="11403" y="25967"/>
                    <a:pt x="11335" y="25990"/>
                  </a:cubicBezTo>
                  <a:cubicBezTo>
                    <a:pt x="11132" y="26091"/>
                    <a:pt x="10918" y="26193"/>
                    <a:pt x="10715" y="26306"/>
                  </a:cubicBezTo>
                  <a:cubicBezTo>
                    <a:pt x="10669" y="26329"/>
                    <a:pt x="10635" y="26362"/>
                    <a:pt x="10590" y="26385"/>
                  </a:cubicBezTo>
                  <a:cubicBezTo>
                    <a:pt x="10635" y="26261"/>
                    <a:pt x="10647" y="26125"/>
                    <a:pt x="10669" y="26001"/>
                  </a:cubicBezTo>
                  <a:cubicBezTo>
                    <a:pt x="10680" y="25933"/>
                    <a:pt x="10692" y="25855"/>
                    <a:pt x="10692" y="25775"/>
                  </a:cubicBezTo>
                  <a:lnTo>
                    <a:pt x="10703" y="25707"/>
                  </a:lnTo>
                  <a:cubicBezTo>
                    <a:pt x="10715" y="25651"/>
                    <a:pt x="10715" y="25594"/>
                    <a:pt x="10725" y="25549"/>
                  </a:cubicBezTo>
                  <a:lnTo>
                    <a:pt x="10748" y="25448"/>
                  </a:lnTo>
                  <a:cubicBezTo>
                    <a:pt x="10748" y="25391"/>
                    <a:pt x="10760" y="25346"/>
                    <a:pt x="10771" y="25290"/>
                  </a:cubicBezTo>
                  <a:lnTo>
                    <a:pt x="10793" y="25200"/>
                  </a:lnTo>
                  <a:lnTo>
                    <a:pt x="10805" y="25109"/>
                  </a:lnTo>
                  <a:cubicBezTo>
                    <a:pt x="10827" y="25007"/>
                    <a:pt x="10861" y="24917"/>
                    <a:pt x="10895" y="24816"/>
                  </a:cubicBezTo>
                  <a:cubicBezTo>
                    <a:pt x="10929" y="24714"/>
                    <a:pt x="10974" y="24601"/>
                    <a:pt x="11019" y="24500"/>
                  </a:cubicBezTo>
                  <a:cubicBezTo>
                    <a:pt x="11064" y="24409"/>
                    <a:pt x="11121" y="24330"/>
                    <a:pt x="11177" y="24240"/>
                  </a:cubicBezTo>
                  <a:cubicBezTo>
                    <a:pt x="11222" y="24172"/>
                    <a:pt x="11279" y="24104"/>
                    <a:pt x="11335" y="24036"/>
                  </a:cubicBezTo>
                  <a:cubicBezTo>
                    <a:pt x="11392" y="23969"/>
                    <a:pt x="11460" y="23913"/>
                    <a:pt x="11527" y="23845"/>
                  </a:cubicBezTo>
                  <a:cubicBezTo>
                    <a:pt x="11583" y="23800"/>
                    <a:pt x="11651" y="23743"/>
                    <a:pt x="11731" y="23698"/>
                  </a:cubicBezTo>
                  <a:cubicBezTo>
                    <a:pt x="11821" y="23630"/>
                    <a:pt x="11922" y="23585"/>
                    <a:pt x="12024" y="23529"/>
                  </a:cubicBezTo>
                  <a:lnTo>
                    <a:pt x="12092" y="23494"/>
                  </a:lnTo>
                  <a:cubicBezTo>
                    <a:pt x="12114" y="23484"/>
                    <a:pt x="12148" y="23472"/>
                    <a:pt x="12182" y="23449"/>
                  </a:cubicBezTo>
                  <a:cubicBezTo>
                    <a:pt x="12205" y="23438"/>
                    <a:pt x="12250" y="23427"/>
                    <a:pt x="12273" y="23416"/>
                  </a:cubicBezTo>
                  <a:cubicBezTo>
                    <a:pt x="12295" y="23404"/>
                    <a:pt x="12306" y="23404"/>
                    <a:pt x="12329" y="23393"/>
                  </a:cubicBezTo>
                  <a:cubicBezTo>
                    <a:pt x="12385" y="23382"/>
                    <a:pt x="12441" y="23359"/>
                    <a:pt x="12498" y="23348"/>
                  </a:cubicBezTo>
                  <a:cubicBezTo>
                    <a:pt x="12532" y="23336"/>
                    <a:pt x="12566" y="23336"/>
                    <a:pt x="12599" y="23336"/>
                  </a:cubicBezTo>
                  <a:close/>
                  <a:moveTo>
                    <a:pt x="5447" y="27188"/>
                  </a:moveTo>
                  <a:lnTo>
                    <a:pt x="5454" y="27198"/>
                  </a:lnTo>
                  <a:cubicBezTo>
                    <a:pt x="5454" y="27198"/>
                    <a:pt x="5454" y="27190"/>
                    <a:pt x="5447" y="27188"/>
                  </a:cubicBezTo>
                  <a:close/>
                  <a:moveTo>
                    <a:pt x="12566" y="27514"/>
                  </a:moveTo>
                  <a:cubicBezTo>
                    <a:pt x="12599" y="27514"/>
                    <a:pt x="12634" y="27514"/>
                    <a:pt x="12656" y="27525"/>
                  </a:cubicBezTo>
                  <a:cubicBezTo>
                    <a:pt x="12690" y="27525"/>
                    <a:pt x="12712" y="27536"/>
                    <a:pt x="12735" y="27548"/>
                  </a:cubicBezTo>
                  <a:cubicBezTo>
                    <a:pt x="12769" y="27559"/>
                    <a:pt x="12792" y="27571"/>
                    <a:pt x="12814" y="27581"/>
                  </a:cubicBezTo>
                  <a:lnTo>
                    <a:pt x="12882" y="27616"/>
                  </a:lnTo>
                  <a:cubicBezTo>
                    <a:pt x="12893" y="27627"/>
                    <a:pt x="12916" y="27638"/>
                    <a:pt x="12938" y="27661"/>
                  </a:cubicBezTo>
                  <a:lnTo>
                    <a:pt x="12983" y="27706"/>
                  </a:lnTo>
                  <a:cubicBezTo>
                    <a:pt x="13006" y="27729"/>
                    <a:pt x="13018" y="27739"/>
                    <a:pt x="13029" y="27762"/>
                  </a:cubicBezTo>
                  <a:lnTo>
                    <a:pt x="13029" y="27774"/>
                  </a:lnTo>
                  <a:cubicBezTo>
                    <a:pt x="13040" y="27785"/>
                    <a:pt x="13040" y="27785"/>
                    <a:pt x="13040" y="27796"/>
                  </a:cubicBezTo>
                  <a:lnTo>
                    <a:pt x="13040" y="27807"/>
                  </a:lnTo>
                  <a:lnTo>
                    <a:pt x="13040" y="27819"/>
                  </a:lnTo>
                  <a:lnTo>
                    <a:pt x="13040" y="27830"/>
                  </a:lnTo>
                  <a:lnTo>
                    <a:pt x="13040" y="27852"/>
                  </a:lnTo>
                  <a:cubicBezTo>
                    <a:pt x="13029" y="27864"/>
                    <a:pt x="13029" y="27887"/>
                    <a:pt x="13018" y="27898"/>
                  </a:cubicBezTo>
                  <a:cubicBezTo>
                    <a:pt x="13018" y="27909"/>
                    <a:pt x="13006" y="27920"/>
                    <a:pt x="12995" y="27932"/>
                  </a:cubicBezTo>
                  <a:cubicBezTo>
                    <a:pt x="12983" y="27954"/>
                    <a:pt x="12973" y="27965"/>
                    <a:pt x="12961" y="27988"/>
                  </a:cubicBezTo>
                  <a:cubicBezTo>
                    <a:pt x="12938" y="28000"/>
                    <a:pt x="12916" y="28022"/>
                    <a:pt x="12905" y="28045"/>
                  </a:cubicBezTo>
                  <a:cubicBezTo>
                    <a:pt x="12870" y="28067"/>
                    <a:pt x="12848" y="28090"/>
                    <a:pt x="12814" y="28112"/>
                  </a:cubicBezTo>
                  <a:cubicBezTo>
                    <a:pt x="12769" y="28146"/>
                    <a:pt x="12724" y="28168"/>
                    <a:pt x="12667" y="28203"/>
                  </a:cubicBezTo>
                  <a:cubicBezTo>
                    <a:pt x="12645" y="28214"/>
                    <a:pt x="12611" y="28225"/>
                    <a:pt x="12589" y="28225"/>
                  </a:cubicBezTo>
                  <a:cubicBezTo>
                    <a:pt x="12566" y="28236"/>
                    <a:pt x="12544" y="28248"/>
                    <a:pt x="12509" y="28259"/>
                  </a:cubicBezTo>
                  <a:lnTo>
                    <a:pt x="12476" y="28259"/>
                  </a:lnTo>
                  <a:cubicBezTo>
                    <a:pt x="12431" y="28271"/>
                    <a:pt x="12396" y="28271"/>
                    <a:pt x="12363" y="28281"/>
                  </a:cubicBezTo>
                  <a:cubicBezTo>
                    <a:pt x="12318" y="28281"/>
                    <a:pt x="12283" y="28293"/>
                    <a:pt x="12238" y="28293"/>
                  </a:cubicBezTo>
                  <a:lnTo>
                    <a:pt x="12205" y="28293"/>
                  </a:lnTo>
                  <a:cubicBezTo>
                    <a:pt x="12137" y="28304"/>
                    <a:pt x="12069" y="28304"/>
                    <a:pt x="12012" y="28304"/>
                  </a:cubicBezTo>
                  <a:lnTo>
                    <a:pt x="11934" y="28304"/>
                  </a:lnTo>
                  <a:cubicBezTo>
                    <a:pt x="11900" y="28304"/>
                    <a:pt x="11877" y="28293"/>
                    <a:pt x="11844" y="28293"/>
                  </a:cubicBezTo>
                  <a:cubicBezTo>
                    <a:pt x="11798" y="28281"/>
                    <a:pt x="11764" y="28271"/>
                    <a:pt x="11731" y="28259"/>
                  </a:cubicBezTo>
                  <a:cubicBezTo>
                    <a:pt x="11674" y="28236"/>
                    <a:pt x="11629" y="28214"/>
                    <a:pt x="11573" y="28191"/>
                  </a:cubicBezTo>
                  <a:cubicBezTo>
                    <a:pt x="11550" y="28180"/>
                    <a:pt x="11516" y="28168"/>
                    <a:pt x="11493" y="28146"/>
                  </a:cubicBezTo>
                  <a:cubicBezTo>
                    <a:pt x="11425" y="28123"/>
                    <a:pt x="11369" y="28101"/>
                    <a:pt x="11312" y="28090"/>
                  </a:cubicBezTo>
                  <a:lnTo>
                    <a:pt x="11312" y="28078"/>
                  </a:lnTo>
                  <a:lnTo>
                    <a:pt x="11335" y="28067"/>
                  </a:lnTo>
                  <a:cubicBezTo>
                    <a:pt x="11369" y="28033"/>
                    <a:pt x="11392" y="28000"/>
                    <a:pt x="11425" y="27977"/>
                  </a:cubicBezTo>
                  <a:cubicBezTo>
                    <a:pt x="11448" y="27943"/>
                    <a:pt x="11482" y="27920"/>
                    <a:pt x="11505" y="27898"/>
                  </a:cubicBezTo>
                  <a:lnTo>
                    <a:pt x="11640" y="27796"/>
                  </a:lnTo>
                  <a:cubicBezTo>
                    <a:pt x="11685" y="27762"/>
                    <a:pt x="11741" y="27729"/>
                    <a:pt x="11798" y="27706"/>
                  </a:cubicBezTo>
                  <a:cubicBezTo>
                    <a:pt x="11854" y="27672"/>
                    <a:pt x="11911" y="27649"/>
                    <a:pt x="11979" y="27616"/>
                  </a:cubicBezTo>
                  <a:lnTo>
                    <a:pt x="12148" y="27548"/>
                  </a:lnTo>
                  <a:cubicBezTo>
                    <a:pt x="12170" y="27536"/>
                    <a:pt x="12205" y="27536"/>
                    <a:pt x="12227" y="27525"/>
                  </a:cubicBezTo>
                  <a:cubicBezTo>
                    <a:pt x="12261" y="27525"/>
                    <a:pt x="12295" y="27514"/>
                    <a:pt x="12340" y="27514"/>
                  </a:cubicBezTo>
                  <a:close/>
                  <a:moveTo>
                    <a:pt x="5363" y="29964"/>
                  </a:moveTo>
                  <a:lnTo>
                    <a:pt x="5363" y="29964"/>
                  </a:lnTo>
                  <a:cubicBezTo>
                    <a:pt x="5363" y="29967"/>
                    <a:pt x="5362" y="29971"/>
                    <a:pt x="5361" y="29974"/>
                  </a:cubicBezTo>
                  <a:lnTo>
                    <a:pt x="5361" y="29974"/>
                  </a:lnTo>
                  <a:cubicBezTo>
                    <a:pt x="5363" y="29973"/>
                    <a:pt x="5363" y="29971"/>
                    <a:pt x="5363" y="29964"/>
                  </a:cubicBezTo>
                  <a:close/>
                  <a:moveTo>
                    <a:pt x="4979" y="28349"/>
                  </a:moveTo>
                  <a:cubicBezTo>
                    <a:pt x="4990" y="28361"/>
                    <a:pt x="5002" y="28361"/>
                    <a:pt x="5013" y="28361"/>
                  </a:cubicBezTo>
                  <a:cubicBezTo>
                    <a:pt x="5025" y="28372"/>
                    <a:pt x="5035" y="28372"/>
                    <a:pt x="5047" y="28383"/>
                  </a:cubicBezTo>
                  <a:cubicBezTo>
                    <a:pt x="5058" y="28383"/>
                    <a:pt x="5070" y="28394"/>
                    <a:pt x="5081" y="28394"/>
                  </a:cubicBezTo>
                  <a:lnTo>
                    <a:pt x="5103" y="28417"/>
                  </a:lnTo>
                  <a:cubicBezTo>
                    <a:pt x="5115" y="28417"/>
                    <a:pt x="5115" y="28429"/>
                    <a:pt x="5126" y="28429"/>
                  </a:cubicBezTo>
                  <a:cubicBezTo>
                    <a:pt x="5126" y="28439"/>
                    <a:pt x="5137" y="28451"/>
                    <a:pt x="5148" y="28462"/>
                  </a:cubicBezTo>
                  <a:cubicBezTo>
                    <a:pt x="5148" y="28474"/>
                    <a:pt x="5160" y="28485"/>
                    <a:pt x="5160" y="28496"/>
                  </a:cubicBezTo>
                  <a:cubicBezTo>
                    <a:pt x="5171" y="28507"/>
                    <a:pt x="5183" y="28530"/>
                    <a:pt x="5193" y="28564"/>
                  </a:cubicBezTo>
                  <a:cubicBezTo>
                    <a:pt x="5205" y="28597"/>
                    <a:pt x="5216" y="28643"/>
                    <a:pt x="5228" y="28688"/>
                  </a:cubicBezTo>
                  <a:cubicBezTo>
                    <a:pt x="5239" y="28756"/>
                    <a:pt x="5250" y="28823"/>
                    <a:pt x="5250" y="28891"/>
                  </a:cubicBezTo>
                  <a:lnTo>
                    <a:pt x="5250" y="28959"/>
                  </a:lnTo>
                  <a:lnTo>
                    <a:pt x="5250" y="28970"/>
                  </a:lnTo>
                  <a:lnTo>
                    <a:pt x="5261" y="28993"/>
                  </a:lnTo>
                  <a:lnTo>
                    <a:pt x="5261" y="29038"/>
                  </a:lnTo>
                  <a:lnTo>
                    <a:pt x="5250" y="29083"/>
                  </a:lnTo>
                  <a:lnTo>
                    <a:pt x="5250" y="29196"/>
                  </a:lnTo>
                  <a:lnTo>
                    <a:pt x="5250" y="29252"/>
                  </a:lnTo>
                  <a:lnTo>
                    <a:pt x="5239" y="29320"/>
                  </a:lnTo>
                  <a:cubicBezTo>
                    <a:pt x="5239" y="29410"/>
                    <a:pt x="5228" y="29501"/>
                    <a:pt x="5216" y="29580"/>
                  </a:cubicBezTo>
                  <a:cubicBezTo>
                    <a:pt x="5205" y="29659"/>
                    <a:pt x="5193" y="29726"/>
                    <a:pt x="5183" y="29794"/>
                  </a:cubicBezTo>
                  <a:lnTo>
                    <a:pt x="5171" y="29839"/>
                  </a:lnTo>
                  <a:cubicBezTo>
                    <a:pt x="5160" y="29919"/>
                    <a:pt x="5137" y="29987"/>
                    <a:pt x="5126" y="30054"/>
                  </a:cubicBezTo>
                  <a:cubicBezTo>
                    <a:pt x="5103" y="30122"/>
                    <a:pt x="5092" y="30178"/>
                    <a:pt x="5070" y="30246"/>
                  </a:cubicBezTo>
                  <a:cubicBezTo>
                    <a:pt x="5070" y="30223"/>
                    <a:pt x="5058" y="30212"/>
                    <a:pt x="5058" y="30201"/>
                  </a:cubicBezTo>
                  <a:cubicBezTo>
                    <a:pt x="5035" y="30145"/>
                    <a:pt x="5002" y="30088"/>
                    <a:pt x="4979" y="30032"/>
                  </a:cubicBezTo>
                  <a:lnTo>
                    <a:pt x="4968" y="30009"/>
                  </a:lnTo>
                  <a:cubicBezTo>
                    <a:pt x="4934" y="29952"/>
                    <a:pt x="4900" y="29896"/>
                    <a:pt x="4866" y="29851"/>
                  </a:cubicBezTo>
                  <a:lnTo>
                    <a:pt x="4844" y="29794"/>
                  </a:lnTo>
                  <a:lnTo>
                    <a:pt x="4776" y="29693"/>
                  </a:lnTo>
                  <a:cubicBezTo>
                    <a:pt x="4754" y="29659"/>
                    <a:pt x="4742" y="29625"/>
                    <a:pt x="4719" y="29591"/>
                  </a:cubicBezTo>
                  <a:cubicBezTo>
                    <a:pt x="4697" y="29558"/>
                    <a:pt x="4686" y="29535"/>
                    <a:pt x="4663" y="29501"/>
                  </a:cubicBezTo>
                  <a:lnTo>
                    <a:pt x="4618" y="29410"/>
                  </a:lnTo>
                  <a:lnTo>
                    <a:pt x="4606" y="29388"/>
                  </a:lnTo>
                  <a:lnTo>
                    <a:pt x="4584" y="29332"/>
                  </a:lnTo>
                  <a:lnTo>
                    <a:pt x="4539" y="29241"/>
                  </a:lnTo>
                  <a:cubicBezTo>
                    <a:pt x="4539" y="29230"/>
                    <a:pt x="4528" y="29207"/>
                    <a:pt x="4528" y="29196"/>
                  </a:cubicBezTo>
                  <a:lnTo>
                    <a:pt x="4516" y="29174"/>
                  </a:lnTo>
                  <a:lnTo>
                    <a:pt x="4516" y="29162"/>
                  </a:lnTo>
                  <a:cubicBezTo>
                    <a:pt x="4505" y="29139"/>
                    <a:pt x="4493" y="29129"/>
                    <a:pt x="4493" y="29106"/>
                  </a:cubicBezTo>
                  <a:cubicBezTo>
                    <a:pt x="4471" y="29038"/>
                    <a:pt x="4448" y="28981"/>
                    <a:pt x="4437" y="28925"/>
                  </a:cubicBezTo>
                  <a:cubicBezTo>
                    <a:pt x="4437" y="28903"/>
                    <a:pt x="4437" y="28880"/>
                    <a:pt x="4426" y="28846"/>
                  </a:cubicBezTo>
                  <a:lnTo>
                    <a:pt x="4426" y="28801"/>
                  </a:lnTo>
                  <a:cubicBezTo>
                    <a:pt x="4437" y="28778"/>
                    <a:pt x="4437" y="28756"/>
                    <a:pt x="4437" y="28733"/>
                  </a:cubicBezTo>
                  <a:cubicBezTo>
                    <a:pt x="4448" y="28710"/>
                    <a:pt x="4448" y="28700"/>
                    <a:pt x="4460" y="28677"/>
                  </a:cubicBezTo>
                  <a:cubicBezTo>
                    <a:pt x="4460" y="28654"/>
                    <a:pt x="4471" y="28643"/>
                    <a:pt x="4483" y="28620"/>
                  </a:cubicBezTo>
                  <a:cubicBezTo>
                    <a:pt x="4493" y="28597"/>
                    <a:pt x="4505" y="28587"/>
                    <a:pt x="4516" y="28564"/>
                  </a:cubicBezTo>
                  <a:cubicBezTo>
                    <a:pt x="4528" y="28541"/>
                    <a:pt x="4539" y="28519"/>
                    <a:pt x="4561" y="28507"/>
                  </a:cubicBezTo>
                  <a:cubicBezTo>
                    <a:pt x="4573" y="28485"/>
                    <a:pt x="4596" y="28474"/>
                    <a:pt x="4606" y="28451"/>
                  </a:cubicBezTo>
                  <a:cubicBezTo>
                    <a:pt x="4618" y="28439"/>
                    <a:pt x="4641" y="28429"/>
                    <a:pt x="4652" y="28417"/>
                  </a:cubicBezTo>
                  <a:cubicBezTo>
                    <a:pt x="4674" y="28406"/>
                    <a:pt x="4697" y="28394"/>
                    <a:pt x="4708" y="28383"/>
                  </a:cubicBezTo>
                  <a:cubicBezTo>
                    <a:pt x="4719" y="28383"/>
                    <a:pt x="4742" y="28372"/>
                    <a:pt x="4754" y="28372"/>
                  </a:cubicBezTo>
                  <a:cubicBezTo>
                    <a:pt x="4776" y="28361"/>
                    <a:pt x="4787" y="28361"/>
                    <a:pt x="4810" y="28349"/>
                  </a:cubicBezTo>
                  <a:close/>
                  <a:moveTo>
                    <a:pt x="1874" y="28891"/>
                  </a:moveTo>
                  <a:cubicBezTo>
                    <a:pt x="1909" y="28891"/>
                    <a:pt x="1931" y="28891"/>
                    <a:pt x="1954" y="28903"/>
                  </a:cubicBezTo>
                  <a:cubicBezTo>
                    <a:pt x="1976" y="28903"/>
                    <a:pt x="1987" y="28914"/>
                    <a:pt x="2010" y="28914"/>
                  </a:cubicBezTo>
                  <a:lnTo>
                    <a:pt x="2077" y="28948"/>
                  </a:lnTo>
                  <a:cubicBezTo>
                    <a:pt x="2089" y="28948"/>
                    <a:pt x="2112" y="28959"/>
                    <a:pt x="2123" y="28970"/>
                  </a:cubicBezTo>
                  <a:cubicBezTo>
                    <a:pt x="2157" y="28993"/>
                    <a:pt x="2180" y="29016"/>
                    <a:pt x="2213" y="29038"/>
                  </a:cubicBezTo>
                  <a:lnTo>
                    <a:pt x="2371" y="29196"/>
                  </a:lnTo>
                  <a:cubicBezTo>
                    <a:pt x="2439" y="29287"/>
                    <a:pt x="2496" y="29354"/>
                    <a:pt x="2541" y="29422"/>
                  </a:cubicBezTo>
                  <a:cubicBezTo>
                    <a:pt x="2563" y="29455"/>
                    <a:pt x="2586" y="29490"/>
                    <a:pt x="2597" y="29512"/>
                  </a:cubicBezTo>
                  <a:cubicBezTo>
                    <a:pt x="2619" y="29546"/>
                    <a:pt x="2631" y="29580"/>
                    <a:pt x="2654" y="29614"/>
                  </a:cubicBezTo>
                  <a:lnTo>
                    <a:pt x="2665" y="29636"/>
                  </a:lnTo>
                  <a:cubicBezTo>
                    <a:pt x="2699" y="29704"/>
                    <a:pt x="2732" y="29783"/>
                    <a:pt x="2767" y="29862"/>
                  </a:cubicBezTo>
                  <a:cubicBezTo>
                    <a:pt x="2800" y="29941"/>
                    <a:pt x="2834" y="30020"/>
                    <a:pt x="2868" y="30122"/>
                  </a:cubicBezTo>
                  <a:lnTo>
                    <a:pt x="2879" y="30133"/>
                  </a:lnTo>
                  <a:lnTo>
                    <a:pt x="2879" y="30145"/>
                  </a:lnTo>
                  <a:lnTo>
                    <a:pt x="2879" y="30155"/>
                  </a:lnTo>
                  <a:lnTo>
                    <a:pt x="2890" y="30167"/>
                  </a:lnTo>
                  <a:cubicBezTo>
                    <a:pt x="2902" y="30212"/>
                    <a:pt x="2925" y="30268"/>
                    <a:pt x="2935" y="30314"/>
                  </a:cubicBezTo>
                  <a:cubicBezTo>
                    <a:pt x="2970" y="30416"/>
                    <a:pt x="2992" y="30528"/>
                    <a:pt x="3015" y="30619"/>
                  </a:cubicBezTo>
                  <a:cubicBezTo>
                    <a:pt x="3026" y="30709"/>
                    <a:pt x="3048" y="30799"/>
                    <a:pt x="3071" y="30878"/>
                  </a:cubicBezTo>
                  <a:cubicBezTo>
                    <a:pt x="3105" y="30980"/>
                    <a:pt x="3128" y="31070"/>
                    <a:pt x="3150" y="31149"/>
                  </a:cubicBezTo>
                  <a:cubicBezTo>
                    <a:pt x="3196" y="31251"/>
                    <a:pt x="3229" y="31352"/>
                    <a:pt x="3274" y="31442"/>
                  </a:cubicBezTo>
                  <a:cubicBezTo>
                    <a:pt x="3286" y="31454"/>
                    <a:pt x="3286" y="31454"/>
                    <a:pt x="3286" y="31465"/>
                  </a:cubicBezTo>
                  <a:cubicBezTo>
                    <a:pt x="3308" y="31488"/>
                    <a:pt x="3319" y="31522"/>
                    <a:pt x="3331" y="31545"/>
                  </a:cubicBezTo>
                  <a:lnTo>
                    <a:pt x="3229" y="31477"/>
                  </a:lnTo>
                  <a:cubicBezTo>
                    <a:pt x="3173" y="31442"/>
                    <a:pt x="3128" y="31409"/>
                    <a:pt x="3094" y="31375"/>
                  </a:cubicBezTo>
                  <a:cubicBezTo>
                    <a:pt x="3060" y="31341"/>
                    <a:pt x="3026" y="31319"/>
                    <a:pt x="3003" y="31284"/>
                  </a:cubicBezTo>
                  <a:cubicBezTo>
                    <a:pt x="2935" y="31206"/>
                    <a:pt x="2868" y="31116"/>
                    <a:pt x="2800" y="31003"/>
                  </a:cubicBezTo>
                  <a:lnTo>
                    <a:pt x="2777" y="30980"/>
                  </a:lnTo>
                  <a:cubicBezTo>
                    <a:pt x="2744" y="30935"/>
                    <a:pt x="2721" y="30901"/>
                    <a:pt x="2699" y="30855"/>
                  </a:cubicBezTo>
                  <a:cubicBezTo>
                    <a:pt x="2676" y="30833"/>
                    <a:pt x="2654" y="30799"/>
                    <a:pt x="2642" y="30765"/>
                  </a:cubicBezTo>
                  <a:cubicBezTo>
                    <a:pt x="2586" y="30687"/>
                    <a:pt x="2529" y="30607"/>
                    <a:pt x="2473" y="30539"/>
                  </a:cubicBezTo>
                  <a:cubicBezTo>
                    <a:pt x="2461" y="30539"/>
                    <a:pt x="2461" y="30528"/>
                    <a:pt x="2450" y="30528"/>
                  </a:cubicBezTo>
                  <a:cubicBezTo>
                    <a:pt x="2326" y="30381"/>
                    <a:pt x="2168" y="30258"/>
                    <a:pt x="1976" y="30133"/>
                  </a:cubicBezTo>
                  <a:cubicBezTo>
                    <a:pt x="1909" y="30099"/>
                    <a:pt x="1841" y="30054"/>
                    <a:pt x="1773" y="30009"/>
                  </a:cubicBezTo>
                  <a:cubicBezTo>
                    <a:pt x="1683" y="29964"/>
                    <a:pt x="1581" y="29907"/>
                    <a:pt x="1490" y="29839"/>
                  </a:cubicBezTo>
                  <a:cubicBezTo>
                    <a:pt x="1445" y="29806"/>
                    <a:pt x="1400" y="29772"/>
                    <a:pt x="1367" y="29749"/>
                  </a:cubicBezTo>
                  <a:lnTo>
                    <a:pt x="1299" y="29681"/>
                  </a:lnTo>
                  <a:cubicBezTo>
                    <a:pt x="1254" y="29625"/>
                    <a:pt x="1219" y="29580"/>
                    <a:pt x="1186" y="29535"/>
                  </a:cubicBezTo>
                  <a:cubicBezTo>
                    <a:pt x="1163" y="29501"/>
                    <a:pt x="1152" y="29478"/>
                    <a:pt x="1141" y="29455"/>
                  </a:cubicBezTo>
                  <a:cubicBezTo>
                    <a:pt x="1129" y="29445"/>
                    <a:pt x="1129" y="29433"/>
                    <a:pt x="1118" y="29422"/>
                  </a:cubicBezTo>
                  <a:lnTo>
                    <a:pt x="1118" y="29388"/>
                  </a:lnTo>
                  <a:lnTo>
                    <a:pt x="1118" y="29297"/>
                  </a:lnTo>
                  <a:lnTo>
                    <a:pt x="1118" y="29275"/>
                  </a:lnTo>
                  <a:cubicBezTo>
                    <a:pt x="1129" y="29252"/>
                    <a:pt x="1129" y="29241"/>
                    <a:pt x="1141" y="29230"/>
                  </a:cubicBezTo>
                  <a:lnTo>
                    <a:pt x="1174" y="29162"/>
                  </a:lnTo>
                  <a:cubicBezTo>
                    <a:pt x="1186" y="29162"/>
                    <a:pt x="1186" y="29151"/>
                    <a:pt x="1197" y="29139"/>
                  </a:cubicBezTo>
                  <a:cubicBezTo>
                    <a:pt x="1209" y="29139"/>
                    <a:pt x="1209" y="29129"/>
                    <a:pt x="1219" y="29117"/>
                  </a:cubicBezTo>
                  <a:cubicBezTo>
                    <a:pt x="1242" y="29094"/>
                    <a:pt x="1276" y="29083"/>
                    <a:pt x="1310" y="29061"/>
                  </a:cubicBezTo>
                  <a:lnTo>
                    <a:pt x="1412" y="28993"/>
                  </a:lnTo>
                  <a:cubicBezTo>
                    <a:pt x="1445" y="28970"/>
                    <a:pt x="1490" y="28959"/>
                    <a:pt x="1525" y="28948"/>
                  </a:cubicBezTo>
                  <a:cubicBezTo>
                    <a:pt x="1570" y="28925"/>
                    <a:pt x="1615" y="28914"/>
                    <a:pt x="1648" y="28914"/>
                  </a:cubicBezTo>
                  <a:cubicBezTo>
                    <a:pt x="1705" y="28903"/>
                    <a:pt x="1761" y="28891"/>
                    <a:pt x="1806" y="28891"/>
                  </a:cubicBezTo>
                  <a:close/>
                  <a:moveTo>
                    <a:pt x="1084" y="33080"/>
                  </a:moveTo>
                  <a:cubicBezTo>
                    <a:pt x="1107" y="33080"/>
                    <a:pt x="1141" y="33080"/>
                    <a:pt x="1174" y="33091"/>
                  </a:cubicBezTo>
                  <a:cubicBezTo>
                    <a:pt x="1219" y="33103"/>
                    <a:pt x="1254" y="33113"/>
                    <a:pt x="1299" y="33125"/>
                  </a:cubicBezTo>
                  <a:lnTo>
                    <a:pt x="1321" y="33136"/>
                  </a:lnTo>
                  <a:cubicBezTo>
                    <a:pt x="1332" y="33136"/>
                    <a:pt x="1344" y="33136"/>
                    <a:pt x="1344" y="33148"/>
                  </a:cubicBezTo>
                  <a:lnTo>
                    <a:pt x="1389" y="33159"/>
                  </a:lnTo>
                  <a:cubicBezTo>
                    <a:pt x="1400" y="33159"/>
                    <a:pt x="1412" y="33159"/>
                    <a:pt x="1423" y="33170"/>
                  </a:cubicBezTo>
                  <a:cubicBezTo>
                    <a:pt x="1445" y="33181"/>
                    <a:pt x="1480" y="33193"/>
                    <a:pt x="1513" y="33204"/>
                  </a:cubicBezTo>
                  <a:lnTo>
                    <a:pt x="1558" y="33215"/>
                  </a:lnTo>
                  <a:cubicBezTo>
                    <a:pt x="1626" y="33249"/>
                    <a:pt x="1705" y="33283"/>
                    <a:pt x="1773" y="33317"/>
                  </a:cubicBezTo>
                  <a:lnTo>
                    <a:pt x="1829" y="33339"/>
                  </a:lnTo>
                  <a:cubicBezTo>
                    <a:pt x="1886" y="33362"/>
                    <a:pt x="1942" y="33384"/>
                    <a:pt x="1987" y="33407"/>
                  </a:cubicBezTo>
                  <a:lnTo>
                    <a:pt x="2089" y="33452"/>
                  </a:lnTo>
                  <a:cubicBezTo>
                    <a:pt x="2270" y="33532"/>
                    <a:pt x="2439" y="33599"/>
                    <a:pt x="2609" y="33667"/>
                  </a:cubicBezTo>
                  <a:lnTo>
                    <a:pt x="2619" y="33667"/>
                  </a:lnTo>
                  <a:cubicBezTo>
                    <a:pt x="2609" y="33667"/>
                    <a:pt x="2597" y="33678"/>
                    <a:pt x="2586" y="33678"/>
                  </a:cubicBezTo>
                  <a:lnTo>
                    <a:pt x="2563" y="33678"/>
                  </a:lnTo>
                  <a:cubicBezTo>
                    <a:pt x="2518" y="33690"/>
                    <a:pt x="2484" y="33700"/>
                    <a:pt x="2450" y="33700"/>
                  </a:cubicBezTo>
                  <a:cubicBezTo>
                    <a:pt x="2405" y="33712"/>
                    <a:pt x="2371" y="33735"/>
                    <a:pt x="2326" y="33746"/>
                  </a:cubicBezTo>
                  <a:lnTo>
                    <a:pt x="2292" y="33757"/>
                  </a:lnTo>
                  <a:cubicBezTo>
                    <a:pt x="2258" y="33768"/>
                    <a:pt x="2213" y="33780"/>
                    <a:pt x="2168" y="33803"/>
                  </a:cubicBezTo>
                  <a:lnTo>
                    <a:pt x="2067" y="33836"/>
                  </a:lnTo>
                  <a:lnTo>
                    <a:pt x="2021" y="33859"/>
                  </a:lnTo>
                  <a:cubicBezTo>
                    <a:pt x="1976" y="33870"/>
                    <a:pt x="1931" y="33893"/>
                    <a:pt x="1874" y="33904"/>
                  </a:cubicBezTo>
                  <a:cubicBezTo>
                    <a:pt x="1863" y="33904"/>
                    <a:pt x="1852" y="33904"/>
                    <a:pt x="1841" y="33915"/>
                  </a:cubicBezTo>
                  <a:cubicBezTo>
                    <a:pt x="1818" y="33915"/>
                    <a:pt x="1796" y="33926"/>
                    <a:pt x="1773" y="33926"/>
                  </a:cubicBezTo>
                  <a:lnTo>
                    <a:pt x="1728" y="33938"/>
                  </a:lnTo>
                  <a:lnTo>
                    <a:pt x="1671" y="33949"/>
                  </a:lnTo>
                  <a:cubicBezTo>
                    <a:pt x="1626" y="33961"/>
                    <a:pt x="1581" y="33961"/>
                    <a:pt x="1536" y="33971"/>
                  </a:cubicBezTo>
                  <a:lnTo>
                    <a:pt x="1389" y="33971"/>
                  </a:lnTo>
                  <a:cubicBezTo>
                    <a:pt x="1355" y="33961"/>
                    <a:pt x="1310" y="33961"/>
                    <a:pt x="1265" y="33949"/>
                  </a:cubicBezTo>
                  <a:lnTo>
                    <a:pt x="1129" y="33915"/>
                  </a:lnTo>
                  <a:cubicBezTo>
                    <a:pt x="1084" y="33893"/>
                    <a:pt x="1051" y="33881"/>
                    <a:pt x="1005" y="33859"/>
                  </a:cubicBezTo>
                  <a:cubicBezTo>
                    <a:pt x="983" y="33848"/>
                    <a:pt x="948" y="33836"/>
                    <a:pt x="926" y="33813"/>
                  </a:cubicBezTo>
                  <a:cubicBezTo>
                    <a:pt x="903" y="33791"/>
                    <a:pt x="881" y="33780"/>
                    <a:pt x="858" y="33757"/>
                  </a:cubicBezTo>
                  <a:cubicBezTo>
                    <a:pt x="836" y="33746"/>
                    <a:pt x="825" y="33735"/>
                    <a:pt x="813" y="33712"/>
                  </a:cubicBezTo>
                  <a:cubicBezTo>
                    <a:pt x="802" y="33700"/>
                    <a:pt x="780" y="33678"/>
                    <a:pt x="768" y="33655"/>
                  </a:cubicBezTo>
                  <a:cubicBezTo>
                    <a:pt x="757" y="33644"/>
                    <a:pt x="745" y="33622"/>
                    <a:pt x="745" y="33610"/>
                  </a:cubicBezTo>
                  <a:cubicBezTo>
                    <a:pt x="734" y="33588"/>
                    <a:pt x="723" y="33577"/>
                    <a:pt x="723" y="33554"/>
                  </a:cubicBezTo>
                  <a:cubicBezTo>
                    <a:pt x="712" y="33542"/>
                    <a:pt x="712" y="33520"/>
                    <a:pt x="700" y="33509"/>
                  </a:cubicBezTo>
                  <a:lnTo>
                    <a:pt x="700" y="33464"/>
                  </a:lnTo>
                  <a:lnTo>
                    <a:pt x="700" y="33419"/>
                  </a:lnTo>
                  <a:lnTo>
                    <a:pt x="700" y="33396"/>
                  </a:lnTo>
                  <a:cubicBezTo>
                    <a:pt x="700" y="33384"/>
                    <a:pt x="712" y="33362"/>
                    <a:pt x="712" y="33351"/>
                  </a:cubicBezTo>
                  <a:lnTo>
                    <a:pt x="745" y="33283"/>
                  </a:lnTo>
                  <a:cubicBezTo>
                    <a:pt x="757" y="33261"/>
                    <a:pt x="768" y="33238"/>
                    <a:pt x="780" y="33226"/>
                  </a:cubicBezTo>
                  <a:cubicBezTo>
                    <a:pt x="790" y="33204"/>
                    <a:pt x="802" y="33193"/>
                    <a:pt x="813" y="33181"/>
                  </a:cubicBezTo>
                  <a:lnTo>
                    <a:pt x="847" y="33148"/>
                  </a:lnTo>
                  <a:lnTo>
                    <a:pt x="870" y="33125"/>
                  </a:lnTo>
                  <a:cubicBezTo>
                    <a:pt x="881" y="33113"/>
                    <a:pt x="892" y="33113"/>
                    <a:pt x="903" y="33103"/>
                  </a:cubicBezTo>
                  <a:cubicBezTo>
                    <a:pt x="915" y="33103"/>
                    <a:pt x="926" y="33103"/>
                    <a:pt x="938" y="33091"/>
                  </a:cubicBezTo>
                  <a:cubicBezTo>
                    <a:pt x="948" y="33091"/>
                    <a:pt x="960" y="33091"/>
                    <a:pt x="971" y="33080"/>
                  </a:cubicBezTo>
                  <a:close/>
                  <a:moveTo>
                    <a:pt x="11031" y="33396"/>
                  </a:moveTo>
                  <a:lnTo>
                    <a:pt x="11031" y="33407"/>
                  </a:lnTo>
                  <a:lnTo>
                    <a:pt x="11042" y="33407"/>
                  </a:lnTo>
                  <a:cubicBezTo>
                    <a:pt x="11053" y="33419"/>
                    <a:pt x="11053" y="33419"/>
                    <a:pt x="11064" y="33419"/>
                  </a:cubicBezTo>
                  <a:lnTo>
                    <a:pt x="11064" y="33429"/>
                  </a:lnTo>
                  <a:lnTo>
                    <a:pt x="11076" y="33441"/>
                  </a:lnTo>
                  <a:lnTo>
                    <a:pt x="11087" y="33452"/>
                  </a:lnTo>
                  <a:lnTo>
                    <a:pt x="11087" y="33464"/>
                  </a:lnTo>
                  <a:cubicBezTo>
                    <a:pt x="11087" y="33475"/>
                    <a:pt x="11098" y="33475"/>
                    <a:pt x="11098" y="33486"/>
                  </a:cubicBezTo>
                  <a:lnTo>
                    <a:pt x="11098" y="33520"/>
                  </a:lnTo>
                  <a:lnTo>
                    <a:pt x="11098" y="33554"/>
                  </a:lnTo>
                  <a:cubicBezTo>
                    <a:pt x="11098" y="33577"/>
                    <a:pt x="11098" y="33588"/>
                    <a:pt x="11087" y="33610"/>
                  </a:cubicBezTo>
                  <a:cubicBezTo>
                    <a:pt x="11087" y="33644"/>
                    <a:pt x="11076" y="33678"/>
                    <a:pt x="11064" y="33723"/>
                  </a:cubicBezTo>
                  <a:cubicBezTo>
                    <a:pt x="11042" y="33768"/>
                    <a:pt x="11019" y="33825"/>
                    <a:pt x="10996" y="33881"/>
                  </a:cubicBezTo>
                  <a:lnTo>
                    <a:pt x="10974" y="33904"/>
                  </a:lnTo>
                  <a:cubicBezTo>
                    <a:pt x="10951" y="33949"/>
                    <a:pt x="10918" y="34006"/>
                    <a:pt x="10895" y="34051"/>
                  </a:cubicBezTo>
                  <a:cubicBezTo>
                    <a:pt x="10861" y="34096"/>
                    <a:pt x="10850" y="34119"/>
                    <a:pt x="10827" y="34141"/>
                  </a:cubicBezTo>
                  <a:lnTo>
                    <a:pt x="10793" y="34175"/>
                  </a:lnTo>
                  <a:cubicBezTo>
                    <a:pt x="10782" y="34186"/>
                    <a:pt x="10760" y="34197"/>
                    <a:pt x="10748" y="34209"/>
                  </a:cubicBezTo>
                  <a:cubicBezTo>
                    <a:pt x="10737" y="34220"/>
                    <a:pt x="10715" y="34232"/>
                    <a:pt x="10703" y="34232"/>
                  </a:cubicBezTo>
                  <a:cubicBezTo>
                    <a:pt x="10669" y="34254"/>
                    <a:pt x="10647" y="34265"/>
                    <a:pt x="10602" y="34277"/>
                  </a:cubicBezTo>
                  <a:cubicBezTo>
                    <a:pt x="10557" y="34288"/>
                    <a:pt x="10489" y="34310"/>
                    <a:pt x="10421" y="34322"/>
                  </a:cubicBezTo>
                  <a:cubicBezTo>
                    <a:pt x="10376" y="34333"/>
                    <a:pt x="10342" y="34333"/>
                    <a:pt x="10308" y="34344"/>
                  </a:cubicBezTo>
                  <a:cubicBezTo>
                    <a:pt x="10263" y="34344"/>
                    <a:pt x="10229" y="34355"/>
                    <a:pt x="10183" y="34367"/>
                  </a:cubicBezTo>
                  <a:cubicBezTo>
                    <a:pt x="10161" y="34367"/>
                    <a:pt x="10138" y="34367"/>
                    <a:pt x="10116" y="34378"/>
                  </a:cubicBezTo>
                  <a:cubicBezTo>
                    <a:pt x="9992" y="34400"/>
                    <a:pt x="9890" y="34435"/>
                    <a:pt x="9789" y="34480"/>
                  </a:cubicBezTo>
                  <a:cubicBezTo>
                    <a:pt x="9732" y="34502"/>
                    <a:pt x="9687" y="34513"/>
                    <a:pt x="9642" y="34536"/>
                  </a:cubicBezTo>
                  <a:lnTo>
                    <a:pt x="9619" y="34548"/>
                  </a:lnTo>
                  <a:lnTo>
                    <a:pt x="9619" y="34548"/>
                  </a:lnTo>
                  <a:lnTo>
                    <a:pt x="9631" y="34502"/>
                  </a:lnTo>
                  <a:lnTo>
                    <a:pt x="9642" y="34491"/>
                  </a:lnTo>
                  <a:cubicBezTo>
                    <a:pt x="9653" y="34446"/>
                    <a:pt x="9676" y="34400"/>
                    <a:pt x="9687" y="34344"/>
                  </a:cubicBezTo>
                  <a:lnTo>
                    <a:pt x="9698" y="34344"/>
                  </a:lnTo>
                  <a:cubicBezTo>
                    <a:pt x="9721" y="34254"/>
                    <a:pt x="9754" y="34164"/>
                    <a:pt x="9800" y="34073"/>
                  </a:cubicBezTo>
                  <a:cubicBezTo>
                    <a:pt x="9822" y="34028"/>
                    <a:pt x="9845" y="33994"/>
                    <a:pt x="9867" y="33961"/>
                  </a:cubicBezTo>
                  <a:cubicBezTo>
                    <a:pt x="9902" y="33915"/>
                    <a:pt x="9924" y="33881"/>
                    <a:pt x="9958" y="33836"/>
                  </a:cubicBezTo>
                  <a:lnTo>
                    <a:pt x="10060" y="33735"/>
                  </a:lnTo>
                  <a:lnTo>
                    <a:pt x="10195" y="33633"/>
                  </a:lnTo>
                  <a:lnTo>
                    <a:pt x="10195" y="33644"/>
                  </a:lnTo>
                  <a:cubicBezTo>
                    <a:pt x="10195" y="33633"/>
                    <a:pt x="10206" y="33633"/>
                    <a:pt x="10206" y="33633"/>
                  </a:cubicBezTo>
                  <a:cubicBezTo>
                    <a:pt x="10240" y="33610"/>
                    <a:pt x="10274" y="33588"/>
                    <a:pt x="10319" y="33565"/>
                  </a:cubicBezTo>
                  <a:cubicBezTo>
                    <a:pt x="10364" y="33542"/>
                    <a:pt x="10409" y="33520"/>
                    <a:pt x="10454" y="33509"/>
                  </a:cubicBezTo>
                  <a:cubicBezTo>
                    <a:pt x="10489" y="33497"/>
                    <a:pt x="10534" y="33475"/>
                    <a:pt x="10590" y="33464"/>
                  </a:cubicBezTo>
                  <a:cubicBezTo>
                    <a:pt x="10635" y="33452"/>
                    <a:pt x="10680" y="33441"/>
                    <a:pt x="10737" y="33429"/>
                  </a:cubicBezTo>
                  <a:cubicBezTo>
                    <a:pt x="10805" y="33419"/>
                    <a:pt x="10873" y="33396"/>
                    <a:pt x="10940" y="33396"/>
                  </a:cubicBezTo>
                  <a:close/>
                  <a:moveTo>
                    <a:pt x="9244" y="34717"/>
                  </a:moveTo>
                  <a:cubicBezTo>
                    <a:pt x="9235" y="34717"/>
                    <a:pt x="9235" y="34717"/>
                    <a:pt x="9235" y="34728"/>
                  </a:cubicBezTo>
                  <a:cubicBezTo>
                    <a:pt x="9238" y="34724"/>
                    <a:pt x="9241" y="34720"/>
                    <a:pt x="9244" y="34717"/>
                  </a:cubicBezTo>
                  <a:close/>
                  <a:moveTo>
                    <a:pt x="6051" y="1"/>
                  </a:moveTo>
                  <a:cubicBezTo>
                    <a:pt x="6006" y="1"/>
                    <a:pt x="5961" y="1"/>
                    <a:pt x="5916" y="12"/>
                  </a:cubicBezTo>
                  <a:cubicBezTo>
                    <a:pt x="5860" y="12"/>
                    <a:pt x="5803" y="34"/>
                    <a:pt x="5758" y="46"/>
                  </a:cubicBezTo>
                  <a:cubicBezTo>
                    <a:pt x="5622" y="79"/>
                    <a:pt x="5521" y="170"/>
                    <a:pt x="5419" y="260"/>
                  </a:cubicBezTo>
                  <a:cubicBezTo>
                    <a:pt x="5374" y="294"/>
                    <a:pt x="5329" y="350"/>
                    <a:pt x="5306" y="396"/>
                  </a:cubicBezTo>
                  <a:cubicBezTo>
                    <a:pt x="5284" y="430"/>
                    <a:pt x="5273" y="453"/>
                    <a:pt x="5250" y="486"/>
                  </a:cubicBezTo>
                  <a:cubicBezTo>
                    <a:pt x="5183" y="611"/>
                    <a:pt x="5137" y="757"/>
                    <a:pt x="5137" y="904"/>
                  </a:cubicBezTo>
                  <a:cubicBezTo>
                    <a:pt x="5137" y="972"/>
                    <a:pt x="5148" y="1050"/>
                    <a:pt x="5160" y="1118"/>
                  </a:cubicBezTo>
                  <a:cubicBezTo>
                    <a:pt x="5160" y="1175"/>
                    <a:pt x="5171" y="1220"/>
                    <a:pt x="5183" y="1265"/>
                  </a:cubicBezTo>
                  <a:cubicBezTo>
                    <a:pt x="5193" y="1321"/>
                    <a:pt x="5193" y="1378"/>
                    <a:pt x="5216" y="1434"/>
                  </a:cubicBezTo>
                  <a:cubicBezTo>
                    <a:pt x="5228" y="1491"/>
                    <a:pt x="5239" y="1536"/>
                    <a:pt x="5250" y="1592"/>
                  </a:cubicBezTo>
                  <a:lnTo>
                    <a:pt x="5284" y="1694"/>
                  </a:lnTo>
                  <a:cubicBezTo>
                    <a:pt x="5295" y="1717"/>
                    <a:pt x="5295" y="1740"/>
                    <a:pt x="5306" y="1762"/>
                  </a:cubicBezTo>
                  <a:cubicBezTo>
                    <a:pt x="5329" y="1818"/>
                    <a:pt x="5351" y="1863"/>
                    <a:pt x="5374" y="1920"/>
                  </a:cubicBezTo>
                  <a:cubicBezTo>
                    <a:pt x="5386" y="1965"/>
                    <a:pt x="5419" y="2010"/>
                    <a:pt x="5431" y="2056"/>
                  </a:cubicBezTo>
                  <a:cubicBezTo>
                    <a:pt x="5454" y="2112"/>
                    <a:pt x="5487" y="2157"/>
                    <a:pt x="5510" y="2202"/>
                  </a:cubicBezTo>
                  <a:cubicBezTo>
                    <a:pt x="5510" y="2214"/>
                    <a:pt x="5521" y="2225"/>
                    <a:pt x="5521" y="2236"/>
                  </a:cubicBezTo>
                  <a:cubicBezTo>
                    <a:pt x="5634" y="2417"/>
                    <a:pt x="5735" y="2608"/>
                    <a:pt x="5848" y="2789"/>
                  </a:cubicBezTo>
                  <a:cubicBezTo>
                    <a:pt x="5905" y="2879"/>
                    <a:pt x="5961" y="2970"/>
                    <a:pt x="6029" y="3060"/>
                  </a:cubicBezTo>
                  <a:cubicBezTo>
                    <a:pt x="6086" y="3139"/>
                    <a:pt x="6142" y="3218"/>
                    <a:pt x="6199" y="3286"/>
                  </a:cubicBezTo>
                  <a:cubicBezTo>
                    <a:pt x="6199" y="3308"/>
                    <a:pt x="6210" y="3331"/>
                    <a:pt x="6210" y="3354"/>
                  </a:cubicBezTo>
                  <a:cubicBezTo>
                    <a:pt x="6221" y="3388"/>
                    <a:pt x="6221" y="3433"/>
                    <a:pt x="6221" y="3466"/>
                  </a:cubicBezTo>
                  <a:cubicBezTo>
                    <a:pt x="6232" y="3546"/>
                    <a:pt x="6255" y="3624"/>
                    <a:pt x="6277" y="3704"/>
                  </a:cubicBezTo>
                  <a:cubicBezTo>
                    <a:pt x="6277" y="3715"/>
                    <a:pt x="6289" y="3737"/>
                    <a:pt x="6300" y="3749"/>
                  </a:cubicBezTo>
                  <a:cubicBezTo>
                    <a:pt x="6312" y="3772"/>
                    <a:pt x="6312" y="3794"/>
                    <a:pt x="6322" y="3817"/>
                  </a:cubicBezTo>
                  <a:cubicBezTo>
                    <a:pt x="6368" y="4053"/>
                    <a:pt x="6413" y="4291"/>
                    <a:pt x="6435" y="4528"/>
                  </a:cubicBezTo>
                  <a:cubicBezTo>
                    <a:pt x="6470" y="4753"/>
                    <a:pt x="6492" y="4979"/>
                    <a:pt x="6515" y="5205"/>
                  </a:cubicBezTo>
                  <a:cubicBezTo>
                    <a:pt x="6571" y="5679"/>
                    <a:pt x="6605" y="6153"/>
                    <a:pt x="6639" y="6628"/>
                  </a:cubicBezTo>
                  <a:lnTo>
                    <a:pt x="6639" y="6617"/>
                  </a:lnTo>
                  <a:cubicBezTo>
                    <a:pt x="6661" y="7113"/>
                    <a:pt x="6695" y="7621"/>
                    <a:pt x="6729" y="8118"/>
                  </a:cubicBezTo>
                  <a:cubicBezTo>
                    <a:pt x="6718" y="8095"/>
                    <a:pt x="6695" y="8062"/>
                    <a:pt x="6684" y="8039"/>
                  </a:cubicBezTo>
                  <a:cubicBezTo>
                    <a:pt x="6628" y="7960"/>
                    <a:pt x="6583" y="7881"/>
                    <a:pt x="6537" y="7802"/>
                  </a:cubicBezTo>
                  <a:cubicBezTo>
                    <a:pt x="6424" y="7633"/>
                    <a:pt x="6322" y="7463"/>
                    <a:pt x="6210" y="7294"/>
                  </a:cubicBezTo>
                  <a:cubicBezTo>
                    <a:pt x="6006" y="6978"/>
                    <a:pt x="5770" y="6673"/>
                    <a:pt x="5555" y="6368"/>
                  </a:cubicBezTo>
                  <a:cubicBezTo>
                    <a:pt x="5499" y="6278"/>
                    <a:pt x="5442" y="6199"/>
                    <a:pt x="5374" y="6120"/>
                  </a:cubicBezTo>
                  <a:cubicBezTo>
                    <a:pt x="5386" y="6097"/>
                    <a:pt x="5386" y="6075"/>
                    <a:pt x="5374" y="6052"/>
                  </a:cubicBezTo>
                  <a:cubicBezTo>
                    <a:pt x="5351" y="6018"/>
                    <a:pt x="5329" y="5984"/>
                    <a:pt x="5318" y="5962"/>
                  </a:cubicBezTo>
                  <a:cubicBezTo>
                    <a:pt x="5273" y="5860"/>
                    <a:pt x="5239" y="5770"/>
                    <a:pt x="5205" y="5668"/>
                  </a:cubicBezTo>
                  <a:cubicBezTo>
                    <a:pt x="5171" y="5578"/>
                    <a:pt x="5137" y="5499"/>
                    <a:pt x="5115" y="5408"/>
                  </a:cubicBezTo>
                  <a:cubicBezTo>
                    <a:pt x="5092" y="5318"/>
                    <a:pt x="5070" y="5239"/>
                    <a:pt x="5047" y="5149"/>
                  </a:cubicBezTo>
                  <a:cubicBezTo>
                    <a:pt x="5047" y="5104"/>
                    <a:pt x="5035" y="5059"/>
                    <a:pt x="5025" y="5014"/>
                  </a:cubicBezTo>
                  <a:cubicBezTo>
                    <a:pt x="5013" y="4968"/>
                    <a:pt x="5013" y="4912"/>
                    <a:pt x="5002" y="4866"/>
                  </a:cubicBezTo>
                  <a:cubicBezTo>
                    <a:pt x="4990" y="4765"/>
                    <a:pt x="4979" y="4663"/>
                    <a:pt x="4968" y="4550"/>
                  </a:cubicBezTo>
                  <a:lnTo>
                    <a:pt x="4934" y="4279"/>
                  </a:lnTo>
                  <a:cubicBezTo>
                    <a:pt x="4922" y="4234"/>
                    <a:pt x="4922" y="4189"/>
                    <a:pt x="4912" y="4144"/>
                  </a:cubicBezTo>
                  <a:cubicBezTo>
                    <a:pt x="4900" y="4088"/>
                    <a:pt x="4889" y="4043"/>
                    <a:pt x="4866" y="3997"/>
                  </a:cubicBezTo>
                  <a:cubicBezTo>
                    <a:pt x="4844" y="3941"/>
                    <a:pt x="4821" y="3873"/>
                    <a:pt x="4787" y="3817"/>
                  </a:cubicBezTo>
                  <a:cubicBezTo>
                    <a:pt x="4764" y="3760"/>
                    <a:pt x="4731" y="3704"/>
                    <a:pt x="4697" y="3659"/>
                  </a:cubicBezTo>
                  <a:cubicBezTo>
                    <a:pt x="4663" y="3614"/>
                    <a:pt x="4618" y="3568"/>
                    <a:pt x="4573" y="3534"/>
                  </a:cubicBezTo>
                  <a:cubicBezTo>
                    <a:pt x="4483" y="3466"/>
                    <a:pt x="4370" y="3421"/>
                    <a:pt x="4257" y="3421"/>
                  </a:cubicBezTo>
                  <a:cubicBezTo>
                    <a:pt x="4189" y="3433"/>
                    <a:pt x="4132" y="3444"/>
                    <a:pt x="4076" y="3466"/>
                  </a:cubicBezTo>
                  <a:cubicBezTo>
                    <a:pt x="4031" y="3489"/>
                    <a:pt x="3986" y="3523"/>
                    <a:pt x="3952" y="3568"/>
                  </a:cubicBezTo>
                  <a:cubicBezTo>
                    <a:pt x="3906" y="3602"/>
                    <a:pt x="3884" y="3647"/>
                    <a:pt x="3861" y="3692"/>
                  </a:cubicBezTo>
                  <a:cubicBezTo>
                    <a:pt x="3839" y="3737"/>
                    <a:pt x="3816" y="3794"/>
                    <a:pt x="3816" y="3850"/>
                  </a:cubicBezTo>
                  <a:cubicBezTo>
                    <a:pt x="3805" y="3907"/>
                    <a:pt x="3805" y="3975"/>
                    <a:pt x="3816" y="4031"/>
                  </a:cubicBezTo>
                  <a:cubicBezTo>
                    <a:pt x="3828" y="4088"/>
                    <a:pt x="3839" y="4144"/>
                    <a:pt x="3861" y="4201"/>
                  </a:cubicBezTo>
                  <a:cubicBezTo>
                    <a:pt x="3896" y="4268"/>
                    <a:pt x="3929" y="4324"/>
                    <a:pt x="3963" y="4392"/>
                  </a:cubicBezTo>
                  <a:cubicBezTo>
                    <a:pt x="3997" y="4437"/>
                    <a:pt x="4031" y="4483"/>
                    <a:pt x="4054" y="4528"/>
                  </a:cubicBezTo>
                  <a:cubicBezTo>
                    <a:pt x="4110" y="4607"/>
                    <a:pt x="4167" y="4675"/>
                    <a:pt x="4223" y="4753"/>
                  </a:cubicBezTo>
                  <a:cubicBezTo>
                    <a:pt x="4279" y="4821"/>
                    <a:pt x="4335" y="4901"/>
                    <a:pt x="4392" y="4979"/>
                  </a:cubicBezTo>
                  <a:cubicBezTo>
                    <a:pt x="4426" y="5024"/>
                    <a:pt x="4448" y="5059"/>
                    <a:pt x="4483" y="5104"/>
                  </a:cubicBezTo>
                  <a:lnTo>
                    <a:pt x="4550" y="5205"/>
                  </a:lnTo>
                  <a:cubicBezTo>
                    <a:pt x="4652" y="5363"/>
                    <a:pt x="4742" y="5533"/>
                    <a:pt x="4855" y="5679"/>
                  </a:cubicBezTo>
                  <a:cubicBezTo>
                    <a:pt x="4968" y="5849"/>
                    <a:pt x="5092" y="6007"/>
                    <a:pt x="5205" y="6165"/>
                  </a:cubicBezTo>
                  <a:cubicBezTo>
                    <a:pt x="5306" y="6323"/>
                    <a:pt x="5419" y="6481"/>
                    <a:pt x="5532" y="6628"/>
                  </a:cubicBezTo>
                  <a:cubicBezTo>
                    <a:pt x="5645" y="6786"/>
                    <a:pt x="5770" y="6944"/>
                    <a:pt x="5893" y="7102"/>
                  </a:cubicBezTo>
                  <a:cubicBezTo>
                    <a:pt x="6006" y="7249"/>
                    <a:pt x="6108" y="7407"/>
                    <a:pt x="6210" y="7553"/>
                  </a:cubicBezTo>
                  <a:cubicBezTo>
                    <a:pt x="6322" y="7723"/>
                    <a:pt x="6435" y="7869"/>
                    <a:pt x="6548" y="8027"/>
                  </a:cubicBezTo>
                  <a:cubicBezTo>
                    <a:pt x="6583" y="8095"/>
                    <a:pt x="6628" y="8152"/>
                    <a:pt x="6661" y="8208"/>
                  </a:cubicBezTo>
                  <a:cubicBezTo>
                    <a:pt x="6684" y="8242"/>
                    <a:pt x="6695" y="8265"/>
                    <a:pt x="6718" y="8298"/>
                  </a:cubicBezTo>
                  <a:cubicBezTo>
                    <a:pt x="6729" y="8310"/>
                    <a:pt x="6741" y="8333"/>
                    <a:pt x="6741" y="8344"/>
                  </a:cubicBezTo>
                  <a:cubicBezTo>
                    <a:pt x="6774" y="8886"/>
                    <a:pt x="6808" y="9427"/>
                    <a:pt x="6842" y="9981"/>
                  </a:cubicBezTo>
                  <a:cubicBezTo>
                    <a:pt x="6887" y="10827"/>
                    <a:pt x="6932" y="11685"/>
                    <a:pt x="6966" y="12533"/>
                  </a:cubicBezTo>
                  <a:cubicBezTo>
                    <a:pt x="6977" y="12747"/>
                    <a:pt x="6977" y="12950"/>
                    <a:pt x="6977" y="13165"/>
                  </a:cubicBezTo>
                  <a:lnTo>
                    <a:pt x="6977" y="13774"/>
                  </a:lnTo>
                  <a:cubicBezTo>
                    <a:pt x="6966" y="14158"/>
                    <a:pt x="6955" y="14542"/>
                    <a:pt x="6932" y="14914"/>
                  </a:cubicBezTo>
                  <a:lnTo>
                    <a:pt x="6932" y="14903"/>
                  </a:lnTo>
                  <a:cubicBezTo>
                    <a:pt x="6921" y="15072"/>
                    <a:pt x="6909" y="15253"/>
                    <a:pt x="6899" y="15434"/>
                  </a:cubicBezTo>
                  <a:cubicBezTo>
                    <a:pt x="6899" y="15456"/>
                    <a:pt x="6887" y="15468"/>
                    <a:pt x="6887" y="15490"/>
                  </a:cubicBezTo>
                  <a:cubicBezTo>
                    <a:pt x="6853" y="15897"/>
                    <a:pt x="6831" y="16292"/>
                    <a:pt x="6786" y="16698"/>
                  </a:cubicBezTo>
                  <a:lnTo>
                    <a:pt x="6751" y="17003"/>
                  </a:lnTo>
                  <a:cubicBezTo>
                    <a:pt x="6729" y="16936"/>
                    <a:pt x="6706" y="16879"/>
                    <a:pt x="6684" y="16823"/>
                  </a:cubicBezTo>
                  <a:cubicBezTo>
                    <a:pt x="6684" y="16800"/>
                    <a:pt x="6673" y="16788"/>
                    <a:pt x="6673" y="16766"/>
                  </a:cubicBezTo>
                  <a:cubicBezTo>
                    <a:pt x="6661" y="16721"/>
                    <a:pt x="6650" y="16675"/>
                    <a:pt x="6639" y="16642"/>
                  </a:cubicBezTo>
                  <a:cubicBezTo>
                    <a:pt x="6628" y="16597"/>
                    <a:pt x="6616" y="16563"/>
                    <a:pt x="6605" y="16529"/>
                  </a:cubicBezTo>
                  <a:cubicBezTo>
                    <a:pt x="6593" y="16517"/>
                    <a:pt x="6593" y="16495"/>
                    <a:pt x="6593" y="16484"/>
                  </a:cubicBezTo>
                  <a:cubicBezTo>
                    <a:pt x="6571" y="16439"/>
                    <a:pt x="6560" y="16394"/>
                    <a:pt x="6548" y="16349"/>
                  </a:cubicBezTo>
                  <a:cubicBezTo>
                    <a:pt x="6526" y="16314"/>
                    <a:pt x="6526" y="16269"/>
                    <a:pt x="6503" y="16236"/>
                  </a:cubicBezTo>
                  <a:cubicBezTo>
                    <a:pt x="6492" y="16190"/>
                    <a:pt x="6470" y="16156"/>
                    <a:pt x="6447" y="16111"/>
                  </a:cubicBezTo>
                  <a:cubicBezTo>
                    <a:pt x="6435" y="16066"/>
                    <a:pt x="6424" y="16032"/>
                    <a:pt x="6402" y="15998"/>
                  </a:cubicBezTo>
                  <a:lnTo>
                    <a:pt x="6334" y="15863"/>
                  </a:lnTo>
                  <a:cubicBezTo>
                    <a:pt x="6312" y="15817"/>
                    <a:pt x="6300" y="15784"/>
                    <a:pt x="6277" y="15739"/>
                  </a:cubicBezTo>
                  <a:cubicBezTo>
                    <a:pt x="6244" y="15694"/>
                    <a:pt x="6210" y="15637"/>
                    <a:pt x="6176" y="15592"/>
                  </a:cubicBezTo>
                  <a:cubicBezTo>
                    <a:pt x="6119" y="15445"/>
                    <a:pt x="6051" y="15310"/>
                    <a:pt x="5961" y="15174"/>
                  </a:cubicBezTo>
                  <a:cubicBezTo>
                    <a:pt x="5905" y="15095"/>
                    <a:pt x="5837" y="15005"/>
                    <a:pt x="5780" y="14926"/>
                  </a:cubicBezTo>
                  <a:cubicBezTo>
                    <a:pt x="5735" y="14881"/>
                    <a:pt x="5702" y="14824"/>
                    <a:pt x="5668" y="14779"/>
                  </a:cubicBezTo>
                  <a:cubicBezTo>
                    <a:pt x="5645" y="14734"/>
                    <a:pt x="5634" y="14700"/>
                    <a:pt x="5622" y="14655"/>
                  </a:cubicBezTo>
                  <a:lnTo>
                    <a:pt x="5622" y="14666"/>
                  </a:lnTo>
                  <a:cubicBezTo>
                    <a:pt x="5600" y="14576"/>
                    <a:pt x="5566" y="14485"/>
                    <a:pt x="5544" y="14407"/>
                  </a:cubicBezTo>
                  <a:cubicBezTo>
                    <a:pt x="5521" y="14316"/>
                    <a:pt x="5499" y="14226"/>
                    <a:pt x="5476" y="14147"/>
                  </a:cubicBezTo>
                  <a:cubicBezTo>
                    <a:pt x="5476" y="14101"/>
                    <a:pt x="5464" y="14056"/>
                    <a:pt x="5454" y="14011"/>
                  </a:cubicBezTo>
                  <a:cubicBezTo>
                    <a:pt x="5442" y="13978"/>
                    <a:pt x="5442" y="13943"/>
                    <a:pt x="5442" y="13910"/>
                  </a:cubicBezTo>
                  <a:cubicBezTo>
                    <a:pt x="5431" y="13876"/>
                    <a:pt x="5431" y="13842"/>
                    <a:pt x="5419" y="13808"/>
                  </a:cubicBezTo>
                  <a:lnTo>
                    <a:pt x="5419" y="13684"/>
                  </a:lnTo>
                  <a:lnTo>
                    <a:pt x="5419" y="13526"/>
                  </a:lnTo>
                  <a:lnTo>
                    <a:pt x="5419" y="13401"/>
                  </a:lnTo>
                  <a:cubicBezTo>
                    <a:pt x="5419" y="13311"/>
                    <a:pt x="5431" y="13221"/>
                    <a:pt x="5431" y="13120"/>
                  </a:cubicBezTo>
                  <a:cubicBezTo>
                    <a:pt x="5442" y="13063"/>
                    <a:pt x="5442" y="13007"/>
                    <a:pt x="5442" y="12962"/>
                  </a:cubicBezTo>
                  <a:lnTo>
                    <a:pt x="5442" y="12950"/>
                  </a:lnTo>
                  <a:cubicBezTo>
                    <a:pt x="5442" y="12950"/>
                    <a:pt x="5442" y="12939"/>
                    <a:pt x="5454" y="12939"/>
                  </a:cubicBezTo>
                  <a:lnTo>
                    <a:pt x="5454" y="12916"/>
                  </a:lnTo>
                  <a:lnTo>
                    <a:pt x="5454" y="12894"/>
                  </a:lnTo>
                  <a:lnTo>
                    <a:pt x="5454" y="12871"/>
                  </a:lnTo>
                  <a:cubicBezTo>
                    <a:pt x="5454" y="12860"/>
                    <a:pt x="5454" y="12860"/>
                    <a:pt x="5464" y="12849"/>
                  </a:cubicBezTo>
                  <a:cubicBezTo>
                    <a:pt x="5476" y="12781"/>
                    <a:pt x="5499" y="12701"/>
                    <a:pt x="5521" y="12623"/>
                  </a:cubicBezTo>
                  <a:lnTo>
                    <a:pt x="5521" y="12634"/>
                  </a:lnTo>
                  <a:cubicBezTo>
                    <a:pt x="5521" y="12634"/>
                    <a:pt x="5521" y="12623"/>
                    <a:pt x="5532" y="12611"/>
                  </a:cubicBezTo>
                  <a:lnTo>
                    <a:pt x="5532" y="12600"/>
                  </a:lnTo>
                  <a:lnTo>
                    <a:pt x="5532" y="12589"/>
                  </a:lnTo>
                  <a:cubicBezTo>
                    <a:pt x="5544" y="12578"/>
                    <a:pt x="5544" y="12578"/>
                    <a:pt x="5544" y="12566"/>
                  </a:cubicBezTo>
                  <a:lnTo>
                    <a:pt x="5544" y="12578"/>
                  </a:lnTo>
                  <a:cubicBezTo>
                    <a:pt x="5544" y="12566"/>
                    <a:pt x="5544" y="12555"/>
                    <a:pt x="5555" y="12543"/>
                  </a:cubicBezTo>
                  <a:cubicBezTo>
                    <a:pt x="5612" y="12375"/>
                    <a:pt x="5679" y="12205"/>
                    <a:pt x="5747" y="12036"/>
                  </a:cubicBezTo>
                  <a:cubicBezTo>
                    <a:pt x="5770" y="11991"/>
                    <a:pt x="5792" y="11946"/>
                    <a:pt x="5815" y="11889"/>
                  </a:cubicBezTo>
                  <a:cubicBezTo>
                    <a:pt x="5826" y="11843"/>
                    <a:pt x="5848" y="11787"/>
                    <a:pt x="5860" y="11731"/>
                  </a:cubicBezTo>
                  <a:cubicBezTo>
                    <a:pt x="5871" y="11685"/>
                    <a:pt x="5883" y="11652"/>
                    <a:pt x="5893" y="11607"/>
                  </a:cubicBezTo>
                  <a:cubicBezTo>
                    <a:pt x="5905" y="11550"/>
                    <a:pt x="5916" y="11505"/>
                    <a:pt x="5928" y="11449"/>
                  </a:cubicBezTo>
                  <a:cubicBezTo>
                    <a:pt x="5939" y="11404"/>
                    <a:pt x="5939" y="11347"/>
                    <a:pt x="5950" y="11302"/>
                  </a:cubicBezTo>
                  <a:cubicBezTo>
                    <a:pt x="5950" y="11246"/>
                    <a:pt x="5961" y="11189"/>
                    <a:pt x="5961" y="11121"/>
                  </a:cubicBezTo>
                  <a:lnTo>
                    <a:pt x="5961" y="10963"/>
                  </a:lnTo>
                  <a:lnTo>
                    <a:pt x="5961" y="10817"/>
                  </a:lnTo>
                  <a:cubicBezTo>
                    <a:pt x="5950" y="10760"/>
                    <a:pt x="5939" y="10692"/>
                    <a:pt x="5928" y="10636"/>
                  </a:cubicBezTo>
                  <a:cubicBezTo>
                    <a:pt x="5905" y="10511"/>
                    <a:pt x="5860" y="10376"/>
                    <a:pt x="5758" y="10285"/>
                  </a:cubicBezTo>
                  <a:cubicBezTo>
                    <a:pt x="5689" y="10216"/>
                    <a:pt x="5594" y="10187"/>
                    <a:pt x="5502" y="10187"/>
                  </a:cubicBezTo>
                  <a:cubicBezTo>
                    <a:pt x="5474" y="10187"/>
                    <a:pt x="5446" y="10190"/>
                    <a:pt x="5419" y="10195"/>
                  </a:cubicBezTo>
                  <a:cubicBezTo>
                    <a:pt x="5284" y="10218"/>
                    <a:pt x="5160" y="10275"/>
                    <a:pt x="5058" y="10365"/>
                  </a:cubicBezTo>
                  <a:cubicBezTo>
                    <a:pt x="4968" y="10444"/>
                    <a:pt x="4900" y="10556"/>
                    <a:pt x="4900" y="10681"/>
                  </a:cubicBezTo>
                  <a:cubicBezTo>
                    <a:pt x="4900" y="10794"/>
                    <a:pt x="4922" y="10895"/>
                    <a:pt x="4968" y="10997"/>
                  </a:cubicBezTo>
                  <a:cubicBezTo>
                    <a:pt x="4990" y="11042"/>
                    <a:pt x="5002" y="11087"/>
                    <a:pt x="5025" y="11133"/>
                  </a:cubicBezTo>
                  <a:cubicBezTo>
                    <a:pt x="5047" y="11178"/>
                    <a:pt x="5058" y="11223"/>
                    <a:pt x="5081" y="11279"/>
                  </a:cubicBezTo>
                  <a:lnTo>
                    <a:pt x="5115" y="11381"/>
                  </a:lnTo>
                  <a:cubicBezTo>
                    <a:pt x="5126" y="11414"/>
                    <a:pt x="5137" y="11460"/>
                    <a:pt x="5148" y="11494"/>
                  </a:cubicBezTo>
                  <a:cubicBezTo>
                    <a:pt x="5171" y="11562"/>
                    <a:pt x="5183" y="11629"/>
                    <a:pt x="5193" y="11697"/>
                  </a:cubicBezTo>
                  <a:cubicBezTo>
                    <a:pt x="5216" y="11765"/>
                    <a:pt x="5239" y="11833"/>
                    <a:pt x="5261" y="11911"/>
                  </a:cubicBezTo>
                  <a:cubicBezTo>
                    <a:pt x="5284" y="11991"/>
                    <a:pt x="5306" y="12081"/>
                    <a:pt x="5329" y="12160"/>
                  </a:cubicBezTo>
                  <a:cubicBezTo>
                    <a:pt x="5329" y="12182"/>
                    <a:pt x="5329" y="12216"/>
                    <a:pt x="5341" y="12239"/>
                  </a:cubicBezTo>
                  <a:cubicBezTo>
                    <a:pt x="5341" y="12307"/>
                    <a:pt x="5341" y="12375"/>
                    <a:pt x="5329" y="12431"/>
                  </a:cubicBezTo>
                  <a:lnTo>
                    <a:pt x="5329" y="12600"/>
                  </a:lnTo>
                  <a:lnTo>
                    <a:pt x="5329" y="12701"/>
                  </a:lnTo>
                  <a:cubicBezTo>
                    <a:pt x="5318" y="12736"/>
                    <a:pt x="5318" y="12781"/>
                    <a:pt x="5306" y="12826"/>
                  </a:cubicBezTo>
                  <a:cubicBezTo>
                    <a:pt x="5306" y="12837"/>
                    <a:pt x="5306" y="12849"/>
                    <a:pt x="5318" y="12871"/>
                  </a:cubicBezTo>
                  <a:cubicBezTo>
                    <a:pt x="5318" y="12894"/>
                    <a:pt x="5306" y="12916"/>
                    <a:pt x="5306" y="12950"/>
                  </a:cubicBezTo>
                  <a:lnTo>
                    <a:pt x="5306" y="12972"/>
                  </a:lnTo>
                  <a:lnTo>
                    <a:pt x="5306" y="13029"/>
                  </a:lnTo>
                  <a:lnTo>
                    <a:pt x="5306" y="13063"/>
                  </a:lnTo>
                  <a:cubicBezTo>
                    <a:pt x="5306" y="13074"/>
                    <a:pt x="5306" y="13074"/>
                    <a:pt x="5295" y="13085"/>
                  </a:cubicBezTo>
                  <a:lnTo>
                    <a:pt x="5295" y="13097"/>
                  </a:lnTo>
                  <a:cubicBezTo>
                    <a:pt x="5295" y="13210"/>
                    <a:pt x="5284" y="13334"/>
                    <a:pt x="5284" y="13447"/>
                  </a:cubicBezTo>
                  <a:lnTo>
                    <a:pt x="5284" y="13605"/>
                  </a:lnTo>
                  <a:lnTo>
                    <a:pt x="5284" y="13684"/>
                  </a:lnTo>
                  <a:cubicBezTo>
                    <a:pt x="5284" y="13707"/>
                    <a:pt x="5295" y="13740"/>
                    <a:pt x="5295" y="13763"/>
                  </a:cubicBezTo>
                  <a:cubicBezTo>
                    <a:pt x="5295" y="13785"/>
                    <a:pt x="5295" y="13820"/>
                    <a:pt x="5306" y="13842"/>
                  </a:cubicBezTo>
                  <a:cubicBezTo>
                    <a:pt x="5306" y="13865"/>
                    <a:pt x="5306" y="13887"/>
                    <a:pt x="5318" y="13910"/>
                  </a:cubicBezTo>
                  <a:cubicBezTo>
                    <a:pt x="5318" y="13955"/>
                    <a:pt x="5329" y="14000"/>
                    <a:pt x="5341" y="14056"/>
                  </a:cubicBezTo>
                  <a:lnTo>
                    <a:pt x="5374" y="14192"/>
                  </a:lnTo>
                  <a:cubicBezTo>
                    <a:pt x="5386" y="14249"/>
                    <a:pt x="5397" y="14305"/>
                    <a:pt x="5419" y="14362"/>
                  </a:cubicBezTo>
                  <a:cubicBezTo>
                    <a:pt x="5431" y="14407"/>
                    <a:pt x="5454" y="14463"/>
                    <a:pt x="5476" y="14520"/>
                  </a:cubicBezTo>
                  <a:lnTo>
                    <a:pt x="5476" y="14530"/>
                  </a:lnTo>
                  <a:cubicBezTo>
                    <a:pt x="5454" y="14497"/>
                    <a:pt x="5431" y="14474"/>
                    <a:pt x="5408" y="14452"/>
                  </a:cubicBezTo>
                  <a:cubicBezTo>
                    <a:pt x="5351" y="14362"/>
                    <a:pt x="5284" y="14271"/>
                    <a:pt x="5216" y="14192"/>
                  </a:cubicBezTo>
                  <a:cubicBezTo>
                    <a:pt x="5092" y="14023"/>
                    <a:pt x="4968" y="13853"/>
                    <a:pt x="4855" y="13684"/>
                  </a:cubicBezTo>
                  <a:lnTo>
                    <a:pt x="4844" y="13672"/>
                  </a:lnTo>
                  <a:cubicBezTo>
                    <a:pt x="4799" y="13605"/>
                    <a:pt x="4754" y="13537"/>
                    <a:pt x="4708" y="13458"/>
                  </a:cubicBezTo>
                  <a:cubicBezTo>
                    <a:pt x="4663" y="13379"/>
                    <a:pt x="4618" y="13300"/>
                    <a:pt x="4573" y="13210"/>
                  </a:cubicBezTo>
                  <a:cubicBezTo>
                    <a:pt x="4516" y="13085"/>
                    <a:pt x="4460" y="12950"/>
                    <a:pt x="4403" y="12826"/>
                  </a:cubicBezTo>
                  <a:cubicBezTo>
                    <a:pt x="4358" y="12701"/>
                    <a:pt x="4302" y="12566"/>
                    <a:pt x="4268" y="12442"/>
                  </a:cubicBezTo>
                  <a:cubicBezTo>
                    <a:pt x="4167" y="12171"/>
                    <a:pt x="4087" y="11900"/>
                    <a:pt x="4031" y="11618"/>
                  </a:cubicBezTo>
                  <a:lnTo>
                    <a:pt x="3963" y="11313"/>
                  </a:lnTo>
                  <a:cubicBezTo>
                    <a:pt x="3952" y="11256"/>
                    <a:pt x="3941" y="11200"/>
                    <a:pt x="3929" y="11155"/>
                  </a:cubicBezTo>
                  <a:cubicBezTo>
                    <a:pt x="3918" y="11098"/>
                    <a:pt x="3906" y="11042"/>
                    <a:pt x="3896" y="10997"/>
                  </a:cubicBezTo>
                  <a:cubicBezTo>
                    <a:pt x="3861" y="10918"/>
                    <a:pt x="3839" y="10839"/>
                    <a:pt x="3816" y="10760"/>
                  </a:cubicBezTo>
                  <a:cubicBezTo>
                    <a:pt x="3783" y="10692"/>
                    <a:pt x="3748" y="10624"/>
                    <a:pt x="3715" y="10568"/>
                  </a:cubicBezTo>
                  <a:cubicBezTo>
                    <a:pt x="3670" y="10511"/>
                    <a:pt x="3635" y="10455"/>
                    <a:pt x="3579" y="10410"/>
                  </a:cubicBezTo>
                  <a:cubicBezTo>
                    <a:pt x="3534" y="10365"/>
                    <a:pt x="3477" y="10320"/>
                    <a:pt x="3421" y="10297"/>
                  </a:cubicBezTo>
                  <a:cubicBezTo>
                    <a:pt x="3354" y="10263"/>
                    <a:pt x="3297" y="10240"/>
                    <a:pt x="3229" y="10229"/>
                  </a:cubicBezTo>
                  <a:cubicBezTo>
                    <a:pt x="3163" y="10214"/>
                    <a:pt x="3097" y="10208"/>
                    <a:pt x="3031" y="10208"/>
                  </a:cubicBezTo>
                  <a:cubicBezTo>
                    <a:pt x="2950" y="10208"/>
                    <a:pt x="2870" y="10217"/>
                    <a:pt x="2789" y="10229"/>
                  </a:cubicBezTo>
                  <a:cubicBezTo>
                    <a:pt x="2642" y="10263"/>
                    <a:pt x="2496" y="10320"/>
                    <a:pt x="2371" y="10398"/>
                  </a:cubicBezTo>
                  <a:cubicBezTo>
                    <a:pt x="2315" y="10444"/>
                    <a:pt x="2258" y="10489"/>
                    <a:pt x="2225" y="10556"/>
                  </a:cubicBezTo>
                  <a:cubicBezTo>
                    <a:pt x="2190" y="10613"/>
                    <a:pt x="2168" y="10669"/>
                    <a:pt x="2168" y="10737"/>
                  </a:cubicBezTo>
                  <a:cubicBezTo>
                    <a:pt x="2168" y="10805"/>
                    <a:pt x="2180" y="10873"/>
                    <a:pt x="2213" y="10940"/>
                  </a:cubicBezTo>
                  <a:cubicBezTo>
                    <a:pt x="2247" y="10997"/>
                    <a:pt x="2281" y="11053"/>
                    <a:pt x="2326" y="11098"/>
                  </a:cubicBezTo>
                  <a:cubicBezTo>
                    <a:pt x="2371" y="11133"/>
                    <a:pt x="2405" y="11178"/>
                    <a:pt x="2450" y="11211"/>
                  </a:cubicBezTo>
                  <a:cubicBezTo>
                    <a:pt x="2593" y="11355"/>
                    <a:pt x="2758" y="11487"/>
                    <a:pt x="2913" y="11619"/>
                  </a:cubicBezTo>
                  <a:lnTo>
                    <a:pt x="2913" y="11619"/>
                  </a:lnTo>
                  <a:cubicBezTo>
                    <a:pt x="2913" y="11619"/>
                    <a:pt x="2913" y="11618"/>
                    <a:pt x="2913" y="11618"/>
                  </a:cubicBezTo>
                  <a:lnTo>
                    <a:pt x="2913" y="11618"/>
                  </a:lnTo>
                  <a:cubicBezTo>
                    <a:pt x="2958" y="11663"/>
                    <a:pt x="3003" y="11697"/>
                    <a:pt x="3048" y="11731"/>
                  </a:cubicBezTo>
                  <a:cubicBezTo>
                    <a:pt x="3128" y="11810"/>
                    <a:pt x="3206" y="11889"/>
                    <a:pt x="3297" y="11968"/>
                  </a:cubicBezTo>
                  <a:cubicBezTo>
                    <a:pt x="3364" y="12047"/>
                    <a:pt x="3444" y="12126"/>
                    <a:pt x="3512" y="12205"/>
                  </a:cubicBezTo>
                  <a:cubicBezTo>
                    <a:pt x="3613" y="12329"/>
                    <a:pt x="3715" y="12442"/>
                    <a:pt x="3816" y="12566"/>
                  </a:cubicBezTo>
                  <a:cubicBezTo>
                    <a:pt x="3873" y="12634"/>
                    <a:pt x="3918" y="12691"/>
                    <a:pt x="3974" y="12758"/>
                  </a:cubicBezTo>
                  <a:cubicBezTo>
                    <a:pt x="3997" y="12792"/>
                    <a:pt x="4019" y="12826"/>
                    <a:pt x="4042" y="12849"/>
                  </a:cubicBezTo>
                  <a:cubicBezTo>
                    <a:pt x="4064" y="12894"/>
                    <a:pt x="4099" y="12927"/>
                    <a:pt x="4121" y="12962"/>
                  </a:cubicBezTo>
                  <a:lnTo>
                    <a:pt x="4189" y="13063"/>
                  </a:lnTo>
                  <a:cubicBezTo>
                    <a:pt x="4212" y="13108"/>
                    <a:pt x="4234" y="13153"/>
                    <a:pt x="4245" y="13198"/>
                  </a:cubicBezTo>
                  <a:cubicBezTo>
                    <a:pt x="4302" y="13289"/>
                    <a:pt x="4358" y="13379"/>
                    <a:pt x="4403" y="13481"/>
                  </a:cubicBezTo>
                  <a:cubicBezTo>
                    <a:pt x="4460" y="13571"/>
                    <a:pt x="4516" y="13650"/>
                    <a:pt x="4573" y="13740"/>
                  </a:cubicBezTo>
                  <a:cubicBezTo>
                    <a:pt x="4708" y="13933"/>
                    <a:pt x="4855" y="14124"/>
                    <a:pt x="4990" y="14316"/>
                  </a:cubicBezTo>
                  <a:cubicBezTo>
                    <a:pt x="5126" y="14474"/>
                    <a:pt x="5250" y="14643"/>
                    <a:pt x="5386" y="14801"/>
                  </a:cubicBezTo>
                  <a:cubicBezTo>
                    <a:pt x="5454" y="14881"/>
                    <a:pt x="5521" y="14971"/>
                    <a:pt x="5589" y="15050"/>
                  </a:cubicBezTo>
                  <a:cubicBezTo>
                    <a:pt x="5657" y="15129"/>
                    <a:pt x="5724" y="15208"/>
                    <a:pt x="5780" y="15298"/>
                  </a:cubicBezTo>
                  <a:cubicBezTo>
                    <a:pt x="5826" y="15355"/>
                    <a:pt x="5871" y="15423"/>
                    <a:pt x="5905" y="15501"/>
                  </a:cubicBezTo>
                  <a:cubicBezTo>
                    <a:pt x="5928" y="15546"/>
                    <a:pt x="5961" y="15603"/>
                    <a:pt x="5984" y="15649"/>
                  </a:cubicBezTo>
                  <a:cubicBezTo>
                    <a:pt x="6063" y="15840"/>
                    <a:pt x="6142" y="16032"/>
                    <a:pt x="6210" y="16236"/>
                  </a:cubicBezTo>
                  <a:lnTo>
                    <a:pt x="6413" y="16811"/>
                  </a:lnTo>
                  <a:cubicBezTo>
                    <a:pt x="6435" y="16868"/>
                    <a:pt x="6458" y="16924"/>
                    <a:pt x="6470" y="16981"/>
                  </a:cubicBezTo>
                  <a:cubicBezTo>
                    <a:pt x="6492" y="17037"/>
                    <a:pt x="6503" y="17094"/>
                    <a:pt x="6526" y="17150"/>
                  </a:cubicBezTo>
                  <a:cubicBezTo>
                    <a:pt x="6526" y="17172"/>
                    <a:pt x="6526" y="17195"/>
                    <a:pt x="6537" y="17207"/>
                  </a:cubicBezTo>
                  <a:cubicBezTo>
                    <a:pt x="6526" y="17207"/>
                    <a:pt x="6526" y="17195"/>
                    <a:pt x="6526" y="17195"/>
                  </a:cubicBezTo>
                  <a:lnTo>
                    <a:pt x="6526" y="17195"/>
                  </a:lnTo>
                  <a:cubicBezTo>
                    <a:pt x="6526" y="17207"/>
                    <a:pt x="6526" y="17207"/>
                    <a:pt x="6537" y="17217"/>
                  </a:cubicBezTo>
                  <a:cubicBezTo>
                    <a:pt x="6548" y="17263"/>
                    <a:pt x="6560" y="17319"/>
                    <a:pt x="6571" y="17375"/>
                  </a:cubicBezTo>
                  <a:cubicBezTo>
                    <a:pt x="6583" y="17421"/>
                    <a:pt x="6616" y="17455"/>
                    <a:pt x="6661" y="17466"/>
                  </a:cubicBezTo>
                  <a:lnTo>
                    <a:pt x="6661" y="17692"/>
                  </a:lnTo>
                  <a:cubicBezTo>
                    <a:pt x="6661" y="17782"/>
                    <a:pt x="6650" y="17861"/>
                    <a:pt x="6639" y="17940"/>
                  </a:cubicBezTo>
                  <a:cubicBezTo>
                    <a:pt x="6537" y="18753"/>
                    <a:pt x="6413" y="19566"/>
                    <a:pt x="6312" y="20390"/>
                  </a:cubicBezTo>
                  <a:cubicBezTo>
                    <a:pt x="6255" y="20797"/>
                    <a:pt x="6199" y="21203"/>
                    <a:pt x="6154" y="21620"/>
                  </a:cubicBezTo>
                  <a:cubicBezTo>
                    <a:pt x="6131" y="21801"/>
                    <a:pt x="6108" y="21993"/>
                    <a:pt x="6086" y="22185"/>
                  </a:cubicBezTo>
                  <a:cubicBezTo>
                    <a:pt x="6063" y="22377"/>
                    <a:pt x="6029" y="22558"/>
                    <a:pt x="6018" y="22749"/>
                  </a:cubicBezTo>
                  <a:cubicBezTo>
                    <a:pt x="5973" y="23145"/>
                    <a:pt x="5961" y="23551"/>
                    <a:pt x="5950" y="23946"/>
                  </a:cubicBezTo>
                  <a:cubicBezTo>
                    <a:pt x="5939" y="24342"/>
                    <a:pt x="5928" y="24736"/>
                    <a:pt x="5928" y="25132"/>
                  </a:cubicBezTo>
                  <a:lnTo>
                    <a:pt x="5928" y="26317"/>
                  </a:lnTo>
                  <a:cubicBezTo>
                    <a:pt x="5928" y="26723"/>
                    <a:pt x="5905" y="27130"/>
                    <a:pt x="5883" y="27536"/>
                  </a:cubicBezTo>
                  <a:cubicBezTo>
                    <a:pt x="5883" y="27627"/>
                    <a:pt x="5871" y="27706"/>
                    <a:pt x="5871" y="27796"/>
                  </a:cubicBezTo>
                  <a:cubicBezTo>
                    <a:pt x="5848" y="27774"/>
                    <a:pt x="5826" y="27739"/>
                    <a:pt x="5803" y="27717"/>
                  </a:cubicBezTo>
                  <a:cubicBezTo>
                    <a:pt x="5758" y="27638"/>
                    <a:pt x="5702" y="27559"/>
                    <a:pt x="5645" y="27491"/>
                  </a:cubicBezTo>
                  <a:cubicBezTo>
                    <a:pt x="5634" y="27468"/>
                    <a:pt x="5612" y="27435"/>
                    <a:pt x="5600" y="27412"/>
                  </a:cubicBezTo>
                  <a:cubicBezTo>
                    <a:pt x="5566" y="27367"/>
                    <a:pt x="5532" y="27310"/>
                    <a:pt x="5499" y="27265"/>
                  </a:cubicBezTo>
                  <a:cubicBezTo>
                    <a:pt x="5487" y="27243"/>
                    <a:pt x="5464" y="27220"/>
                    <a:pt x="5442" y="27187"/>
                  </a:cubicBezTo>
                  <a:cubicBezTo>
                    <a:pt x="5444" y="27187"/>
                    <a:pt x="5445" y="27187"/>
                    <a:pt x="5447" y="27188"/>
                  </a:cubicBezTo>
                  <a:lnTo>
                    <a:pt x="5447" y="27188"/>
                  </a:lnTo>
                  <a:lnTo>
                    <a:pt x="5386" y="27096"/>
                  </a:lnTo>
                  <a:cubicBezTo>
                    <a:pt x="5363" y="27062"/>
                    <a:pt x="5351" y="27017"/>
                    <a:pt x="5329" y="26983"/>
                  </a:cubicBezTo>
                  <a:cubicBezTo>
                    <a:pt x="5284" y="26916"/>
                    <a:pt x="5250" y="26848"/>
                    <a:pt x="5216" y="26769"/>
                  </a:cubicBezTo>
                  <a:cubicBezTo>
                    <a:pt x="5183" y="26713"/>
                    <a:pt x="5148" y="26645"/>
                    <a:pt x="5115" y="26577"/>
                  </a:cubicBezTo>
                  <a:cubicBezTo>
                    <a:pt x="5092" y="26532"/>
                    <a:pt x="5070" y="26498"/>
                    <a:pt x="5047" y="26464"/>
                  </a:cubicBezTo>
                  <a:cubicBezTo>
                    <a:pt x="5025" y="26430"/>
                    <a:pt x="5013" y="26396"/>
                    <a:pt x="5002" y="26362"/>
                  </a:cubicBezTo>
                  <a:cubicBezTo>
                    <a:pt x="4990" y="26340"/>
                    <a:pt x="4968" y="26317"/>
                    <a:pt x="4957" y="26284"/>
                  </a:cubicBezTo>
                  <a:cubicBezTo>
                    <a:pt x="4945" y="26261"/>
                    <a:pt x="4934" y="26227"/>
                    <a:pt x="4922" y="26193"/>
                  </a:cubicBezTo>
                  <a:cubicBezTo>
                    <a:pt x="4900" y="26103"/>
                    <a:pt x="4866" y="26001"/>
                    <a:pt x="4832" y="25911"/>
                  </a:cubicBezTo>
                  <a:cubicBezTo>
                    <a:pt x="4799" y="25809"/>
                    <a:pt x="4764" y="25719"/>
                    <a:pt x="4731" y="25617"/>
                  </a:cubicBezTo>
                  <a:cubicBezTo>
                    <a:pt x="4674" y="25425"/>
                    <a:pt x="4618" y="25222"/>
                    <a:pt x="4561" y="25030"/>
                  </a:cubicBezTo>
                  <a:cubicBezTo>
                    <a:pt x="4528" y="24940"/>
                    <a:pt x="4505" y="24849"/>
                    <a:pt x="4471" y="24759"/>
                  </a:cubicBezTo>
                  <a:cubicBezTo>
                    <a:pt x="4448" y="24658"/>
                    <a:pt x="4426" y="24556"/>
                    <a:pt x="4392" y="24465"/>
                  </a:cubicBezTo>
                  <a:lnTo>
                    <a:pt x="4257" y="24093"/>
                  </a:lnTo>
                  <a:cubicBezTo>
                    <a:pt x="4261" y="24093"/>
                    <a:pt x="4264" y="24095"/>
                    <a:pt x="4265" y="24097"/>
                  </a:cubicBezTo>
                  <a:lnTo>
                    <a:pt x="4265" y="24097"/>
                  </a:lnTo>
                  <a:cubicBezTo>
                    <a:pt x="4255" y="24067"/>
                    <a:pt x="4244" y="24046"/>
                    <a:pt x="4234" y="24014"/>
                  </a:cubicBezTo>
                  <a:lnTo>
                    <a:pt x="4234" y="24026"/>
                  </a:lnTo>
                  <a:lnTo>
                    <a:pt x="4200" y="23924"/>
                  </a:lnTo>
                  <a:cubicBezTo>
                    <a:pt x="4200" y="23901"/>
                    <a:pt x="4189" y="23878"/>
                    <a:pt x="4177" y="23856"/>
                  </a:cubicBezTo>
                  <a:cubicBezTo>
                    <a:pt x="4155" y="23765"/>
                    <a:pt x="4121" y="23687"/>
                    <a:pt x="4087" y="23607"/>
                  </a:cubicBezTo>
                  <a:cubicBezTo>
                    <a:pt x="4054" y="23540"/>
                    <a:pt x="4019" y="23461"/>
                    <a:pt x="3997" y="23382"/>
                  </a:cubicBezTo>
                  <a:cubicBezTo>
                    <a:pt x="3974" y="23326"/>
                    <a:pt x="3952" y="23280"/>
                    <a:pt x="3929" y="23224"/>
                  </a:cubicBezTo>
                  <a:cubicBezTo>
                    <a:pt x="3940" y="23135"/>
                    <a:pt x="3951" y="23047"/>
                    <a:pt x="3973" y="22959"/>
                  </a:cubicBezTo>
                  <a:lnTo>
                    <a:pt x="3973" y="22959"/>
                  </a:lnTo>
                  <a:cubicBezTo>
                    <a:pt x="3971" y="22962"/>
                    <a:pt x="3968" y="22964"/>
                    <a:pt x="3963" y="22964"/>
                  </a:cubicBezTo>
                  <a:cubicBezTo>
                    <a:pt x="3974" y="22953"/>
                    <a:pt x="3974" y="22930"/>
                    <a:pt x="3974" y="22919"/>
                  </a:cubicBezTo>
                  <a:lnTo>
                    <a:pt x="3974" y="22930"/>
                  </a:lnTo>
                  <a:cubicBezTo>
                    <a:pt x="3997" y="22851"/>
                    <a:pt x="4008" y="22772"/>
                    <a:pt x="4031" y="22693"/>
                  </a:cubicBezTo>
                  <a:cubicBezTo>
                    <a:pt x="4042" y="22614"/>
                    <a:pt x="4054" y="22535"/>
                    <a:pt x="4076" y="22456"/>
                  </a:cubicBezTo>
                  <a:cubicBezTo>
                    <a:pt x="4087" y="22388"/>
                    <a:pt x="4087" y="22310"/>
                    <a:pt x="4099" y="22242"/>
                  </a:cubicBezTo>
                  <a:cubicBezTo>
                    <a:pt x="4110" y="22207"/>
                    <a:pt x="4110" y="22174"/>
                    <a:pt x="4121" y="22140"/>
                  </a:cubicBezTo>
                  <a:cubicBezTo>
                    <a:pt x="4132" y="22106"/>
                    <a:pt x="4132" y="22072"/>
                    <a:pt x="4144" y="22039"/>
                  </a:cubicBezTo>
                  <a:cubicBezTo>
                    <a:pt x="4144" y="21959"/>
                    <a:pt x="4155" y="21881"/>
                    <a:pt x="4155" y="21801"/>
                  </a:cubicBezTo>
                  <a:lnTo>
                    <a:pt x="4155" y="21790"/>
                  </a:lnTo>
                  <a:cubicBezTo>
                    <a:pt x="4167" y="21745"/>
                    <a:pt x="4177" y="21688"/>
                    <a:pt x="4189" y="21632"/>
                  </a:cubicBezTo>
                  <a:cubicBezTo>
                    <a:pt x="4212" y="21553"/>
                    <a:pt x="4234" y="21462"/>
                    <a:pt x="4245" y="21372"/>
                  </a:cubicBezTo>
                  <a:cubicBezTo>
                    <a:pt x="4257" y="21327"/>
                    <a:pt x="4257" y="21293"/>
                    <a:pt x="4268" y="21248"/>
                  </a:cubicBezTo>
                  <a:lnTo>
                    <a:pt x="4268" y="21226"/>
                  </a:lnTo>
                  <a:cubicBezTo>
                    <a:pt x="4302" y="21056"/>
                    <a:pt x="4325" y="20898"/>
                    <a:pt x="4347" y="20740"/>
                  </a:cubicBezTo>
                  <a:cubicBezTo>
                    <a:pt x="4358" y="20706"/>
                    <a:pt x="4370" y="20661"/>
                    <a:pt x="4370" y="20627"/>
                  </a:cubicBezTo>
                  <a:lnTo>
                    <a:pt x="4403" y="20526"/>
                  </a:lnTo>
                  <a:cubicBezTo>
                    <a:pt x="4426" y="20458"/>
                    <a:pt x="4448" y="20390"/>
                    <a:pt x="4471" y="20333"/>
                  </a:cubicBezTo>
                  <a:cubicBezTo>
                    <a:pt x="4471" y="20311"/>
                    <a:pt x="4483" y="20300"/>
                    <a:pt x="4483" y="20277"/>
                  </a:cubicBezTo>
                  <a:cubicBezTo>
                    <a:pt x="4539" y="20108"/>
                    <a:pt x="4618" y="19950"/>
                    <a:pt x="4674" y="19781"/>
                  </a:cubicBezTo>
                  <a:cubicBezTo>
                    <a:pt x="4742" y="19611"/>
                    <a:pt x="4799" y="19453"/>
                    <a:pt x="4866" y="19284"/>
                  </a:cubicBezTo>
                  <a:cubicBezTo>
                    <a:pt x="4900" y="19194"/>
                    <a:pt x="4922" y="19103"/>
                    <a:pt x="4945" y="19013"/>
                  </a:cubicBezTo>
                  <a:cubicBezTo>
                    <a:pt x="5013" y="18810"/>
                    <a:pt x="5013" y="18584"/>
                    <a:pt x="4968" y="18369"/>
                  </a:cubicBezTo>
                  <a:lnTo>
                    <a:pt x="4934" y="18233"/>
                  </a:lnTo>
                  <a:cubicBezTo>
                    <a:pt x="4900" y="18121"/>
                    <a:pt x="4855" y="18008"/>
                    <a:pt x="4787" y="17917"/>
                  </a:cubicBezTo>
                  <a:cubicBezTo>
                    <a:pt x="4742" y="17861"/>
                    <a:pt x="4697" y="17816"/>
                    <a:pt x="4652" y="17794"/>
                  </a:cubicBezTo>
                  <a:cubicBezTo>
                    <a:pt x="4596" y="17759"/>
                    <a:pt x="4550" y="17737"/>
                    <a:pt x="4493" y="17726"/>
                  </a:cubicBezTo>
                  <a:cubicBezTo>
                    <a:pt x="4439" y="17711"/>
                    <a:pt x="4383" y="17702"/>
                    <a:pt x="4327" y="17702"/>
                  </a:cubicBezTo>
                  <a:cubicBezTo>
                    <a:pt x="4256" y="17702"/>
                    <a:pt x="4185" y="17716"/>
                    <a:pt x="4121" y="17748"/>
                  </a:cubicBezTo>
                  <a:cubicBezTo>
                    <a:pt x="4054" y="17782"/>
                    <a:pt x="4008" y="17827"/>
                    <a:pt x="3974" y="17884"/>
                  </a:cubicBezTo>
                  <a:cubicBezTo>
                    <a:pt x="3952" y="17907"/>
                    <a:pt x="3941" y="17929"/>
                    <a:pt x="3929" y="17963"/>
                  </a:cubicBezTo>
                  <a:cubicBezTo>
                    <a:pt x="3929" y="17985"/>
                    <a:pt x="3918" y="18019"/>
                    <a:pt x="3918" y="18042"/>
                  </a:cubicBezTo>
                  <a:lnTo>
                    <a:pt x="3918" y="18211"/>
                  </a:lnTo>
                  <a:cubicBezTo>
                    <a:pt x="3918" y="18256"/>
                    <a:pt x="3918" y="18313"/>
                    <a:pt x="3929" y="18358"/>
                  </a:cubicBezTo>
                  <a:cubicBezTo>
                    <a:pt x="3929" y="18414"/>
                    <a:pt x="3941" y="18459"/>
                    <a:pt x="3941" y="18504"/>
                  </a:cubicBezTo>
                  <a:cubicBezTo>
                    <a:pt x="3952" y="18584"/>
                    <a:pt x="3974" y="18662"/>
                    <a:pt x="3986" y="18742"/>
                  </a:cubicBezTo>
                  <a:cubicBezTo>
                    <a:pt x="3997" y="18832"/>
                    <a:pt x="4019" y="18933"/>
                    <a:pt x="4031" y="19024"/>
                  </a:cubicBezTo>
                  <a:cubicBezTo>
                    <a:pt x="4031" y="19024"/>
                    <a:pt x="4042" y="19024"/>
                    <a:pt x="4042" y="19035"/>
                  </a:cubicBezTo>
                  <a:lnTo>
                    <a:pt x="4042" y="19046"/>
                  </a:lnTo>
                  <a:lnTo>
                    <a:pt x="4042" y="19058"/>
                  </a:lnTo>
                  <a:cubicBezTo>
                    <a:pt x="4042" y="19069"/>
                    <a:pt x="4054" y="19081"/>
                    <a:pt x="4054" y="19103"/>
                  </a:cubicBezTo>
                  <a:lnTo>
                    <a:pt x="4054" y="19114"/>
                  </a:lnTo>
                  <a:cubicBezTo>
                    <a:pt x="4054" y="19126"/>
                    <a:pt x="4054" y="19137"/>
                    <a:pt x="4064" y="19137"/>
                  </a:cubicBezTo>
                  <a:lnTo>
                    <a:pt x="4054" y="19137"/>
                  </a:lnTo>
                  <a:cubicBezTo>
                    <a:pt x="4076" y="19239"/>
                    <a:pt x="4110" y="19352"/>
                    <a:pt x="4132" y="19453"/>
                  </a:cubicBezTo>
                  <a:lnTo>
                    <a:pt x="4132" y="19487"/>
                  </a:lnTo>
                  <a:lnTo>
                    <a:pt x="4132" y="19498"/>
                  </a:lnTo>
                  <a:cubicBezTo>
                    <a:pt x="4132" y="19520"/>
                    <a:pt x="4132" y="19543"/>
                    <a:pt x="4144" y="19566"/>
                  </a:cubicBezTo>
                  <a:cubicBezTo>
                    <a:pt x="4132" y="19600"/>
                    <a:pt x="4132" y="19633"/>
                    <a:pt x="4132" y="19656"/>
                  </a:cubicBezTo>
                  <a:cubicBezTo>
                    <a:pt x="4132" y="19735"/>
                    <a:pt x="4132" y="19803"/>
                    <a:pt x="4121" y="19882"/>
                  </a:cubicBezTo>
                  <a:lnTo>
                    <a:pt x="4121" y="19871"/>
                  </a:lnTo>
                  <a:cubicBezTo>
                    <a:pt x="4121" y="19984"/>
                    <a:pt x="4110" y="20108"/>
                    <a:pt x="4099" y="20220"/>
                  </a:cubicBezTo>
                  <a:cubicBezTo>
                    <a:pt x="4099" y="20277"/>
                    <a:pt x="4087" y="20333"/>
                    <a:pt x="4076" y="20390"/>
                  </a:cubicBezTo>
                  <a:cubicBezTo>
                    <a:pt x="4076" y="20424"/>
                    <a:pt x="4076" y="20446"/>
                    <a:pt x="4064" y="20481"/>
                  </a:cubicBezTo>
                  <a:cubicBezTo>
                    <a:pt x="4064" y="20514"/>
                    <a:pt x="4054" y="20559"/>
                    <a:pt x="4076" y="20593"/>
                  </a:cubicBezTo>
                  <a:cubicBezTo>
                    <a:pt x="4087" y="20616"/>
                    <a:pt x="4099" y="20627"/>
                    <a:pt x="4121" y="20627"/>
                  </a:cubicBezTo>
                  <a:cubicBezTo>
                    <a:pt x="4121" y="20639"/>
                    <a:pt x="4110" y="20649"/>
                    <a:pt x="4110" y="20661"/>
                  </a:cubicBezTo>
                  <a:cubicBezTo>
                    <a:pt x="4099" y="20785"/>
                    <a:pt x="4076" y="20910"/>
                    <a:pt x="4064" y="21033"/>
                  </a:cubicBezTo>
                  <a:cubicBezTo>
                    <a:pt x="4042" y="21169"/>
                    <a:pt x="4031" y="21293"/>
                    <a:pt x="4008" y="21429"/>
                  </a:cubicBezTo>
                  <a:cubicBezTo>
                    <a:pt x="3986" y="21575"/>
                    <a:pt x="3963" y="21722"/>
                    <a:pt x="3941" y="21881"/>
                  </a:cubicBezTo>
                  <a:cubicBezTo>
                    <a:pt x="3929" y="21914"/>
                    <a:pt x="3918" y="21959"/>
                    <a:pt x="3906" y="22004"/>
                  </a:cubicBezTo>
                  <a:cubicBezTo>
                    <a:pt x="3884" y="22084"/>
                    <a:pt x="3873" y="22151"/>
                    <a:pt x="3873" y="22230"/>
                  </a:cubicBezTo>
                  <a:cubicBezTo>
                    <a:pt x="3861" y="22298"/>
                    <a:pt x="3850" y="22366"/>
                    <a:pt x="3850" y="22445"/>
                  </a:cubicBezTo>
                  <a:cubicBezTo>
                    <a:pt x="3828" y="22569"/>
                    <a:pt x="3805" y="22693"/>
                    <a:pt x="3783" y="22829"/>
                  </a:cubicBezTo>
                  <a:cubicBezTo>
                    <a:pt x="3760" y="22761"/>
                    <a:pt x="3737" y="22693"/>
                    <a:pt x="3703" y="22626"/>
                  </a:cubicBezTo>
                  <a:cubicBezTo>
                    <a:pt x="3670" y="22524"/>
                    <a:pt x="3635" y="22433"/>
                    <a:pt x="3602" y="22343"/>
                  </a:cubicBezTo>
                  <a:cubicBezTo>
                    <a:pt x="3568" y="22253"/>
                    <a:pt x="3534" y="22151"/>
                    <a:pt x="3489" y="22061"/>
                  </a:cubicBezTo>
                  <a:cubicBezTo>
                    <a:pt x="3455" y="21971"/>
                    <a:pt x="3421" y="21881"/>
                    <a:pt x="3387" y="21801"/>
                  </a:cubicBezTo>
                  <a:cubicBezTo>
                    <a:pt x="3376" y="21790"/>
                    <a:pt x="3376" y="21768"/>
                    <a:pt x="3364" y="21756"/>
                  </a:cubicBezTo>
                  <a:cubicBezTo>
                    <a:pt x="3376" y="21756"/>
                    <a:pt x="3376" y="21768"/>
                    <a:pt x="3376" y="21768"/>
                  </a:cubicBezTo>
                  <a:lnTo>
                    <a:pt x="3376" y="21768"/>
                  </a:lnTo>
                  <a:cubicBezTo>
                    <a:pt x="3376" y="21756"/>
                    <a:pt x="3364" y="21745"/>
                    <a:pt x="3364" y="21733"/>
                  </a:cubicBezTo>
                  <a:cubicBezTo>
                    <a:pt x="3364" y="21722"/>
                    <a:pt x="3364" y="21722"/>
                    <a:pt x="3354" y="21722"/>
                  </a:cubicBezTo>
                  <a:lnTo>
                    <a:pt x="3354" y="21711"/>
                  </a:lnTo>
                  <a:cubicBezTo>
                    <a:pt x="3319" y="21610"/>
                    <a:pt x="3286" y="21497"/>
                    <a:pt x="3241" y="21395"/>
                  </a:cubicBezTo>
                  <a:cubicBezTo>
                    <a:pt x="3206" y="21339"/>
                    <a:pt x="3184" y="21282"/>
                    <a:pt x="3150" y="21226"/>
                  </a:cubicBezTo>
                  <a:cubicBezTo>
                    <a:pt x="3139" y="21158"/>
                    <a:pt x="3128" y="21101"/>
                    <a:pt x="3116" y="21033"/>
                  </a:cubicBezTo>
                  <a:cubicBezTo>
                    <a:pt x="3094" y="20977"/>
                    <a:pt x="3071" y="20920"/>
                    <a:pt x="3038" y="20853"/>
                  </a:cubicBezTo>
                  <a:cubicBezTo>
                    <a:pt x="3015" y="20808"/>
                    <a:pt x="2992" y="20752"/>
                    <a:pt x="2958" y="20706"/>
                  </a:cubicBezTo>
                  <a:cubicBezTo>
                    <a:pt x="2958" y="20695"/>
                    <a:pt x="2947" y="20684"/>
                    <a:pt x="2947" y="20672"/>
                  </a:cubicBezTo>
                  <a:cubicBezTo>
                    <a:pt x="2935" y="20649"/>
                    <a:pt x="2925" y="20639"/>
                    <a:pt x="2913" y="20627"/>
                  </a:cubicBezTo>
                  <a:cubicBezTo>
                    <a:pt x="2902" y="20616"/>
                    <a:pt x="2890" y="20593"/>
                    <a:pt x="2879" y="20582"/>
                  </a:cubicBezTo>
                  <a:cubicBezTo>
                    <a:pt x="2868" y="20559"/>
                    <a:pt x="2845" y="20537"/>
                    <a:pt x="2834" y="20514"/>
                  </a:cubicBezTo>
                  <a:cubicBezTo>
                    <a:pt x="2812" y="20491"/>
                    <a:pt x="2789" y="20458"/>
                    <a:pt x="2755" y="20424"/>
                  </a:cubicBezTo>
                  <a:cubicBezTo>
                    <a:pt x="2744" y="20401"/>
                    <a:pt x="2721" y="20379"/>
                    <a:pt x="2710" y="20356"/>
                  </a:cubicBezTo>
                  <a:lnTo>
                    <a:pt x="2699" y="20345"/>
                  </a:lnTo>
                  <a:cubicBezTo>
                    <a:pt x="2654" y="20243"/>
                    <a:pt x="2597" y="20153"/>
                    <a:pt x="2563" y="20052"/>
                  </a:cubicBezTo>
                  <a:cubicBezTo>
                    <a:pt x="2541" y="19995"/>
                    <a:pt x="2506" y="19950"/>
                    <a:pt x="2484" y="19894"/>
                  </a:cubicBezTo>
                  <a:cubicBezTo>
                    <a:pt x="2461" y="19837"/>
                    <a:pt x="2428" y="19781"/>
                    <a:pt x="2405" y="19724"/>
                  </a:cubicBezTo>
                  <a:cubicBezTo>
                    <a:pt x="2326" y="19566"/>
                    <a:pt x="2258" y="19408"/>
                    <a:pt x="2168" y="19250"/>
                  </a:cubicBezTo>
                  <a:cubicBezTo>
                    <a:pt x="2123" y="19171"/>
                    <a:pt x="2077" y="19103"/>
                    <a:pt x="2032" y="19035"/>
                  </a:cubicBezTo>
                  <a:cubicBezTo>
                    <a:pt x="2032" y="18990"/>
                    <a:pt x="2021" y="18933"/>
                    <a:pt x="2021" y="18888"/>
                  </a:cubicBezTo>
                  <a:cubicBezTo>
                    <a:pt x="1999" y="18775"/>
                    <a:pt x="1976" y="18662"/>
                    <a:pt x="1965" y="18539"/>
                  </a:cubicBezTo>
                  <a:cubicBezTo>
                    <a:pt x="1931" y="18313"/>
                    <a:pt x="1909" y="18075"/>
                    <a:pt x="1874" y="17839"/>
                  </a:cubicBezTo>
                  <a:cubicBezTo>
                    <a:pt x="1863" y="17782"/>
                    <a:pt x="1852" y="17726"/>
                    <a:pt x="1841" y="17658"/>
                  </a:cubicBezTo>
                  <a:cubicBezTo>
                    <a:pt x="1829" y="17590"/>
                    <a:pt x="1806" y="17523"/>
                    <a:pt x="1796" y="17455"/>
                  </a:cubicBezTo>
                  <a:cubicBezTo>
                    <a:pt x="1784" y="17387"/>
                    <a:pt x="1761" y="17330"/>
                    <a:pt x="1739" y="17274"/>
                  </a:cubicBezTo>
                  <a:cubicBezTo>
                    <a:pt x="1716" y="17195"/>
                    <a:pt x="1694" y="17127"/>
                    <a:pt x="1660" y="17059"/>
                  </a:cubicBezTo>
                  <a:cubicBezTo>
                    <a:pt x="1603" y="16913"/>
                    <a:pt x="1536" y="16766"/>
                    <a:pt x="1400" y="16687"/>
                  </a:cubicBezTo>
                  <a:cubicBezTo>
                    <a:pt x="1332" y="16642"/>
                    <a:pt x="1254" y="16619"/>
                    <a:pt x="1174" y="16608"/>
                  </a:cubicBezTo>
                  <a:cubicBezTo>
                    <a:pt x="1107" y="16608"/>
                    <a:pt x="1039" y="16619"/>
                    <a:pt x="983" y="16642"/>
                  </a:cubicBezTo>
                  <a:cubicBezTo>
                    <a:pt x="926" y="16675"/>
                    <a:pt x="870" y="16710"/>
                    <a:pt x="836" y="16766"/>
                  </a:cubicBezTo>
                  <a:cubicBezTo>
                    <a:pt x="790" y="16823"/>
                    <a:pt x="757" y="16890"/>
                    <a:pt x="723" y="16958"/>
                  </a:cubicBezTo>
                  <a:cubicBezTo>
                    <a:pt x="678" y="17104"/>
                    <a:pt x="655" y="17274"/>
                    <a:pt x="667" y="17432"/>
                  </a:cubicBezTo>
                  <a:cubicBezTo>
                    <a:pt x="678" y="17511"/>
                    <a:pt x="689" y="17590"/>
                    <a:pt x="723" y="17669"/>
                  </a:cubicBezTo>
                  <a:cubicBezTo>
                    <a:pt x="757" y="17737"/>
                    <a:pt x="790" y="17804"/>
                    <a:pt x="836" y="17861"/>
                  </a:cubicBezTo>
                  <a:cubicBezTo>
                    <a:pt x="881" y="17917"/>
                    <a:pt x="938" y="17974"/>
                    <a:pt x="983" y="18042"/>
                  </a:cubicBezTo>
                  <a:cubicBezTo>
                    <a:pt x="1061" y="18143"/>
                    <a:pt x="1141" y="18245"/>
                    <a:pt x="1209" y="18346"/>
                  </a:cubicBezTo>
                  <a:cubicBezTo>
                    <a:pt x="1287" y="18459"/>
                    <a:pt x="1367" y="18550"/>
                    <a:pt x="1457" y="18652"/>
                  </a:cubicBezTo>
                  <a:cubicBezTo>
                    <a:pt x="1536" y="18753"/>
                    <a:pt x="1626" y="18843"/>
                    <a:pt x="1705" y="18933"/>
                  </a:cubicBezTo>
                  <a:cubicBezTo>
                    <a:pt x="1716" y="18945"/>
                    <a:pt x="1716" y="18956"/>
                    <a:pt x="1728" y="18968"/>
                  </a:cubicBezTo>
                  <a:lnTo>
                    <a:pt x="1739" y="18979"/>
                  </a:lnTo>
                  <a:cubicBezTo>
                    <a:pt x="1739" y="18990"/>
                    <a:pt x="1739" y="19001"/>
                    <a:pt x="1751" y="19013"/>
                  </a:cubicBezTo>
                  <a:cubicBezTo>
                    <a:pt x="1751" y="19024"/>
                    <a:pt x="1761" y="19046"/>
                    <a:pt x="1773" y="19058"/>
                  </a:cubicBezTo>
                  <a:cubicBezTo>
                    <a:pt x="1784" y="19069"/>
                    <a:pt x="1796" y="19091"/>
                    <a:pt x="1806" y="19114"/>
                  </a:cubicBezTo>
                  <a:cubicBezTo>
                    <a:pt x="1841" y="19148"/>
                    <a:pt x="1863" y="19194"/>
                    <a:pt x="1886" y="19227"/>
                  </a:cubicBezTo>
                  <a:cubicBezTo>
                    <a:pt x="1919" y="19272"/>
                    <a:pt x="1954" y="19317"/>
                    <a:pt x="1976" y="19374"/>
                  </a:cubicBezTo>
                  <a:cubicBezTo>
                    <a:pt x="2010" y="19408"/>
                    <a:pt x="2032" y="19453"/>
                    <a:pt x="2055" y="19498"/>
                  </a:cubicBezTo>
                  <a:cubicBezTo>
                    <a:pt x="2089" y="19588"/>
                    <a:pt x="2134" y="19668"/>
                    <a:pt x="2168" y="19746"/>
                  </a:cubicBezTo>
                  <a:cubicBezTo>
                    <a:pt x="2213" y="19837"/>
                    <a:pt x="2258" y="19927"/>
                    <a:pt x="2303" y="20006"/>
                  </a:cubicBezTo>
                  <a:cubicBezTo>
                    <a:pt x="2360" y="20108"/>
                    <a:pt x="2405" y="20220"/>
                    <a:pt x="2461" y="20323"/>
                  </a:cubicBezTo>
                  <a:cubicBezTo>
                    <a:pt x="2496" y="20390"/>
                    <a:pt x="2541" y="20469"/>
                    <a:pt x="2574" y="20537"/>
                  </a:cubicBezTo>
                  <a:lnTo>
                    <a:pt x="2586" y="20548"/>
                  </a:lnTo>
                  <a:cubicBezTo>
                    <a:pt x="2597" y="20571"/>
                    <a:pt x="2609" y="20593"/>
                    <a:pt x="2619" y="20627"/>
                  </a:cubicBezTo>
                  <a:cubicBezTo>
                    <a:pt x="2642" y="20649"/>
                    <a:pt x="2654" y="20672"/>
                    <a:pt x="2676" y="20695"/>
                  </a:cubicBezTo>
                  <a:cubicBezTo>
                    <a:pt x="2687" y="20729"/>
                    <a:pt x="2710" y="20752"/>
                    <a:pt x="2721" y="20774"/>
                  </a:cubicBezTo>
                  <a:cubicBezTo>
                    <a:pt x="2755" y="20819"/>
                    <a:pt x="2777" y="20864"/>
                    <a:pt x="2812" y="20910"/>
                  </a:cubicBezTo>
                  <a:cubicBezTo>
                    <a:pt x="2823" y="20943"/>
                    <a:pt x="2834" y="20977"/>
                    <a:pt x="2857" y="21022"/>
                  </a:cubicBezTo>
                  <a:lnTo>
                    <a:pt x="2845" y="21022"/>
                  </a:lnTo>
                  <a:lnTo>
                    <a:pt x="2879" y="21090"/>
                  </a:lnTo>
                  <a:cubicBezTo>
                    <a:pt x="2890" y="21124"/>
                    <a:pt x="2913" y="21146"/>
                    <a:pt x="2925" y="21181"/>
                  </a:cubicBezTo>
                  <a:cubicBezTo>
                    <a:pt x="2958" y="21259"/>
                    <a:pt x="2992" y="21349"/>
                    <a:pt x="3026" y="21440"/>
                  </a:cubicBezTo>
                  <a:cubicBezTo>
                    <a:pt x="3048" y="21507"/>
                    <a:pt x="3071" y="21587"/>
                    <a:pt x="3094" y="21655"/>
                  </a:cubicBezTo>
                  <a:cubicBezTo>
                    <a:pt x="3116" y="21745"/>
                    <a:pt x="3139" y="21824"/>
                    <a:pt x="3161" y="21914"/>
                  </a:cubicBezTo>
                  <a:cubicBezTo>
                    <a:pt x="3218" y="22072"/>
                    <a:pt x="3286" y="22242"/>
                    <a:pt x="3342" y="22400"/>
                  </a:cubicBezTo>
                  <a:cubicBezTo>
                    <a:pt x="3421" y="22580"/>
                    <a:pt x="3500" y="22761"/>
                    <a:pt x="3568" y="22942"/>
                  </a:cubicBezTo>
                  <a:cubicBezTo>
                    <a:pt x="3613" y="23043"/>
                    <a:pt x="3658" y="23133"/>
                    <a:pt x="3692" y="23235"/>
                  </a:cubicBezTo>
                  <a:cubicBezTo>
                    <a:pt x="3703" y="23258"/>
                    <a:pt x="3715" y="23291"/>
                    <a:pt x="3726" y="23326"/>
                  </a:cubicBezTo>
                  <a:cubicBezTo>
                    <a:pt x="3737" y="23336"/>
                    <a:pt x="3737" y="23359"/>
                    <a:pt x="3737" y="23371"/>
                  </a:cubicBezTo>
                  <a:cubicBezTo>
                    <a:pt x="3748" y="23393"/>
                    <a:pt x="3760" y="23404"/>
                    <a:pt x="3771" y="23416"/>
                  </a:cubicBezTo>
                  <a:cubicBezTo>
                    <a:pt x="3783" y="23449"/>
                    <a:pt x="3793" y="23472"/>
                    <a:pt x="3805" y="23506"/>
                  </a:cubicBezTo>
                  <a:cubicBezTo>
                    <a:pt x="3839" y="23597"/>
                    <a:pt x="3884" y="23687"/>
                    <a:pt x="3929" y="23777"/>
                  </a:cubicBezTo>
                  <a:cubicBezTo>
                    <a:pt x="3952" y="23856"/>
                    <a:pt x="3986" y="23924"/>
                    <a:pt x="4019" y="24003"/>
                  </a:cubicBezTo>
                  <a:cubicBezTo>
                    <a:pt x="4064" y="24184"/>
                    <a:pt x="4121" y="24364"/>
                    <a:pt x="4167" y="24545"/>
                  </a:cubicBezTo>
                  <a:cubicBezTo>
                    <a:pt x="4189" y="24613"/>
                    <a:pt x="4200" y="24680"/>
                    <a:pt x="4223" y="24759"/>
                  </a:cubicBezTo>
                  <a:lnTo>
                    <a:pt x="4290" y="24962"/>
                  </a:lnTo>
                  <a:cubicBezTo>
                    <a:pt x="4325" y="25075"/>
                    <a:pt x="4358" y="25200"/>
                    <a:pt x="4403" y="25313"/>
                  </a:cubicBezTo>
                  <a:cubicBezTo>
                    <a:pt x="4403" y="25335"/>
                    <a:pt x="4415" y="25369"/>
                    <a:pt x="4426" y="25391"/>
                  </a:cubicBezTo>
                  <a:cubicBezTo>
                    <a:pt x="4403" y="25358"/>
                    <a:pt x="4370" y="25313"/>
                    <a:pt x="4347" y="25278"/>
                  </a:cubicBezTo>
                  <a:cubicBezTo>
                    <a:pt x="4325" y="25256"/>
                    <a:pt x="4313" y="25233"/>
                    <a:pt x="4302" y="25222"/>
                  </a:cubicBezTo>
                  <a:cubicBezTo>
                    <a:pt x="4290" y="25200"/>
                    <a:pt x="4268" y="25188"/>
                    <a:pt x="4257" y="25177"/>
                  </a:cubicBezTo>
                  <a:cubicBezTo>
                    <a:pt x="4234" y="25143"/>
                    <a:pt x="4212" y="25109"/>
                    <a:pt x="4189" y="25087"/>
                  </a:cubicBezTo>
                  <a:cubicBezTo>
                    <a:pt x="4177" y="25075"/>
                    <a:pt x="4167" y="25064"/>
                    <a:pt x="4155" y="25042"/>
                  </a:cubicBezTo>
                  <a:lnTo>
                    <a:pt x="4019" y="24906"/>
                  </a:lnTo>
                  <a:cubicBezTo>
                    <a:pt x="3963" y="24849"/>
                    <a:pt x="3906" y="24804"/>
                    <a:pt x="3850" y="24748"/>
                  </a:cubicBezTo>
                  <a:cubicBezTo>
                    <a:pt x="3793" y="24691"/>
                    <a:pt x="3737" y="24635"/>
                    <a:pt x="3681" y="24590"/>
                  </a:cubicBezTo>
                  <a:lnTo>
                    <a:pt x="3354" y="24262"/>
                  </a:lnTo>
                  <a:lnTo>
                    <a:pt x="3274" y="24184"/>
                  </a:lnTo>
                  <a:cubicBezTo>
                    <a:pt x="3241" y="24149"/>
                    <a:pt x="3206" y="24116"/>
                    <a:pt x="3173" y="24093"/>
                  </a:cubicBezTo>
                  <a:lnTo>
                    <a:pt x="3105" y="24026"/>
                  </a:lnTo>
                  <a:cubicBezTo>
                    <a:pt x="3060" y="23991"/>
                    <a:pt x="3026" y="23958"/>
                    <a:pt x="2992" y="23924"/>
                  </a:cubicBezTo>
                  <a:cubicBezTo>
                    <a:pt x="2925" y="23868"/>
                    <a:pt x="2868" y="23822"/>
                    <a:pt x="2800" y="23765"/>
                  </a:cubicBezTo>
                  <a:lnTo>
                    <a:pt x="2631" y="23630"/>
                  </a:lnTo>
                  <a:lnTo>
                    <a:pt x="2642" y="23630"/>
                  </a:lnTo>
                  <a:cubicBezTo>
                    <a:pt x="2597" y="23585"/>
                    <a:pt x="2552" y="23551"/>
                    <a:pt x="2518" y="23506"/>
                  </a:cubicBezTo>
                  <a:cubicBezTo>
                    <a:pt x="2461" y="23449"/>
                    <a:pt x="2416" y="23404"/>
                    <a:pt x="2371" y="23348"/>
                  </a:cubicBezTo>
                  <a:cubicBezTo>
                    <a:pt x="2360" y="23336"/>
                    <a:pt x="2348" y="23314"/>
                    <a:pt x="2326" y="23303"/>
                  </a:cubicBezTo>
                  <a:cubicBezTo>
                    <a:pt x="2326" y="23291"/>
                    <a:pt x="2326" y="23280"/>
                    <a:pt x="2315" y="23269"/>
                  </a:cubicBezTo>
                  <a:cubicBezTo>
                    <a:pt x="2315" y="23258"/>
                    <a:pt x="2303" y="23246"/>
                    <a:pt x="2303" y="23224"/>
                  </a:cubicBezTo>
                  <a:cubicBezTo>
                    <a:pt x="2303" y="23224"/>
                    <a:pt x="2303" y="23213"/>
                    <a:pt x="2292" y="23213"/>
                  </a:cubicBezTo>
                  <a:cubicBezTo>
                    <a:pt x="2270" y="23122"/>
                    <a:pt x="2236" y="23020"/>
                    <a:pt x="2190" y="22942"/>
                  </a:cubicBezTo>
                  <a:cubicBezTo>
                    <a:pt x="2145" y="22862"/>
                    <a:pt x="2089" y="22795"/>
                    <a:pt x="2055" y="22704"/>
                  </a:cubicBezTo>
                  <a:cubicBezTo>
                    <a:pt x="2032" y="22671"/>
                    <a:pt x="2021" y="22626"/>
                    <a:pt x="1999" y="22580"/>
                  </a:cubicBezTo>
                  <a:lnTo>
                    <a:pt x="1999" y="22569"/>
                  </a:lnTo>
                  <a:cubicBezTo>
                    <a:pt x="1942" y="22411"/>
                    <a:pt x="1897" y="22253"/>
                    <a:pt x="1841" y="22106"/>
                  </a:cubicBezTo>
                  <a:cubicBezTo>
                    <a:pt x="1818" y="22027"/>
                    <a:pt x="1784" y="21948"/>
                    <a:pt x="1739" y="21881"/>
                  </a:cubicBezTo>
                  <a:cubicBezTo>
                    <a:pt x="1683" y="21790"/>
                    <a:pt x="1615" y="21700"/>
                    <a:pt x="1536" y="21632"/>
                  </a:cubicBezTo>
                  <a:cubicBezTo>
                    <a:pt x="1502" y="21610"/>
                    <a:pt x="1480" y="21587"/>
                    <a:pt x="1445" y="21564"/>
                  </a:cubicBezTo>
                  <a:cubicBezTo>
                    <a:pt x="1412" y="21542"/>
                    <a:pt x="1367" y="21507"/>
                    <a:pt x="1332" y="21485"/>
                  </a:cubicBezTo>
                  <a:cubicBezTo>
                    <a:pt x="1276" y="21451"/>
                    <a:pt x="1209" y="21406"/>
                    <a:pt x="1152" y="21372"/>
                  </a:cubicBezTo>
                  <a:cubicBezTo>
                    <a:pt x="1051" y="21327"/>
                    <a:pt x="948" y="21282"/>
                    <a:pt x="836" y="21259"/>
                  </a:cubicBezTo>
                  <a:cubicBezTo>
                    <a:pt x="811" y="21256"/>
                    <a:pt x="785" y="21255"/>
                    <a:pt x="760" y="21255"/>
                  </a:cubicBezTo>
                  <a:cubicBezTo>
                    <a:pt x="684" y="21255"/>
                    <a:pt x="607" y="21268"/>
                    <a:pt x="531" y="21293"/>
                  </a:cubicBezTo>
                  <a:cubicBezTo>
                    <a:pt x="328" y="21361"/>
                    <a:pt x="170" y="21519"/>
                    <a:pt x="80" y="21711"/>
                  </a:cubicBezTo>
                  <a:cubicBezTo>
                    <a:pt x="34" y="21801"/>
                    <a:pt x="12" y="21903"/>
                    <a:pt x="0" y="22004"/>
                  </a:cubicBezTo>
                  <a:cubicBezTo>
                    <a:pt x="0" y="22117"/>
                    <a:pt x="23" y="22219"/>
                    <a:pt x="68" y="22320"/>
                  </a:cubicBezTo>
                  <a:cubicBezTo>
                    <a:pt x="90" y="22355"/>
                    <a:pt x="113" y="22400"/>
                    <a:pt x="158" y="22433"/>
                  </a:cubicBezTo>
                  <a:cubicBezTo>
                    <a:pt x="181" y="22456"/>
                    <a:pt x="215" y="22478"/>
                    <a:pt x="249" y="22490"/>
                  </a:cubicBezTo>
                  <a:cubicBezTo>
                    <a:pt x="283" y="22513"/>
                    <a:pt x="316" y="22535"/>
                    <a:pt x="361" y="22558"/>
                  </a:cubicBezTo>
                  <a:cubicBezTo>
                    <a:pt x="396" y="22569"/>
                    <a:pt x="441" y="22591"/>
                    <a:pt x="474" y="22603"/>
                  </a:cubicBezTo>
                  <a:cubicBezTo>
                    <a:pt x="519" y="22626"/>
                    <a:pt x="565" y="22648"/>
                    <a:pt x="610" y="22659"/>
                  </a:cubicBezTo>
                  <a:cubicBezTo>
                    <a:pt x="689" y="22693"/>
                    <a:pt x="768" y="22727"/>
                    <a:pt x="836" y="22761"/>
                  </a:cubicBezTo>
                  <a:cubicBezTo>
                    <a:pt x="983" y="22829"/>
                    <a:pt x="1129" y="22885"/>
                    <a:pt x="1287" y="22942"/>
                  </a:cubicBezTo>
                  <a:cubicBezTo>
                    <a:pt x="1434" y="22987"/>
                    <a:pt x="1581" y="23032"/>
                    <a:pt x="1728" y="23088"/>
                  </a:cubicBezTo>
                  <a:cubicBezTo>
                    <a:pt x="1773" y="23100"/>
                    <a:pt x="1818" y="23122"/>
                    <a:pt x="1863" y="23145"/>
                  </a:cubicBezTo>
                  <a:cubicBezTo>
                    <a:pt x="1897" y="23156"/>
                    <a:pt x="1931" y="23178"/>
                    <a:pt x="1965" y="23201"/>
                  </a:cubicBezTo>
                  <a:cubicBezTo>
                    <a:pt x="2010" y="23235"/>
                    <a:pt x="2044" y="23269"/>
                    <a:pt x="2089" y="23291"/>
                  </a:cubicBezTo>
                  <a:cubicBezTo>
                    <a:pt x="2123" y="23336"/>
                    <a:pt x="2157" y="23371"/>
                    <a:pt x="2190" y="23404"/>
                  </a:cubicBezTo>
                  <a:lnTo>
                    <a:pt x="2247" y="23461"/>
                  </a:lnTo>
                  <a:cubicBezTo>
                    <a:pt x="2270" y="23494"/>
                    <a:pt x="2281" y="23529"/>
                    <a:pt x="2303" y="23551"/>
                  </a:cubicBezTo>
                  <a:cubicBezTo>
                    <a:pt x="2315" y="23574"/>
                    <a:pt x="2338" y="23585"/>
                    <a:pt x="2360" y="23585"/>
                  </a:cubicBezTo>
                  <a:lnTo>
                    <a:pt x="2450" y="23675"/>
                  </a:lnTo>
                  <a:cubicBezTo>
                    <a:pt x="2484" y="23709"/>
                    <a:pt x="2506" y="23732"/>
                    <a:pt x="2541" y="23755"/>
                  </a:cubicBezTo>
                  <a:cubicBezTo>
                    <a:pt x="2574" y="23788"/>
                    <a:pt x="2619" y="23822"/>
                    <a:pt x="2654" y="23856"/>
                  </a:cubicBezTo>
                  <a:cubicBezTo>
                    <a:pt x="2710" y="23913"/>
                    <a:pt x="2777" y="23958"/>
                    <a:pt x="2834" y="24003"/>
                  </a:cubicBezTo>
                  <a:cubicBezTo>
                    <a:pt x="2890" y="24048"/>
                    <a:pt x="2947" y="24104"/>
                    <a:pt x="3003" y="24149"/>
                  </a:cubicBezTo>
                  <a:cubicBezTo>
                    <a:pt x="3060" y="24194"/>
                    <a:pt x="3116" y="24251"/>
                    <a:pt x="3173" y="24297"/>
                  </a:cubicBezTo>
                  <a:cubicBezTo>
                    <a:pt x="3229" y="24364"/>
                    <a:pt x="3286" y="24420"/>
                    <a:pt x="3342" y="24477"/>
                  </a:cubicBezTo>
                  <a:lnTo>
                    <a:pt x="3512" y="24646"/>
                  </a:lnTo>
                  <a:cubicBezTo>
                    <a:pt x="3579" y="24703"/>
                    <a:pt x="3635" y="24759"/>
                    <a:pt x="3692" y="24816"/>
                  </a:cubicBezTo>
                  <a:cubicBezTo>
                    <a:pt x="3760" y="24872"/>
                    <a:pt x="3828" y="24929"/>
                    <a:pt x="3884" y="24985"/>
                  </a:cubicBezTo>
                  <a:lnTo>
                    <a:pt x="3963" y="25064"/>
                  </a:lnTo>
                  <a:cubicBezTo>
                    <a:pt x="3997" y="25098"/>
                    <a:pt x="4019" y="25120"/>
                    <a:pt x="4042" y="25155"/>
                  </a:cubicBezTo>
                  <a:cubicBezTo>
                    <a:pt x="4087" y="25200"/>
                    <a:pt x="4144" y="25256"/>
                    <a:pt x="4189" y="25313"/>
                  </a:cubicBezTo>
                  <a:cubicBezTo>
                    <a:pt x="4200" y="25335"/>
                    <a:pt x="4223" y="25358"/>
                    <a:pt x="4245" y="25391"/>
                  </a:cubicBezTo>
                  <a:cubicBezTo>
                    <a:pt x="4268" y="25414"/>
                    <a:pt x="4290" y="25448"/>
                    <a:pt x="4313" y="25481"/>
                  </a:cubicBezTo>
                  <a:cubicBezTo>
                    <a:pt x="4325" y="25504"/>
                    <a:pt x="4347" y="25527"/>
                    <a:pt x="4358" y="25549"/>
                  </a:cubicBezTo>
                  <a:cubicBezTo>
                    <a:pt x="4381" y="25584"/>
                    <a:pt x="4415" y="25617"/>
                    <a:pt x="4437" y="25651"/>
                  </a:cubicBezTo>
                  <a:cubicBezTo>
                    <a:pt x="4471" y="25707"/>
                    <a:pt x="4505" y="25764"/>
                    <a:pt x="4550" y="25820"/>
                  </a:cubicBezTo>
                  <a:lnTo>
                    <a:pt x="4550" y="25809"/>
                  </a:lnTo>
                  <a:cubicBezTo>
                    <a:pt x="4561" y="25843"/>
                    <a:pt x="4584" y="25877"/>
                    <a:pt x="4606" y="25900"/>
                  </a:cubicBezTo>
                  <a:lnTo>
                    <a:pt x="4674" y="26069"/>
                  </a:lnTo>
                  <a:cubicBezTo>
                    <a:pt x="4697" y="26125"/>
                    <a:pt x="4731" y="26193"/>
                    <a:pt x="4754" y="26261"/>
                  </a:cubicBezTo>
                  <a:cubicBezTo>
                    <a:pt x="4787" y="26317"/>
                    <a:pt x="4810" y="26374"/>
                    <a:pt x="4832" y="26442"/>
                  </a:cubicBezTo>
                  <a:cubicBezTo>
                    <a:pt x="4889" y="26554"/>
                    <a:pt x="4934" y="26667"/>
                    <a:pt x="4990" y="26791"/>
                  </a:cubicBezTo>
                  <a:cubicBezTo>
                    <a:pt x="5092" y="27029"/>
                    <a:pt x="5216" y="27254"/>
                    <a:pt x="5341" y="27480"/>
                  </a:cubicBezTo>
                  <a:cubicBezTo>
                    <a:pt x="5374" y="27536"/>
                    <a:pt x="5408" y="27604"/>
                    <a:pt x="5442" y="27661"/>
                  </a:cubicBezTo>
                  <a:cubicBezTo>
                    <a:pt x="5464" y="27694"/>
                    <a:pt x="5476" y="27729"/>
                    <a:pt x="5499" y="27751"/>
                  </a:cubicBezTo>
                  <a:cubicBezTo>
                    <a:pt x="5510" y="27785"/>
                    <a:pt x="5521" y="27807"/>
                    <a:pt x="5544" y="27830"/>
                  </a:cubicBezTo>
                  <a:lnTo>
                    <a:pt x="5645" y="28000"/>
                  </a:lnTo>
                  <a:cubicBezTo>
                    <a:pt x="5690" y="28056"/>
                    <a:pt x="5724" y="28101"/>
                    <a:pt x="5758" y="28158"/>
                  </a:cubicBezTo>
                  <a:lnTo>
                    <a:pt x="5860" y="28293"/>
                  </a:lnTo>
                  <a:cubicBezTo>
                    <a:pt x="5848" y="28429"/>
                    <a:pt x="5848" y="28564"/>
                    <a:pt x="5860" y="28688"/>
                  </a:cubicBezTo>
                  <a:lnTo>
                    <a:pt x="5893" y="28993"/>
                  </a:lnTo>
                  <a:cubicBezTo>
                    <a:pt x="5916" y="29083"/>
                    <a:pt x="5928" y="29185"/>
                    <a:pt x="5950" y="29275"/>
                  </a:cubicBezTo>
                  <a:cubicBezTo>
                    <a:pt x="5995" y="29478"/>
                    <a:pt x="6029" y="29681"/>
                    <a:pt x="6074" y="29885"/>
                  </a:cubicBezTo>
                  <a:cubicBezTo>
                    <a:pt x="6142" y="30201"/>
                    <a:pt x="6199" y="30528"/>
                    <a:pt x="6255" y="30845"/>
                  </a:cubicBezTo>
                  <a:cubicBezTo>
                    <a:pt x="6277" y="31025"/>
                    <a:pt x="6300" y="31206"/>
                    <a:pt x="6334" y="31386"/>
                  </a:cubicBezTo>
                  <a:cubicBezTo>
                    <a:pt x="6345" y="31545"/>
                    <a:pt x="6357" y="31703"/>
                    <a:pt x="6379" y="31861"/>
                  </a:cubicBezTo>
                  <a:cubicBezTo>
                    <a:pt x="6379" y="32019"/>
                    <a:pt x="6390" y="32188"/>
                    <a:pt x="6402" y="32346"/>
                  </a:cubicBezTo>
                  <a:cubicBezTo>
                    <a:pt x="6402" y="32538"/>
                    <a:pt x="6413" y="32741"/>
                    <a:pt x="6413" y="32933"/>
                  </a:cubicBezTo>
                  <a:lnTo>
                    <a:pt x="6413" y="33904"/>
                  </a:lnTo>
                  <a:cubicBezTo>
                    <a:pt x="6413" y="34254"/>
                    <a:pt x="6413" y="34593"/>
                    <a:pt x="6424" y="34931"/>
                  </a:cubicBezTo>
                  <a:lnTo>
                    <a:pt x="6424" y="35100"/>
                  </a:lnTo>
                  <a:cubicBezTo>
                    <a:pt x="6368" y="34965"/>
                    <a:pt x="6312" y="34829"/>
                    <a:pt x="6244" y="34694"/>
                  </a:cubicBezTo>
                  <a:cubicBezTo>
                    <a:pt x="6221" y="34626"/>
                    <a:pt x="6176" y="34548"/>
                    <a:pt x="6142" y="34468"/>
                  </a:cubicBezTo>
                  <a:cubicBezTo>
                    <a:pt x="6108" y="34390"/>
                    <a:pt x="6063" y="34299"/>
                    <a:pt x="6018" y="34209"/>
                  </a:cubicBezTo>
                  <a:lnTo>
                    <a:pt x="5883" y="33971"/>
                  </a:lnTo>
                  <a:cubicBezTo>
                    <a:pt x="5871" y="33961"/>
                    <a:pt x="5860" y="33938"/>
                    <a:pt x="5848" y="33915"/>
                  </a:cubicBezTo>
                  <a:cubicBezTo>
                    <a:pt x="5837" y="33904"/>
                    <a:pt x="5826" y="33893"/>
                    <a:pt x="5815" y="33870"/>
                  </a:cubicBezTo>
                  <a:cubicBezTo>
                    <a:pt x="5780" y="33836"/>
                    <a:pt x="5747" y="33791"/>
                    <a:pt x="5713" y="33757"/>
                  </a:cubicBezTo>
                  <a:cubicBezTo>
                    <a:pt x="5634" y="33667"/>
                    <a:pt x="5555" y="33588"/>
                    <a:pt x="5476" y="33509"/>
                  </a:cubicBezTo>
                  <a:lnTo>
                    <a:pt x="5442" y="33441"/>
                  </a:lnTo>
                  <a:cubicBezTo>
                    <a:pt x="5431" y="33419"/>
                    <a:pt x="5419" y="33384"/>
                    <a:pt x="5408" y="33362"/>
                  </a:cubicBezTo>
                  <a:cubicBezTo>
                    <a:pt x="5386" y="33317"/>
                    <a:pt x="5363" y="33271"/>
                    <a:pt x="5351" y="33226"/>
                  </a:cubicBezTo>
                  <a:cubicBezTo>
                    <a:pt x="5341" y="33193"/>
                    <a:pt x="5318" y="33170"/>
                    <a:pt x="5318" y="33136"/>
                  </a:cubicBezTo>
                  <a:lnTo>
                    <a:pt x="5318" y="33148"/>
                  </a:lnTo>
                  <a:cubicBezTo>
                    <a:pt x="5295" y="33091"/>
                    <a:pt x="5284" y="33046"/>
                    <a:pt x="5261" y="32990"/>
                  </a:cubicBezTo>
                  <a:cubicBezTo>
                    <a:pt x="5250" y="32944"/>
                    <a:pt x="5239" y="32899"/>
                    <a:pt x="5216" y="32854"/>
                  </a:cubicBezTo>
                  <a:cubicBezTo>
                    <a:pt x="5193" y="32764"/>
                    <a:pt x="5171" y="32662"/>
                    <a:pt x="5137" y="32571"/>
                  </a:cubicBezTo>
                  <a:cubicBezTo>
                    <a:pt x="5126" y="32526"/>
                    <a:pt x="5126" y="32493"/>
                    <a:pt x="5115" y="32448"/>
                  </a:cubicBezTo>
                  <a:cubicBezTo>
                    <a:pt x="5103" y="32403"/>
                    <a:pt x="5092" y="32368"/>
                    <a:pt x="5092" y="32323"/>
                  </a:cubicBezTo>
                  <a:cubicBezTo>
                    <a:pt x="5081" y="32245"/>
                    <a:pt x="5058" y="32177"/>
                    <a:pt x="5047" y="32097"/>
                  </a:cubicBezTo>
                  <a:lnTo>
                    <a:pt x="5047" y="31984"/>
                  </a:lnTo>
                  <a:cubicBezTo>
                    <a:pt x="5035" y="31951"/>
                    <a:pt x="5035" y="31917"/>
                    <a:pt x="5035" y="31883"/>
                  </a:cubicBezTo>
                  <a:cubicBezTo>
                    <a:pt x="5025" y="31816"/>
                    <a:pt x="5025" y="31748"/>
                    <a:pt x="5025" y="31680"/>
                  </a:cubicBezTo>
                  <a:cubicBezTo>
                    <a:pt x="5013" y="31612"/>
                    <a:pt x="5013" y="31545"/>
                    <a:pt x="5013" y="31477"/>
                  </a:cubicBezTo>
                  <a:lnTo>
                    <a:pt x="5013" y="31284"/>
                  </a:lnTo>
                  <a:cubicBezTo>
                    <a:pt x="5013" y="31228"/>
                    <a:pt x="5025" y="31172"/>
                    <a:pt x="5025" y="31116"/>
                  </a:cubicBezTo>
                  <a:cubicBezTo>
                    <a:pt x="5025" y="31070"/>
                    <a:pt x="5035" y="31025"/>
                    <a:pt x="5035" y="30980"/>
                  </a:cubicBezTo>
                  <a:cubicBezTo>
                    <a:pt x="5035" y="30957"/>
                    <a:pt x="5035" y="30935"/>
                    <a:pt x="5047" y="30923"/>
                  </a:cubicBezTo>
                  <a:cubicBezTo>
                    <a:pt x="5070" y="30912"/>
                    <a:pt x="5092" y="30890"/>
                    <a:pt x="5103" y="30855"/>
                  </a:cubicBezTo>
                  <a:cubicBezTo>
                    <a:pt x="5148" y="30709"/>
                    <a:pt x="5193" y="30551"/>
                    <a:pt x="5239" y="30404"/>
                  </a:cubicBezTo>
                  <a:cubicBezTo>
                    <a:pt x="5284" y="30268"/>
                    <a:pt x="5329" y="30133"/>
                    <a:pt x="5351" y="29997"/>
                  </a:cubicBezTo>
                  <a:cubicBezTo>
                    <a:pt x="5351" y="29990"/>
                    <a:pt x="5357" y="29982"/>
                    <a:pt x="5361" y="29974"/>
                  </a:cubicBezTo>
                  <a:lnTo>
                    <a:pt x="5361" y="29974"/>
                  </a:lnTo>
                  <a:cubicBezTo>
                    <a:pt x="5359" y="29975"/>
                    <a:pt x="5356" y="29975"/>
                    <a:pt x="5351" y="29975"/>
                  </a:cubicBezTo>
                  <a:cubicBezTo>
                    <a:pt x="5363" y="29952"/>
                    <a:pt x="5363" y="29930"/>
                    <a:pt x="5374" y="29907"/>
                  </a:cubicBezTo>
                  <a:lnTo>
                    <a:pt x="5374" y="29885"/>
                  </a:lnTo>
                  <a:cubicBezTo>
                    <a:pt x="5386" y="29862"/>
                    <a:pt x="5386" y="29851"/>
                    <a:pt x="5386" y="29829"/>
                  </a:cubicBezTo>
                  <a:cubicBezTo>
                    <a:pt x="5397" y="29749"/>
                    <a:pt x="5408" y="29659"/>
                    <a:pt x="5419" y="29568"/>
                  </a:cubicBezTo>
                  <a:cubicBezTo>
                    <a:pt x="5431" y="29490"/>
                    <a:pt x="5442" y="29410"/>
                    <a:pt x="5442" y="29332"/>
                  </a:cubicBezTo>
                  <a:cubicBezTo>
                    <a:pt x="5442" y="29287"/>
                    <a:pt x="5442" y="29241"/>
                    <a:pt x="5454" y="29196"/>
                  </a:cubicBezTo>
                  <a:lnTo>
                    <a:pt x="5454" y="29061"/>
                  </a:lnTo>
                  <a:cubicBezTo>
                    <a:pt x="5454" y="29026"/>
                    <a:pt x="5442" y="28981"/>
                    <a:pt x="5442" y="28948"/>
                  </a:cubicBezTo>
                  <a:cubicBezTo>
                    <a:pt x="5442" y="28868"/>
                    <a:pt x="5431" y="28790"/>
                    <a:pt x="5419" y="28710"/>
                  </a:cubicBezTo>
                  <a:cubicBezTo>
                    <a:pt x="5397" y="28609"/>
                    <a:pt x="5374" y="28496"/>
                    <a:pt x="5318" y="28394"/>
                  </a:cubicBezTo>
                  <a:cubicBezTo>
                    <a:pt x="5273" y="28304"/>
                    <a:pt x="5193" y="28236"/>
                    <a:pt x="5092" y="28191"/>
                  </a:cubicBezTo>
                  <a:cubicBezTo>
                    <a:pt x="5016" y="28166"/>
                    <a:pt x="4934" y="28153"/>
                    <a:pt x="4850" y="28153"/>
                  </a:cubicBezTo>
                  <a:cubicBezTo>
                    <a:pt x="4821" y="28153"/>
                    <a:pt x="4793" y="28155"/>
                    <a:pt x="4764" y="28158"/>
                  </a:cubicBezTo>
                  <a:cubicBezTo>
                    <a:pt x="4652" y="28180"/>
                    <a:pt x="4561" y="28236"/>
                    <a:pt x="4471" y="28304"/>
                  </a:cubicBezTo>
                  <a:cubicBezTo>
                    <a:pt x="4392" y="28372"/>
                    <a:pt x="4325" y="28462"/>
                    <a:pt x="4279" y="28564"/>
                  </a:cubicBezTo>
                  <a:cubicBezTo>
                    <a:pt x="4223" y="28677"/>
                    <a:pt x="4212" y="28801"/>
                    <a:pt x="4223" y="28925"/>
                  </a:cubicBezTo>
                  <a:cubicBezTo>
                    <a:pt x="4223" y="28981"/>
                    <a:pt x="4245" y="29038"/>
                    <a:pt x="4257" y="29094"/>
                  </a:cubicBezTo>
                  <a:lnTo>
                    <a:pt x="4290" y="29196"/>
                  </a:lnTo>
                  <a:cubicBezTo>
                    <a:pt x="4302" y="29230"/>
                    <a:pt x="4313" y="29252"/>
                    <a:pt x="4313" y="29287"/>
                  </a:cubicBezTo>
                  <a:cubicBezTo>
                    <a:pt x="4325" y="29297"/>
                    <a:pt x="4325" y="29309"/>
                    <a:pt x="4335" y="29332"/>
                  </a:cubicBezTo>
                  <a:cubicBezTo>
                    <a:pt x="4358" y="29365"/>
                    <a:pt x="4370" y="29410"/>
                    <a:pt x="4392" y="29455"/>
                  </a:cubicBezTo>
                  <a:cubicBezTo>
                    <a:pt x="4403" y="29490"/>
                    <a:pt x="4426" y="29523"/>
                    <a:pt x="4448" y="29558"/>
                  </a:cubicBezTo>
                  <a:cubicBezTo>
                    <a:pt x="4460" y="29591"/>
                    <a:pt x="4483" y="29625"/>
                    <a:pt x="4493" y="29659"/>
                  </a:cubicBezTo>
                  <a:cubicBezTo>
                    <a:pt x="4528" y="29704"/>
                    <a:pt x="4550" y="29738"/>
                    <a:pt x="4573" y="29783"/>
                  </a:cubicBezTo>
                  <a:cubicBezTo>
                    <a:pt x="4596" y="29817"/>
                    <a:pt x="4618" y="29862"/>
                    <a:pt x="4641" y="29896"/>
                  </a:cubicBezTo>
                  <a:lnTo>
                    <a:pt x="4708" y="29997"/>
                  </a:lnTo>
                  <a:cubicBezTo>
                    <a:pt x="4742" y="30065"/>
                    <a:pt x="4787" y="30133"/>
                    <a:pt x="4821" y="30201"/>
                  </a:cubicBezTo>
                  <a:cubicBezTo>
                    <a:pt x="4821" y="30212"/>
                    <a:pt x="4821" y="30212"/>
                    <a:pt x="4832" y="30212"/>
                  </a:cubicBezTo>
                  <a:lnTo>
                    <a:pt x="4821" y="30212"/>
                  </a:lnTo>
                  <a:cubicBezTo>
                    <a:pt x="4844" y="30246"/>
                    <a:pt x="4855" y="30280"/>
                    <a:pt x="4866" y="30314"/>
                  </a:cubicBezTo>
                  <a:cubicBezTo>
                    <a:pt x="4877" y="30325"/>
                    <a:pt x="4877" y="30348"/>
                    <a:pt x="4889" y="30359"/>
                  </a:cubicBezTo>
                  <a:lnTo>
                    <a:pt x="4889" y="30404"/>
                  </a:lnTo>
                  <a:lnTo>
                    <a:pt x="4889" y="30483"/>
                  </a:lnTo>
                  <a:lnTo>
                    <a:pt x="4855" y="30788"/>
                  </a:lnTo>
                  <a:cubicBezTo>
                    <a:pt x="4844" y="30890"/>
                    <a:pt x="4844" y="31003"/>
                    <a:pt x="4832" y="31104"/>
                  </a:cubicBezTo>
                  <a:lnTo>
                    <a:pt x="4832" y="31194"/>
                  </a:lnTo>
                  <a:lnTo>
                    <a:pt x="4832" y="31274"/>
                  </a:lnTo>
                  <a:lnTo>
                    <a:pt x="4832" y="31386"/>
                  </a:lnTo>
                  <a:cubicBezTo>
                    <a:pt x="4844" y="31409"/>
                    <a:pt x="4844" y="31442"/>
                    <a:pt x="4844" y="31465"/>
                  </a:cubicBezTo>
                  <a:lnTo>
                    <a:pt x="4844" y="31477"/>
                  </a:lnTo>
                  <a:lnTo>
                    <a:pt x="4844" y="31488"/>
                  </a:lnTo>
                  <a:cubicBezTo>
                    <a:pt x="4844" y="31545"/>
                    <a:pt x="4855" y="31612"/>
                    <a:pt x="4855" y="31668"/>
                  </a:cubicBezTo>
                  <a:cubicBezTo>
                    <a:pt x="4855" y="31736"/>
                    <a:pt x="4866" y="31793"/>
                    <a:pt x="4877" y="31861"/>
                  </a:cubicBezTo>
                  <a:cubicBezTo>
                    <a:pt x="4877" y="31906"/>
                    <a:pt x="4889" y="31962"/>
                    <a:pt x="4889" y="32007"/>
                  </a:cubicBezTo>
                  <a:cubicBezTo>
                    <a:pt x="4900" y="32064"/>
                    <a:pt x="4912" y="32109"/>
                    <a:pt x="4922" y="32154"/>
                  </a:cubicBezTo>
                  <a:cubicBezTo>
                    <a:pt x="4934" y="32222"/>
                    <a:pt x="4945" y="32278"/>
                    <a:pt x="4957" y="32335"/>
                  </a:cubicBezTo>
                  <a:lnTo>
                    <a:pt x="4957" y="32346"/>
                  </a:lnTo>
                  <a:cubicBezTo>
                    <a:pt x="4968" y="32380"/>
                    <a:pt x="4979" y="32413"/>
                    <a:pt x="4979" y="32448"/>
                  </a:cubicBezTo>
                  <a:cubicBezTo>
                    <a:pt x="5002" y="32493"/>
                    <a:pt x="5013" y="32549"/>
                    <a:pt x="5025" y="32594"/>
                  </a:cubicBezTo>
                  <a:cubicBezTo>
                    <a:pt x="5025" y="32617"/>
                    <a:pt x="5035" y="32651"/>
                    <a:pt x="5047" y="32674"/>
                  </a:cubicBezTo>
                  <a:cubicBezTo>
                    <a:pt x="5070" y="32730"/>
                    <a:pt x="5081" y="32786"/>
                    <a:pt x="5103" y="32842"/>
                  </a:cubicBezTo>
                  <a:cubicBezTo>
                    <a:pt x="5126" y="32922"/>
                    <a:pt x="5148" y="32990"/>
                    <a:pt x="5183" y="33068"/>
                  </a:cubicBezTo>
                  <a:cubicBezTo>
                    <a:pt x="5193" y="33103"/>
                    <a:pt x="5205" y="33136"/>
                    <a:pt x="5216" y="33181"/>
                  </a:cubicBezTo>
                  <a:cubicBezTo>
                    <a:pt x="5228" y="33193"/>
                    <a:pt x="5228" y="33204"/>
                    <a:pt x="5239" y="33215"/>
                  </a:cubicBezTo>
                  <a:lnTo>
                    <a:pt x="5273" y="33283"/>
                  </a:lnTo>
                  <a:cubicBezTo>
                    <a:pt x="5273" y="33294"/>
                    <a:pt x="5273" y="33294"/>
                    <a:pt x="5284" y="33306"/>
                  </a:cubicBezTo>
                  <a:cubicBezTo>
                    <a:pt x="5250" y="33283"/>
                    <a:pt x="5216" y="33249"/>
                    <a:pt x="5193" y="33226"/>
                  </a:cubicBezTo>
                  <a:cubicBezTo>
                    <a:pt x="5148" y="33159"/>
                    <a:pt x="5103" y="33103"/>
                    <a:pt x="5058" y="33046"/>
                  </a:cubicBezTo>
                  <a:cubicBezTo>
                    <a:pt x="4990" y="32967"/>
                    <a:pt x="4934" y="32877"/>
                    <a:pt x="4866" y="32809"/>
                  </a:cubicBezTo>
                  <a:cubicBezTo>
                    <a:pt x="4832" y="32764"/>
                    <a:pt x="4799" y="32730"/>
                    <a:pt x="4764" y="32696"/>
                  </a:cubicBezTo>
                  <a:cubicBezTo>
                    <a:pt x="4731" y="32651"/>
                    <a:pt x="4686" y="32617"/>
                    <a:pt x="4652" y="32571"/>
                  </a:cubicBezTo>
                  <a:lnTo>
                    <a:pt x="4652" y="32561"/>
                  </a:lnTo>
                  <a:cubicBezTo>
                    <a:pt x="4629" y="32538"/>
                    <a:pt x="4618" y="32515"/>
                    <a:pt x="4606" y="32504"/>
                  </a:cubicBezTo>
                  <a:cubicBezTo>
                    <a:pt x="4596" y="32481"/>
                    <a:pt x="4584" y="32459"/>
                    <a:pt x="4573" y="32448"/>
                  </a:cubicBezTo>
                  <a:cubicBezTo>
                    <a:pt x="4573" y="32448"/>
                    <a:pt x="4561" y="32448"/>
                    <a:pt x="4561" y="32436"/>
                  </a:cubicBezTo>
                  <a:cubicBezTo>
                    <a:pt x="4558" y="32433"/>
                    <a:pt x="4555" y="32429"/>
                    <a:pt x="4553" y="32425"/>
                  </a:cubicBezTo>
                  <a:lnTo>
                    <a:pt x="4553" y="32425"/>
                  </a:lnTo>
                  <a:cubicBezTo>
                    <a:pt x="4561" y="32427"/>
                    <a:pt x="4561" y="32436"/>
                    <a:pt x="4561" y="32436"/>
                  </a:cubicBezTo>
                  <a:cubicBezTo>
                    <a:pt x="4561" y="32426"/>
                    <a:pt x="4561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3" y="32425"/>
                    <a:pt x="4553" y="32425"/>
                  </a:cubicBezTo>
                  <a:lnTo>
                    <a:pt x="4553" y="32425"/>
                  </a:lnTo>
                  <a:cubicBezTo>
                    <a:pt x="4553" y="32425"/>
                    <a:pt x="4552" y="32425"/>
                    <a:pt x="4550" y="32425"/>
                  </a:cubicBezTo>
                  <a:cubicBezTo>
                    <a:pt x="4551" y="32425"/>
                    <a:pt x="4552" y="32425"/>
                    <a:pt x="4553" y="32425"/>
                  </a:cubicBezTo>
                  <a:lnTo>
                    <a:pt x="4553" y="32425"/>
                  </a:lnTo>
                  <a:cubicBezTo>
                    <a:pt x="4549" y="32418"/>
                    <a:pt x="4547" y="32410"/>
                    <a:pt x="4539" y="32403"/>
                  </a:cubicBezTo>
                  <a:lnTo>
                    <a:pt x="4539" y="32403"/>
                  </a:lnTo>
                  <a:lnTo>
                    <a:pt x="4550" y="32413"/>
                  </a:lnTo>
                  <a:cubicBezTo>
                    <a:pt x="4539" y="32403"/>
                    <a:pt x="4539" y="32391"/>
                    <a:pt x="4528" y="32391"/>
                  </a:cubicBezTo>
                  <a:lnTo>
                    <a:pt x="4528" y="32380"/>
                  </a:lnTo>
                  <a:cubicBezTo>
                    <a:pt x="4471" y="32301"/>
                    <a:pt x="4426" y="32233"/>
                    <a:pt x="4370" y="32154"/>
                  </a:cubicBezTo>
                  <a:lnTo>
                    <a:pt x="4200" y="31951"/>
                  </a:lnTo>
                  <a:cubicBezTo>
                    <a:pt x="4144" y="31883"/>
                    <a:pt x="4087" y="31826"/>
                    <a:pt x="4019" y="31770"/>
                  </a:cubicBezTo>
                  <a:cubicBezTo>
                    <a:pt x="3952" y="31703"/>
                    <a:pt x="3884" y="31646"/>
                    <a:pt x="3816" y="31590"/>
                  </a:cubicBezTo>
                  <a:cubicBezTo>
                    <a:pt x="3802" y="31580"/>
                    <a:pt x="3787" y="31577"/>
                    <a:pt x="3773" y="31577"/>
                  </a:cubicBezTo>
                  <a:cubicBezTo>
                    <a:pt x="3754" y="31577"/>
                    <a:pt x="3734" y="31583"/>
                    <a:pt x="3715" y="31590"/>
                  </a:cubicBezTo>
                  <a:cubicBezTo>
                    <a:pt x="3692" y="31578"/>
                    <a:pt x="3681" y="31555"/>
                    <a:pt x="3658" y="31545"/>
                  </a:cubicBezTo>
                  <a:cubicBezTo>
                    <a:pt x="3647" y="31522"/>
                    <a:pt x="3625" y="31499"/>
                    <a:pt x="3602" y="31465"/>
                  </a:cubicBezTo>
                  <a:cubicBezTo>
                    <a:pt x="3579" y="31432"/>
                    <a:pt x="3568" y="31397"/>
                    <a:pt x="3545" y="31364"/>
                  </a:cubicBezTo>
                  <a:cubicBezTo>
                    <a:pt x="3500" y="31274"/>
                    <a:pt x="3467" y="31183"/>
                    <a:pt x="3432" y="31093"/>
                  </a:cubicBezTo>
                  <a:cubicBezTo>
                    <a:pt x="3376" y="30935"/>
                    <a:pt x="3342" y="30788"/>
                    <a:pt x="3308" y="30630"/>
                  </a:cubicBezTo>
                  <a:cubicBezTo>
                    <a:pt x="3263" y="30449"/>
                    <a:pt x="3218" y="30258"/>
                    <a:pt x="3139" y="30077"/>
                  </a:cubicBezTo>
                  <a:cubicBezTo>
                    <a:pt x="3105" y="29975"/>
                    <a:pt x="3071" y="29885"/>
                    <a:pt x="3026" y="29794"/>
                  </a:cubicBezTo>
                  <a:cubicBezTo>
                    <a:pt x="2981" y="29693"/>
                    <a:pt x="2935" y="29603"/>
                    <a:pt x="2879" y="29512"/>
                  </a:cubicBezTo>
                  <a:lnTo>
                    <a:pt x="2812" y="29377"/>
                  </a:lnTo>
                  <a:cubicBezTo>
                    <a:pt x="2789" y="29332"/>
                    <a:pt x="2755" y="29297"/>
                    <a:pt x="2721" y="29252"/>
                  </a:cubicBezTo>
                  <a:cubicBezTo>
                    <a:pt x="2699" y="29207"/>
                    <a:pt x="2665" y="29174"/>
                    <a:pt x="2631" y="29139"/>
                  </a:cubicBezTo>
                  <a:cubicBezTo>
                    <a:pt x="2597" y="29106"/>
                    <a:pt x="2563" y="29061"/>
                    <a:pt x="2529" y="29026"/>
                  </a:cubicBezTo>
                  <a:cubicBezTo>
                    <a:pt x="2461" y="28959"/>
                    <a:pt x="2383" y="28880"/>
                    <a:pt x="2303" y="28812"/>
                  </a:cubicBezTo>
                  <a:cubicBezTo>
                    <a:pt x="2247" y="28778"/>
                    <a:pt x="2190" y="28733"/>
                    <a:pt x="2123" y="28710"/>
                  </a:cubicBezTo>
                  <a:cubicBezTo>
                    <a:pt x="2067" y="28688"/>
                    <a:pt x="2021" y="28677"/>
                    <a:pt x="1976" y="28665"/>
                  </a:cubicBezTo>
                  <a:cubicBezTo>
                    <a:pt x="1925" y="28660"/>
                    <a:pt x="1877" y="28657"/>
                    <a:pt x="1831" y="28657"/>
                  </a:cubicBezTo>
                  <a:cubicBezTo>
                    <a:pt x="1784" y="28657"/>
                    <a:pt x="1739" y="28660"/>
                    <a:pt x="1694" y="28665"/>
                  </a:cubicBezTo>
                  <a:cubicBezTo>
                    <a:pt x="1581" y="28677"/>
                    <a:pt x="1480" y="28700"/>
                    <a:pt x="1377" y="28745"/>
                  </a:cubicBezTo>
                  <a:cubicBezTo>
                    <a:pt x="1287" y="28778"/>
                    <a:pt x="1197" y="28835"/>
                    <a:pt x="1107" y="28891"/>
                  </a:cubicBezTo>
                  <a:cubicBezTo>
                    <a:pt x="1051" y="28925"/>
                    <a:pt x="1005" y="28970"/>
                    <a:pt x="960" y="29026"/>
                  </a:cubicBezTo>
                  <a:cubicBezTo>
                    <a:pt x="926" y="29083"/>
                    <a:pt x="892" y="29139"/>
                    <a:pt x="870" y="29207"/>
                  </a:cubicBezTo>
                  <a:cubicBezTo>
                    <a:pt x="858" y="29241"/>
                    <a:pt x="847" y="29275"/>
                    <a:pt x="847" y="29309"/>
                  </a:cubicBezTo>
                  <a:lnTo>
                    <a:pt x="847" y="29410"/>
                  </a:lnTo>
                  <a:cubicBezTo>
                    <a:pt x="847" y="29433"/>
                    <a:pt x="858" y="29467"/>
                    <a:pt x="858" y="29501"/>
                  </a:cubicBezTo>
                  <a:cubicBezTo>
                    <a:pt x="870" y="29523"/>
                    <a:pt x="881" y="29535"/>
                    <a:pt x="881" y="29558"/>
                  </a:cubicBezTo>
                  <a:cubicBezTo>
                    <a:pt x="926" y="29659"/>
                    <a:pt x="994" y="29738"/>
                    <a:pt x="1061" y="29817"/>
                  </a:cubicBezTo>
                  <a:cubicBezTo>
                    <a:pt x="1096" y="29862"/>
                    <a:pt x="1129" y="29907"/>
                    <a:pt x="1163" y="29941"/>
                  </a:cubicBezTo>
                  <a:cubicBezTo>
                    <a:pt x="1209" y="29975"/>
                    <a:pt x="1242" y="30009"/>
                    <a:pt x="1287" y="30043"/>
                  </a:cubicBezTo>
                  <a:cubicBezTo>
                    <a:pt x="1367" y="30099"/>
                    <a:pt x="1445" y="30155"/>
                    <a:pt x="1536" y="30201"/>
                  </a:cubicBezTo>
                  <a:cubicBezTo>
                    <a:pt x="1615" y="30246"/>
                    <a:pt x="1705" y="30291"/>
                    <a:pt x="1784" y="30336"/>
                  </a:cubicBezTo>
                  <a:cubicBezTo>
                    <a:pt x="1874" y="30381"/>
                    <a:pt x="1954" y="30438"/>
                    <a:pt x="2032" y="30483"/>
                  </a:cubicBezTo>
                  <a:cubicBezTo>
                    <a:pt x="2112" y="30539"/>
                    <a:pt x="2190" y="30596"/>
                    <a:pt x="2258" y="30664"/>
                  </a:cubicBezTo>
                  <a:cubicBezTo>
                    <a:pt x="2303" y="30697"/>
                    <a:pt x="2348" y="30743"/>
                    <a:pt x="2383" y="30788"/>
                  </a:cubicBezTo>
                  <a:cubicBezTo>
                    <a:pt x="2473" y="30890"/>
                    <a:pt x="2541" y="30991"/>
                    <a:pt x="2619" y="31093"/>
                  </a:cubicBezTo>
                  <a:cubicBezTo>
                    <a:pt x="2699" y="31206"/>
                    <a:pt x="2777" y="31307"/>
                    <a:pt x="2857" y="31409"/>
                  </a:cubicBezTo>
                  <a:lnTo>
                    <a:pt x="2857" y="31397"/>
                  </a:lnTo>
                  <a:cubicBezTo>
                    <a:pt x="2890" y="31442"/>
                    <a:pt x="2935" y="31477"/>
                    <a:pt x="2981" y="31510"/>
                  </a:cubicBezTo>
                  <a:cubicBezTo>
                    <a:pt x="3139" y="31646"/>
                    <a:pt x="3319" y="31736"/>
                    <a:pt x="3500" y="31826"/>
                  </a:cubicBezTo>
                  <a:cubicBezTo>
                    <a:pt x="3590" y="31883"/>
                    <a:pt x="3670" y="31928"/>
                    <a:pt x="3760" y="31974"/>
                  </a:cubicBezTo>
                  <a:cubicBezTo>
                    <a:pt x="3839" y="32019"/>
                    <a:pt x="3929" y="32075"/>
                    <a:pt x="4008" y="32120"/>
                  </a:cubicBezTo>
                  <a:cubicBezTo>
                    <a:pt x="4031" y="32142"/>
                    <a:pt x="4064" y="32165"/>
                    <a:pt x="4099" y="32188"/>
                  </a:cubicBezTo>
                  <a:cubicBezTo>
                    <a:pt x="4167" y="32255"/>
                    <a:pt x="4234" y="32323"/>
                    <a:pt x="4290" y="32391"/>
                  </a:cubicBezTo>
                  <a:cubicBezTo>
                    <a:pt x="4302" y="32413"/>
                    <a:pt x="4313" y="32425"/>
                    <a:pt x="4325" y="32448"/>
                  </a:cubicBezTo>
                  <a:cubicBezTo>
                    <a:pt x="4370" y="32504"/>
                    <a:pt x="4403" y="32561"/>
                    <a:pt x="4448" y="32617"/>
                  </a:cubicBezTo>
                  <a:lnTo>
                    <a:pt x="4437" y="32617"/>
                  </a:lnTo>
                  <a:cubicBezTo>
                    <a:pt x="4460" y="32639"/>
                    <a:pt x="4471" y="32662"/>
                    <a:pt x="4483" y="32684"/>
                  </a:cubicBezTo>
                  <a:lnTo>
                    <a:pt x="4483" y="32674"/>
                  </a:lnTo>
                  <a:cubicBezTo>
                    <a:pt x="4493" y="32684"/>
                    <a:pt x="4493" y="32707"/>
                    <a:pt x="4505" y="32719"/>
                  </a:cubicBezTo>
                  <a:lnTo>
                    <a:pt x="4516" y="32719"/>
                  </a:lnTo>
                  <a:lnTo>
                    <a:pt x="4516" y="32730"/>
                  </a:lnTo>
                  <a:cubicBezTo>
                    <a:pt x="4573" y="32820"/>
                    <a:pt x="4641" y="32899"/>
                    <a:pt x="4697" y="32990"/>
                  </a:cubicBezTo>
                  <a:lnTo>
                    <a:pt x="4900" y="33226"/>
                  </a:lnTo>
                  <a:lnTo>
                    <a:pt x="5103" y="33429"/>
                  </a:lnTo>
                  <a:cubicBezTo>
                    <a:pt x="5171" y="33486"/>
                    <a:pt x="5239" y="33542"/>
                    <a:pt x="5306" y="33610"/>
                  </a:cubicBezTo>
                  <a:lnTo>
                    <a:pt x="5341" y="33644"/>
                  </a:lnTo>
                  <a:cubicBezTo>
                    <a:pt x="5351" y="33655"/>
                    <a:pt x="5351" y="33655"/>
                    <a:pt x="5351" y="33667"/>
                  </a:cubicBezTo>
                  <a:cubicBezTo>
                    <a:pt x="5476" y="33825"/>
                    <a:pt x="5600" y="33994"/>
                    <a:pt x="5724" y="34152"/>
                  </a:cubicBezTo>
                  <a:cubicBezTo>
                    <a:pt x="5735" y="34175"/>
                    <a:pt x="5747" y="34186"/>
                    <a:pt x="5758" y="34209"/>
                  </a:cubicBezTo>
                  <a:cubicBezTo>
                    <a:pt x="5747" y="34209"/>
                    <a:pt x="5735" y="34197"/>
                    <a:pt x="5724" y="34197"/>
                  </a:cubicBezTo>
                  <a:cubicBezTo>
                    <a:pt x="5622" y="34141"/>
                    <a:pt x="5510" y="34107"/>
                    <a:pt x="5397" y="34084"/>
                  </a:cubicBezTo>
                  <a:cubicBezTo>
                    <a:pt x="5306" y="34051"/>
                    <a:pt x="5216" y="34039"/>
                    <a:pt x="5126" y="34017"/>
                  </a:cubicBezTo>
                  <a:cubicBezTo>
                    <a:pt x="5047" y="33994"/>
                    <a:pt x="4968" y="33971"/>
                    <a:pt x="4877" y="33961"/>
                  </a:cubicBezTo>
                  <a:cubicBezTo>
                    <a:pt x="4799" y="33938"/>
                    <a:pt x="4719" y="33926"/>
                    <a:pt x="4641" y="33904"/>
                  </a:cubicBezTo>
                  <a:cubicBezTo>
                    <a:pt x="4629" y="33904"/>
                    <a:pt x="4606" y="33904"/>
                    <a:pt x="4596" y="33893"/>
                  </a:cubicBezTo>
                  <a:cubicBezTo>
                    <a:pt x="4561" y="33893"/>
                    <a:pt x="4528" y="33881"/>
                    <a:pt x="4483" y="33870"/>
                  </a:cubicBezTo>
                  <a:lnTo>
                    <a:pt x="4483" y="33870"/>
                  </a:lnTo>
                  <a:cubicBezTo>
                    <a:pt x="4483" y="33870"/>
                    <a:pt x="4483" y="33871"/>
                    <a:pt x="4483" y="33871"/>
                  </a:cubicBezTo>
                  <a:lnTo>
                    <a:pt x="4483" y="33871"/>
                  </a:lnTo>
                  <a:cubicBezTo>
                    <a:pt x="4479" y="33870"/>
                    <a:pt x="4475" y="33870"/>
                    <a:pt x="4471" y="33870"/>
                  </a:cubicBezTo>
                  <a:cubicBezTo>
                    <a:pt x="4460" y="33870"/>
                    <a:pt x="4448" y="33870"/>
                    <a:pt x="4426" y="33859"/>
                  </a:cubicBezTo>
                  <a:cubicBezTo>
                    <a:pt x="4370" y="33848"/>
                    <a:pt x="4302" y="33836"/>
                    <a:pt x="4234" y="33825"/>
                  </a:cubicBezTo>
                  <a:lnTo>
                    <a:pt x="3692" y="33723"/>
                  </a:lnTo>
                  <a:lnTo>
                    <a:pt x="3421" y="33690"/>
                  </a:lnTo>
                  <a:cubicBezTo>
                    <a:pt x="3376" y="33678"/>
                    <a:pt x="3331" y="33678"/>
                    <a:pt x="3286" y="33667"/>
                  </a:cubicBezTo>
                  <a:cubicBezTo>
                    <a:pt x="3229" y="33667"/>
                    <a:pt x="3184" y="33655"/>
                    <a:pt x="3139" y="33644"/>
                  </a:cubicBezTo>
                  <a:cubicBezTo>
                    <a:pt x="3083" y="33633"/>
                    <a:pt x="3038" y="33622"/>
                    <a:pt x="2981" y="33599"/>
                  </a:cubicBezTo>
                  <a:cubicBezTo>
                    <a:pt x="2823" y="33542"/>
                    <a:pt x="2654" y="33475"/>
                    <a:pt x="2496" y="33407"/>
                  </a:cubicBezTo>
                  <a:cubicBezTo>
                    <a:pt x="2315" y="33339"/>
                    <a:pt x="2134" y="33261"/>
                    <a:pt x="1954" y="33181"/>
                  </a:cubicBezTo>
                  <a:cubicBezTo>
                    <a:pt x="1784" y="33103"/>
                    <a:pt x="1603" y="33035"/>
                    <a:pt x="1423" y="32967"/>
                  </a:cubicBezTo>
                  <a:cubicBezTo>
                    <a:pt x="1303" y="32933"/>
                    <a:pt x="1177" y="32899"/>
                    <a:pt x="1049" y="32899"/>
                  </a:cubicBezTo>
                  <a:cubicBezTo>
                    <a:pt x="1008" y="32899"/>
                    <a:pt x="967" y="32902"/>
                    <a:pt x="926" y="32910"/>
                  </a:cubicBezTo>
                  <a:cubicBezTo>
                    <a:pt x="813" y="32944"/>
                    <a:pt x="712" y="33012"/>
                    <a:pt x="644" y="33113"/>
                  </a:cubicBezTo>
                  <a:cubicBezTo>
                    <a:pt x="576" y="33226"/>
                    <a:pt x="519" y="33351"/>
                    <a:pt x="531" y="33475"/>
                  </a:cubicBezTo>
                  <a:cubicBezTo>
                    <a:pt x="542" y="33599"/>
                    <a:pt x="599" y="33712"/>
                    <a:pt x="678" y="33803"/>
                  </a:cubicBezTo>
                  <a:cubicBezTo>
                    <a:pt x="757" y="33893"/>
                    <a:pt x="858" y="33961"/>
                    <a:pt x="960" y="34006"/>
                  </a:cubicBezTo>
                  <a:cubicBezTo>
                    <a:pt x="1073" y="34062"/>
                    <a:pt x="1209" y="34096"/>
                    <a:pt x="1332" y="34107"/>
                  </a:cubicBezTo>
                  <a:cubicBezTo>
                    <a:pt x="1377" y="34107"/>
                    <a:pt x="1423" y="34112"/>
                    <a:pt x="1471" y="34112"/>
                  </a:cubicBezTo>
                  <a:cubicBezTo>
                    <a:pt x="1496" y="34112"/>
                    <a:pt x="1521" y="34111"/>
                    <a:pt x="1547" y="34107"/>
                  </a:cubicBezTo>
                  <a:cubicBezTo>
                    <a:pt x="1592" y="34107"/>
                    <a:pt x="1648" y="34096"/>
                    <a:pt x="1705" y="34084"/>
                  </a:cubicBezTo>
                  <a:lnTo>
                    <a:pt x="1705" y="34084"/>
                  </a:lnTo>
                  <a:lnTo>
                    <a:pt x="1694" y="34096"/>
                  </a:lnTo>
                  <a:cubicBezTo>
                    <a:pt x="1728" y="34084"/>
                    <a:pt x="1773" y="34073"/>
                    <a:pt x="1806" y="34073"/>
                  </a:cubicBezTo>
                  <a:cubicBezTo>
                    <a:pt x="1841" y="34062"/>
                    <a:pt x="1886" y="34051"/>
                    <a:pt x="1919" y="34039"/>
                  </a:cubicBezTo>
                  <a:lnTo>
                    <a:pt x="2021" y="34006"/>
                  </a:lnTo>
                  <a:cubicBezTo>
                    <a:pt x="2055" y="34006"/>
                    <a:pt x="2077" y="33994"/>
                    <a:pt x="2112" y="33983"/>
                  </a:cubicBezTo>
                  <a:cubicBezTo>
                    <a:pt x="2236" y="33938"/>
                    <a:pt x="2371" y="33893"/>
                    <a:pt x="2496" y="33870"/>
                  </a:cubicBezTo>
                  <a:cubicBezTo>
                    <a:pt x="2563" y="33859"/>
                    <a:pt x="2619" y="33848"/>
                    <a:pt x="2687" y="33836"/>
                  </a:cubicBezTo>
                  <a:lnTo>
                    <a:pt x="2890" y="33803"/>
                  </a:lnTo>
                  <a:cubicBezTo>
                    <a:pt x="2902" y="33803"/>
                    <a:pt x="2913" y="33791"/>
                    <a:pt x="2925" y="33780"/>
                  </a:cubicBezTo>
                  <a:cubicBezTo>
                    <a:pt x="2925" y="33791"/>
                    <a:pt x="2935" y="33791"/>
                    <a:pt x="2947" y="33791"/>
                  </a:cubicBezTo>
                  <a:cubicBezTo>
                    <a:pt x="2970" y="33803"/>
                    <a:pt x="2992" y="33813"/>
                    <a:pt x="3015" y="33813"/>
                  </a:cubicBezTo>
                  <a:cubicBezTo>
                    <a:pt x="3060" y="33825"/>
                    <a:pt x="3116" y="33848"/>
                    <a:pt x="3161" y="33848"/>
                  </a:cubicBezTo>
                  <a:cubicBezTo>
                    <a:pt x="3252" y="33870"/>
                    <a:pt x="3342" y="33881"/>
                    <a:pt x="3432" y="33893"/>
                  </a:cubicBezTo>
                  <a:cubicBezTo>
                    <a:pt x="3534" y="33904"/>
                    <a:pt x="3625" y="33926"/>
                    <a:pt x="3726" y="33938"/>
                  </a:cubicBezTo>
                  <a:lnTo>
                    <a:pt x="4268" y="34039"/>
                  </a:lnTo>
                  <a:cubicBezTo>
                    <a:pt x="4460" y="34073"/>
                    <a:pt x="4652" y="34107"/>
                    <a:pt x="4832" y="34152"/>
                  </a:cubicBezTo>
                  <a:lnTo>
                    <a:pt x="4844" y="34152"/>
                  </a:lnTo>
                  <a:cubicBezTo>
                    <a:pt x="4922" y="34164"/>
                    <a:pt x="5002" y="34186"/>
                    <a:pt x="5081" y="34197"/>
                  </a:cubicBezTo>
                  <a:lnTo>
                    <a:pt x="5070" y="34197"/>
                  </a:lnTo>
                  <a:cubicBezTo>
                    <a:pt x="5261" y="34232"/>
                    <a:pt x="5442" y="34265"/>
                    <a:pt x="5622" y="34333"/>
                  </a:cubicBezTo>
                  <a:cubicBezTo>
                    <a:pt x="5668" y="34344"/>
                    <a:pt x="5713" y="34367"/>
                    <a:pt x="5758" y="34390"/>
                  </a:cubicBezTo>
                  <a:cubicBezTo>
                    <a:pt x="5792" y="34400"/>
                    <a:pt x="5837" y="34435"/>
                    <a:pt x="5871" y="34446"/>
                  </a:cubicBezTo>
                  <a:cubicBezTo>
                    <a:pt x="5883" y="34457"/>
                    <a:pt x="5905" y="34457"/>
                    <a:pt x="5916" y="34457"/>
                  </a:cubicBezTo>
                  <a:lnTo>
                    <a:pt x="5928" y="34468"/>
                  </a:lnTo>
                  <a:cubicBezTo>
                    <a:pt x="5939" y="34502"/>
                    <a:pt x="5961" y="34536"/>
                    <a:pt x="5984" y="34570"/>
                  </a:cubicBezTo>
                  <a:cubicBezTo>
                    <a:pt x="6029" y="34661"/>
                    <a:pt x="6074" y="34751"/>
                    <a:pt x="6131" y="34841"/>
                  </a:cubicBezTo>
                  <a:cubicBezTo>
                    <a:pt x="6164" y="34920"/>
                    <a:pt x="6199" y="34999"/>
                    <a:pt x="6244" y="35078"/>
                  </a:cubicBezTo>
                  <a:cubicBezTo>
                    <a:pt x="6300" y="35202"/>
                    <a:pt x="6368" y="35326"/>
                    <a:pt x="6424" y="35451"/>
                  </a:cubicBezTo>
                  <a:lnTo>
                    <a:pt x="6424" y="35473"/>
                  </a:lnTo>
                  <a:cubicBezTo>
                    <a:pt x="6424" y="35642"/>
                    <a:pt x="6424" y="35812"/>
                    <a:pt x="6435" y="35981"/>
                  </a:cubicBezTo>
                  <a:cubicBezTo>
                    <a:pt x="6435" y="36038"/>
                    <a:pt x="6447" y="36083"/>
                    <a:pt x="6447" y="36139"/>
                  </a:cubicBezTo>
                  <a:lnTo>
                    <a:pt x="6447" y="36207"/>
                  </a:lnTo>
                  <a:cubicBezTo>
                    <a:pt x="6458" y="36229"/>
                    <a:pt x="6458" y="36252"/>
                    <a:pt x="6458" y="36275"/>
                  </a:cubicBezTo>
                  <a:lnTo>
                    <a:pt x="6458" y="36229"/>
                  </a:lnTo>
                  <a:cubicBezTo>
                    <a:pt x="6458" y="36297"/>
                    <a:pt x="6458" y="36365"/>
                    <a:pt x="6470" y="36422"/>
                  </a:cubicBezTo>
                  <a:lnTo>
                    <a:pt x="6470" y="36399"/>
                  </a:lnTo>
                  <a:cubicBezTo>
                    <a:pt x="6480" y="36591"/>
                    <a:pt x="6503" y="36783"/>
                    <a:pt x="6526" y="36974"/>
                  </a:cubicBezTo>
                  <a:lnTo>
                    <a:pt x="6593" y="37516"/>
                  </a:lnTo>
                  <a:cubicBezTo>
                    <a:pt x="6639" y="37833"/>
                    <a:pt x="6673" y="38160"/>
                    <a:pt x="6706" y="38476"/>
                  </a:cubicBezTo>
                  <a:cubicBezTo>
                    <a:pt x="6718" y="38657"/>
                    <a:pt x="6741" y="38838"/>
                    <a:pt x="6751" y="39018"/>
                  </a:cubicBezTo>
                  <a:lnTo>
                    <a:pt x="6819" y="39560"/>
                  </a:lnTo>
                  <a:cubicBezTo>
                    <a:pt x="6842" y="39729"/>
                    <a:pt x="6876" y="39899"/>
                    <a:pt x="6921" y="40068"/>
                  </a:cubicBezTo>
                  <a:cubicBezTo>
                    <a:pt x="6955" y="40226"/>
                    <a:pt x="6989" y="40384"/>
                    <a:pt x="7034" y="40542"/>
                  </a:cubicBezTo>
                  <a:cubicBezTo>
                    <a:pt x="7068" y="40655"/>
                    <a:pt x="7170" y="40723"/>
                    <a:pt x="7282" y="40723"/>
                  </a:cubicBezTo>
                  <a:lnTo>
                    <a:pt x="7350" y="40723"/>
                  </a:lnTo>
                  <a:cubicBezTo>
                    <a:pt x="7463" y="40689"/>
                    <a:pt x="7553" y="40565"/>
                    <a:pt x="7531" y="40441"/>
                  </a:cubicBezTo>
                  <a:cubicBezTo>
                    <a:pt x="7497" y="40271"/>
                    <a:pt x="7486" y="40090"/>
                    <a:pt x="7474" y="39922"/>
                  </a:cubicBezTo>
                  <a:cubicBezTo>
                    <a:pt x="7451" y="39764"/>
                    <a:pt x="7441" y="39594"/>
                    <a:pt x="7429" y="39436"/>
                  </a:cubicBezTo>
                  <a:cubicBezTo>
                    <a:pt x="7395" y="39086"/>
                    <a:pt x="7373" y="38736"/>
                    <a:pt x="7350" y="38397"/>
                  </a:cubicBezTo>
                  <a:cubicBezTo>
                    <a:pt x="7328" y="38058"/>
                    <a:pt x="7293" y="37720"/>
                    <a:pt x="7260" y="37381"/>
                  </a:cubicBezTo>
                  <a:cubicBezTo>
                    <a:pt x="7271" y="37358"/>
                    <a:pt x="7282" y="37347"/>
                    <a:pt x="7282" y="37336"/>
                  </a:cubicBezTo>
                  <a:cubicBezTo>
                    <a:pt x="7328" y="37257"/>
                    <a:pt x="7373" y="37189"/>
                    <a:pt x="7418" y="37122"/>
                  </a:cubicBezTo>
                  <a:cubicBezTo>
                    <a:pt x="7474" y="37042"/>
                    <a:pt x="7519" y="36952"/>
                    <a:pt x="7576" y="36873"/>
                  </a:cubicBezTo>
                  <a:cubicBezTo>
                    <a:pt x="7632" y="36794"/>
                    <a:pt x="7689" y="36715"/>
                    <a:pt x="7745" y="36625"/>
                  </a:cubicBezTo>
                  <a:cubicBezTo>
                    <a:pt x="7779" y="36580"/>
                    <a:pt x="7813" y="36535"/>
                    <a:pt x="7835" y="36489"/>
                  </a:cubicBezTo>
                  <a:cubicBezTo>
                    <a:pt x="7858" y="36455"/>
                    <a:pt x="7880" y="36433"/>
                    <a:pt x="7903" y="36399"/>
                  </a:cubicBezTo>
                  <a:cubicBezTo>
                    <a:pt x="7915" y="36387"/>
                    <a:pt x="7926" y="36377"/>
                    <a:pt x="7937" y="36354"/>
                  </a:cubicBezTo>
                  <a:cubicBezTo>
                    <a:pt x="8005" y="36275"/>
                    <a:pt x="8061" y="36196"/>
                    <a:pt x="8129" y="36106"/>
                  </a:cubicBezTo>
                  <a:cubicBezTo>
                    <a:pt x="8186" y="36049"/>
                    <a:pt x="8242" y="35993"/>
                    <a:pt x="8299" y="35925"/>
                  </a:cubicBezTo>
                  <a:lnTo>
                    <a:pt x="8434" y="35790"/>
                  </a:lnTo>
                  <a:cubicBezTo>
                    <a:pt x="8535" y="35699"/>
                    <a:pt x="8637" y="35597"/>
                    <a:pt x="8738" y="35507"/>
                  </a:cubicBezTo>
                  <a:cubicBezTo>
                    <a:pt x="8908" y="35349"/>
                    <a:pt x="9089" y="35191"/>
                    <a:pt x="9247" y="35022"/>
                  </a:cubicBezTo>
                  <a:cubicBezTo>
                    <a:pt x="9292" y="34977"/>
                    <a:pt x="9325" y="34931"/>
                    <a:pt x="9371" y="34886"/>
                  </a:cubicBezTo>
                  <a:cubicBezTo>
                    <a:pt x="9393" y="34852"/>
                    <a:pt x="9428" y="34829"/>
                    <a:pt x="9450" y="34796"/>
                  </a:cubicBezTo>
                  <a:cubicBezTo>
                    <a:pt x="9518" y="34784"/>
                    <a:pt x="9586" y="34762"/>
                    <a:pt x="9642" y="34751"/>
                  </a:cubicBezTo>
                  <a:cubicBezTo>
                    <a:pt x="9709" y="34728"/>
                    <a:pt x="9766" y="34717"/>
                    <a:pt x="9822" y="34694"/>
                  </a:cubicBezTo>
                  <a:cubicBezTo>
                    <a:pt x="9879" y="34671"/>
                    <a:pt x="9935" y="34649"/>
                    <a:pt x="9992" y="34638"/>
                  </a:cubicBezTo>
                  <a:cubicBezTo>
                    <a:pt x="10048" y="34626"/>
                    <a:pt x="10105" y="34604"/>
                    <a:pt x="10161" y="34593"/>
                  </a:cubicBezTo>
                  <a:cubicBezTo>
                    <a:pt x="10263" y="34581"/>
                    <a:pt x="10364" y="34570"/>
                    <a:pt x="10466" y="34548"/>
                  </a:cubicBezTo>
                  <a:cubicBezTo>
                    <a:pt x="10534" y="34536"/>
                    <a:pt x="10602" y="34525"/>
                    <a:pt x="10669" y="34502"/>
                  </a:cubicBezTo>
                  <a:cubicBezTo>
                    <a:pt x="10737" y="34480"/>
                    <a:pt x="10805" y="34457"/>
                    <a:pt x="10861" y="34423"/>
                  </a:cubicBezTo>
                  <a:cubicBezTo>
                    <a:pt x="10918" y="34390"/>
                    <a:pt x="10963" y="34344"/>
                    <a:pt x="11008" y="34299"/>
                  </a:cubicBezTo>
                  <a:cubicBezTo>
                    <a:pt x="11076" y="34220"/>
                    <a:pt x="11132" y="34129"/>
                    <a:pt x="11177" y="34039"/>
                  </a:cubicBezTo>
                  <a:cubicBezTo>
                    <a:pt x="11234" y="33938"/>
                    <a:pt x="11290" y="33836"/>
                    <a:pt x="11312" y="33723"/>
                  </a:cubicBezTo>
                  <a:cubicBezTo>
                    <a:pt x="11347" y="33588"/>
                    <a:pt x="11369" y="33441"/>
                    <a:pt x="11290" y="33317"/>
                  </a:cubicBezTo>
                  <a:cubicBezTo>
                    <a:pt x="11267" y="33271"/>
                    <a:pt x="11222" y="33226"/>
                    <a:pt x="11166" y="33193"/>
                  </a:cubicBezTo>
                  <a:cubicBezTo>
                    <a:pt x="11121" y="33148"/>
                    <a:pt x="11053" y="33136"/>
                    <a:pt x="10986" y="33125"/>
                  </a:cubicBezTo>
                  <a:cubicBezTo>
                    <a:pt x="10906" y="33125"/>
                    <a:pt x="10827" y="33136"/>
                    <a:pt x="10748" y="33148"/>
                  </a:cubicBezTo>
                  <a:lnTo>
                    <a:pt x="10579" y="33181"/>
                  </a:lnTo>
                  <a:lnTo>
                    <a:pt x="10477" y="33215"/>
                  </a:lnTo>
                  <a:cubicBezTo>
                    <a:pt x="10444" y="33215"/>
                    <a:pt x="10421" y="33226"/>
                    <a:pt x="10398" y="33238"/>
                  </a:cubicBezTo>
                  <a:cubicBezTo>
                    <a:pt x="10274" y="33283"/>
                    <a:pt x="10161" y="33339"/>
                    <a:pt x="10060" y="33407"/>
                  </a:cubicBezTo>
                  <a:cubicBezTo>
                    <a:pt x="9935" y="33486"/>
                    <a:pt x="9811" y="33588"/>
                    <a:pt x="9721" y="33712"/>
                  </a:cubicBezTo>
                  <a:cubicBezTo>
                    <a:pt x="9619" y="33836"/>
                    <a:pt x="9551" y="33971"/>
                    <a:pt x="9495" y="34119"/>
                  </a:cubicBezTo>
                  <a:cubicBezTo>
                    <a:pt x="9461" y="34232"/>
                    <a:pt x="9428" y="34344"/>
                    <a:pt x="9393" y="34468"/>
                  </a:cubicBezTo>
                  <a:cubicBezTo>
                    <a:pt x="9382" y="34502"/>
                    <a:pt x="9371" y="34536"/>
                    <a:pt x="9348" y="34570"/>
                  </a:cubicBezTo>
                  <a:cubicBezTo>
                    <a:pt x="9348" y="34581"/>
                    <a:pt x="9337" y="34593"/>
                    <a:pt x="9325" y="34604"/>
                  </a:cubicBezTo>
                  <a:cubicBezTo>
                    <a:pt x="9305" y="34645"/>
                    <a:pt x="9275" y="34677"/>
                    <a:pt x="9244" y="34717"/>
                  </a:cubicBezTo>
                  <a:lnTo>
                    <a:pt x="9244" y="34717"/>
                  </a:lnTo>
                  <a:cubicBezTo>
                    <a:pt x="9245" y="34717"/>
                    <a:pt x="9246" y="34717"/>
                    <a:pt x="9247" y="34717"/>
                  </a:cubicBezTo>
                  <a:cubicBezTo>
                    <a:pt x="9224" y="34739"/>
                    <a:pt x="9202" y="34762"/>
                    <a:pt x="9179" y="34796"/>
                  </a:cubicBezTo>
                  <a:cubicBezTo>
                    <a:pt x="9100" y="34875"/>
                    <a:pt x="9021" y="34965"/>
                    <a:pt x="8931" y="35055"/>
                  </a:cubicBezTo>
                  <a:lnTo>
                    <a:pt x="8705" y="35281"/>
                  </a:lnTo>
                  <a:cubicBezTo>
                    <a:pt x="8615" y="35371"/>
                    <a:pt x="8524" y="35451"/>
                    <a:pt x="8434" y="35541"/>
                  </a:cubicBezTo>
                  <a:lnTo>
                    <a:pt x="8332" y="35642"/>
                  </a:lnTo>
                  <a:cubicBezTo>
                    <a:pt x="8287" y="35687"/>
                    <a:pt x="8242" y="35733"/>
                    <a:pt x="8208" y="35778"/>
                  </a:cubicBezTo>
                  <a:lnTo>
                    <a:pt x="8208" y="35767"/>
                  </a:lnTo>
                  <a:cubicBezTo>
                    <a:pt x="8163" y="35812"/>
                    <a:pt x="8118" y="35868"/>
                    <a:pt x="8073" y="35913"/>
                  </a:cubicBezTo>
                  <a:cubicBezTo>
                    <a:pt x="8050" y="35958"/>
                    <a:pt x="8016" y="35993"/>
                    <a:pt x="7982" y="36026"/>
                  </a:cubicBezTo>
                  <a:cubicBezTo>
                    <a:pt x="7915" y="36116"/>
                    <a:pt x="7835" y="36219"/>
                    <a:pt x="7767" y="36320"/>
                  </a:cubicBezTo>
                  <a:cubicBezTo>
                    <a:pt x="7700" y="36422"/>
                    <a:pt x="7632" y="36512"/>
                    <a:pt x="7564" y="36613"/>
                  </a:cubicBezTo>
                  <a:cubicBezTo>
                    <a:pt x="7497" y="36715"/>
                    <a:pt x="7441" y="36816"/>
                    <a:pt x="7373" y="36918"/>
                  </a:cubicBezTo>
                  <a:cubicBezTo>
                    <a:pt x="7328" y="36986"/>
                    <a:pt x="7282" y="37065"/>
                    <a:pt x="7237" y="37133"/>
                  </a:cubicBezTo>
                  <a:cubicBezTo>
                    <a:pt x="7203" y="36873"/>
                    <a:pt x="7180" y="36625"/>
                    <a:pt x="7158" y="36365"/>
                  </a:cubicBezTo>
                  <a:cubicBezTo>
                    <a:pt x="7147" y="36309"/>
                    <a:pt x="7147" y="36241"/>
                    <a:pt x="7147" y="36184"/>
                  </a:cubicBezTo>
                  <a:cubicBezTo>
                    <a:pt x="7147" y="36162"/>
                    <a:pt x="7147" y="36139"/>
                    <a:pt x="7135" y="36116"/>
                  </a:cubicBezTo>
                  <a:lnTo>
                    <a:pt x="7135" y="36106"/>
                  </a:lnTo>
                  <a:cubicBezTo>
                    <a:pt x="7135" y="36004"/>
                    <a:pt x="7124" y="35913"/>
                    <a:pt x="7124" y="35812"/>
                  </a:cubicBezTo>
                  <a:lnTo>
                    <a:pt x="7124" y="35191"/>
                  </a:lnTo>
                  <a:lnTo>
                    <a:pt x="7124" y="33904"/>
                  </a:lnTo>
                  <a:cubicBezTo>
                    <a:pt x="7124" y="33509"/>
                    <a:pt x="7113" y="33103"/>
                    <a:pt x="7102" y="32707"/>
                  </a:cubicBezTo>
                  <a:cubicBezTo>
                    <a:pt x="7102" y="32515"/>
                    <a:pt x="7090" y="32323"/>
                    <a:pt x="7079" y="32142"/>
                  </a:cubicBezTo>
                  <a:cubicBezTo>
                    <a:pt x="7079" y="32109"/>
                    <a:pt x="7079" y="32075"/>
                    <a:pt x="7068" y="32052"/>
                  </a:cubicBezTo>
                  <a:cubicBezTo>
                    <a:pt x="7113" y="31939"/>
                    <a:pt x="7147" y="31838"/>
                    <a:pt x="7180" y="31725"/>
                  </a:cubicBezTo>
                  <a:lnTo>
                    <a:pt x="7180" y="31713"/>
                  </a:lnTo>
                  <a:cubicBezTo>
                    <a:pt x="7293" y="31409"/>
                    <a:pt x="7406" y="31093"/>
                    <a:pt x="7519" y="30777"/>
                  </a:cubicBezTo>
                  <a:cubicBezTo>
                    <a:pt x="7576" y="30630"/>
                    <a:pt x="7644" y="30483"/>
                    <a:pt x="7700" y="30336"/>
                  </a:cubicBezTo>
                  <a:cubicBezTo>
                    <a:pt x="7722" y="30280"/>
                    <a:pt x="7757" y="30223"/>
                    <a:pt x="7779" y="30155"/>
                  </a:cubicBezTo>
                  <a:cubicBezTo>
                    <a:pt x="7790" y="30145"/>
                    <a:pt x="7790" y="30133"/>
                    <a:pt x="7802" y="30110"/>
                  </a:cubicBezTo>
                  <a:cubicBezTo>
                    <a:pt x="7824" y="30088"/>
                    <a:pt x="7847" y="30054"/>
                    <a:pt x="7880" y="30020"/>
                  </a:cubicBezTo>
                  <a:cubicBezTo>
                    <a:pt x="8050" y="29839"/>
                    <a:pt x="8219" y="29659"/>
                    <a:pt x="8400" y="29490"/>
                  </a:cubicBezTo>
                  <a:cubicBezTo>
                    <a:pt x="8467" y="29422"/>
                    <a:pt x="8547" y="29365"/>
                    <a:pt x="8626" y="29309"/>
                  </a:cubicBezTo>
                  <a:cubicBezTo>
                    <a:pt x="8693" y="29264"/>
                    <a:pt x="8750" y="29230"/>
                    <a:pt x="8818" y="29185"/>
                  </a:cubicBezTo>
                  <a:cubicBezTo>
                    <a:pt x="8840" y="29174"/>
                    <a:pt x="8874" y="29151"/>
                    <a:pt x="8896" y="29139"/>
                  </a:cubicBezTo>
                  <a:lnTo>
                    <a:pt x="8999" y="29072"/>
                  </a:lnTo>
                  <a:cubicBezTo>
                    <a:pt x="9032" y="29061"/>
                    <a:pt x="9066" y="29038"/>
                    <a:pt x="9089" y="29026"/>
                  </a:cubicBezTo>
                  <a:cubicBezTo>
                    <a:pt x="9122" y="29004"/>
                    <a:pt x="9157" y="28993"/>
                    <a:pt x="9190" y="28970"/>
                  </a:cubicBezTo>
                  <a:cubicBezTo>
                    <a:pt x="9247" y="28936"/>
                    <a:pt x="9315" y="28914"/>
                    <a:pt x="9382" y="28880"/>
                  </a:cubicBezTo>
                  <a:cubicBezTo>
                    <a:pt x="9473" y="28835"/>
                    <a:pt x="9574" y="28790"/>
                    <a:pt x="9676" y="28745"/>
                  </a:cubicBezTo>
                  <a:cubicBezTo>
                    <a:pt x="9777" y="28700"/>
                    <a:pt x="9890" y="28643"/>
                    <a:pt x="9992" y="28597"/>
                  </a:cubicBezTo>
                  <a:cubicBezTo>
                    <a:pt x="10082" y="28564"/>
                    <a:pt x="10173" y="28530"/>
                    <a:pt x="10263" y="28485"/>
                  </a:cubicBezTo>
                  <a:cubicBezTo>
                    <a:pt x="10308" y="28474"/>
                    <a:pt x="10353" y="28451"/>
                    <a:pt x="10398" y="28429"/>
                  </a:cubicBezTo>
                  <a:cubicBezTo>
                    <a:pt x="10454" y="28406"/>
                    <a:pt x="10511" y="28394"/>
                    <a:pt x="10567" y="28372"/>
                  </a:cubicBezTo>
                  <a:cubicBezTo>
                    <a:pt x="10624" y="28349"/>
                    <a:pt x="10680" y="28327"/>
                    <a:pt x="10748" y="28316"/>
                  </a:cubicBezTo>
                  <a:cubicBezTo>
                    <a:pt x="10805" y="28293"/>
                    <a:pt x="10873" y="28271"/>
                    <a:pt x="10940" y="28248"/>
                  </a:cubicBezTo>
                  <a:cubicBezTo>
                    <a:pt x="10974" y="28236"/>
                    <a:pt x="11008" y="28225"/>
                    <a:pt x="11053" y="28214"/>
                  </a:cubicBezTo>
                  <a:cubicBezTo>
                    <a:pt x="11053" y="28259"/>
                    <a:pt x="11087" y="28304"/>
                    <a:pt x="11132" y="28327"/>
                  </a:cubicBezTo>
                  <a:cubicBezTo>
                    <a:pt x="11200" y="28349"/>
                    <a:pt x="11279" y="28372"/>
                    <a:pt x="11347" y="28394"/>
                  </a:cubicBezTo>
                  <a:cubicBezTo>
                    <a:pt x="11415" y="28417"/>
                    <a:pt x="11471" y="28439"/>
                    <a:pt x="11538" y="28462"/>
                  </a:cubicBezTo>
                  <a:cubicBezTo>
                    <a:pt x="11606" y="28485"/>
                    <a:pt x="11674" y="28496"/>
                    <a:pt x="11741" y="28507"/>
                  </a:cubicBezTo>
                  <a:cubicBezTo>
                    <a:pt x="11809" y="28519"/>
                    <a:pt x="11877" y="28519"/>
                    <a:pt x="11945" y="28519"/>
                  </a:cubicBezTo>
                  <a:lnTo>
                    <a:pt x="12047" y="28519"/>
                  </a:lnTo>
                  <a:cubicBezTo>
                    <a:pt x="12193" y="28507"/>
                    <a:pt x="12340" y="28496"/>
                    <a:pt x="12487" y="28474"/>
                  </a:cubicBezTo>
                  <a:cubicBezTo>
                    <a:pt x="12554" y="28462"/>
                    <a:pt x="12611" y="28439"/>
                    <a:pt x="12679" y="28429"/>
                  </a:cubicBezTo>
                  <a:cubicBezTo>
                    <a:pt x="12735" y="28406"/>
                    <a:pt x="12803" y="28372"/>
                    <a:pt x="12860" y="28338"/>
                  </a:cubicBezTo>
                  <a:cubicBezTo>
                    <a:pt x="12973" y="28281"/>
                    <a:pt x="13085" y="28214"/>
                    <a:pt x="13176" y="28112"/>
                  </a:cubicBezTo>
                  <a:cubicBezTo>
                    <a:pt x="13221" y="28067"/>
                    <a:pt x="13266" y="28000"/>
                    <a:pt x="13289" y="27932"/>
                  </a:cubicBezTo>
                  <a:cubicBezTo>
                    <a:pt x="13299" y="27898"/>
                    <a:pt x="13311" y="27875"/>
                    <a:pt x="13311" y="27842"/>
                  </a:cubicBezTo>
                  <a:cubicBezTo>
                    <a:pt x="13322" y="27807"/>
                    <a:pt x="13322" y="27774"/>
                    <a:pt x="13311" y="27739"/>
                  </a:cubicBezTo>
                  <a:cubicBezTo>
                    <a:pt x="13311" y="27694"/>
                    <a:pt x="13299" y="27661"/>
                    <a:pt x="13277" y="27627"/>
                  </a:cubicBezTo>
                  <a:cubicBezTo>
                    <a:pt x="13266" y="27593"/>
                    <a:pt x="13243" y="27571"/>
                    <a:pt x="13232" y="27536"/>
                  </a:cubicBezTo>
                  <a:cubicBezTo>
                    <a:pt x="13187" y="27480"/>
                    <a:pt x="13141" y="27423"/>
                    <a:pt x="13085" y="27390"/>
                  </a:cubicBezTo>
                  <a:cubicBezTo>
                    <a:pt x="12961" y="27300"/>
                    <a:pt x="12825" y="27243"/>
                    <a:pt x="12667" y="27232"/>
                  </a:cubicBezTo>
                  <a:cubicBezTo>
                    <a:pt x="12611" y="27232"/>
                    <a:pt x="12544" y="27232"/>
                    <a:pt x="12476" y="27243"/>
                  </a:cubicBezTo>
                  <a:lnTo>
                    <a:pt x="12396" y="27243"/>
                  </a:lnTo>
                  <a:cubicBezTo>
                    <a:pt x="12306" y="27265"/>
                    <a:pt x="12205" y="27277"/>
                    <a:pt x="12114" y="27322"/>
                  </a:cubicBezTo>
                  <a:cubicBezTo>
                    <a:pt x="12035" y="27356"/>
                    <a:pt x="11956" y="27390"/>
                    <a:pt x="11877" y="27435"/>
                  </a:cubicBezTo>
                  <a:cubicBezTo>
                    <a:pt x="11798" y="27480"/>
                    <a:pt x="11708" y="27525"/>
                    <a:pt x="11629" y="27571"/>
                  </a:cubicBezTo>
                  <a:cubicBezTo>
                    <a:pt x="11573" y="27616"/>
                    <a:pt x="11505" y="27661"/>
                    <a:pt x="11448" y="27717"/>
                  </a:cubicBezTo>
                  <a:cubicBezTo>
                    <a:pt x="11425" y="27729"/>
                    <a:pt x="11392" y="27751"/>
                    <a:pt x="11369" y="27785"/>
                  </a:cubicBezTo>
                  <a:cubicBezTo>
                    <a:pt x="11358" y="27796"/>
                    <a:pt x="11335" y="27819"/>
                    <a:pt x="11324" y="27842"/>
                  </a:cubicBezTo>
                  <a:lnTo>
                    <a:pt x="11267" y="27898"/>
                  </a:lnTo>
                  <a:cubicBezTo>
                    <a:pt x="11245" y="27920"/>
                    <a:pt x="11222" y="27954"/>
                    <a:pt x="11189" y="27988"/>
                  </a:cubicBezTo>
                  <a:cubicBezTo>
                    <a:pt x="11177" y="28000"/>
                    <a:pt x="11166" y="28010"/>
                    <a:pt x="11144" y="28010"/>
                  </a:cubicBezTo>
                  <a:cubicBezTo>
                    <a:pt x="11132" y="28022"/>
                    <a:pt x="11121" y="28033"/>
                    <a:pt x="11098" y="28045"/>
                  </a:cubicBezTo>
                  <a:cubicBezTo>
                    <a:pt x="11053" y="28067"/>
                    <a:pt x="11008" y="28078"/>
                    <a:pt x="10963" y="28101"/>
                  </a:cubicBezTo>
                  <a:cubicBezTo>
                    <a:pt x="10918" y="28112"/>
                    <a:pt x="10883" y="28123"/>
                    <a:pt x="10838" y="28135"/>
                  </a:cubicBezTo>
                  <a:cubicBezTo>
                    <a:pt x="10771" y="28168"/>
                    <a:pt x="10692" y="28191"/>
                    <a:pt x="10613" y="28225"/>
                  </a:cubicBezTo>
                  <a:cubicBezTo>
                    <a:pt x="10522" y="28248"/>
                    <a:pt x="10444" y="28281"/>
                    <a:pt x="10353" y="28316"/>
                  </a:cubicBezTo>
                  <a:cubicBezTo>
                    <a:pt x="10286" y="28349"/>
                    <a:pt x="10218" y="28372"/>
                    <a:pt x="10150" y="28406"/>
                  </a:cubicBezTo>
                  <a:cubicBezTo>
                    <a:pt x="10071" y="28439"/>
                    <a:pt x="10003" y="28474"/>
                    <a:pt x="9924" y="28507"/>
                  </a:cubicBezTo>
                  <a:cubicBezTo>
                    <a:pt x="9811" y="28552"/>
                    <a:pt x="9709" y="28609"/>
                    <a:pt x="9596" y="28654"/>
                  </a:cubicBezTo>
                  <a:cubicBezTo>
                    <a:pt x="9551" y="28677"/>
                    <a:pt x="9518" y="28700"/>
                    <a:pt x="9473" y="28710"/>
                  </a:cubicBezTo>
                  <a:cubicBezTo>
                    <a:pt x="9428" y="28733"/>
                    <a:pt x="9382" y="28756"/>
                    <a:pt x="9325" y="28778"/>
                  </a:cubicBezTo>
                  <a:cubicBezTo>
                    <a:pt x="9235" y="28835"/>
                    <a:pt x="9134" y="28891"/>
                    <a:pt x="9032" y="28948"/>
                  </a:cubicBezTo>
                  <a:cubicBezTo>
                    <a:pt x="8987" y="28970"/>
                    <a:pt x="8953" y="28993"/>
                    <a:pt x="8908" y="29016"/>
                  </a:cubicBezTo>
                  <a:cubicBezTo>
                    <a:pt x="8863" y="29038"/>
                    <a:pt x="8806" y="29072"/>
                    <a:pt x="8761" y="29106"/>
                  </a:cubicBezTo>
                  <a:cubicBezTo>
                    <a:pt x="8705" y="29151"/>
                    <a:pt x="8637" y="29185"/>
                    <a:pt x="8580" y="29230"/>
                  </a:cubicBezTo>
                  <a:cubicBezTo>
                    <a:pt x="8513" y="29275"/>
                    <a:pt x="8457" y="29320"/>
                    <a:pt x="8400" y="29365"/>
                  </a:cubicBezTo>
                  <a:cubicBezTo>
                    <a:pt x="8332" y="29433"/>
                    <a:pt x="8264" y="29490"/>
                    <a:pt x="8208" y="29546"/>
                  </a:cubicBezTo>
                  <a:lnTo>
                    <a:pt x="8050" y="29704"/>
                  </a:lnTo>
                  <a:cubicBezTo>
                    <a:pt x="8016" y="29749"/>
                    <a:pt x="7971" y="29783"/>
                    <a:pt x="7937" y="29829"/>
                  </a:cubicBezTo>
                  <a:cubicBezTo>
                    <a:pt x="7948" y="29806"/>
                    <a:pt x="7948" y="29794"/>
                    <a:pt x="7960" y="29772"/>
                  </a:cubicBezTo>
                  <a:cubicBezTo>
                    <a:pt x="7982" y="29738"/>
                    <a:pt x="8005" y="29693"/>
                    <a:pt x="8028" y="29659"/>
                  </a:cubicBezTo>
                  <a:cubicBezTo>
                    <a:pt x="8028" y="29648"/>
                    <a:pt x="8038" y="29625"/>
                    <a:pt x="8050" y="29614"/>
                  </a:cubicBezTo>
                  <a:cubicBezTo>
                    <a:pt x="8118" y="29501"/>
                    <a:pt x="8186" y="29399"/>
                    <a:pt x="8242" y="29287"/>
                  </a:cubicBezTo>
                  <a:cubicBezTo>
                    <a:pt x="8309" y="29196"/>
                    <a:pt x="8366" y="29117"/>
                    <a:pt x="8434" y="29026"/>
                  </a:cubicBezTo>
                  <a:cubicBezTo>
                    <a:pt x="8479" y="28959"/>
                    <a:pt x="8535" y="28891"/>
                    <a:pt x="8592" y="28812"/>
                  </a:cubicBezTo>
                  <a:cubicBezTo>
                    <a:pt x="8648" y="28745"/>
                    <a:pt x="8705" y="28677"/>
                    <a:pt x="8761" y="28620"/>
                  </a:cubicBezTo>
                  <a:cubicBezTo>
                    <a:pt x="8829" y="28530"/>
                    <a:pt x="8896" y="28451"/>
                    <a:pt x="8964" y="28372"/>
                  </a:cubicBezTo>
                  <a:cubicBezTo>
                    <a:pt x="9066" y="28271"/>
                    <a:pt x="9157" y="28168"/>
                    <a:pt x="9247" y="28056"/>
                  </a:cubicBezTo>
                  <a:lnTo>
                    <a:pt x="9247" y="28067"/>
                  </a:lnTo>
                  <a:cubicBezTo>
                    <a:pt x="9461" y="27819"/>
                    <a:pt x="9676" y="27559"/>
                    <a:pt x="9902" y="27310"/>
                  </a:cubicBezTo>
                  <a:cubicBezTo>
                    <a:pt x="9912" y="27313"/>
                    <a:pt x="9924" y="27315"/>
                    <a:pt x="9935" y="27315"/>
                  </a:cubicBezTo>
                  <a:cubicBezTo>
                    <a:pt x="9973" y="27315"/>
                    <a:pt x="10014" y="27300"/>
                    <a:pt x="10048" y="27265"/>
                  </a:cubicBezTo>
                  <a:cubicBezTo>
                    <a:pt x="10150" y="27164"/>
                    <a:pt x="10263" y="27051"/>
                    <a:pt x="10387" y="26949"/>
                  </a:cubicBezTo>
                  <a:cubicBezTo>
                    <a:pt x="10444" y="26893"/>
                    <a:pt x="10511" y="26848"/>
                    <a:pt x="10579" y="26803"/>
                  </a:cubicBezTo>
                  <a:cubicBezTo>
                    <a:pt x="10647" y="26758"/>
                    <a:pt x="10715" y="26713"/>
                    <a:pt x="10793" y="26667"/>
                  </a:cubicBezTo>
                  <a:cubicBezTo>
                    <a:pt x="10861" y="26622"/>
                    <a:pt x="10929" y="26588"/>
                    <a:pt x="10996" y="26543"/>
                  </a:cubicBezTo>
                  <a:cubicBezTo>
                    <a:pt x="11144" y="26464"/>
                    <a:pt x="11279" y="26396"/>
                    <a:pt x="11425" y="26317"/>
                  </a:cubicBezTo>
                  <a:cubicBezTo>
                    <a:pt x="11471" y="26294"/>
                    <a:pt x="11516" y="26272"/>
                    <a:pt x="11550" y="26261"/>
                  </a:cubicBezTo>
                  <a:cubicBezTo>
                    <a:pt x="11776" y="26148"/>
                    <a:pt x="11990" y="26035"/>
                    <a:pt x="12205" y="25900"/>
                  </a:cubicBezTo>
                  <a:cubicBezTo>
                    <a:pt x="12318" y="25832"/>
                    <a:pt x="12419" y="25752"/>
                    <a:pt x="12521" y="25674"/>
                  </a:cubicBezTo>
                  <a:cubicBezTo>
                    <a:pt x="12577" y="25640"/>
                    <a:pt x="12622" y="25606"/>
                    <a:pt x="12667" y="25561"/>
                  </a:cubicBezTo>
                  <a:cubicBezTo>
                    <a:pt x="12758" y="25481"/>
                    <a:pt x="12848" y="25414"/>
                    <a:pt x="12916" y="25323"/>
                  </a:cubicBezTo>
                  <a:cubicBezTo>
                    <a:pt x="13198" y="25007"/>
                    <a:pt x="13435" y="24635"/>
                    <a:pt x="13503" y="24206"/>
                  </a:cubicBezTo>
                  <a:cubicBezTo>
                    <a:pt x="13537" y="24003"/>
                    <a:pt x="13525" y="23777"/>
                    <a:pt x="13469" y="23574"/>
                  </a:cubicBezTo>
                  <a:cubicBezTo>
                    <a:pt x="13412" y="23371"/>
                    <a:pt x="13322" y="23178"/>
                    <a:pt x="13153" y="23043"/>
                  </a:cubicBezTo>
                  <a:cubicBezTo>
                    <a:pt x="13011" y="22929"/>
                    <a:pt x="12829" y="22879"/>
                    <a:pt x="12648" y="22879"/>
                  </a:cubicBezTo>
                  <a:cubicBezTo>
                    <a:pt x="12613" y="22879"/>
                    <a:pt x="12578" y="22881"/>
                    <a:pt x="12544" y="22885"/>
                  </a:cubicBezTo>
                  <a:cubicBezTo>
                    <a:pt x="12374" y="22907"/>
                    <a:pt x="12216" y="22964"/>
                    <a:pt x="12069" y="23032"/>
                  </a:cubicBezTo>
                  <a:cubicBezTo>
                    <a:pt x="11990" y="23065"/>
                    <a:pt x="11911" y="23111"/>
                    <a:pt x="11832" y="23145"/>
                  </a:cubicBezTo>
                  <a:cubicBezTo>
                    <a:pt x="11798" y="23168"/>
                    <a:pt x="11776" y="23178"/>
                    <a:pt x="11741" y="23201"/>
                  </a:cubicBezTo>
                  <a:cubicBezTo>
                    <a:pt x="11719" y="23224"/>
                    <a:pt x="11674" y="23235"/>
                    <a:pt x="11651" y="23258"/>
                  </a:cubicBezTo>
                  <a:cubicBezTo>
                    <a:pt x="11471" y="23382"/>
                    <a:pt x="11302" y="23517"/>
                    <a:pt x="11154" y="23675"/>
                  </a:cubicBezTo>
                  <a:cubicBezTo>
                    <a:pt x="11008" y="23833"/>
                    <a:pt x="10883" y="24014"/>
                    <a:pt x="10782" y="24217"/>
                  </a:cubicBezTo>
                  <a:cubicBezTo>
                    <a:pt x="10680" y="24409"/>
                    <a:pt x="10602" y="24613"/>
                    <a:pt x="10545" y="24827"/>
                  </a:cubicBezTo>
                  <a:lnTo>
                    <a:pt x="10477" y="25165"/>
                  </a:lnTo>
                  <a:cubicBezTo>
                    <a:pt x="10454" y="25301"/>
                    <a:pt x="10432" y="25448"/>
                    <a:pt x="10421" y="25594"/>
                  </a:cubicBezTo>
                  <a:cubicBezTo>
                    <a:pt x="10409" y="25674"/>
                    <a:pt x="10409" y="25752"/>
                    <a:pt x="10398" y="25832"/>
                  </a:cubicBezTo>
                  <a:cubicBezTo>
                    <a:pt x="10387" y="25956"/>
                    <a:pt x="10376" y="26080"/>
                    <a:pt x="10353" y="26204"/>
                  </a:cubicBezTo>
                  <a:cubicBezTo>
                    <a:pt x="10342" y="26238"/>
                    <a:pt x="10331" y="26284"/>
                    <a:pt x="10319" y="26317"/>
                  </a:cubicBezTo>
                  <a:cubicBezTo>
                    <a:pt x="10308" y="26340"/>
                    <a:pt x="10308" y="26362"/>
                    <a:pt x="10296" y="26385"/>
                  </a:cubicBezTo>
                  <a:cubicBezTo>
                    <a:pt x="10286" y="26407"/>
                    <a:pt x="10263" y="26442"/>
                    <a:pt x="10251" y="26464"/>
                  </a:cubicBezTo>
                  <a:cubicBezTo>
                    <a:pt x="10150" y="26600"/>
                    <a:pt x="10037" y="26735"/>
                    <a:pt x="9935" y="26871"/>
                  </a:cubicBezTo>
                  <a:cubicBezTo>
                    <a:pt x="9845" y="26983"/>
                    <a:pt x="9754" y="27096"/>
                    <a:pt x="9653" y="27209"/>
                  </a:cubicBezTo>
                  <a:cubicBezTo>
                    <a:pt x="9461" y="27435"/>
                    <a:pt x="9258" y="27672"/>
                    <a:pt x="9055" y="27909"/>
                  </a:cubicBezTo>
                  <a:cubicBezTo>
                    <a:pt x="9021" y="27943"/>
                    <a:pt x="8987" y="27977"/>
                    <a:pt x="8964" y="28010"/>
                  </a:cubicBezTo>
                  <a:lnTo>
                    <a:pt x="8976" y="28000"/>
                  </a:lnTo>
                  <a:lnTo>
                    <a:pt x="8976" y="28000"/>
                  </a:lnTo>
                  <a:cubicBezTo>
                    <a:pt x="8934" y="28052"/>
                    <a:pt x="8892" y="28094"/>
                    <a:pt x="8850" y="28146"/>
                  </a:cubicBezTo>
                  <a:lnTo>
                    <a:pt x="8850" y="28146"/>
                  </a:lnTo>
                  <a:cubicBezTo>
                    <a:pt x="8850" y="28146"/>
                    <a:pt x="8851" y="28146"/>
                    <a:pt x="8851" y="28146"/>
                  </a:cubicBezTo>
                  <a:lnTo>
                    <a:pt x="8844" y="28154"/>
                  </a:lnTo>
                  <a:lnTo>
                    <a:pt x="8844" y="28154"/>
                  </a:lnTo>
                  <a:cubicBezTo>
                    <a:pt x="8846" y="28151"/>
                    <a:pt x="8848" y="28149"/>
                    <a:pt x="8850" y="28146"/>
                  </a:cubicBezTo>
                  <a:lnTo>
                    <a:pt x="8850" y="28146"/>
                  </a:lnTo>
                  <a:cubicBezTo>
                    <a:pt x="8842" y="28147"/>
                    <a:pt x="8841" y="28154"/>
                    <a:pt x="8841" y="28157"/>
                  </a:cubicBezTo>
                  <a:lnTo>
                    <a:pt x="8841" y="28157"/>
                  </a:lnTo>
                  <a:lnTo>
                    <a:pt x="8844" y="28154"/>
                  </a:lnTo>
                  <a:lnTo>
                    <a:pt x="8844" y="28154"/>
                  </a:lnTo>
                  <a:cubicBezTo>
                    <a:pt x="8843" y="28155"/>
                    <a:pt x="8841" y="28156"/>
                    <a:pt x="8840" y="28158"/>
                  </a:cubicBezTo>
                  <a:cubicBezTo>
                    <a:pt x="8840" y="28158"/>
                    <a:pt x="8840" y="28157"/>
                    <a:pt x="8841" y="28157"/>
                  </a:cubicBezTo>
                  <a:lnTo>
                    <a:pt x="8841" y="28157"/>
                  </a:lnTo>
                  <a:lnTo>
                    <a:pt x="8795" y="28203"/>
                  </a:lnTo>
                  <a:cubicBezTo>
                    <a:pt x="8728" y="28271"/>
                    <a:pt x="8671" y="28349"/>
                    <a:pt x="8615" y="28417"/>
                  </a:cubicBezTo>
                  <a:cubicBezTo>
                    <a:pt x="8592" y="28439"/>
                    <a:pt x="8580" y="28462"/>
                    <a:pt x="8558" y="28485"/>
                  </a:cubicBezTo>
                  <a:lnTo>
                    <a:pt x="8558" y="28474"/>
                  </a:lnTo>
                  <a:lnTo>
                    <a:pt x="8558" y="28123"/>
                  </a:lnTo>
                  <a:cubicBezTo>
                    <a:pt x="8558" y="27965"/>
                    <a:pt x="8558" y="27807"/>
                    <a:pt x="8547" y="27649"/>
                  </a:cubicBezTo>
                  <a:cubicBezTo>
                    <a:pt x="8547" y="27559"/>
                    <a:pt x="8535" y="27480"/>
                    <a:pt x="8535" y="27401"/>
                  </a:cubicBezTo>
                  <a:cubicBezTo>
                    <a:pt x="8535" y="27322"/>
                    <a:pt x="8535" y="27254"/>
                    <a:pt x="8524" y="27175"/>
                  </a:cubicBezTo>
                  <a:cubicBezTo>
                    <a:pt x="8535" y="27062"/>
                    <a:pt x="8535" y="26938"/>
                    <a:pt x="8535" y="26825"/>
                  </a:cubicBezTo>
                  <a:cubicBezTo>
                    <a:pt x="8535" y="26713"/>
                    <a:pt x="8547" y="26600"/>
                    <a:pt x="8535" y="26487"/>
                  </a:cubicBezTo>
                  <a:cubicBezTo>
                    <a:pt x="8535" y="26442"/>
                    <a:pt x="8535" y="26385"/>
                    <a:pt x="8524" y="26340"/>
                  </a:cubicBezTo>
                  <a:cubicBezTo>
                    <a:pt x="8513" y="26272"/>
                    <a:pt x="8490" y="26216"/>
                    <a:pt x="8467" y="26159"/>
                  </a:cubicBezTo>
                  <a:lnTo>
                    <a:pt x="8467" y="26058"/>
                  </a:lnTo>
                  <a:cubicBezTo>
                    <a:pt x="8479" y="25967"/>
                    <a:pt x="8479" y="25877"/>
                    <a:pt x="8502" y="25787"/>
                  </a:cubicBezTo>
                  <a:cubicBezTo>
                    <a:pt x="8513" y="25696"/>
                    <a:pt x="8524" y="25606"/>
                    <a:pt x="8547" y="25516"/>
                  </a:cubicBezTo>
                  <a:cubicBezTo>
                    <a:pt x="8558" y="25436"/>
                    <a:pt x="8580" y="25346"/>
                    <a:pt x="8603" y="25267"/>
                  </a:cubicBezTo>
                  <a:cubicBezTo>
                    <a:pt x="8660" y="25019"/>
                    <a:pt x="8716" y="24771"/>
                    <a:pt x="8728" y="24522"/>
                  </a:cubicBezTo>
                  <a:cubicBezTo>
                    <a:pt x="8738" y="24342"/>
                    <a:pt x="8738" y="24161"/>
                    <a:pt x="8705" y="23980"/>
                  </a:cubicBezTo>
                  <a:cubicBezTo>
                    <a:pt x="8671" y="23822"/>
                    <a:pt x="8626" y="23653"/>
                    <a:pt x="8513" y="23529"/>
                  </a:cubicBezTo>
                  <a:cubicBezTo>
                    <a:pt x="8411" y="23404"/>
                    <a:pt x="8276" y="23303"/>
                    <a:pt x="8129" y="23280"/>
                  </a:cubicBezTo>
                  <a:cubicBezTo>
                    <a:pt x="8096" y="23276"/>
                    <a:pt x="8065" y="23273"/>
                    <a:pt x="8035" y="23273"/>
                  </a:cubicBezTo>
                  <a:cubicBezTo>
                    <a:pt x="7993" y="23273"/>
                    <a:pt x="7954" y="23278"/>
                    <a:pt x="7915" y="23291"/>
                  </a:cubicBezTo>
                  <a:cubicBezTo>
                    <a:pt x="7847" y="23303"/>
                    <a:pt x="7802" y="23326"/>
                    <a:pt x="7757" y="23371"/>
                  </a:cubicBezTo>
                  <a:cubicBezTo>
                    <a:pt x="7711" y="23416"/>
                    <a:pt x="7689" y="23484"/>
                    <a:pt x="7689" y="23551"/>
                  </a:cubicBezTo>
                  <a:cubicBezTo>
                    <a:pt x="7677" y="23619"/>
                    <a:pt x="7677" y="23687"/>
                    <a:pt x="7689" y="23765"/>
                  </a:cubicBezTo>
                  <a:cubicBezTo>
                    <a:pt x="7700" y="23890"/>
                    <a:pt x="7734" y="24014"/>
                    <a:pt x="7767" y="24138"/>
                  </a:cubicBezTo>
                  <a:cubicBezTo>
                    <a:pt x="7802" y="24262"/>
                    <a:pt x="7835" y="24375"/>
                    <a:pt x="7870" y="24488"/>
                  </a:cubicBezTo>
                  <a:cubicBezTo>
                    <a:pt x="7892" y="24601"/>
                    <a:pt x="7926" y="24726"/>
                    <a:pt x="7948" y="24838"/>
                  </a:cubicBezTo>
                  <a:lnTo>
                    <a:pt x="8016" y="25177"/>
                  </a:lnTo>
                  <a:lnTo>
                    <a:pt x="8050" y="25346"/>
                  </a:lnTo>
                  <a:cubicBezTo>
                    <a:pt x="8073" y="25403"/>
                    <a:pt x="8084" y="25459"/>
                    <a:pt x="8095" y="25527"/>
                  </a:cubicBezTo>
                  <a:cubicBezTo>
                    <a:pt x="8118" y="25584"/>
                    <a:pt x="8129" y="25651"/>
                    <a:pt x="8151" y="25707"/>
                  </a:cubicBezTo>
                  <a:cubicBezTo>
                    <a:pt x="8163" y="25742"/>
                    <a:pt x="8174" y="25764"/>
                    <a:pt x="8174" y="25798"/>
                  </a:cubicBezTo>
                  <a:lnTo>
                    <a:pt x="8174" y="25922"/>
                  </a:lnTo>
                  <a:cubicBezTo>
                    <a:pt x="8174" y="26046"/>
                    <a:pt x="8186" y="26171"/>
                    <a:pt x="8208" y="26284"/>
                  </a:cubicBezTo>
                  <a:cubicBezTo>
                    <a:pt x="8219" y="26351"/>
                    <a:pt x="8231" y="26419"/>
                    <a:pt x="8242" y="26475"/>
                  </a:cubicBezTo>
                  <a:cubicBezTo>
                    <a:pt x="8253" y="26532"/>
                    <a:pt x="8276" y="26588"/>
                    <a:pt x="8287" y="26645"/>
                  </a:cubicBezTo>
                  <a:cubicBezTo>
                    <a:pt x="8287" y="26713"/>
                    <a:pt x="8287" y="26780"/>
                    <a:pt x="8276" y="26848"/>
                  </a:cubicBezTo>
                  <a:lnTo>
                    <a:pt x="8276" y="27085"/>
                  </a:lnTo>
                  <a:lnTo>
                    <a:pt x="8276" y="27333"/>
                  </a:lnTo>
                  <a:cubicBezTo>
                    <a:pt x="8287" y="27491"/>
                    <a:pt x="8299" y="27649"/>
                    <a:pt x="8299" y="27807"/>
                  </a:cubicBezTo>
                  <a:cubicBezTo>
                    <a:pt x="8309" y="27887"/>
                    <a:pt x="8309" y="27977"/>
                    <a:pt x="8309" y="28056"/>
                  </a:cubicBezTo>
                  <a:cubicBezTo>
                    <a:pt x="8321" y="28135"/>
                    <a:pt x="8321" y="28214"/>
                    <a:pt x="8321" y="28281"/>
                  </a:cubicBezTo>
                  <a:lnTo>
                    <a:pt x="8321" y="28349"/>
                  </a:lnTo>
                  <a:cubicBezTo>
                    <a:pt x="8321" y="28372"/>
                    <a:pt x="8321" y="28394"/>
                    <a:pt x="8309" y="28417"/>
                  </a:cubicBezTo>
                  <a:lnTo>
                    <a:pt x="8276" y="28688"/>
                  </a:lnTo>
                  <a:cubicBezTo>
                    <a:pt x="8264" y="28756"/>
                    <a:pt x="8253" y="28812"/>
                    <a:pt x="8242" y="28880"/>
                  </a:cubicBezTo>
                  <a:cubicBezTo>
                    <a:pt x="8219" y="28925"/>
                    <a:pt x="8196" y="28959"/>
                    <a:pt x="8163" y="28993"/>
                  </a:cubicBezTo>
                  <a:cubicBezTo>
                    <a:pt x="8140" y="29038"/>
                    <a:pt x="8106" y="29083"/>
                    <a:pt x="8073" y="29129"/>
                  </a:cubicBezTo>
                  <a:cubicBezTo>
                    <a:pt x="8061" y="29139"/>
                    <a:pt x="8050" y="29162"/>
                    <a:pt x="8038" y="29174"/>
                  </a:cubicBezTo>
                  <a:cubicBezTo>
                    <a:pt x="7993" y="29252"/>
                    <a:pt x="7948" y="29343"/>
                    <a:pt x="7892" y="29422"/>
                  </a:cubicBezTo>
                  <a:cubicBezTo>
                    <a:pt x="7813" y="29558"/>
                    <a:pt x="7745" y="29704"/>
                    <a:pt x="7677" y="29851"/>
                  </a:cubicBezTo>
                  <a:lnTo>
                    <a:pt x="7644" y="29919"/>
                  </a:lnTo>
                  <a:cubicBezTo>
                    <a:pt x="7621" y="29964"/>
                    <a:pt x="7609" y="30020"/>
                    <a:pt x="7587" y="30065"/>
                  </a:cubicBezTo>
                  <a:cubicBezTo>
                    <a:pt x="7553" y="30122"/>
                    <a:pt x="7531" y="30190"/>
                    <a:pt x="7508" y="30246"/>
                  </a:cubicBezTo>
                  <a:cubicBezTo>
                    <a:pt x="7474" y="30336"/>
                    <a:pt x="7441" y="30416"/>
                    <a:pt x="7406" y="30506"/>
                  </a:cubicBezTo>
                  <a:cubicBezTo>
                    <a:pt x="7384" y="30574"/>
                    <a:pt x="7350" y="30641"/>
                    <a:pt x="7328" y="30709"/>
                  </a:cubicBezTo>
                  <a:cubicBezTo>
                    <a:pt x="7271" y="30878"/>
                    <a:pt x="7215" y="31036"/>
                    <a:pt x="7158" y="31206"/>
                  </a:cubicBezTo>
                  <a:cubicBezTo>
                    <a:pt x="7113" y="31330"/>
                    <a:pt x="7079" y="31454"/>
                    <a:pt x="7034" y="31590"/>
                  </a:cubicBezTo>
                  <a:cubicBezTo>
                    <a:pt x="7022" y="31545"/>
                    <a:pt x="7022" y="31499"/>
                    <a:pt x="7022" y="31454"/>
                  </a:cubicBezTo>
                  <a:cubicBezTo>
                    <a:pt x="7000" y="31262"/>
                    <a:pt x="6966" y="31081"/>
                    <a:pt x="6932" y="30890"/>
                  </a:cubicBezTo>
                  <a:cubicBezTo>
                    <a:pt x="6899" y="30697"/>
                    <a:pt x="6853" y="30506"/>
                    <a:pt x="6819" y="30314"/>
                  </a:cubicBezTo>
                  <a:cubicBezTo>
                    <a:pt x="6741" y="29907"/>
                    <a:pt x="6650" y="29512"/>
                    <a:pt x="6560" y="29117"/>
                  </a:cubicBezTo>
                  <a:cubicBezTo>
                    <a:pt x="6548" y="29061"/>
                    <a:pt x="6537" y="29016"/>
                    <a:pt x="6526" y="28970"/>
                  </a:cubicBezTo>
                  <a:cubicBezTo>
                    <a:pt x="6526" y="28925"/>
                    <a:pt x="6515" y="28880"/>
                    <a:pt x="6503" y="28835"/>
                  </a:cubicBezTo>
                  <a:cubicBezTo>
                    <a:pt x="6503" y="28756"/>
                    <a:pt x="6492" y="28665"/>
                    <a:pt x="6480" y="28587"/>
                  </a:cubicBezTo>
                  <a:cubicBezTo>
                    <a:pt x="6480" y="28451"/>
                    <a:pt x="6470" y="28316"/>
                    <a:pt x="6480" y="28180"/>
                  </a:cubicBezTo>
                  <a:lnTo>
                    <a:pt x="6480" y="27785"/>
                  </a:lnTo>
                  <a:cubicBezTo>
                    <a:pt x="6492" y="27514"/>
                    <a:pt x="6515" y="27254"/>
                    <a:pt x="6526" y="26983"/>
                  </a:cubicBezTo>
                  <a:cubicBezTo>
                    <a:pt x="6548" y="26713"/>
                    <a:pt x="6560" y="26452"/>
                    <a:pt x="6560" y="26181"/>
                  </a:cubicBezTo>
                  <a:lnTo>
                    <a:pt x="6593" y="25403"/>
                  </a:lnTo>
                  <a:cubicBezTo>
                    <a:pt x="6616" y="24996"/>
                    <a:pt x="6628" y="24601"/>
                    <a:pt x="6639" y="24206"/>
                  </a:cubicBezTo>
                  <a:cubicBezTo>
                    <a:pt x="6650" y="24003"/>
                    <a:pt x="6650" y="23800"/>
                    <a:pt x="6650" y="23607"/>
                  </a:cubicBezTo>
                  <a:lnTo>
                    <a:pt x="6650" y="23020"/>
                  </a:lnTo>
                  <a:cubicBezTo>
                    <a:pt x="6650" y="22749"/>
                    <a:pt x="6661" y="22478"/>
                    <a:pt x="6673" y="22207"/>
                  </a:cubicBezTo>
                  <a:cubicBezTo>
                    <a:pt x="6706" y="22117"/>
                    <a:pt x="6751" y="22016"/>
                    <a:pt x="6797" y="21914"/>
                  </a:cubicBezTo>
                  <a:cubicBezTo>
                    <a:pt x="6831" y="21869"/>
                    <a:pt x="6864" y="21824"/>
                    <a:pt x="6909" y="21778"/>
                  </a:cubicBezTo>
                  <a:cubicBezTo>
                    <a:pt x="7045" y="21620"/>
                    <a:pt x="7192" y="21462"/>
                    <a:pt x="7328" y="21316"/>
                  </a:cubicBezTo>
                  <a:lnTo>
                    <a:pt x="7599" y="21045"/>
                  </a:lnTo>
                  <a:cubicBezTo>
                    <a:pt x="7700" y="20955"/>
                    <a:pt x="7802" y="20853"/>
                    <a:pt x="7903" y="20762"/>
                  </a:cubicBezTo>
                  <a:lnTo>
                    <a:pt x="8163" y="20503"/>
                  </a:lnTo>
                  <a:cubicBezTo>
                    <a:pt x="8253" y="20413"/>
                    <a:pt x="8344" y="20323"/>
                    <a:pt x="8445" y="20232"/>
                  </a:cubicBezTo>
                  <a:cubicBezTo>
                    <a:pt x="8479" y="20210"/>
                    <a:pt x="8502" y="20175"/>
                    <a:pt x="8535" y="20153"/>
                  </a:cubicBezTo>
                  <a:lnTo>
                    <a:pt x="8637" y="20085"/>
                  </a:lnTo>
                  <a:cubicBezTo>
                    <a:pt x="8705" y="20040"/>
                    <a:pt x="8761" y="20006"/>
                    <a:pt x="8818" y="19972"/>
                  </a:cubicBezTo>
                  <a:cubicBezTo>
                    <a:pt x="8874" y="19939"/>
                    <a:pt x="8942" y="19904"/>
                    <a:pt x="8999" y="19882"/>
                  </a:cubicBezTo>
                  <a:lnTo>
                    <a:pt x="9134" y="19814"/>
                  </a:lnTo>
                  <a:cubicBezTo>
                    <a:pt x="9179" y="19803"/>
                    <a:pt x="9224" y="19781"/>
                    <a:pt x="9269" y="19758"/>
                  </a:cubicBezTo>
                  <a:cubicBezTo>
                    <a:pt x="9325" y="19746"/>
                    <a:pt x="9382" y="19724"/>
                    <a:pt x="9438" y="19701"/>
                  </a:cubicBezTo>
                  <a:cubicBezTo>
                    <a:pt x="9518" y="19679"/>
                    <a:pt x="9586" y="19668"/>
                    <a:pt x="9664" y="19645"/>
                  </a:cubicBezTo>
                  <a:cubicBezTo>
                    <a:pt x="9789" y="19623"/>
                    <a:pt x="9924" y="19588"/>
                    <a:pt x="10048" y="19566"/>
                  </a:cubicBezTo>
                  <a:lnTo>
                    <a:pt x="10218" y="19532"/>
                  </a:lnTo>
                  <a:cubicBezTo>
                    <a:pt x="10376" y="19498"/>
                    <a:pt x="10545" y="19464"/>
                    <a:pt x="10703" y="19442"/>
                  </a:cubicBezTo>
                  <a:cubicBezTo>
                    <a:pt x="10873" y="19419"/>
                    <a:pt x="11031" y="19385"/>
                    <a:pt x="11200" y="19362"/>
                  </a:cubicBezTo>
                  <a:cubicBezTo>
                    <a:pt x="11335" y="19340"/>
                    <a:pt x="11460" y="19306"/>
                    <a:pt x="11595" y="19284"/>
                  </a:cubicBezTo>
                  <a:cubicBezTo>
                    <a:pt x="11708" y="19272"/>
                    <a:pt x="11821" y="19250"/>
                    <a:pt x="11945" y="19227"/>
                  </a:cubicBezTo>
                  <a:cubicBezTo>
                    <a:pt x="12069" y="19216"/>
                    <a:pt x="12205" y="19194"/>
                    <a:pt x="12329" y="19171"/>
                  </a:cubicBezTo>
                  <a:lnTo>
                    <a:pt x="12667" y="19137"/>
                  </a:lnTo>
                  <a:cubicBezTo>
                    <a:pt x="12679" y="19159"/>
                    <a:pt x="12702" y="19194"/>
                    <a:pt x="12724" y="19204"/>
                  </a:cubicBezTo>
                  <a:cubicBezTo>
                    <a:pt x="12747" y="19227"/>
                    <a:pt x="12769" y="19250"/>
                    <a:pt x="12803" y="19272"/>
                  </a:cubicBezTo>
                  <a:cubicBezTo>
                    <a:pt x="12905" y="19329"/>
                    <a:pt x="13018" y="19385"/>
                    <a:pt x="13131" y="19419"/>
                  </a:cubicBezTo>
                  <a:lnTo>
                    <a:pt x="13232" y="19453"/>
                  </a:lnTo>
                  <a:cubicBezTo>
                    <a:pt x="13266" y="19464"/>
                    <a:pt x="13299" y="19464"/>
                    <a:pt x="13334" y="19475"/>
                  </a:cubicBezTo>
                  <a:cubicBezTo>
                    <a:pt x="13402" y="19487"/>
                    <a:pt x="13469" y="19487"/>
                    <a:pt x="13537" y="19487"/>
                  </a:cubicBezTo>
                  <a:cubicBezTo>
                    <a:pt x="13588" y="19492"/>
                    <a:pt x="13640" y="19494"/>
                    <a:pt x="13693" y="19494"/>
                  </a:cubicBezTo>
                  <a:cubicBezTo>
                    <a:pt x="13770" y="19494"/>
                    <a:pt x="13847" y="19489"/>
                    <a:pt x="13921" y="19475"/>
                  </a:cubicBezTo>
                  <a:cubicBezTo>
                    <a:pt x="14112" y="19442"/>
                    <a:pt x="14316" y="19408"/>
                    <a:pt x="14474" y="19284"/>
                  </a:cubicBezTo>
                  <a:cubicBezTo>
                    <a:pt x="14530" y="19227"/>
                    <a:pt x="14586" y="19159"/>
                    <a:pt x="14621" y="19091"/>
                  </a:cubicBezTo>
                  <a:cubicBezTo>
                    <a:pt x="14643" y="19024"/>
                    <a:pt x="14666" y="18945"/>
                    <a:pt x="14666" y="18866"/>
                  </a:cubicBezTo>
                  <a:cubicBezTo>
                    <a:pt x="14666" y="18798"/>
                    <a:pt x="14643" y="18719"/>
                    <a:pt x="14598" y="18662"/>
                  </a:cubicBezTo>
                  <a:cubicBezTo>
                    <a:pt x="14564" y="18606"/>
                    <a:pt x="14508" y="18561"/>
                    <a:pt x="14451" y="18539"/>
                  </a:cubicBezTo>
                  <a:cubicBezTo>
                    <a:pt x="14372" y="18494"/>
                    <a:pt x="14293" y="18471"/>
                    <a:pt x="14214" y="18448"/>
                  </a:cubicBezTo>
                  <a:cubicBezTo>
                    <a:pt x="14157" y="18448"/>
                    <a:pt x="14112" y="18437"/>
                    <a:pt x="14056" y="18437"/>
                  </a:cubicBezTo>
                  <a:lnTo>
                    <a:pt x="13819" y="18437"/>
                  </a:lnTo>
                  <a:cubicBezTo>
                    <a:pt x="13718" y="18448"/>
                    <a:pt x="13627" y="18459"/>
                    <a:pt x="13537" y="18494"/>
                  </a:cubicBezTo>
                  <a:cubicBezTo>
                    <a:pt x="13469" y="18516"/>
                    <a:pt x="13390" y="18550"/>
                    <a:pt x="13322" y="18584"/>
                  </a:cubicBezTo>
                  <a:cubicBezTo>
                    <a:pt x="13232" y="18629"/>
                    <a:pt x="13153" y="18674"/>
                    <a:pt x="13085" y="18719"/>
                  </a:cubicBezTo>
                  <a:cubicBezTo>
                    <a:pt x="13018" y="18765"/>
                    <a:pt x="12973" y="18798"/>
                    <a:pt x="12916" y="18843"/>
                  </a:cubicBezTo>
                  <a:cubicBezTo>
                    <a:pt x="12870" y="18877"/>
                    <a:pt x="12825" y="18923"/>
                    <a:pt x="12769" y="18956"/>
                  </a:cubicBezTo>
                  <a:lnTo>
                    <a:pt x="12758" y="18968"/>
                  </a:lnTo>
                  <a:cubicBezTo>
                    <a:pt x="12509" y="18968"/>
                    <a:pt x="12261" y="18990"/>
                    <a:pt x="12012" y="19024"/>
                  </a:cubicBezTo>
                  <a:cubicBezTo>
                    <a:pt x="11764" y="19069"/>
                    <a:pt x="11516" y="19103"/>
                    <a:pt x="11279" y="19148"/>
                  </a:cubicBezTo>
                  <a:lnTo>
                    <a:pt x="11267" y="19148"/>
                  </a:lnTo>
                  <a:cubicBezTo>
                    <a:pt x="11267" y="19159"/>
                    <a:pt x="11256" y="19159"/>
                    <a:pt x="11256" y="19159"/>
                  </a:cubicBezTo>
                  <a:cubicBezTo>
                    <a:pt x="11234" y="19159"/>
                    <a:pt x="11222" y="19159"/>
                    <a:pt x="11200" y="19171"/>
                  </a:cubicBezTo>
                  <a:cubicBezTo>
                    <a:pt x="11189" y="19171"/>
                    <a:pt x="11166" y="19171"/>
                    <a:pt x="11154" y="19182"/>
                  </a:cubicBezTo>
                  <a:lnTo>
                    <a:pt x="11144" y="19182"/>
                  </a:lnTo>
                  <a:cubicBezTo>
                    <a:pt x="10986" y="19204"/>
                    <a:pt x="10827" y="19239"/>
                    <a:pt x="10680" y="19261"/>
                  </a:cubicBezTo>
                  <a:cubicBezTo>
                    <a:pt x="10511" y="19295"/>
                    <a:pt x="10342" y="19329"/>
                    <a:pt x="10183" y="19362"/>
                  </a:cubicBezTo>
                  <a:cubicBezTo>
                    <a:pt x="10060" y="19397"/>
                    <a:pt x="9947" y="19419"/>
                    <a:pt x="9834" y="19453"/>
                  </a:cubicBezTo>
                  <a:cubicBezTo>
                    <a:pt x="9709" y="19475"/>
                    <a:pt x="9574" y="19510"/>
                    <a:pt x="9450" y="19555"/>
                  </a:cubicBezTo>
                  <a:cubicBezTo>
                    <a:pt x="9202" y="19623"/>
                    <a:pt x="8964" y="19724"/>
                    <a:pt x="8738" y="19859"/>
                  </a:cubicBezTo>
                  <a:cubicBezTo>
                    <a:pt x="8682" y="19882"/>
                    <a:pt x="8626" y="19927"/>
                    <a:pt x="8570" y="19961"/>
                  </a:cubicBezTo>
                  <a:cubicBezTo>
                    <a:pt x="8547" y="19972"/>
                    <a:pt x="8513" y="19995"/>
                    <a:pt x="8490" y="20017"/>
                  </a:cubicBezTo>
                  <a:cubicBezTo>
                    <a:pt x="8467" y="20029"/>
                    <a:pt x="8445" y="20040"/>
                    <a:pt x="8434" y="20062"/>
                  </a:cubicBezTo>
                  <a:cubicBezTo>
                    <a:pt x="8400" y="20085"/>
                    <a:pt x="8366" y="20108"/>
                    <a:pt x="8344" y="20130"/>
                  </a:cubicBezTo>
                  <a:cubicBezTo>
                    <a:pt x="8321" y="20153"/>
                    <a:pt x="8287" y="20175"/>
                    <a:pt x="8264" y="20198"/>
                  </a:cubicBezTo>
                  <a:cubicBezTo>
                    <a:pt x="8219" y="20232"/>
                    <a:pt x="8186" y="20277"/>
                    <a:pt x="8140" y="20311"/>
                  </a:cubicBezTo>
                  <a:cubicBezTo>
                    <a:pt x="8050" y="20413"/>
                    <a:pt x="7948" y="20503"/>
                    <a:pt x="7847" y="20604"/>
                  </a:cubicBezTo>
                  <a:cubicBezTo>
                    <a:pt x="7767" y="20684"/>
                    <a:pt x="7677" y="20762"/>
                    <a:pt x="7587" y="20842"/>
                  </a:cubicBezTo>
                  <a:cubicBezTo>
                    <a:pt x="7497" y="20932"/>
                    <a:pt x="7406" y="21022"/>
                    <a:pt x="7316" y="21124"/>
                  </a:cubicBezTo>
                  <a:cubicBezTo>
                    <a:pt x="7237" y="21214"/>
                    <a:pt x="7147" y="21304"/>
                    <a:pt x="7068" y="21406"/>
                  </a:cubicBezTo>
                  <a:cubicBezTo>
                    <a:pt x="7046" y="21428"/>
                    <a:pt x="7024" y="21450"/>
                    <a:pt x="7013" y="21471"/>
                  </a:cubicBezTo>
                  <a:lnTo>
                    <a:pt x="7013" y="21471"/>
                  </a:lnTo>
                  <a:lnTo>
                    <a:pt x="7147" y="21203"/>
                  </a:lnTo>
                  <a:cubicBezTo>
                    <a:pt x="7180" y="21135"/>
                    <a:pt x="7226" y="21056"/>
                    <a:pt x="7260" y="20988"/>
                  </a:cubicBezTo>
                  <a:cubicBezTo>
                    <a:pt x="7305" y="20920"/>
                    <a:pt x="7350" y="20842"/>
                    <a:pt x="7395" y="20774"/>
                  </a:cubicBezTo>
                  <a:cubicBezTo>
                    <a:pt x="7441" y="20684"/>
                    <a:pt x="7497" y="20593"/>
                    <a:pt x="7553" y="20514"/>
                  </a:cubicBezTo>
                  <a:cubicBezTo>
                    <a:pt x="7609" y="20435"/>
                    <a:pt x="7666" y="20345"/>
                    <a:pt x="7722" y="20266"/>
                  </a:cubicBezTo>
                  <a:lnTo>
                    <a:pt x="7757" y="20232"/>
                  </a:lnTo>
                  <a:cubicBezTo>
                    <a:pt x="7779" y="20210"/>
                    <a:pt x="7790" y="20175"/>
                    <a:pt x="7813" y="20153"/>
                  </a:cubicBezTo>
                  <a:cubicBezTo>
                    <a:pt x="7847" y="20119"/>
                    <a:pt x="7880" y="20085"/>
                    <a:pt x="7903" y="20040"/>
                  </a:cubicBezTo>
                  <a:cubicBezTo>
                    <a:pt x="8028" y="19916"/>
                    <a:pt x="8151" y="19781"/>
                    <a:pt x="8264" y="19645"/>
                  </a:cubicBezTo>
                  <a:cubicBezTo>
                    <a:pt x="8264" y="19645"/>
                    <a:pt x="8276" y="19645"/>
                    <a:pt x="8276" y="19633"/>
                  </a:cubicBezTo>
                  <a:cubicBezTo>
                    <a:pt x="8309" y="19588"/>
                    <a:pt x="8355" y="19543"/>
                    <a:pt x="8400" y="19498"/>
                  </a:cubicBezTo>
                  <a:cubicBezTo>
                    <a:pt x="8400" y="19487"/>
                    <a:pt x="8400" y="19487"/>
                    <a:pt x="8411" y="19487"/>
                  </a:cubicBezTo>
                  <a:cubicBezTo>
                    <a:pt x="8411" y="19475"/>
                    <a:pt x="8422" y="19464"/>
                    <a:pt x="8434" y="19464"/>
                  </a:cubicBezTo>
                  <a:lnTo>
                    <a:pt x="8422" y="19464"/>
                  </a:lnTo>
                  <a:lnTo>
                    <a:pt x="8434" y="19453"/>
                  </a:lnTo>
                  <a:cubicBezTo>
                    <a:pt x="8445" y="19442"/>
                    <a:pt x="8445" y="19430"/>
                    <a:pt x="8457" y="19430"/>
                  </a:cubicBezTo>
                  <a:lnTo>
                    <a:pt x="8479" y="19408"/>
                  </a:lnTo>
                  <a:cubicBezTo>
                    <a:pt x="8478" y="19408"/>
                    <a:pt x="8477" y="19408"/>
                    <a:pt x="8475" y="19408"/>
                  </a:cubicBezTo>
                  <a:lnTo>
                    <a:pt x="8475" y="19408"/>
                  </a:lnTo>
                  <a:cubicBezTo>
                    <a:pt x="8496" y="19380"/>
                    <a:pt x="8517" y="19358"/>
                    <a:pt x="8547" y="19329"/>
                  </a:cubicBezTo>
                  <a:cubicBezTo>
                    <a:pt x="8648" y="19204"/>
                    <a:pt x="8761" y="19103"/>
                    <a:pt x="8874" y="18990"/>
                  </a:cubicBezTo>
                  <a:cubicBezTo>
                    <a:pt x="9009" y="18866"/>
                    <a:pt x="9145" y="18730"/>
                    <a:pt x="9280" y="18595"/>
                  </a:cubicBezTo>
                  <a:cubicBezTo>
                    <a:pt x="9405" y="18448"/>
                    <a:pt x="9529" y="18301"/>
                    <a:pt x="9664" y="18155"/>
                  </a:cubicBezTo>
                  <a:lnTo>
                    <a:pt x="9664" y="18143"/>
                  </a:lnTo>
                  <a:cubicBezTo>
                    <a:pt x="9754" y="18042"/>
                    <a:pt x="9857" y="17940"/>
                    <a:pt x="9958" y="17839"/>
                  </a:cubicBezTo>
                  <a:cubicBezTo>
                    <a:pt x="10093" y="17703"/>
                    <a:pt x="10218" y="17556"/>
                    <a:pt x="10331" y="17410"/>
                  </a:cubicBezTo>
                  <a:lnTo>
                    <a:pt x="10500" y="17172"/>
                  </a:lnTo>
                  <a:cubicBezTo>
                    <a:pt x="10557" y="17094"/>
                    <a:pt x="10624" y="17014"/>
                    <a:pt x="10680" y="16946"/>
                  </a:cubicBezTo>
                  <a:cubicBezTo>
                    <a:pt x="10760" y="16856"/>
                    <a:pt x="10827" y="16778"/>
                    <a:pt x="10906" y="16698"/>
                  </a:cubicBezTo>
                  <a:cubicBezTo>
                    <a:pt x="10920" y="16703"/>
                    <a:pt x="10935" y="16706"/>
                    <a:pt x="10948" y="16706"/>
                  </a:cubicBezTo>
                  <a:cubicBezTo>
                    <a:pt x="10966" y="16706"/>
                    <a:pt x="10983" y="16700"/>
                    <a:pt x="10996" y="16687"/>
                  </a:cubicBezTo>
                  <a:cubicBezTo>
                    <a:pt x="11053" y="16642"/>
                    <a:pt x="11121" y="16585"/>
                    <a:pt x="11177" y="16540"/>
                  </a:cubicBezTo>
                  <a:cubicBezTo>
                    <a:pt x="11234" y="16495"/>
                    <a:pt x="11290" y="16450"/>
                    <a:pt x="11335" y="16405"/>
                  </a:cubicBezTo>
                  <a:cubicBezTo>
                    <a:pt x="11358" y="16382"/>
                    <a:pt x="11392" y="16359"/>
                    <a:pt x="11415" y="16326"/>
                  </a:cubicBezTo>
                  <a:lnTo>
                    <a:pt x="11493" y="16246"/>
                  </a:lnTo>
                  <a:lnTo>
                    <a:pt x="11640" y="16100"/>
                  </a:lnTo>
                  <a:cubicBezTo>
                    <a:pt x="11674" y="16078"/>
                    <a:pt x="11708" y="16043"/>
                    <a:pt x="11741" y="16021"/>
                  </a:cubicBezTo>
                  <a:cubicBezTo>
                    <a:pt x="11776" y="15998"/>
                    <a:pt x="11809" y="15965"/>
                    <a:pt x="11854" y="15942"/>
                  </a:cubicBezTo>
                  <a:cubicBezTo>
                    <a:pt x="11934" y="15885"/>
                    <a:pt x="12002" y="15829"/>
                    <a:pt x="12080" y="15784"/>
                  </a:cubicBezTo>
                  <a:lnTo>
                    <a:pt x="12318" y="15614"/>
                  </a:lnTo>
                  <a:cubicBezTo>
                    <a:pt x="12408" y="15536"/>
                    <a:pt x="12498" y="15445"/>
                    <a:pt x="12566" y="15343"/>
                  </a:cubicBezTo>
                  <a:cubicBezTo>
                    <a:pt x="12599" y="15298"/>
                    <a:pt x="12622" y="15242"/>
                    <a:pt x="12656" y="15197"/>
                  </a:cubicBezTo>
                  <a:cubicBezTo>
                    <a:pt x="12702" y="15107"/>
                    <a:pt x="12735" y="15016"/>
                    <a:pt x="12780" y="14914"/>
                  </a:cubicBezTo>
                  <a:cubicBezTo>
                    <a:pt x="12814" y="14824"/>
                    <a:pt x="12848" y="14723"/>
                    <a:pt x="12870" y="14632"/>
                  </a:cubicBezTo>
                  <a:cubicBezTo>
                    <a:pt x="12905" y="14530"/>
                    <a:pt x="12916" y="14440"/>
                    <a:pt x="12927" y="14339"/>
                  </a:cubicBezTo>
                  <a:cubicBezTo>
                    <a:pt x="12927" y="14237"/>
                    <a:pt x="12938" y="14136"/>
                    <a:pt x="12916" y="14034"/>
                  </a:cubicBezTo>
                  <a:cubicBezTo>
                    <a:pt x="12916" y="13978"/>
                    <a:pt x="12893" y="13910"/>
                    <a:pt x="12870" y="13853"/>
                  </a:cubicBezTo>
                  <a:cubicBezTo>
                    <a:pt x="12848" y="13808"/>
                    <a:pt x="12814" y="13752"/>
                    <a:pt x="12769" y="13718"/>
                  </a:cubicBezTo>
                  <a:cubicBezTo>
                    <a:pt x="12724" y="13695"/>
                    <a:pt x="12679" y="13672"/>
                    <a:pt x="12622" y="13672"/>
                  </a:cubicBezTo>
                  <a:cubicBezTo>
                    <a:pt x="12554" y="13672"/>
                    <a:pt x="12509" y="13707"/>
                    <a:pt x="12464" y="13740"/>
                  </a:cubicBezTo>
                  <a:cubicBezTo>
                    <a:pt x="12408" y="13774"/>
                    <a:pt x="12363" y="13820"/>
                    <a:pt x="12318" y="13865"/>
                  </a:cubicBezTo>
                  <a:cubicBezTo>
                    <a:pt x="12261" y="13933"/>
                    <a:pt x="12193" y="14011"/>
                    <a:pt x="12137" y="14079"/>
                  </a:cubicBezTo>
                  <a:cubicBezTo>
                    <a:pt x="12069" y="14158"/>
                    <a:pt x="12012" y="14226"/>
                    <a:pt x="11945" y="14305"/>
                  </a:cubicBezTo>
                  <a:cubicBezTo>
                    <a:pt x="11877" y="14384"/>
                    <a:pt x="11809" y="14452"/>
                    <a:pt x="11753" y="14530"/>
                  </a:cubicBezTo>
                  <a:cubicBezTo>
                    <a:pt x="11708" y="14587"/>
                    <a:pt x="11663" y="14632"/>
                    <a:pt x="11629" y="14688"/>
                  </a:cubicBezTo>
                  <a:cubicBezTo>
                    <a:pt x="11550" y="14801"/>
                    <a:pt x="11482" y="14926"/>
                    <a:pt x="11425" y="15050"/>
                  </a:cubicBezTo>
                  <a:cubicBezTo>
                    <a:pt x="11380" y="15152"/>
                    <a:pt x="11347" y="15253"/>
                    <a:pt x="11312" y="15366"/>
                  </a:cubicBezTo>
                  <a:cubicBezTo>
                    <a:pt x="11302" y="15411"/>
                    <a:pt x="11290" y="15456"/>
                    <a:pt x="11279" y="15513"/>
                  </a:cubicBezTo>
                  <a:lnTo>
                    <a:pt x="11245" y="15649"/>
                  </a:lnTo>
                  <a:cubicBezTo>
                    <a:pt x="11234" y="15694"/>
                    <a:pt x="11234" y="15750"/>
                    <a:pt x="11222" y="15795"/>
                  </a:cubicBezTo>
                  <a:cubicBezTo>
                    <a:pt x="11211" y="15817"/>
                    <a:pt x="11211" y="15840"/>
                    <a:pt x="11200" y="15863"/>
                  </a:cubicBezTo>
                  <a:cubicBezTo>
                    <a:pt x="11189" y="15885"/>
                    <a:pt x="11189" y="15908"/>
                    <a:pt x="11177" y="15930"/>
                  </a:cubicBezTo>
                  <a:cubicBezTo>
                    <a:pt x="11166" y="15965"/>
                    <a:pt x="11154" y="15987"/>
                    <a:pt x="11144" y="16021"/>
                  </a:cubicBezTo>
                  <a:cubicBezTo>
                    <a:pt x="11121" y="16055"/>
                    <a:pt x="11098" y="16088"/>
                    <a:pt x="11087" y="16123"/>
                  </a:cubicBezTo>
                  <a:cubicBezTo>
                    <a:pt x="11064" y="16168"/>
                    <a:pt x="11042" y="16213"/>
                    <a:pt x="11008" y="16258"/>
                  </a:cubicBezTo>
                  <a:cubicBezTo>
                    <a:pt x="10974" y="16314"/>
                    <a:pt x="10940" y="16371"/>
                    <a:pt x="10895" y="16427"/>
                  </a:cubicBezTo>
                  <a:cubicBezTo>
                    <a:pt x="10873" y="16450"/>
                    <a:pt x="10850" y="16484"/>
                    <a:pt x="10816" y="16517"/>
                  </a:cubicBezTo>
                  <a:cubicBezTo>
                    <a:pt x="10805" y="16540"/>
                    <a:pt x="10782" y="16563"/>
                    <a:pt x="10760" y="16585"/>
                  </a:cubicBezTo>
                  <a:lnTo>
                    <a:pt x="10760" y="16597"/>
                  </a:lnTo>
                  <a:lnTo>
                    <a:pt x="10748" y="16597"/>
                  </a:lnTo>
                  <a:cubicBezTo>
                    <a:pt x="10748" y="16608"/>
                    <a:pt x="10737" y="16619"/>
                    <a:pt x="10725" y="16619"/>
                  </a:cubicBezTo>
                  <a:lnTo>
                    <a:pt x="10725" y="16630"/>
                  </a:lnTo>
                  <a:cubicBezTo>
                    <a:pt x="10715" y="16630"/>
                    <a:pt x="10715" y="16642"/>
                    <a:pt x="10715" y="16642"/>
                  </a:cubicBezTo>
                  <a:cubicBezTo>
                    <a:pt x="10703" y="16653"/>
                    <a:pt x="10692" y="16675"/>
                    <a:pt x="10669" y="16687"/>
                  </a:cubicBezTo>
                  <a:cubicBezTo>
                    <a:pt x="10624" y="16743"/>
                    <a:pt x="10567" y="16811"/>
                    <a:pt x="10511" y="16879"/>
                  </a:cubicBezTo>
                  <a:cubicBezTo>
                    <a:pt x="10466" y="16936"/>
                    <a:pt x="10432" y="16992"/>
                    <a:pt x="10387" y="17048"/>
                  </a:cubicBezTo>
                  <a:cubicBezTo>
                    <a:pt x="10376" y="17071"/>
                    <a:pt x="10376" y="17082"/>
                    <a:pt x="10364" y="17094"/>
                  </a:cubicBezTo>
                  <a:lnTo>
                    <a:pt x="10364" y="17082"/>
                  </a:lnTo>
                  <a:cubicBezTo>
                    <a:pt x="10353" y="17104"/>
                    <a:pt x="10342" y="17127"/>
                    <a:pt x="10331" y="17139"/>
                  </a:cubicBezTo>
                  <a:lnTo>
                    <a:pt x="10331" y="17150"/>
                  </a:lnTo>
                  <a:lnTo>
                    <a:pt x="10296" y="17184"/>
                  </a:lnTo>
                  <a:cubicBezTo>
                    <a:pt x="10299" y="17184"/>
                    <a:pt x="10301" y="17184"/>
                    <a:pt x="10302" y="17183"/>
                  </a:cubicBezTo>
                  <a:lnTo>
                    <a:pt x="10302" y="17183"/>
                  </a:lnTo>
                  <a:cubicBezTo>
                    <a:pt x="10258" y="17258"/>
                    <a:pt x="10204" y="17323"/>
                    <a:pt x="10150" y="17398"/>
                  </a:cubicBezTo>
                  <a:cubicBezTo>
                    <a:pt x="10105" y="17466"/>
                    <a:pt x="10048" y="17523"/>
                    <a:pt x="9992" y="17590"/>
                  </a:cubicBezTo>
                  <a:cubicBezTo>
                    <a:pt x="9867" y="17726"/>
                    <a:pt x="9732" y="17850"/>
                    <a:pt x="9608" y="17985"/>
                  </a:cubicBezTo>
                  <a:cubicBezTo>
                    <a:pt x="9484" y="18132"/>
                    <a:pt x="9371" y="18279"/>
                    <a:pt x="9247" y="18426"/>
                  </a:cubicBezTo>
                  <a:lnTo>
                    <a:pt x="9247" y="18414"/>
                  </a:lnTo>
                  <a:lnTo>
                    <a:pt x="9235" y="18426"/>
                  </a:lnTo>
                  <a:cubicBezTo>
                    <a:pt x="9235" y="18437"/>
                    <a:pt x="9224" y="18448"/>
                    <a:pt x="9213" y="18459"/>
                  </a:cubicBezTo>
                  <a:cubicBezTo>
                    <a:pt x="9157" y="18527"/>
                    <a:pt x="9100" y="18584"/>
                    <a:pt x="9032" y="18640"/>
                  </a:cubicBezTo>
                  <a:cubicBezTo>
                    <a:pt x="8987" y="18697"/>
                    <a:pt x="8942" y="18742"/>
                    <a:pt x="8896" y="18787"/>
                  </a:cubicBezTo>
                  <a:cubicBezTo>
                    <a:pt x="8908" y="18742"/>
                    <a:pt x="8931" y="18697"/>
                    <a:pt x="8953" y="18662"/>
                  </a:cubicBezTo>
                  <a:cubicBezTo>
                    <a:pt x="8964" y="18606"/>
                    <a:pt x="8976" y="18561"/>
                    <a:pt x="8999" y="18504"/>
                  </a:cubicBezTo>
                  <a:lnTo>
                    <a:pt x="9032" y="18369"/>
                  </a:lnTo>
                  <a:lnTo>
                    <a:pt x="9066" y="18233"/>
                  </a:lnTo>
                  <a:cubicBezTo>
                    <a:pt x="9134" y="17952"/>
                    <a:pt x="9190" y="17658"/>
                    <a:pt x="9247" y="17365"/>
                  </a:cubicBezTo>
                  <a:lnTo>
                    <a:pt x="9247" y="17353"/>
                  </a:lnTo>
                  <a:lnTo>
                    <a:pt x="9247" y="17342"/>
                  </a:lnTo>
                  <a:cubicBezTo>
                    <a:pt x="9247" y="17330"/>
                    <a:pt x="9247" y="17319"/>
                    <a:pt x="9258" y="17308"/>
                  </a:cubicBezTo>
                  <a:lnTo>
                    <a:pt x="9258" y="17285"/>
                  </a:lnTo>
                  <a:cubicBezTo>
                    <a:pt x="9258" y="17263"/>
                    <a:pt x="9269" y="17252"/>
                    <a:pt x="9269" y="17240"/>
                  </a:cubicBezTo>
                  <a:lnTo>
                    <a:pt x="9269" y="17217"/>
                  </a:lnTo>
                  <a:lnTo>
                    <a:pt x="9303" y="17082"/>
                  </a:lnTo>
                  <a:lnTo>
                    <a:pt x="9303" y="17094"/>
                  </a:lnTo>
                  <a:cubicBezTo>
                    <a:pt x="9325" y="16981"/>
                    <a:pt x="9337" y="16879"/>
                    <a:pt x="9348" y="16766"/>
                  </a:cubicBezTo>
                  <a:cubicBezTo>
                    <a:pt x="9371" y="16630"/>
                    <a:pt x="9382" y="16484"/>
                    <a:pt x="9393" y="16349"/>
                  </a:cubicBezTo>
                  <a:cubicBezTo>
                    <a:pt x="9405" y="16190"/>
                    <a:pt x="9416" y="16043"/>
                    <a:pt x="9428" y="15897"/>
                  </a:cubicBezTo>
                  <a:cubicBezTo>
                    <a:pt x="9438" y="15817"/>
                    <a:pt x="9438" y="15739"/>
                    <a:pt x="9438" y="15671"/>
                  </a:cubicBezTo>
                  <a:lnTo>
                    <a:pt x="9438" y="15637"/>
                  </a:lnTo>
                  <a:cubicBezTo>
                    <a:pt x="9450" y="15558"/>
                    <a:pt x="9461" y="15490"/>
                    <a:pt x="9473" y="15411"/>
                  </a:cubicBezTo>
                  <a:cubicBezTo>
                    <a:pt x="9473" y="15388"/>
                    <a:pt x="9484" y="15378"/>
                    <a:pt x="9484" y="15355"/>
                  </a:cubicBezTo>
                  <a:cubicBezTo>
                    <a:pt x="9495" y="15332"/>
                    <a:pt x="9495" y="15310"/>
                    <a:pt x="9506" y="15287"/>
                  </a:cubicBezTo>
                  <a:lnTo>
                    <a:pt x="9506" y="15298"/>
                  </a:lnTo>
                  <a:cubicBezTo>
                    <a:pt x="9506" y="15287"/>
                    <a:pt x="9518" y="15265"/>
                    <a:pt x="9518" y="15253"/>
                  </a:cubicBezTo>
                  <a:cubicBezTo>
                    <a:pt x="9529" y="15242"/>
                    <a:pt x="9529" y="15220"/>
                    <a:pt x="9529" y="15208"/>
                  </a:cubicBezTo>
                  <a:cubicBezTo>
                    <a:pt x="9551" y="15163"/>
                    <a:pt x="9574" y="15107"/>
                    <a:pt x="9586" y="15050"/>
                  </a:cubicBezTo>
                  <a:cubicBezTo>
                    <a:pt x="9607" y="15008"/>
                    <a:pt x="9617" y="14956"/>
                    <a:pt x="9637" y="14903"/>
                  </a:cubicBezTo>
                  <a:lnTo>
                    <a:pt x="9637" y="14903"/>
                  </a:lnTo>
                  <a:cubicBezTo>
                    <a:pt x="9636" y="14903"/>
                    <a:pt x="9634" y="14903"/>
                    <a:pt x="9631" y="14903"/>
                  </a:cubicBezTo>
                  <a:cubicBezTo>
                    <a:pt x="9653" y="14847"/>
                    <a:pt x="9676" y="14791"/>
                    <a:pt x="9698" y="14723"/>
                  </a:cubicBezTo>
                  <a:lnTo>
                    <a:pt x="9698" y="14711"/>
                  </a:lnTo>
                  <a:cubicBezTo>
                    <a:pt x="9698" y="14711"/>
                    <a:pt x="9709" y="14711"/>
                    <a:pt x="9709" y="14700"/>
                  </a:cubicBezTo>
                  <a:lnTo>
                    <a:pt x="9709" y="14688"/>
                  </a:lnTo>
                  <a:lnTo>
                    <a:pt x="9709" y="14678"/>
                  </a:lnTo>
                  <a:lnTo>
                    <a:pt x="9721" y="14678"/>
                  </a:lnTo>
                  <a:lnTo>
                    <a:pt x="9721" y="14666"/>
                  </a:lnTo>
                  <a:lnTo>
                    <a:pt x="9721" y="14643"/>
                  </a:lnTo>
                  <a:cubicBezTo>
                    <a:pt x="9732" y="14632"/>
                    <a:pt x="9732" y="14632"/>
                    <a:pt x="9732" y="14621"/>
                  </a:cubicBezTo>
                  <a:lnTo>
                    <a:pt x="9732" y="14632"/>
                  </a:lnTo>
                  <a:lnTo>
                    <a:pt x="9800" y="14429"/>
                  </a:lnTo>
                  <a:cubicBezTo>
                    <a:pt x="9811" y="14395"/>
                    <a:pt x="9834" y="14350"/>
                    <a:pt x="9845" y="14316"/>
                  </a:cubicBezTo>
                  <a:cubicBezTo>
                    <a:pt x="9857" y="14271"/>
                    <a:pt x="9867" y="14237"/>
                    <a:pt x="9867" y="14203"/>
                  </a:cubicBezTo>
                  <a:cubicBezTo>
                    <a:pt x="9879" y="14181"/>
                    <a:pt x="9879" y="14169"/>
                    <a:pt x="9879" y="14147"/>
                  </a:cubicBezTo>
                  <a:cubicBezTo>
                    <a:pt x="9890" y="14136"/>
                    <a:pt x="9890" y="14113"/>
                    <a:pt x="9890" y="14091"/>
                  </a:cubicBezTo>
                  <a:cubicBezTo>
                    <a:pt x="9913" y="13988"/>
                    <a:pt x="9913" y="13887"/>
                    <a:pt x="9902" y="13785"/>
                  </a:cubicBezTo>
                  <a:cubicBezTo>
                    <a:pt x="9890" y="13684"/>
                    <a:pt x="9857" y="13582"/>
                    <a:pt x="9800" y="13503"/>
                  </a:cubicBezTo>
                  <a:cubicBezTo>
                    <a:pt x="9732" y="13424"/>
                    <a:pt x="9653" y="13356"/>
                    <a:pt x="9563" y="13334"/>
                  </a:cubicBezTo>
                  <a:cubicBezTo>
                    <a:pt x="9513" y="13315"/>
                    <a:pt x="9457" y="13307"/>
                    <a:pt x="9401" y="13307"/>
                  </a:cubicBezTo>
                  <a:cubicBezTo>
                    <a:pt x="9356" y="13307"/>
                    <a:pt x="9310" y="13313"/>
                    <a:pt x="9269" y="13323"/>
                  </a:cubicBezTo>
                  <a:cubicBezTo>
                    <a:pt x="9167" y="13356"/>
                    <a:pt x="9077" y="13413"/>
                    <a:pt x="9009" y="13492"/>
                  </a:cubicBezTo>
                  <a:cubicBezTo>
                    <a:pt x="8942" y="13559"/>
                    <a:pt x="8874" y="13639"/>
                    <a:pt x="8840" y="13740"/>
                  </a:cubicBezTo>
                  <a:cubicBezTo>
                    <a:pt x="8806" y="13830"/>
                    <a:pt x="8806" y="13921"/>
                    <a:pt x="8829" y="14011"/>
                  </a:cubicBezTo>
                  <a:cubicBezTo>
                    <a:pt x="8840" y="14034"/>
                    <a:pt x="8840" y="14056"/>
                    <a:pt x="8851" y="14079"/>
                  </a:cubicBezTo>
                  <a:cubicBezTo>
                    <a:pt x="8851" y="14101"/>
                    <a:pt x="8863" y="14113"/>
                    <a:pt x="8863" y="14136"/>
                  </a:cubicBezTo>
                  <a:cubicBezTo>
                    <a:pt x="8874" y="14169"/>
                    <a:pt x="8886" y="14203"/>
                    <a:pt x="8896" y="14226"/>
                  </a:cubicBezTo>
                  <a:cubicBezTo>
                    <a:pt x="8931" y="14305"/>
                    <a:pt x="8964" y="14372"/>
                    <a:pt x="8999" y="14452"/>
                  </a:cubicBezTo>
                  <a:cubicBezTo>
                    <a:pt x="9032" y="14520"/>
                    <a:pt x="9055" y="14576"/>
                    <a:pt x="9089" y="14643"/>
                  </a:cubicBezTo>
                  <a:cubicBezTo>
                    <a:pt x="9122" y="14711"/>
                    <a:pt x="9157" y="14779"/>
                    <a:pt x="9179" y="14847"/>
                  </a:cubicBezTo>
                  <a:cubicBezTo>
                    <a:pt x="9202" y="14914"/>
                    <a:pt x="9224" y="14982"/>
                    <a:pt x="9235" y="15050"/>
                  </a:cubicBezTo>
                  <a:cubicBezTo>
                    <a:pt x="9247" y="15117"/>
                    <a:pt x="9269" y="15185"/>
                    <a:pt x="9280" y="15253"/>
                  </a:cubicBezTo>
                  <a:lnTo>
                    <a:pt x="9280" y="15242"/>
                  </a:lnTo>
                  <a:cubicBezTo>
                    <a:pt x="9280" y="15265"/>
                    <a:pt x="9292" y="15276"/>
                    <a:pt x="9292" y="15298"/>
                  </a:cubicBezTo>
                  <a:lnTo>
                    <a:pt x="9292" y="15310"/>
                  </a:lnTo>
                  <a:cubicBezTo>
                    <a:pt x="9280" y="15343"/>
                    <a:pt x="9280" y="15378"/>
                    <a:pt x="9280" y="15411"/>
                  </a:cubicBezTo>
                  <a:cubicBezTo>
                    <a:pt x="9269" y="15479"/>
                    <a:pt x="9280" y="15558"/>
                    <a:pt x="9280" y="15626"/>
                  </a:cubicBezTo>
                  <a:cubicBezTo>
                    <a:pt x="9280" y="15659"/>
                    <a:pt x="9303" y="15694"/>
                    <a:pt x="9325" y="15705"/>
                  </a:cubicBezTo>
                  <a:cubicBezTo>
                    <a:pt x="9325" y="15817"/>
                    <a:pt x="9325" y="15930"/>
                    <a:pt x="9315" y="16055"/>
                  </a:cubicBezTo>
                  <a:cubicBezTo>
                    <a:pt x="9315" y="16088"/>
                    <a:pt x="9315" y="16123"/>
                    <a:pt x="9303" y="16168"/>
                  </a:cubicBezTo>
                  <a:lnTo>
                    <a:pt x="9303" y="16246"/>
                  </a:lnTo>
                  <a:lnTo>
                    <a:pt x="9303" y="16258"/>
                  </a:lnTo>
                  <a:lnTo>
                    <a:pt x="9303" y="16281"/>
                  </a:lnTo>
                  <a:lnTo>
                    <a:pt x="9303" y="16292"/>
                  </a:lnTo>
                  <a:lnTo>
                    <a:pt x="9303" y="16303"/>
                  </a:lnTo>
                  <a:lnTo>
                    <a:pt x="9303" y="16326"/>
                  </a:lnTo>
                  <a:cubicBezTo>
                    <a:pt x="9292" y="16326"/>
                    <a:pt x="9292" y="16337"/>
                    <a:pt x="9292" y="16337"/>
                  </a:cubicBezTo>
                  <a:lnTo>
                    <a:pt x="9292" y="16349"/>
                  </a:lnTo>
                  <a:lnTo>
                    <a:pt x="9292" y="16359"/>
                  </a:lnTo>
                  <a:lnTo>
                    <a:pt x="9292" y="16472"/>
                  </a:lnTo>
                  <a:cubicBezTo>
                    <a:pt x="9280" y="16619"/>
                    <a:pt x="9269" y="16755"/>
                    <a:pt x="9247" y="16901"/>
                  </a:cubicBezTo>
                  <a:cubicBezTo>
                    <a:pt x="9224" y="17048"/>
                    <a:pt x="9190" y="17195"/>
                    <a:pt x="9157" y="17342"/>
                  </a:cubicBezTo>
                  <a:cubicBezTo>
                    <a:pt x="9145" y="17443"/>
                    <a:pt x="9122" y="17545"/>
                    <a:pt x="9111" y="17646"/>
                  </a:cubicBezTo>
                  <a:cubicBezTo>
                    <a:pt x="9089" y="17759"/>
                    <a:pt x="9066" y="17872"/>
                    <a:pt x="9044" y="17974"/>
                  </a:cubicBezTo>
                  <a:lnTo>
                    <a:pt x="9044" y="17985"/>
                  </a:lnTo>
                  <a:cubicBezTo>
                    <a:pt x="9032" y="18019"/>
                    <a:pt x="9032" y="18053"/>
                    <a:pt x="9021" y="18087"/>
                  </a:cubicBezTo>
                  <a:cubicBezTo>
                    <a:pt x="9009" y="18177"/>
                    <a:pt x="8987" y="18268"/>
                    <a:pt x="8964" y="18346"/>
                  </a:cubicBezTo>
                  <a:cubicBezTo>
                    <a:pt x="8942" y="18448"/>
                    <a:pt x="8908" y="18550"/>
                    <a:pt x="8874" y="18640"/>
                  </a:cubicBezTo>
                  <a:cubicBezTo>
                    <a:pt x="8863" y="18697"/>
                    <a:pt x="8840" y="18753"/>
                    <a:pt x="8818" y="18810"/>
                  </a:cubicBezTo>
                  <a:cubicBezTo>
                    <a:pt x="8806" y="18832"/>
                    <a:pt x="8795" y="18855"/>
                    <a:pt x="8773" y="18866"/>
                  </a:cubicBezTo>
                  <a:cubicBezTo>
                    <a:pt x="8773" y="18877"/>
                    <a:pt x="8761" y="18888"/>
                    <a:pt x="8750" y="18900"/>
                  </a:cubicBezTo>
                  <a:cubicBezTo>
                    <a:pt x="8750" y="18911"/>
                    <a:pt x="8738" y="18923"/>
                    <a:pt x="8738" y="18933"/>
                  </a:cubicBezTo>
                  <a:lnTo>
                    <a:pt x="8660" y="19013"/>
                  </a:lnTo>
                  <a:cubicBezTo>
                    <a:pt x="8592" y="19081"/>
                    <a:pt x="8524" y="19159"/>
                    <a:pt x="8457" y="19227"/>
                  </a:cubicBezTo>
                  <a:lnTo>
                    <a:pt x="8457" y="19239"/>
                  </a:lnTo>
                  <a:cubicBezTo>
                    <a:pt x="8355" y="19340"/>
                    <a:pt x="8264" y="19453"/>
                    <a:pt x="8174" y="19566"/>
                  </a:cubicBezTo>
                  <a:cubicBezTo>
                    <a:pt x="8118" y="19623"/>
                    <a:pt x="8073" y="19679"/>
                    <a:pt x="8016" y="19735"/>
                  </a:cubicBezTo>
                  <a:lnTo>
                    <a:pt x="8028" y="19735"/>
                  </a:lnTo>
                  <a:cubicBezTo>
                    <a:pt x="8016" y="19735"/>
                    <a:pt x="8016" y="19746"/>
                    <a:pt x="8016" y="19746"/>
                  </a:cubicBezTo>
                  <a:lnTo>
                    <a:pt x="8005" y="19746"/>
                  </a:lnTo>
                  <a:lnTo>
                    <a:pt x="7835" y="19950"/>
                  </a:lnTo>
                  <a:lnTo>
                    <a:pt x="7824" y="19961"/>
                  </a:lnTo>
                  <a:cubicBezTo>
                    <a:pt x="7779" y="20006"/>
                    <a:pt x="7734" y="20062"/>
                    <a:pt x="7700" y="20119"/>
                  </a:cubicBezTo>
                  <a:cubicBezTo>
                    <a:pt x="7677" y="20142"/>
                    <a:pt x="7644" y="20175"/>
                    <a:pt x="7632" y="20198"/>
                  </a:cubicBezTo>
                  <a:cubicBezTo>
                    <a:pt x="7587" y="20255"/>
                    <a:pt x="7553" y="20311"/>
                    <a:pt x="7519" y="20356"/>
                  </a:cubicBezTo>
                  <a:lnTo>
                    <a:pt x="7451" y="20458"/>
                  </a:lnTo>
                  <a:cubicBezTo>
                    <a:pt x="7429" y="20503"/>
                    <a:pt x="7395" y="20548"/>
                    <a:pt x="7361" y="20593"/>
                  </a:cubicBezTo>
                  <a:lnTo>
                    <a:pt x="7226" y="20830"/>
                  </a:lnTo>
                  <a:cubicBezTo>
                    <a:pt x="7192" y="20887"/>
                    <a:pt x="7158" y="20955"/>
                    <a:pt x="7124" y="21011"/>
                  </a:cubicBezTo>
                  <a:cubicBezTo>
                    <a:pt x="7113" y="21045"/>
                    <a:pt x="7102" y="21068"/>
                    <a:pt x="7079" y="21090"/>
                  </a:cubicBezTo>
                  <a:cubicBezTo>
                    <a:pt x="7034" y="21203"/>
                    <a:pt x="6977" y="21304"/>
                    <a:pt x="6921" y="21417"/>
                  </a:cubicBezTo>
                  <a:cubicBezTo>
                    <a:pt x="6876" y="21497"/>
                    <a:pt x="6842" y="21575"/>
                    <a:pt x="6797" y="21655"/>
                  </a:cubicBezTo>
                  <a:cubicBezTo>
                    <a:pt x="6786" y="21700"/>
                    <a:pt x="6763" y="21745"/>
                    <a:pt x="6741" y="21790"/>
                  </a:cubicBezTo>
                  <a:cubicBezTo>
                    <a:pt x="6718" y="21813"/>
                    <a:pt x="6695" y="21835"/>
                    <a:pt x="6684" y="21858"/>
                  </a:cubicBezTo>
                  <a:lnTo>
                    <a:pt x="6673" y="21869"/>
                  </a:lnTo>
                  <a:cubicBezTo>
                    <a:pt x="6695" y="21474"/>
                    <a:pt x="6706" y="21090"/>
                    <a:pt x="6729" y="20695"/>
                  </a:cubicBezTo>
                  <a:cubicBezTo>
                    <a:pt x="6808" y="19724"/>
                    <a:pt x="6909" y="18753"/>
                    <a:pt x="7000" y="17771"/>
                  </a:cubicBezTo>
                  <a:cubicBezTo>
                    <a:pt x="7079" y="16969"/>
                    <a:pt x="7147" y="16156"/>
                    <a:pt x="7192" y="15355"/>
                  </a:cubicBezTo>
                  <a:cubicBezTo>
                    <a:pt x="7215" y="14937"/>
                    <a:pt x="7237" y="14508"/>
                    <a:pt x="7237" y="14091"/>
                  </a:cubicBezTo>
                  <a:cubicBezTo>
                    <a:pt x="7248" y="13684"/>
                    <a:pt x="7248" y="13278"/>
                    <a:pt x="7237" y="12871"/>
                  </a:cubicBezTo>
                  <a:cubicBezTo>
                    <a:pt x="7237" y="12736"/>
                    <a:pt x="7226" y="12611"/>
                    <a:pt x="7215" y="12476"/>
                  </a:cubicBezTo>
                  <a:cubicBezTo>
                    <a:pt x="7226" y="12453"/>
                    <a:pt x="7226" y="12420"/>
                    <a:pt x="7237" y="12397"/>
                  </a:cubicBezTo>
                  <a:lnTo>
                    <a:pt x="7226" y="12397"/>
                  </a:lnTo>
                  <a:cubicBezTo>
                    <a:pt x="7248" y="12307"/>
                    <a:pt x="7271" y="12216"/>
                    <a:pt x="7282" y="12137"/>
                  </a:cubicBezTo>
                  <a:cubicBezTo>
                    <a:pt x="7305" y="12036"/>
                    <a:pt x="7328" y="11946"/>
                    <a:pt x="7350" y="11855"/>
                  </a:cubicBezTo>
                  <a:cubicBezTo>
                    <a:pt x="7373" y="11787"/>
                    <a:pt x="7395" y="11708"/>
                    <a:pt x="7406" y="11640"/>
                  </a:cubicBezTo>
                  <a:lnTo>
                    <a:pt x="7474" y="11437"/>
                  </a:lnTo>
                  <a:cubicBezTo>
                    <a:pt x="7497" y="11347"/>
                    <a:pt x="7531" y="11256"/>
                    <a:pt x="7553" y="11166"/>
                  </a:cubicBezTo>
                  <a:cubicBezTo>
                    <a:pt x="7587" y="11076"/>
                    <a:pt x="7632" y="10975"/>
                    <a:pt x="7666" y="10873"/>
                  </a:cubicBezTo>
                  <a:cubicBezTo>
                    <a:pt x="7689" y="10794"/>
                    <a:pt x="7722" y="10704"/>
                    <a:pt x="7757" y="10624"/>
                  </a:cubicBezTo>
                  <a:cubicBezTo>
                    <a:pt x="7767" y="10591"/>
                    <a:pt x="7790" y="10568"/>
                    <a:pt x="7802" y="10534"/>
                  </a:cubicBezTo>
                  <a:cubicBezTo>
                    <a:pt x="7813" y="10500"/>
                    <a:pt x="7835" y="10455"/>
                    <a:pt x="7847" y="10421"/>
                  </a:cubicBezTo>
                  <a:cubicBezTo>
                    <a:pt x="7870" y="10388"/>
                    <a:pt x="7880" y="10353"/>
                    <a:pt x="7903" y="10331"/>
                  </a:cubicBezTo>
                  <a:cubicBezTo>
                    <a:pt x="7915" y="10297"/>
                    <a:pt x="7926" y="10263"/>
                    <a:pt x="7948" y="10240"/>
                  </a:cubicBezTo>
                  <a:cubicBezTo>
                    <a:pt x="7960" y="10229"/>
                    <a:pt x="7971" y="10207"/>
                    <a:pt x="7982" y="10184"/>
                  </a:cubicBezTo>
                  <a:cubicBezTo>
                    <a:pt x="7982" y="10195"/>
                    <a:pt x="7993" y="10195"/>
                    <a:pt x="8005" y="10195"/>
                  </a:cubicBezTo>
                  <a:cubicBezTo>
                    <a:pt x="8028" y="10195"/>
                    <a:pt x="8038" y="10173"/>
                    <a:pt x="8038" y="10150"/>
                  </a:cubicBezTo>
                  <a:lnTo>
                    <a:pt x="8038" y="10139"/>
                  </a:lnTo>
                  <a:cubicBezTo>
                    <a:pt x="8050" y="10139"/>
                    <a:pt x="8050" y="10139"/>
                    <a:pt x="8050" y="10127"/>
                  </a:cubicBezTo>
                  <a:cubicBezTo>
                    <a:pt x="8050" y="10117"/>
                    <a:pt x="8061" y="10105"/>
                    <a:pt x="8073" y="10094"/>
                  </a:cubicBezTo>
                  <a:cubicBezTo>
                    <a:pt x="8084" y="10071"/>
                    <a:pt x="8095" y="10049"/>
                    <a:pt x="8118" y="10037"/>
                  </a:cubicBezTo>
                  <a:lnTo>
                    <a:pt x="8186" y="9969"/>
                  </a:lnTo>
                  <a:cubicBezTo>
                    <a:pt x="8219" y="9947"/>
                    <a:pt x="8253" y="9913"/>
                    <a:pt x="8287" y="9891"/>
                  </a:cubicBezTo>
                  <a:lnTo>
                    <a:pt x="8457" y="9789"/>
                  </a:lnTo>
                  <a:cubicBezTo>
                    <a:pt x="8547" y="9744"/>
                    <a:pt x="8637" y="9710"/>
                    <a:pt x="8728" y="9676"/>
                  </a:cubicBezTo>
                  <a:cubicBezTo>
                    <a:pt x="8851" y="9631"/>
                    <a:pt x="8964" y="9597"/>
                    <a:pt x="9089" y="9575"/>
                  </a:cubicBezTo>
                  <a:cubicBezTo>
                    <a:pt x="9179" y="9563"/>
                    <a:pt x="9269" y="9540"/>
                    <a:pt x="9360" y="9540"/>
                  </a:cubicBezTo>
                  <a:cubicBezTo>
                    <a:pt x="9416" y="9529"/>
                    <a:pt x="9473" y="9518"/>
                    <a:pt x="9529" y="9518"/>
                  </a:cubicBezTo>
                  <a:cubicBezTo>
                    <a:pt x="9608" y="9507"/>
                    <a:pt x="9698" y="9507"/>
                    <a:pt x="9777" y="9495"/>
                  </a:cubicBezTo>
                  <a:lnTo>
                    <a:pt x="9992" y="9495"/>
                  </a:lnTo>
                  <a:cubicBezTo>
                    <a:pt x="10071" y="9484"/>
                    <a:pt x="10150" y="9484"/>
                    <a:pt x="10240" y="9484"/>
                  </a:cubicBezTo>
                  <a:cubicBezTo>
                    <a:pt x="10274" y="9484"/>
                    <a:pt x="10308" y="9484"/>
                    <a:pt x="10353" y="9473"/>
                  </a:cubicBezTo>
                  <a:cubicBezTo>
                    <a:pt x="10398" y="9518"/>
                    <a:pt x="10444" y="9552"/>
                    <a:pt x="10489" y="9585"/>
                  </a:cubicBezTo>
                  <a:lnTo>
                    <a:pt x="10567" y="9665"/>
                  </a:lnTo>
                  <a:cubicBezTo>
                    <a:pt x="10602" y="9698"/>
                    <a:pt x="10647" y="9721"/>
                    <a:pt x="10680" y="9744"/>
                  </a:cubicBezTo>
                  <a:cubicBezTo>
                    <a:pt x="10748" y="9789"/>
                    <a:pt x="10816" y="9834"/>
                    <a:pt x="10895" y="9868"/>
                  </a:cubicBezTo>
                  <a:cubicBezTo>
                    <a:pt x="10974" y="9913"/>
                    <a:pt x="11053" y="9947"/>
                    <a:pt x="11132" y="9981"/>
                  </a:cubicBezTo>
                  <a:cubicBezTo>
                    <a:pt x="11211" y="10014"/>
                    <a:pt x="11302" y="10049"/>
                    <a:pt x="11380" y="10071"/>
                  </a:cubicBezTo>
                  <a:cubicBezTo>
                    <a:pt x="11460" y="10105"/>
                    <a:pt x="11538" y="10127"/>
                    <a:pt x="11629" y="10139"/>
                  </a:cubicBezTo>
                  <a:cubicBezTo>
                    <a:pt x="11776" y="10184"/>
                    <a:pt x="11945" y="10218"/>
                    <a:pt x="12103" y="10218"/>
                  </a:cubicBezTo>
                  <a:lnTo>
                    <a:pt x="12182" y="10218"/>
                  </a:lnTo>
                  <a:cubicBezTo>
                    <a:pt x="12295" y="10207"/>
                    <a:pt x="12419" y="10184"/>
                    <a:pt x="12521" y="10139"/>
                  </a:cubicBezTo>
                  <a:cubicBezTo>
                    <a:pt x="12634" y="10094"/>
                    <a:pt x="12735" y="10037"/>
                    <a:pt x="12803" y="9947"/>
                  </a:cubicBezTo>
                  <a:cubicBezTo>
                    <a:pt x="12882" y="9856"/>
                    <a:pt x="12927" y="9744"/>
                    <a:pt x="12961" y="9631"/>
                  </a:cubicBezTo>
                  <a:lnTo>
                    <a:pt x="12995" y="9462"/>
                  </a:lnTo>
                  <a:cubicBezTo>
                    <a:pt x="12995" y="9405"/>
                    <a:pt x="12995" y="9349"/>
                    <a:pt x="12983" y="9304"/>
                  </a:cubicBezTo>
                  <a:cubicBezTo>
                    <a:pt x="12973" y="9224"/>
                    <a:pt x="12950" y="9156"/>
                    <a:pt x="12927" y="9089"/>
                  </a:cubicBezTo>
                  <a:cubicBezTo>
                    <a:pt x="12893" y="9033"/>
                    <a:pt x="12870" y="8976"/>
                    <a:pt x="12837" y="8920"/>
                  </a:cubicBezTo>
                  <a:cubicBezTo>
                    <a:pt x="12769" y="8807"/>
                    <a:pt x="12667" y="8717"/>
                    <a:pt x="12554" y="8649"/>
                  </a:cubicBezTo>
                  <a:cubicBezTo>
                    <a:pt x="12431" y="8592"/>
                    <a:pt x="12306" y="8547"/>
                    <a:pt x="12170" y="8547"/>
                  </a:cubicBezTo>
                  <a:cubicBezTo>
                    <a:pt x="12024" y="8547"/>
                    <a:pt x="11889" y="8569"/>
                    <a:pt x="11764" y="8615"/>
                  </a:cubicBezTo>
                  <a:cubicBezTo>
                    <a:pt x="11618" y="8671"/>
                    <a:pt x="11493" y="8739"/>
                    <a:pt x="11369" y="8818"/>
                  </a:cubicBezTo>
                  <a:cubicBezTo>
                    <a:pt x="11312" y="8852"/>
                    <a:pt x="11256" y="8897"/>
                    <a:pt x="11200" y="8931"/>
                  </a:cubicBezTo>
                  <a:cubicBezTo>
                    <a:pt x="11087" y="9010"/>
                    <a:pt x="10986" y="9111"/>
                    <a:pt x="10873" y="9191"/>
                  </a:cubicBezTo>
                  <a:cubicBezTo>
                    <a:pt x="10861" y="9202"/>
                    <a:pt x="10850" y="9202"/>
                    <a:pt x="10838" y="9213"/>
                  </a:cubicBezTo>
                  <a:cubicBezTo>
                    <a:pt x="10827" y="9213"/>
                    <a:pt x="10816" y="9224"/>
                    <a:pt x="10805" y="9224"/>
                  </a:cubicBezTo>
                  <a:cubicBezTo>
                    <a:pt x="10793" y="9236"/>
                    <a:pt x="10782" y="9236"/>
                    <a:pt x="10771" y="9236"/>
                  </a:cubicBezTo>
                  <a:cubicBezTo>
                    <a:pt x="10680" y="9247"/>
                    <a:pt x="10602" y="9259"/>
                    <a:pt x="10511" y="9269"/>
                  </a:cubicBezTo>
                  <a:cubicBezTo>
                    <a:pt x="10454" y="9281"/>
                    <a:pt x="10387" y="9281"/>
                    <a:pt x="10331" y="9292"/>
                  </a:cubicBezTo>
                  <a:cubicBezTo>
                    <a:pt x="10183" y="9304"/>
                    <a:pt x="10048" y="9315"/>
                    <a:pt x="9902" y="9326"/>
                  </a:cubicBezTo>
                  <a:cubicBezTo>
                    <a:pt x="9845" y="9337"/>
                    <a:pt x="9800" y="9337"/>
                    <a:pt x="9744" y="9337"/>
                  </a:cubicBezTo>
                  <a:cubicBezTo>
                    <a:pt x="9687" y="9349"/>
                    <a:pt x="9619" y="9360"/>
                    <a:pt x="9563" y="9360"/>
                  </a:cubicBezTo>
                  <a:cubicBezTo>
                    <a:pt x="9461" y="9371"/>
                    <a:pt x="9360" y="9394"/>
                    <a:pt x="9258" y="9405"/>
                  </a:cubicBezTo>
                  <a:cubicBezTo>
                    <a:pt x="9202" y="9417"/>
                    <a:pt x="9134" y="9427"/>
                    <a:pt x="9077" y="9450"/>
                  </a:cubicBezTo>
                  <a:cubicBezTo>
                    <a:pt x="9009" y="9462"/>
                    <a:pt x="8942" y="9484"/>
                    <a:pt x="8874" y="9507"/>
                  </a:cubicBezTo>
                  <a:cubicBezTo>
                    <a:pt x="8728" y="9552"/>
                    <a:pt x="8603" y="9597"/>
                    <a:pt x="8467" y="9665"/>
                  </a:cubicBezTo>
                  <a:cubicBezTo>
                    <a:pt x="8389" y="9710"/>
                    <a:pt x="8309" y="9755"/>
                    <a:pt x="8242" y="9811"/>
                  </a:cubicBezTo>
                  <a:cubicBezTo>
                    <a:pt x="8276" y="9766"/>
                    <a:pt x="8299" y="9721"/>
                    <a:pt x="8344" y="9676"/>
                  </a:cubicBezTo>
                  <a:cubicBezTo>
                    <a:pt x="8422" y="9585"/>
                    <a:pt x="8502" y="9507"/>
                    <a:pt x="8592" y="9427"/>
                  </a:cubicBezTo>
                  <a:cubicBezTo>
                    <a:pt x="8626" y="9394"/>
                    <a:pt x="8671" y="9349"/>
                    <a:pt x="8728" y="9315"/>
                  </a:cubicBezTo>
                  <a:cubicBezTo>
                    <a:pt x="8784" y="9269"/>
                    <a:pt x="8851" y="9213"/>
                    <a:pt x="8919" y="9168"/>
                  </a:cubicBezTo>
                  <a:cubicBezTo>
                    <a:pt x="8987" y="9111"/>
                    <a:pt x="9055" y="9066"/>
                    <a:pt x="9122" y="9010"/>
                  </a:cubicBezTo>
                  <a:cubicBezTo>
                    <a:pt x="9179" y="8965"/>
                    <a:pt x="9247" y="8908"/>
                    <a:pt x="9315" y="8863"/>
                  </a:cubicBezTo>
                  <a:cubicBezTo>
                    <a:pt x="9360" y="8818"/>
                    <a:pt x="9393" y="8784"/>
                    <a:pt x="9438" y="8750"/>
                  </a:cubicBezTo>
                  <a:cubicBezTo>
                    <a:pt x="9473" y="8727"/>
                    <a:pt x="9495" y="8705"/>
                    <a:pt x="9529" y="8682"/>
                  </a:cubicBezTo>
                  <a:cubicBezTo>
                    <a:pt x="9586" y="8626"/>
                    <a:pt x="9653" y="8569"/>
                    <a:pt x="9709" y="8513"/>
                  </a:cubicBezTo>
                  <a:lnTo>
                    <a:pt x="9721" y="8513"/>
                  </a:lnTo>
                  <a:lnTo>
                    <a:pt x="9721" y="8502"/>
                  </a:lnTo>
                  <a:lnTo>
                    <a:pt x="9732" y="8502"/>
                  </a:lnTo>
                  <a:cubicBezTo>
                    <a:pt x="9744" y="8491"/>
                    <a:pt x="9754" y="8468"/>
                    <a:pt x="9777" y="8457"/>
                  </a:cubicBezTo>
                  <a:cubicBezTo>
                    <a:pt x="9902" y="8344"/>
                    <a:pt x="10037" y="8220"/>
                    <a:pt x="10161" y="8107"/>
                  </a:cubicBezTo>
                  <a:cubicBezTo>
                    <a:pt x="10286" y="7982"/>
                    <a:pt x="10398" y="7859"/>
                    <a:pt x="10522" y="7734"/>
                  </a:cubicBezTo>
                  <a:cubicBezTo>
                    <a:pt x="10635" y="7610"/>
                    <a:pt x="10748" y="7497"/>
                    <a:pt x="10861" y="7384"/>
                  </a:cubicBezTo>
                  <a:cubicBezTo>
                    <a:pt x="10974" y="7272"/>
                    <a:pt x="11098" y="7169"/>
                    <a:pt x="11222" y="7057"/>
                  </a:cubicBezTo>
                  <a:lnTo>
                    <a:pt x="11234" y="7057"/>
                  </a:lnTo>
                  <a:lnTo>
                    <a:pt x="11324" y="6966"/>
                  </a:lnTo>
                  <a:cubicBezTo>
                    <a:pt x="11392" y="6910"/>
                    <a:pt x="11448" y="6853"/>
                    <a:pt x="11516" y="6797"/>
                  </a:cubicBezTo>
                  <a:cubicBezTo>
                    <a:pt x="11550" y="6831"/>
                    <a:pt x="11595" y="6843"/>
                    <a:pt x="11640" y="6843"/>
                  </a:cubicBezTo>
                  <a:cubicBezTo>
                    <a:pt x="11731" y="6843"/>
                    <a:pt x="11809" y="6843"/>
                    <a:pt x="11900" y="6831"/>
                  </a:cubicBezTo>
                  <a:cubicBezTo>
                    <a:pt x="11956" y="6820"/>
                    <a:pt x="12024" y="6797"/>
                    <a:pt x="12092" y="6786"/>
                  </a:cubicBezTo>
                  <a:cubicBezTo>
                    <a:pt x="12205" y="6763"/>
                    <a:pt x="12318" y="6730"/>
                    <a:pt x="12431" y="6695"/>
                  </a:cubicBezTo>
                  <a:cubicBezTo>
                    <a:pt x="12554" y="6662"/>
                    <a:pt x="12679" y="6628"/>
                    <a:pt x="12792" y="6582"/>
                  </a:cubicBezTo>
                  <a:cubicBezTo>
                    <a:pt x="12905" y="6537"/>
                    <a:pt x="13018" y="6492"/>
                    <a:pt x="13119" y="6436"/>
                  </a:cubicBezTo>
                  <a:cubicBezTo>
                    <a:pt x="13289" y="6357"/>
                    <a:pt x="13458" y="6266"/>
                    <a:pt x="13605" y="6143"/>
                  </a:cubicBezTo>
                  <a:cubicBezTo>
                    <a:pt x="13728" y="6030"/>
                    <a:pt x="13841" y="5882"/>
                    <a:pt x="13909" y="5714"/>
                  </a:cubicBezTo>
                  <a:cubicBezTo>
                    <a:pt x="13977" y="5544"/>
                    <a:pt x="13999" y="5352"/>
                    <a:pt x="13977" y="5172"/>
                  </a:cubicBezTo>
                  <a:cubicBezTo>
                    <a:pt x="13943" y="5002"/>
                    <a:pt x="13887" y="4821"/>
                    <a:pt x="13774" y="4686"/>
                  </a:cubicBezTo>
                  <a:cubicBezTo>
                    <a:pt x="13718" y="4630"/>
                    <a:pt x="13661" y="4573"/>
                    <a:pt x="13582" y="4528"/>
                  </a:cubicBezTo>
                  <a:cubicBezTo>
                    <a:pt x="13514" y="4494"/>
                    <a:pt x="13435" y="4460"/>
                    <a:pt x="13356" y="4449"/>
                  </a:cubicBezTo>
                  <a:cubicBezTo>
                    <a:pt x="13311" y="4443"/>
                    <a:pt x="13266" y="4440"/>
                    <a:pt x="13222" y="4440"/>
                  </a:cubicBezTo>
                  <a:cubicBezTo>
                    <a:pt x="13178" y="4440"/>
                    <a:pt x="13136" y="4443"/>
                    <a:pt x="13096" y="4449"/>
                  </a:cubicBezTo>
                  <a:cubicBezTo>
                    <a:pt x="13006" y="4460"/>
                    <a:pt x="12916" y="4483"/>
                    <a:pt x="12837" y="4517"/>
                  </a:cubicBezTo>
                  <a:cubicBezTo>
                    <a:pt x="12667" y="4573"/>
                    <a:pt x="12521" y="4663"/>
                    <a:pt x="12396" y="4788"/>
                  </a:cubicBezTo>
                  <a:cubicBezTo>
                    <a:pt x="12250" y="4912"/>
                    <a:pt x="12137" y="5070"/>
                    <a:pt x="12035" y="5228"/>
                  </a:cubicBezTo>
                  <a:cubicBezTo>
                    <a:pt x="11979" y="5330"/>
                    <a:pt x="11911" y="5431"/>
                    <a:pt x="11866" y="5533"/>
                  </a:cubicBezTo>
                  <a:cubicBezTo>
                    <a:pt x="11832" y="5601"/>
                    <a:pt x="11798" y="5657"/>
                    <a:pt x="11764" y="5724"/>
                  </a:cubicBezTo>
                  <a:cubicBezTo>
                    <a:pt x="11731" y="5792"/>
                    <a:pt x="11708" y="5860"/>
                    <a:pt x="11674" y="5939"/>
                  </a:cubicBezTo>
                  <a:cubicBezTo>
                    <a:pt x="11561" y="6176"/>
                    <a:pt x="11482" y="6424"/>
                    <a:pt x="11369" y="6662"/>
                  </a:cubicBezTo>
                  <a:lnTo>
                    <a:pt x="11358" y="6673"/>
                  </a:lnTo>
                  <a:cubicBezTo>
                    <a:pt x="11234" y="6775"/>
                    <a:pt x="11109" y="6888"/>
                    <a:pt x="10986" y="6989"/>
                  </a:cubicBezTo>
                  <a:cubicBezTo>
                    <a:pt x="10861" y="7102"/>
                    <a:pt x="10748" y="7204"/>
                    <a:pt x="10635" y="7328"/>
                  </a:cubicBezTo>
                  <a:cubicBezTo>
                    <a:pt x="10567" y="7384"/>
                    <a:pt x="10511" y="7452"/>
                    <a:pt x="10454" y="7520"/>
                  </a:cubicBezTo>
                  <a:cubicBezTo>
                    <a:pt x="10387" y="7588"/>
                    <a:pt x="10331" y="7644"/>
                    <a:pt x="10274" y="7711"/>
                  </a:cubicBezTo>
                  <a:cubicBezTo>
                    <a:pt x="10218" y="7779"/>
                    <a:pt x="10161" y="7836"/>
                    <a:pt x="10105" y="7892"/>
                  </a:cubicBezTo>
                  <a:cubicBezTo>
                    <a:pt x="10082" y="7926"/>
                    <a:pt x="10060" y="7949"/>
                    <a:pt x="10037" y="7971"/>
                  </a:cubicBezTo>
                  <a:lnTo>
                    <a:pt x="9947" y="8062"/>
                  </a:lnTo>
                  <a:lnTo>
                    <a:pt x="9608" y="8401"/>
                  </a:lnTo>
                  <a:cubicBezTo>
                    <a:pt x="9540" y="8457"/>
                    <a:pt x="9484" y="8513"/>
                    <a:pt x="9416" y="8581"/>
                  </a:cubicBezTo>
                  <a:cubicBezTo>
                    <a:pt x="9348" y="8626"/>
                    <a:pt x="9292" y="8682"/>
                    <a:pt x="9235" y="8739"/>
                  </a:cubicBezTo>
                  <a:cubicBezTo>
                    <a:pt x="9258" y="8682"/>
                    <a:pt x="9292" y="8626"/>
                    <a:pt x="9315" y="8569"/>
                  </a:cubicBezTo>
                  <a:cubicBezTo>
                    <a:pt x="9348" y="8502"/>
                    <a:pt x="9371" y="8446"/>
                    <a:pt x="9393" y="8389"/>
                  </a:cubicBezTo>
                  <a:cubicBezTo>
                    <a:pt x="9405" y="8355"/>
                    <a:pt x="9416" y="8333"/>
                    <a:pt x="9428" y="8298"/>
                  </a:cubicBezTo>
                  <a:cubicBezTo>
                    <a:pt x="9438" y="8276"/>
                    <a:pt x="9450" y="8242"/>
                    <a:pt x="9461" y="8220"/>
                  </a:cubicBezTo>
                  <a:cubicBezTo>
                    <a:pt x="9495" y="8140"/>
                    <a:pt x="9518" y="8062"/>
                    <a:pt x="9551" y="7994"/>
                  </a:cubicBezTo>
                  <a:cubicBezTo>
                    <a:pt x="9574" y="7904"/>
                    <a:pt x="9608" y="7824"/>
                    <a:pt x="9631" y="7746"/>
                  </a:cubicBezTo>
                  <a:cubicBezTo>
                    <a:pt x="9676" y="7588"/>
                    <a:pt x="9721" y="7440"/>
                    <a:pt x="9754" y="7282"/>
                  </a:cubicBezTo>
                  <a:cubicBezTo>
                    <a:pt x="9800" y="7124"/>
                    <a:pt x="9845" y="6955"/>
                    <a:pt x="9867" y="6797"/>
                  </a:cubicBezTo>
                  <a:lnTo>
                    <a:pt x="9867" y="6718"/>
                  </a:lnTo>
                  <a:cubicBezTo>
                    <a:pt x="9879" y="6684"/>
                    <a:pt x="9890" y="6639"/>
                    <a:pt x="9902" y="6605"/>
                  </a:cubicBezTo>
                  <a:cubicBezTo>
                    <a:pt x="9924" y="6537"/>
                    <a:pt x="9958" y="6470"/>
                    <a:pt x="9980" y="6414"/>
                  </a:cubicBezTo>
                  <a:cubicBezTo>
                    <a:pt x="10003" y="6346"/>
                    <a:pt x="10037" y="6278"/>
                    <a:pt x="10060" y="6210"/>
                  </a:cubicBezTo>
                  <a:cubicBezTo>
                    <a:pt x="10093" y="6131"/>
                    <a:pt x="10127" y="6052"/>
                    <a:pt x="10150" y="5973"/>
                  </a:cubicBezTo>
                  <a:cubicBezTo>
                    <a:pt x="10183" y="5894"/>
                    <a:pt x="10206" y="5826"/>
                    <a:pt x="10229" y="5747"/>
                  </a:cubicBezTo>
                  <a:cubicBezTo>
                    <a:pt x="10263" y="5634"/>
                    <a:pt x="10296" y="5521"/>
                    <a:pt x="10308" y="5408"/>
                  </a:cubicBezTo>
                  <a:cubicBezTo>
                    <a:pt x="10308" y="5318"/>
                    <a:pt x="10308" y="5239"/>
                    <a:pt x="10296" y="5149"/>
                  </a:cubicBezTo>
                  <a:cubicBezTo>
                    <a:pt x="10296" y="5115"/>
                    <a:pt x="10286" y="5070"/>
                    <a:pt x="10286" y="5036"/>
                  </a:cubicBezTo>
                  <a:cubicBezTo>
                    <a:pt x="10263" y="4923"/>
                    <a:pt x="10240" y="4810"/>
                    <a:pt x="10173" y="4720"/>
                  </a:cubicBezTo>
                  <a:cubicBezTo>
                    <a:pt x="10110" y="4647"/>
                    <a:pt x="10028" y="4583"/>
                    <a:pt x="9927" y="4583"/>
                  </a:cubicBezTo>
                  <a:cubicBezTo>
                    <a:pt x="9919" y="4583"/>
                    <a:pt x="9910" y="4584"/>
                    <a:pt x="9902" y="4585"/>
                  </a:cubicBezTo>
                  <a:cubicBezTo>
                    <a:pt x="9845" y="4595"/>
                    <a:pt x="9789" y="4618"/>
                    <a:pt x="9754" y="4652"/>
                  </a:cubicBezTo>
                  <a:cubicBezTo>
                    <a:pt x="9709" y="4686"/>
                    <a:pt x="9676" y="4720"/>
                    <a:pt x="9653" y="4765"/>
                  </a:cubicBezTo>
                  <a:cubicBezTo>
                    <a:pt x="9540" y="4934"/>
                    <a:pt x="9518" y="5137"/>
                    <a:pt x="9529" y="5330"/>
                  </a:cubicBezTo>
                  <a:cubicBezTo>
                    <a:pt x="9540" y="5408"/>
                    <a:pt x="9540" y="5488"/>
                    <a:pt x="9551" y="5566"/>
                  </a:cubicBezTo>
                  <a:cubicBezTo>
                    <a:pt x="9574" y="5646"/>
                    <a:pt x="9586" y="5736"/>
                    <a:pt x="9596" y="5815"/>
                  </a:cubicBezTo>
                  <a:cubicBezTo>
                    <a:pt x="9619" y="5894"/>
                    <a:pt x="9631" y="5962"/>
                    <a:pt x="9642" y="6040"/>
                  </a:cubicBezTo>
                  <a:cubicBezTo>
                    <a:pt x="9653" y="6199"/>
                    <a:pt x="9676" y="6357"/>
                    <a:pt x="9687" y="6526"/>
                  </a:cubicBezTo>
                  <a:cubicBezTo>
                    <a:pt x="9687" y="6560"/>
                    <a:pt x="9698" y="6605"/>
                    <a:pt x="9698" y="6639"/>
                  </a:cubicBezTo>
                  <a:lnTo>
                    <a:pt x="9698" y="6763"/>
                  </a:lnTo>
                  <a:cubicBezTo>
                    <a:pt x="9687" y="6797"/>
                    <a:pt x="9687" y="6820"/>
                    <a:pt x="9687" y="6853"/>
                  </a:cubicBezTo>
                  <a:cubicBezTo>
                    <a:pt x="9676" y="6865"/>
                    <a:pt x="9676" y="6888"/>
                    <a:pt x="9676" y="6899"/>
                  </a:cubicBezTo>
                  <a:cubicBezTo>
                    <a:pt x="9664" y="6910"/>
                    <a:pt x="9664" y="6921"/>
                    <a:pt x="9676" y="6933"/>
                  </a:cubicBezTo>
                  <a:cubicBezTo>
                    <a:pt x="9676" y="6955"/>
                    <a:pt x="9664" y="6978"/>
                    <a:pt x="9664" y="7011"/>
                  </a:cubicBezTo>
                  <a:cubicBezTo>
                    <a:pt x="9642" y="7091"/>
                    <a:pt x="9631" y="7169"/>
                    <a:pt x="9619" y="7260"/>
                  </a:cubicBezTo>
                  <a:cubicBezTo>
                    <a:pt x="9608" y="7317"/>
                    <a:pt x="9596" y="7384"/>
                    <a:pt x="9574" y="7440"/>
                  </a:cubicBezTo>
                  <a:cubicBezTo>
                    <a:pt x="9563" y="7508"/>
                    <a:pt x="9551" y="7565"/>
                    <a:pt x="9529" y="7633"/>
                  </a:cubicBezTo>
                  <a:cubicBezTo>
                    <a:pt x="9518" y="7701"/>
                    <a:pt x="9495" y="7768"/>
                    <a:pt x="9484" y="7824"/>
                  </a:cubicBezTo>
                  <a:cubicBezTo>
                    <a:pt x="9473" y="7869"/>
                    <a:pt x="9450" y="7915"/>
                    <a:pt x="9438" y="7960"/>
                  </a:cubicBezTo>
                  <a:cubicBezTo>
                    <a:pt x="9438" y="7982"/>
                    <a:pt x="9428" y="8005"/>
                    <a:pt x="9416" y="8027"/>
                  </a:cubicBezTo>
                  <a:cubicBezTo>
                    <a:pt x="9393" y="8107"/>
                    <a:pt x="9371" y="8186"/>
                    <a:pt x="9337" y="8276"/>
                  </a:cubicBezTo>
                  <a:lnTo>
                    <a:pt x="9337" y="8265"/>
                  </a:lnTo>
                  <a:cubicBezTo>
                    <a:pt x="9315" y="8333"/>
                    <a:pt x="9280" y="8411"/>
                    <a:pt x="9258" y="8479"/>
                  </a:cubicBezTo>
                  <a:cubicBezTo>
                    <a:pt x="9247" y="8513"/>
                    <a:pt x="9224" y="8536"/>
                    <a:pt x="9213" y="8569"/>
                  </a:cubicBezTo>
                  <a:cubicBezTo>
                    <a:pt x="9202" y="8604"/>
                    <a:pt x="9190" y="8626"/>
                    <a:pt x="9167" y="8660"/>
                  </a:cubicBezTo>
                  <a:cubicBezTo>
                    <a:pt x="9134" y="8739"/>
                    <a:pt x="9100" y="8818"/>
                    <a:pt x="9055" y="8886"/>
                  </a:cubicBezTo>
                  <a:cubicBezTo>
                    <a:pt x="9032" y="8908"/>
                    <a:pt x="9009" y="8920"/>
                    <a:pt x="8987" y="8942"/>
                  </a:cubicBezTo>
                  <a:cubicBezTo>
                    <a:pt x="8919" y="8988"/>
                    <a:pt x="8851" y="9044"/>
                    <a:pt x="8795" y="9100"/>
                  </a:cubicBezTo>
                  <a:cubicBezTo>
                    <a:pt x="8705" y="9168"/>
                    <a:pt x="8603" y="9247"/>
                    <a:pt x="8524" y="9315"/>
                  </a:cubicBezTo>
                  <a:cubicBezTo>
                    <a:pt x="8434" y="9394"/>
                    <a:pt x="8355" y="9484"/>
                    <a:pt x="8276" y="9563"/>
                  </a:cubicBezTo>
                  <a:cubicBezTo>
                    <a:pt x="8208" y="9642"/>
                    <a:pt x="8140" y="9721"/>
                    <a:pt x="8084" y="9811"/>
                  </a:cubicBezTo>
                  <a:lnTo>
                    <a:pt x="8095" y="9800"/>
                  </a:lnTo>
                  <a:lnTo>
                    <a:pt x="8095" y="9800"/>
                  </a:lnTo>
                  <a:cubicBezTo>
                    <a:pt x="8050" y="9868"/>
                    <a:pt x="8005" y="9924"/>
                    <a:pt x="7971" y="9992"/>
                  </a:cubicBezTo>
                  <a:lnTo>
                    <a:pt x="7971" y="9981"/>
                  </a:lnTo>
                  <a:cubicBezTo>
                    <a:pt x="7971" y="9992"/>
                    <a:pt x="7960" y="9992"/>
                    <a:pt x="7960" y="9992"/>
                  </a:cubicBezTo>
                  <a:cubicBezTo>
                    <a:pt x="7960" y="10004"/>
                    <a:pt x="7948" y="10014"/>
                    <a:pt x="7948" y="10026"/>
                  </a:cubicBezTo>
                  <a:cubicBezTo>
                    <a:pt x="7937" y="10049"/>
                    <a:pt x="7915" y="10071"/>
                    <a:pt x="7903" y="10094"/>
                  </a:cubicBezTo>
                  <a:cubicBezTo>
                    <a:pt x="7892" y="10127"/>
                    <a:pt x="7870" y="10150"/>
                    <a:pt x="7847" y="10184"/>
                  </a:cubicBezTo>
                  <a:cubicBezTo>
                    <a:pt x="7824" y="10229"/>
                    <a:pt x="7802" y="10275"/>
                    <a:pt x="7790" y="10308"/>
                  </a:cubicBezTo>
                  <a:cubicBezTo>
                    <a:pt x="7767" y="10342"/>
                    <a:pt x="7757" y="10365"/>
                    <a:pt x="7745" y="10388"/>
                  </a:cubicBezTo>
                  <a:cubicBezTo>
                    <a:pt x="7711" y="10455"/>
                    <a:pt x="7677" y="10534"/>
                    <a:pt x="7655" y="10602"/>
                  </a:cubicBezTo>
                  <a:cubicBezTo>
                    <a:pt x="7632" y="10647"/>
                    <a:pt x="7621" y="10704"/>
                    <a:pt x="7599" y="10749"/>
                  </a:cubicBezTo>
                  <a:cubicBezTo>
                    <a:pt x="7587" y="10782"/>
                    <a:pt x="7576" y="10805"/>
                    <a:pt x="7564" y="10839"/>
                  </a:cubicBezTo>
                  <a:lnTo>
                    <a:pt x="7564" y="10850"/>
                  </a:lnTo>
                  <a:cubicBezTo>
                    <a:pt x="7553" y="10850"/>
                    <a:pt x="7553" y="10862"/>
                    <a:pt x="7553" y="10862"/>
                  </a:cubicBezTo>
                  <a:lnTo>
                    <a:pt x="7553" y="10873"/>
                  </a:lnTo>
                  <a:cubicBezTo>
                    <a:pt x="7553" y="10873"/>
                    <a:pt x="7553" y="10884"/>
                    <a:pt x="7542" y="10884"/>
                  </a:cubicBezTo>
                  <a:lnTo>
                    <a:pt x="7553" y="10884"/>
                  </a:lnTo>
                  <a:cubicBezTo>
                    <a:pt x="7542" y="10884"/>
                    <a:pt x="7542" y="10884"/>
                    <a:pt x="7542" y="10895"/>
                  </a:cubicBezTo>
                  <a:cubicBezTo>
                    <a:pt x="7542" y="10907"/>
                    <a:pt x="7542" y="10918"/>
                    <a:pt x="7531" y="10918"/>
                  </a:cubicBezTo>
                  <a:cubicBezTo>
                    <a:pt x="7531" y="10929"/>
                    <a:pt x="7531" y="10940"/>
                    <a:pt x="7519" y="10952"/>
                  </a:cubicBezTo>
                  <a:cubicBezTo>
                    <a:pt x="7519" y="10963"/>
                    <a:pt x="7519" y="10975"/>
                    <a:pt x="7508" y="10985"/>
                  </a:cubicBezTo>
                  <a:lnTo>
                    <a:pt x="7508" y="10997"/>
                  </a:lnTo>
                  <a:lnTo>
                    <a:pt x="7508" y="11008"/>
                  </a:lnTo>
                  <a:lnTo>
                    <a:pt x="7497" y="11020"/>
                  </a:lnTo>
                  <a:lnTo>
                    <a:pt x="7497" y="11008"/>
                  </a:lnTo>
                  <a:cubicBezTo>
                    <a:pt x="7497" y="11031"/>
                    <a:pt x="7486" y="11053"/>
                    <a:pt x="7486" y="11065"/>
                  </a:cubicBezTo>
                  <a:cubicBezTo>
                    <a:pt x="7474" y="11076"/>
                    <a:pt x="7474" y="11087"/>
                    <a:pt x="7474" y="11098"/>
                  </a:cubicBezTo>
                  <a:lnTo>
                    <a:pt x="7474" y="11110"/>
                  </a:lnTo>
                  <a:lnTo>
                    <a:pt x="7463" y="11110"/>
                  </a:lnTo>
                  <a:lnTo>
                    <a:pt x="7463" y="11121"/>
                  </a:lnTo>
                  <a:lnTo>
                    <a:pt x="7463" y="11133"/>
                  </a:lnTo>
                  <a:cubicBezTo>
                    <a:pt x="7451" y="11166"/>
                    <a:pt x="7441" y="11200"/>
                    <a:pt x="7429" y="11246"/>
                  </a:cubicBezTo>
                  <a:cubicBezTo>
                    <a:pt x="7406" y="11302"/>
                    <a:pt x="7384" y="11369"/>
                    <a:pt x="7361" y="11437"/>
                  </a:cubicBezTo>
                  <a:cubicBezTo>
                    <a:pt x="7338" y="11505"/>
                    <a:pt x="7328" y="11572"/>
                    <a:pt x="7305" y="11652"/>
                  </a:cubicBezTo>
                  <a:cubicBezTo>
                    <a:pt x="7282" y="11720"/>
                    <a:pt x="7271" y="11787"/>
                    <a:pt x="7248" y="11855"/>
                  </a:cubicBezTo>
                  <a:cubicBezTo>
                    <a:pt x="7237" y="11911"/>
                    <a:pt x="7226" y="11968"/>
                    <a:pt x="7203" y="12036"/>
                  </a:cubicBezTo>
                  <a:lnTo>
                    <a:pt x="7203" y="12047"/>
                  </a:lnTo>
                  <a:cubicBezTo>
                    <a:pt x="7180" y="11539"/>
                    <a:pt x="7147" y="11020"/>
                    <a:pt x="7124" y="10500"/>
                  </a:cubicBezTo>
                  <a:cubicBezTo>
                    <a:pt x="7090" y="10014"/>
                    <a:pt x="7057" y="9518"/>
                    <a:pt x="7022" y="9033"/>
                  </a:cubicBezTo>
                  <a:cubicBezTo>
                    <a:pt x="7022" y="9021"/>
                    <a:pt x="7034" y="8998"/>
                    <a:pt x="7034" y="8988"/>
                  </a:cubicBezTo>
                  <a:cubicBezTo>
                    <a:pt x="7034" y="8908"/>
                    <a:pt x="7045" y="8830"/>
                    <a:pt x="7057" y="8750"/>
                  </a:cubicBezTo>
                  <a:cubicBezTo>
                    <a:pt x="7068" y="8649"/>
                    <a:pt x="7090" y="8559"/>
                    <a:pt x="7102" y="8468"/>
                  </a:cubicBezTo>
                  <a:cubicBezTo>
                    <a:pt x="7113" y="8423"/>
                    <a:pt x="7124" y="8366"/>
                    <a:pt x="7135" y="8321"/>
                  </a:cubicBezTo>
                  <a:cubicBezTo>
                    <a:pt x="7147" y="8265"/>
                    <a:pt x="7158" y="8220"/>
                    <a:pt x="7170" y="8175"/>
                  </a:cubicBezTo>
                  <a:cubicBezTo>
                    <a:pt x="7180" y="8130"/>
                    <a:pt x="7192" y="8073"/>
                    <a:pt x="7215" y="8027"/>
                  </a:cubicBezTo>
                  <a:cubicBezTo>
                    <a:pt x="7226" y="7971"/>
                    <a:pt x="7237" y="7915"/>
                    <a:pt x="7260" y="7869"/>
                  </a:cubicBezTo>
                  <a:cubicBezTo>
                    <a:pt x="7293" y="7757"/>
                    <a:pt x="7338" y="7655"/>
                    <a:pt x="7384" y="7565"/>
                  </a:cubicBezTo>
                  <a:lnTo>
                    <a:pt x="7519" y="7328"/>
                  </a:lnTo>
                  <a:lnTo>
                    <a:pt x="7621" y="7159"/>
                  </a:lnTo>
                  <a:cubicBezTo>
                    <a:pt x="7689" y="7046"/>
                    <a:pt x="7757" y="6944"/>
                    <a:pt x="7824" y="6843"/>
                  </a:cubicBezTo>
                  <a:cubicBezTo>
                    <a:pt x="7870" y="6763"/>
                    <a:pt x="7926" y="6684"/>
                    <a:pt x="7971" y="6605"/>
                  </a:cubicBezTo>
                  <a:cubicBezTo>
                    <a:pt x="8005" y="6549"/>
                    <a:pt x="8038" y="6481"/>
                    <a:pt x="8073" y="6424"/>
                  </a:cubicBezTo>
                  <a:cubicBezTo>
                    <a:pt x="8092" y="6432"/>
                    <a:pt x="8111" y="6436"/>
                    <a:pt x="8129" y="6436"/>
                  </a:cubicBezTo>
                  <a:cubicBezTo>
                    <a:pt x="8164" y="6436"/>
                    <a:pt x="8197" y="6421"/>
                    <a:pt x="8219" y="6391"/>
                  </a:cubicBezTo>
                  <a:cubicBezTo>
                    <a:pt x="8299" y="6289"/>
                    <a:pt x="8366" y="6188"/>
                    <a:pt x="8445" y="6075"/>
                  </a:cubicBezTo>
                  <a:cubicBezTo>
                    <a:pt x="8479" y="6018"/>
                    <a:pt x="8524" y="5962"/>
                    <a:pt x="8558" y="5905"/>
                  </a:cubicBezTo>
                  <a:cubicBezTo>
                    <a:pt x="8603" y="5849"/>
                    <a:pt x="8648" y="5781"/>
                    <a:pt x="8682" y="5714"/>
                  </a:cubicBezTo>
                  <a:cubicBezTo>
                    <a:pt x="8738" y="5601"/>
                    <a:pt x="8795" y="5476"/>
                    <a:pt x="8806" y="5341"/>
                  </a:cubicBezTo>
                  <a:cubicBezTo>
                    <a:pt x="8829" y="5217"/>
                    <a:pt x="8818" y="5092"/>
                    <a:pt x="8761" y="4979"/>
                  </a:cubicBezTo>
                  <a:cubicBezTo>
                    <a:pt x="8738" y="4923"/>
                    <a:pt x="8705" y="4866"/>
                    <a:pt x="8648" y="4833"/>
                  </a:cubicBezTo>
                  <a:cubicBezTo>
                    <a:pt x="8603" y="4799"/>
                    <a:pt x="8547" y="4765"/>
                    <a:pt x="8490" y="4765"/>
                  </a:cubicBezTo>
                  <a:cubicBezTo>
                    <a:pt x="8434" y="4765"/>
                    <a:pt x="8377" y="4788"/>
                    <a:pt x="8321" y="4821"/>
                  </a:cubicBezTo>
                  <a:cubicBezTo>
                    <a:pt x="8299" y="4844"/>
                    <a:pt x="8276" y="4866"/>
                    <a:pt x="8242" y="4889"/>
                  </a:cubicBezTo>
                  <a:cubicBezTo>
                    <a:pt x="8196" y="4934"/>
                    <a:pt x="8140" y="4991"/>
                    <a:pt x="8095" y="5047"/>
                  </a:cubicBezTo>
                  <a:cubicBezTo>
                    <a:pt x="8016" y="5137"/>
                    <a:pt x="7948" y="5250"/>
                    <a:pt x="7915" y="5375"/>
                  </a:cubicBezTo>
                  <a:cubicBezTo>
                    <a:pt x="7892" y="5488"/>
                    <a:pt x="7880" y="5623"/>
                    <a:pt x="7926" y="5736"/>
                  </a:cubicBezTo>
                  <a:cubicBezTo>
                    <a:pt x="7948" y="5792"/>
                    <a:pt x="7982" y="5849"/>
                    <a:pt x="8028" y="5905"/>
                  </a:cubicBezTo>
                  <a:cubicBezTo>
                    <a:pt x="8038" y="5928"/>
                    <a:pt x="8061" y="5950"/>
                    <a:pt x="8084" y="5973"/>
                  </a:cubicBezTo>
                  <a:cubicBezTo>
                    <a:pt x="8084" y="5984"/>
                    <a:pt x="8073" y="6007"/>
                    <a:pt x="8073" y="6030"/>
                  </a:cubicBezTo>
                  <a:cubicBezTo>
                    <a:pt x="8050" y="6097"/>
                    <a:pt x="8016" y="6165"/>
                    <a:pt x="7993" y="6233"/>
                  </a:cubicBezTo>
                  <a:lnTo>
                    <a:pt x="7892" y="6436"/>
                  </a:lnTo>
                  <a:cubicBezTo>
                    <a:pt x="7779" y="6673"/>
                    <a:pt x="7644" y="6910"/>
                    <a:pt x="7508" y="7136"/>
                  </a:cubicBezTo>
                  <a:cubicBezTo>
                    <a:pt x="7463" y="7226"/>
                    <a:pt x="7406" y="7305"/>
                    <a:pt x="7361" y="7395"/>
                  </a:cubicBezTo>
                  <a:cubicBezTo>
                    <a:pt x="7328" y="7463"/>
                    <a:pt x="7293" y="7520"/>
                    <a:pt x="7271" y="7588"/>
                  </a:cubicBezTo>
                  <a:cubicBezTo>
                    <a:pt x="7237" y="7644"/>
                    <a:pt x="7215" y="7711"/>
                    <a:pt x="7192" y="7768"/>
                  </a:cubicBezTo>
                  <a:cubicBezTo>
                    <a:pt x="7180" y="7813"/>
                    <a:pt x="7170" y="7847"/>
                    <a:pt x="7158" y="7881"/>
                  </a:cubicBezTo>
                  <a:cubicBezTo>
                    <a:pt x="7147" y="7937"/>
                    <a:pt x="7124" y="7994"/>
                    <a:pt x="7113" y="8039"/>
                  </a:cubicBezTo>
                  <a:cubicBezTo>
                    <a:pt x="7102" y="8084"/>
                    <a:pt x="7090" y="8118"/>
                    <a:pt x="7079" y="8152"/>
                  </a:cubicBezTo>
                  <a:cubicBezTo>
                    <a:pt x="7057" y="8253"/>
                    <a:pt x="7034" y="8344"/>
                    <a:pt x="7012" y="8446"/>
                  </a:cubicBezTo>
                  <a:cubicBezTo>
                    <a:pt x="7012" y="8479"/>
                    <a:pt x="7000" y="8524"/>
                    <a:pt x="7000" y="8559"/>
                  </a:cubicBezTo>
                  <a:lnTo>
                    <a:pt x="7000" y="8569"/>
                  </a:lnTo>
                  <a:cubicBezTo>
                    <a:pt x="6977" y="8355"/>
                    <a:pt x="6966" y="8140"/>
                    <a:pt x="6955" y="7926"/>
                  </a:cubicBezTo>
                  <a:cubicBezTo>
                    <a:pt x="6921" y="7520"/>
                    <a:pt x="6899" y="7113"/>
                    <a:pt x="6864" y="6707"/>
                  </a:cubicBezTo>
                  <a:cubicBezTo>
                    <a:pt x="6831" y="6311"/>
                    <a:pt x="6797" y="5905"/>
                    <a:pt x="6763" y="5510"/>
                  </a:cubicBezTo>
                  <a:cubicBezTo>
                    <a:pt x="6751" y="5420"/>
                    <a:pt x="6741" y="5341"/>
                    <a:pt x="6729" y="5250"/>
                  </a:cubicBezTo>
                  <a:lnTo>
                    <a:pt x="6695" y="4979"/>
                  </a:lnTo>
                  <a:cubicBezTo>
                    <a:pt x="6673" y="4776"/>
                    <a:pt x="6639" y="4585"/>
                    <a:pt x="6605" y="4381"/>
                  </a:cubicBezTo>
                  <a:cubicBezTo>
                    <a:pt x="6571" y="4166"/>
                    <a:pt x="6537" y="3952"/>
                    <a:pt x="6480" y="3737"/>
                  </a:cubicBezTo>
                  <a:cubicBezTo>
                    <a:pt x="6492" y="3727"/>
                    <a:pt x="6492" y="3715"/>
                    <a:pt x="6492" y="3692"/>
                  </a:cubicBezTo>
                  <a:cubicBezTo>
                    <a:pt x="6480" y="3692"/>
                    <a:pt x="6480" y="3681"/>
                    <a:pt x="6480" y="3681"/>
                  </a:cubicBezTo>
                  <a:cubicBezTo>
                    <a:pt x="6470" y="3670"/>
                    <a:pt x="6470" y="3647"/>
                    <a:pt x="6458" y="3636"/>
                  </a:cubicBezTo>
                  <a:cubicBezTo>
                    <a:pt x="6458" y="3591"/>
                    <a:pt x="6458" y="3557"/>
                    <a:pt x="6447" y="3512"/>
                  </a:cubicBezTo>
                  <a:lnTo>
                    <a:pt x="6447" y="3207"/>
                  </a:lnTo>
                  <a:cubicBezTo>
                    <a:pt x="6458" y="3173"/>
                    <a:pt x="6458" y="3139"/>
                    <a:pt x="6470" y="3105"/>
                  </a:cubicBezTo>
                  <a:cubicBezTo>
                    <a:pt x="6470" y="3072"/>
                    <a:pt x="6470" y="3037"/>
                    <a:pt x="6480" y="3004"/>
                  </a:cubicBezTo>
                  <a:cubicBezTo>
                    <a:pt x="6515" y="2846"/>
                    <a:pt x="6560" y="2688"/>
                    <a:pt x="6605" y="2530"/>
                  </a:cubicBezTo>
                  <a:cubicBezTo>
                    <a:pt x="6628" y="2450"/>
                    <a:pt x="6650" y="2360"/>
                    <a:pt x="6673" y="2281"/>
                  </a:cubicBezTo>
                  <a:cubicBezTo>
                    <a:pt x="6695" y="2202"/>
                    <a:pt x="6718" y="2112"/>
                    <a:pt x="6751" y="2033"/>
                  </a:cubicBezTo>
                  <a:lnTo>
                    <a:pt x="6751" y="2033"/>
                  </a:lnTo>
                  <a:lnTo>
                    <a:pt x="6741" y="2044"/>
                  </a:lnTo>
                  <a:cubicBezTo>
                    <a:pt x="6762" y="1990"/>
                    <a:pt x="6784" y="1925"/>
                    <a:pt x="6806" y="1860"/>
                  </a:cubicBezTo>
                  <a:lnTo>
                    <a:pt x="6806" y="1860"/>
                  </a:lnTo>
                  <a:cubicBezTo>
                    <a:pt x="6805" y="1861"/>
                    <a:pt x="6804" y="1862"/>
                    <a:pt x="6803" y="1863"/>
                  </a:cubicBezTo>
                  <a:lnTo>
                    <a:pt x="6803" y="1863"/>
                  </a:lnTo>
                  <a:cubicBezTo>
                    <a:pt x="6812" y="1845"/>
                    <a:pt x="6819" y="1826"/>
                    <a:pt x="6819" y="1807"/>
                  </a:cubicBezTo>
                  <a:cubicBezTo>
                    <a:pt x="6864" y="1683"/>
                    <a:pt x="6899" y="1559"/>
                    <a:pt x="6932" y="1423"/>
                  </a:cubicBezTo>
                  <a:cubicBezTo>
                    <a:pt x="6944" y="1356"/>
                    <a:pt x="6955" y="1276"/>
                    <a:pt x="6955" y="1208"/>
                  </a:cubicBezTo>
                  <a:lnTo>
                    <a:pt x="6955" y="1118"/>
                  </a:lnTo>
                  <a:cubicBezTo>
                    <a:pt x="6955" y="1062"/>
                    <a:pt x="6944" y="1005"/>
                    <a:pt x="6932" y="949"/>
                  </a:cubicBezTo>
                  <a:cubicBezTo>
                    <a:pt x="6921" y="836"/>
                    <a:pt x="6887" y="734"/>
                    <a:pt x="6842" y="633"/>
                  </a:cubicBezTo>
                  <a:lnTo>
                    <a:pt x="6808" y="531"/>
                  </a:lnTo>
                  <a:cubicBezTo>
                    <a:pt x="6786" y="475"/>
                    <a:pt x="6751" y="418"/>
                    <a:pt x="6718" y="362"/>
                  </a:cubicBezTo>
                  <a:cubicBezTo>
                    <a:pt x="6695" y="340"/>
                    <a:pt x="6684" y="317"/>
                    <a:pt x="6661" y="283"/>
                  </a:cubicBezTo>
                  <a:cubicBezTo>
                    <a:pt x="6628" y="260"/>
                    <a:pt x="6605" y="238"/>
                    <a:pt x="6571" y="204"/>
                  </a:cubicBezTo>
                  <a:cubicBezTo>
                    <a:pt x="6526" y="182"/>
                    <a:pt x="6480" y="147"/>
                    <a:pt x="6435" y="114"/>
                  </a:cubicBezTo>
                  <a:cubicBezTo>
                    <a:pt x="6357" y="69"/>
                    <a:pt x="6255" y="34"/>
                    <a:pt x="6164" y="23"/>
                  </a:cubicBezTo>
                  <a:cubicBezTo>
                    <a:pt x="6131" y="12"/>
                    <a:pt x="6086" y="1"/>
                    <a:pt x="60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1" name="Google Shape;1891;p49"/>
            <p:cNvSpPr/>
            <p:nvPr/>
          </p:nvSpPr>
          <p:spPr>
            <a:xfrm>
              <a:off x="4079950" y="4585051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2"/>
                  </a:moveTo>
                  <a:lnTo>
                    <a:pt x="0" y="1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2" name="Google Shape;1892;p49"/>
            <p:cNvSpPr/>
            <p:nvPr/>
          </p:nvSpPr>
          <p:spPr>
            <a:xfrm>
              <a:off x="4044021" y="5175023"/>
              <a:ext cx="570" cy="47"/>
            </a:xfrm>
            <a:custGeom>
              <a:avLst/>
              <a:gdLst/>
              <a:ahLst/>
              <a:cxnLst/>
              <a:rect l="l" t="t" r="r" b="b"/>
              <a:pathLst>
                <a:path w="12" h="1" extrusionOk="0">
                  <a:moveTo>
                    <a:pt x="0" y="0"/>
                  </a:moveTo>
                  <a:lnTo>
                    <a:pt x="0" y="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3" name="Google Shape;1893;p49"/>
            <p:cNvSpPr/>
            <p:nvPr/>
          </p:nvSpPr>
          <p:spPr>
            <a:xfrm>
              <a:off x="4142602" y="5105916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4" name="Google Shape;1894;p49"/>
            <p:cNvSpPr/>
            <p:nvPr/>
          </p:nvSpPr>
          <p:spPr>
            <a:xfrm>
              <a:off x="4143694" y="5101075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5" name="Google Shape;1895;p49"/>
            <p:cNvSpPr/>
            <p:nvPr/>
          </p:nvSpPr>
          <p:spPr>
            <a:xfrm>
              <a:off x="4118491" y="517611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1" y="12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6" name="Google Shape;1896;p49"/>
            <p:cNvSpPr/>
            <p:nvPr/>
          </p:nvSpPr>
          <p:spPr>
            <a:xfrm>
              <a:off x="4105628" y="4334302"/>
              <a:ext cx="570" cy="1092"/>
            </a:xfrm>
            <a:custGeom>
              <a:avLst/>
              <a:gdLst/>
              <a:ahLst/>
              <a:cxnLst/>
              <a:rect l="l" t="t" r="r" b="b"/>
              <a:pathLst>
                <a:path w="12" h="23" extrusionOk="0">
                  <a:moveTo>
                    <a:pt x="1" y="0"/>
                  </a:moveTo>
                  <a:lnTo>
                    <a:pt x="1" y="11"/>
                  </a:lnTo>
                  <a:cubicBezTo>
                    <a:pt x="1" y="11"/>
                    <a:pt x="1" y="11"/>
                    <a:pt x="2" y="11"/>
                  </a:cubicBezTo>
                  <a:lnTo>
                    <a:pt x="2" y="11"/>
                  </a:lnTo>
                  <a:cubicBezTo>
                    <a:pt x="1" y="8"/>
                    <a:pt x="1" y="6"/>
                    <a:pt x="1" y="0"/>
                  </a:cubicBezTo>
                  <a:close/>
                  <a:moveTo>
                    <a:pt x="2" y="11"/>
                  </a:moveTo>
                  <a:cubicBezTo>
                    <a:pt x="4" y="14"/>
                    <a:pt x="6" y="17"/>
                    <a:pt x="12" y="23"/>
                  </a:cubicBezTo>
                  <a:cubicBezTo>
                    <a:pt x="12" y="14"/>
                    <a:pt x="5" y="12"/>
                    <a:pt x="2" y="1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7" name="Google Shape;1897;p49"/>
            <p:cNvSpPr/>
            <p:nvPr/>
          </p:nvSpPr>
          <p:spPr>
            <a:xfrm>
              <a:off x="4350493" y="4086162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8" name="Google Shape;1898;p49"/>
            <p:cNvSpPr/>
            <p:nvPr/>
          </p:nvSpPr>
          <p:spPr>
            <a:xfrm>
              <a:off x="4428238" y="4160680"/>
              <a:ext cx="1092" cy="570"/>
            </a:xfrm>
            <a:custGeom>
              <a:avLst/>
              <a:gdLst/>
              <a:ahLst/>
              <a:cxnLst/>
              <a:rect l="l" t="t" r="r" b="b"/>
              <a:pathLst>
                <a:path w="23" h="12" extrusionOk="0">
                  <a:moveTo>
                    <a:pt x="0" y="0"/>
                  </a:moveTo>
                  <a:cubicBezTo>
                    <a:pt x="11" y="0"/>
                    <a:pt x="11" y="0"/>
                    <a:pt x="23" y="11"/>
                  </a:cubicBezTo>
                  <a:cubicBezTo>
                    <a:pt x="23" y="0"/>
                    <a:pt x="11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899" name="Google Shape;1899;p49"/>
            <p:cNvSpPr/>
            <p:nvPr/>
          </p:nvSpPr>
          <p:spPr>
            <a:xfrm>
              <a:off x="4146874" y="4297280"/>
              <a:ext cx="47" cy="617"/>
            </a:xfrm>
            <a:custGeom>
              <a:avLst/>
              <a:gdLst/>
              <a:ahLst/>
              <a:cxnLst/>
              <a:rect l="l" t="t" r="r" b="b"/>
              <a:pathLst>
                <a:path w="1" h="13" extrusionOk="0">
                  <a:moveTo>
                    <a:pt x="1" y="1"/>
                  </a:moveTo>
                  <a:lnTo>
                    <a:pt x="1" y="13"/>
                  </a:lnTo>
                  <a:lnTo>
                    <a:pt x="1" y="1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0" name="Google Shape;1900;p49"/>
            <p:cNvSpPr/>
            <p:nvPr/>
          </p:nvSpPr>
          <p:spPr>
            <a:xfrm>
              <a:off x="4140466" y="4297280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1" name="Google Shape;1901;p49"/>
            <p:cNvSpPr/>
            <p:nvPr/>
          </p:nvSpPr>
          <p:spPr>
            <a:xfrm>
              <a:off x="4146874" y="4296236"/>
              <a:ext cx="617" cy="570"/>
            </a:xfrm>
            <a:custGeom>
              <a:avLst/>
              <a:gdLst/>
              <a:ahLst/>
              <a:cxnLst/>
              <a:rect l="l" t="t" r="r" b="b"/>
              <a:pathLst>
                <a:path w="13" h="12" extrusionOk="0">
                  <a:moveTo>
                    <a:pt x="13" y="0"/>
                  </a:moveTo>
                  <a:cubicBezTo>
                    <a:pt x="13" y="0"/>
                    <a:pt x="13" y="12"/>
                    <a:pt x="1" y="12"/>
                  </a:cubicBezTo>
                  <a:lnTo>
                    <a:pt x="13" y="12"/>
                  </a:lnTo>
                  <a:lnTo>
                    <a:pt x="1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2" name="Google Shape;1902;p49"/>
            <p:cNvSpPr/>
            <p:nvPr/>
          </p:nvSpPr>
          <p:spPr>
            <a:xfrm>
              <a:off x="4106720" y="5291309"/>
              <a:ext cx="570" cy="570"/>
            </a:xfrm>
            <a:custGeom>
              <a:avLst/>
              <a:gdLst/>
              <a:ahLst/>
              <a:cxnLst/>
              <a:rect l="l" t="t" r="r" b="b"/>
              <a:pathLst>
                <a:path w="12" h="12" extrusionOk="0">
                  <a:moveTo>
                    <a:pt x="1" y="1"/>
                  </a:moveTo>
                  <a:lnTo>
                    <a:pt x="1" y="1"/>
                  </a:lnTo>
                  <a:lnTo>
                    <a:pt x="11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3" name="Google Shape;1903;p49"/>
            <p:cNvSpPr/>
            <p:nvPr/>
          </p:nvSpPr>
          <p:spPr>
            <a:xfrm>
              <a:off x="4097085" y="4843348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1"/>
                  </a:lnTo>
                  <a:lnTo>
                    <a:pt x="0" y="1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4" name="Google Shape;1904;p49"/>
            <p:cNvSpPr/>
            <p:nvPr/>
          </p:nvSpPr>
          <p:spPr>
            <a:xfrm>
              <a:off x="4086880" y="4814395"/>
              <a:ext cx="47" cy="570"/>
            </a:xfrm>
            <a:custGeom>
              <a:avLst/>
              <a:gdLst/>
              <a:ahLst/>
              <a:cxnLst/>
              <a:rect l="l" t="t" r="r" b="b"/>
              <a:pathLst>
                <a:path w="1" h="12" extrusionOk="0">
                  <a:moveTo>
                    <a:pt x="0" y="1"/>
                  </a:moveTo>
                  <a:lnTo>
                    <a:pt x="0" y="12"/>
                  </a:lnTo>
                  <a:lnTo>
                    <a:pt x="0" y="12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5" name="Google Shape;1905;p49"/>
            <p:cNvSpPr/>
            <p:nvPr/>
          </p:nvSpPr>
          <p:spPr>
            <a:xfrm>
              <a:off x="4015068" y="4664885"/>
              <a:ext cx="617" cy="617"/>
            </a:xfrm>
            <a:custGeom>
              <a:avLst/>
              <a:gdLst/>
              <a:ahLst/>
              <a:cxnLst/>
              <a:rect l="l" t="t" r="r" b="b"/>
              <a:pathLst>
                <a:path w="13" h="13" extrusionOk="0">
                  <a:moveTo>
                    <a:pt x="1" y="1"/>
                  </a:moveTo>
                  <a:cubicBezTo>
                    <a:pt x="12" y="1"/>
                    <a:pt x="12" y="12"/>
                    <a:pt x="12" y="12"/>
                  </a:cubicBezTo>
                  <a:lnTo>
                    <a:pt x="1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6" name="Google Shape;1906;p49"/>
            <p:cNvSpPr/>
            <p:nvPr/>
          </p:nvSpPr>
          <p:spPr>
            <a:xfrm>
              <a:off x="4047770" y="4713108"/>
              <a:ext cx="47" cy="47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07" name="Google Shape;1907;p49"/>
            <p:cNvSpPr/>
            <p:nvPr/>
          </p:nvSpPr>
          <p:spPr>
            <a:xfrm>
              <a:off x="4087924" y="4817623"/>
              <a:ext cx="47" cy="1139"/>
            </a:xfrm>
            <a:custGeom>
              <a:avLst/>
              <a:gdLst/>
              <a:ahLst/>
              <a:cxnLst/>
              <a:rect l="l" t="t" r="r" b="b"/>
              <a:pathLst>
                <a:path w="1" h="24" extrusionOk="0">
                  <a:moveTo>
                    <a:pt x="1" y="1"/>
                  </a:moveTo>
                  <a:lnTo>
                    <a:pt x="1" y="12"/>
                  </a:lnTo>
                  <a:lnTo>
                    <a:pt x="1" y="23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</p:grpSp>
      <p:sp>
        <p:nvSpPr>
          <p:cNvPr id="1908" name="Google Shape;1908;p49"/>
          <p:cNvSpPr/>
          <p:nvPr/>
        </p:nvSpPr>
        <p:spPr>
          <a:xfrm rot="8100000">
            <a:off x="7702763" y="4383133"/>
            <a:ext cx="1884739" cy="844097"/>
          </a:xfrm>
          <a:custGeom>
            <a:avLst/>
            <a:gdLst/>
            <a:ahLst/>
            <a:cxnLst/>
            <a:rect l="l" t="t" r="r" b="b"/>
            <a:pathLst>
              <a:path w="34397" h="15405" extrusionOk="0">
                <a:moveTo>
                  <a:pt x="8350" y="8304"/>
                </a:moveTo>
                <a:cubicBezTo>
                  <a:pt x="9144" y="8304"/>
                  <a:pt x="8924" y="9268"/>
                  <a:pt x="8614" y="9682"/>
                </a:cubicBezTo>
                <a:cubicBezTo>
                  <a:pt x="8023" y="10481"/>
                  <a:pt x="7109" y="11013"/>
                  <a:pt x="6147" y="11291"/>
                </a:cubicBezTo>
                <a:cubicBezTo>
                  <a:pt x="6044" y="10516"/>
                  <a:pt x="6263" y="9717"/>
                  <a:pt x="6808" y="9091"/>
                </a:cubicBezTo>
                <a:cubicBezTo>
                  <a:pt x="7178" y="8664"/>
                  <a:pt x="7745" y="8316"/>
                  <a:pt x="8336" y="8304"/>
                </a:cubicBezTo>
                <a:cubicBezTo>
                  <a:pt x="8341" y="8304"/>
                  <a:pt x="8345" y="8304"/>
                  <a:pt x="8350" y="8304"/>
                </a:cubicBezTo>
                <a:close/>
                <a:moveTo>
                  <a:pt x="24542" y="8736"/>
                </a:moveTo>
                <a:cubicBezTo>
                  <a:pt x="24901" y="8736"/>
                  <a:pt x="25262" y="8835"/>
                  <a:pt x="25551" y="9034"/>
                </a:cubicBezTo>
                <a:cubicBezTo>
                  <a:pt x="26536" y="9729"/>
                  <a:pt x="26570" y="11106"/>
                  <a:pt x="26107" y="12125"/>
                </a:cubicBezTo>
                <a:cubicBezTo>
                  <a:pt x="25945" y="12137"/>
                  <a:pt x="25795" y="12148"/>
                  <a:pt x="25644" y="12148"/>
                </a:cubicBezTo>
                <a:cubicBezTo>
                  <a:pt x="25619" y="12148"/>
                  <a:pt x="25593" y="12149"/>
                  <a:pt x="25568" y="12149"/>
                </a:cubicBezTo>
                <a:cubicBezTo>
                  <a:pt x="24894" y="12149"/>
                  <a:pt x="24166" y="11992"/>
                  <a:pt x="23652" y="11535"/>
                </a:cubicBezTo>
                <a:cubicBezTo>
                  <a:pt x="23201" y="11129"/>
                  <a:pt x="22888" y="10493"/>
                  <a:pt x="22993" y="9879"/>
                </a:cubicBezTo>
                <a:cubicBezTo>
                  <a:pt x="23131" y="9119"/>
                  <a:pt x="23834" y="8736"/>
                  <a:pt x="24542" y="8736"/>
                </a:cubicBezTo>
                <a:close/>
                <a:moveTo>
                  <a:pt x="16156" y="9425"/>
                </a:moveTo>
                <a:cubicBezTo>
                  <a:pt x="16317" y="9425"/>
                  <a:pt x="16475" y="9480"/>
                  <a:pt x="16613" y="9613"/>
                </a:cubicBezTo>
                <a:cubicBezTo>
                  <a:pt x="17077" y="10053"/>
                  <a:pt x="16834" y="10898"/>
                  <a:pt x="16602" y="11407"/>
                </a:cubicBezTo>
                <a:cubicBezTo>
                  <a:pt x="16336" y="12021"/>
                  <a:pt x="15884" y="12530"/>
                  <a:pt x="15363" y="12935"/>
                </a:cubicBezTo>
                <a:cubicBezTo>
                  <a:pt x="14854" y="12102"/>
                  <a:pt x="14622" y="11072"/>
                  <a:pt x="15085" y="10180"/>
                </a:cubicBezTo>
                <a:cubicBezTo>
                  <a:pt x="15270" y="9818"/>
                  <a:pt x="15725" y="9425"/>
                  <a:pt x="16156" y="9425"/>
                </a:cubicBezTo>
                <a:close/>
                <a:moveTo>
                  <a:pt x="34266" y="0"/>
                </a:moveTo>
                <a:cubicBezTo>
                  <a:pt x="34222" y="0"/>
                  <a:pt x="34177" y="30"/>
                  <a:pt x="34177" y="84"/>
                </a:cubicBezTo>
                <a:cubicBezTo>
                  <a:pt x="34362" y="2955"/>
                  <a:pt x="33817" y="5978"/>
                  <a:pt x="32127" y="8363"/>
                </a:cubicBezTo>
                <a:cubicBezTo>
                  <a:pt x="31386" y="9405"/>
                  <a:pt x="30449" y="10308"/>
                  <a:pt x="29361" y="10979"/>
                </a:cubicBezTo>
                <a:cubicBezTo>
                  <a:pt x="28434" y="11546"/>
                  <a:pt x="27357" y="11975"/>
                  <a:pt x="26258" y="12102"/>
                </a:cubicBezTo>
                <a:cubicBezTo>
                  <a:pt x="26431" y="11708"/>
                  <a:pt x="26536" y="11291"/>
                  <a:pt x="26524" y="10828"/>
                </a:cubicBezTo>
                <a:cubicBezTo>
                  <a:pt x="26513" y="10215"/>
                  <a:pt x="26304" y="9590"/>
                  <a:pt x="25852" y="9150"/>
                </a:cubicBezTo>
                <a:cubicBezTo>
                  <a:pt x="25503" y="8789"/>
                  <a:pt x="25016" y="8613"/>
                  <a:pt x="24519" y="8613"/>
                </a:cubicBezTo>
                <a:cubicBezTo>
                  <a:pt x="24474" y="8613"/>
                  <a:pt x="24428" y="8614"/>
                  <a:pt x="24382" y="8617"/>
                </a:cubicBezTo>
                <a:cubicBezTo>
                  <a:pt x="23873" y="8640"/>
                  <a:pt x="23363" y="8872"/>
                  <a:pt x="23074" y="9312"/>
                </a:cubicBezTo>
                <a:cubicBezTo>
                  <a:pt x="22738" y="9809"/>
                  <a:pt x="22785" y="10458"/>
                  <a:pt x="23050" y="10990"/>
                </a:cubicBezTo>
                <a:cubicBezTo>
                  <a:pt x="23549" y="11966"/>
                  <a:pt x="24573" y="12281"/>
                  <a:pt x="25599" y="12281"/>
                </a:cubicBezTo>
                <a:cubicBezTo>
                  <a:pt x="25742" y="12281"/>
                  <a:pt x="25885" y="12275"/>
                  <a:pt x="26026" y="12264"/>
                </a:cubicBezTo>
                <a:lnTo>
                  <a:pt x="26026" y="12264"/>
                </a:lnTo>
                <a:cubicBezTo>
                  <a:pt x="26003" y="12322"/>
                  <a:pt x="25980" y="12368"/>
                  <a:pt x="25945" y="12415"/>
                </a:cubicBezTo>
                <a:cubicBezTo>
                  <a:pt x="25273" y="13537"/>
                  <a:pt x="24035" y="14290"/>
                  <a:pt x="22842" y="14741"/>
                </a:cubicBezTo>
                <a:cubicBezTo>
                  <a:pt x="21977" y="15071"/>
                  <a:pt x="21017" y="15257"/>
                  <a:pt x="20061" y="15257"/>
                </a:cubicBezTo>
                <a:cubicBezTo>
                  <a:pt x="18534" y="15257"/>
                  <a:pt x="17020" y="14783"/>
                  <a:pt x="15931" y="13665"/>
                </a:cubicBezTo>
                <a:cubicBezTo>
                  <a:pt x="15746" y="13480"/>
                  <a:pt x="15583" y="13271"/>
                  <a:pt x="15433" y="13040"/>
                </a:cubicBezTo>
                <a:cubicBezTo>
                  <a:pt x="15491" y="12994"/>
                  <a:pt x="15560" y="12947"/>
                  <a:pt x="15618" y="12889"/>
                </a:cubicBezTo>
                <a:cubicBezTo>
                  <a:pt x="16093" y="12484"/>
                  <a:pt x="16498" y="11975"/>
                  <a:pt x="16741" y="11396"/>
                </a:cubicBezTo>
                <a:cubicBezTo>
                  <a:pt x="16950" y="10886"/>
                  <a:pt x="17123" y="10146"/>
                  <a:pt x="16764" y="9659"/>
                </a:cubicBezTo>
                <a:cubicBezTo>
                  <a:pt x="16608" y="9435"/>
                  <a:pt x="16386" y="9344"/>
                  <a:pt x="16153" y="9344"/>
                </a:cubicBezTo>
                <a:cubicBezTo>
                  <a:pt x="15869" y="9344"/>
                  <a:pt x="15568" y="9479"/>
                  <a:pt x="15352" y="9670"/>
                </a:cubicBezTo>
                <a:cubicBezTo>
                  <a:pt x="14877" y="10076"/>
                  <a:pt x="14704" y="10724"/>
                  <a:pt x="14715" y="11326"/>
                </a:cubicBezTo>
                <a:cubicBezTo>
                  <a:pt x="14738" y="11928"/>
                  <a:pt x="14935" y="12507"/>
                  <a:pt x="15259" y="13017"/>
                </a:cubicBezTo>
                <a:cubicBezTo>
                  <a:pt x="14854" y="13306"/>
                  <a:pt x="14414" y="13549"/>
                  <a:pt x="13974" y="13746"/>
                </a:cubicBezTo>
                <a:cubicBezTo>
                  <a:pt x="12938" y="14200"/>
                  <a:pt x="11773" y="14483"/>
                  <a:pt x="10632" y="14483"/>
                </a:cubicBezTo>
                <a:cubicBezTo>
                  <a:pt x="10319" y="14483"/>
                  <a:pt x="10008" y="14462"/>
                  <a:pt x="9702" y="14417"/>
                </a:cubicBezTo>
                <a:cubicBezTo>
                  <a:pt x="8406" y="14232"/>
                  <a:pt x="7166" y="13549"/>
                  <a:pt x="6507" y="12379"/>
                </a:cubicBezTo>
                <a:cubicBezTo>
                  <a:pt x="6333" y="12091"/>
                  <a:pt x="6229" y="11766"/>
                  <a:pt x="6171" y="11442"/>
                </a:cubicBezTo>
                <a:cubicBezTo>
                  <a:pt x="6646" y="11291"/>
                  <a:pt x="7109" y="11095"/>
                  <a:pt x="7526" y="10840"/>
                </a:cubicBezTo>
                <a:cubicBezTo>
                  <a:pt x="8058" y="10504"/>
                  <a:pt x="8660" y="10030"/>
                  <a:pt x="8915" y="9428"/>
                </a:cubicBezTo>
                <a:cubicBezTo>
                  <a:pt x="9100" y="8988"/>
                  <a:pt x="9111" y="8304"/>
                  <a:pt x="8509" y="8200"/>
                </a:cubicBezTo>
                <a:cubicBezTo>
                  <a:pt x="8440" y="8188"/>
                  <a:pt x="8369" y="8182"/>
                  <a:pt x="8298" y="8182"/>
                </a:cubicBezTo>
                <a:cubicBezTo>
                  <a:pt x="7790" y="8182"/>
                  <a:pt x="7256" y="8490"/>
                  <a:pt x="6900" y="8826"/>
                </a:cubicBezTo>
                <a:cubicBezTo>
                  <a:pt x="6472" y="9230"/>
                  <a:pt x="6171" y="9786"/>
                  <a:pt x="6044" y="10365"/>
                </a:cubicBezTo>
                <a:cubicBezTo>
                  <a:pt x="5974" y="10689"/>
                  <a:pt x="5974" y="11013"/>
                  <a:pt x="6009" y="11326"/>
                </a:cubicBezTo>
                <a:cubicBezTo>
                  <a:pt x="5708" y="11407"/>
                  <a:pt x="5407" y="11465"/>
                  <a:pt x="5106" y="11500"/>
                </a:cubicBezTo>
                <a:cubicBezTo>
                  <a:pt x="4912" y="11521"/>
                  <a:pt x="4717" y="11532"/>
                  <a:pt x="4522" y="11532"/>
                </a:cubicBezTo>
                <a:cubicBezTo>
                  <a:pt x="3332" y="11532"/>
                  <a:pt x="2154" y="11124"/>
                  <a:pt x="1378" y="10169"/>
                </a:cubicBezTo>
                <a:cubicBezTo>
                  <a:pt x="475" y="9045"/>
                  <a:pt x="255" y="7552"/>
                  <a:pt x="394" y="6163"/>
                </a:cubicBezTo>
                <a:cubicBezTo>
                  <a:pt x="475" y="5387"/>
                  <a:pt x="672" y="4635"/>
                  <a:pt x="880" y="3882"/>
                </a:cubicBezTo>
                <a:cubicBezTo>
                  <a:pt x="887" y="3862"/>
                  <a:pt x="870" y="3849"/>
                  <a:pt x="853" y="3849"/>
                </a:cubicBezTo>
                <a:cubicBezTo>
                  <a:pt x="840" y="3849"/>
                  <a:pt x="827" y="3856"/>
                  <a:pt x="822" y="3871"/>
                </a:cubicBezTo>
                <a:cubicBezTo>
                  <a:pt x="348" y="5433"/>
                  <a:pt x="0" y="7123"/>
                  <a:pt x="487" y="8721"/>
                </a:cubicBezTo>
                <a:cubicBezTo>
                  <a:pt x="695" y="9381"/>
                  <a:pt x="1030" y="10007"/>
                  <a:pt x="1505" y="10504"/>
                </a:cubicBezTo>
                <a:cubicBezTo>
                  <a:pt x="2003" y="11025"/>
                  <a:pt x="2640" y="11361"/>
                  <a:pt x="3335" y="11535"/>
                </a:cubicBezTo>
                <a:cubicBezTo>
                  <a:pt x="3729" y="11630"/>
                  <a:pt x="4141" y="11676"/>
                  <a:pt x="4556" y="11676"/>
                </a:cubicBezTo>
                <a:cubicBezTo>
                  <a:pt x="5052" y="11676"/>
                  <a:pt x="5552" y="11609"/>
                  <a:pt x="6032" y="11476"/>
                </a:cubicBezTo>
                <a:cubicBezTo>
                  <a:pt x="6206" y="12345"/>
                  <a:pt x="6762" y="13132"/>
                  <a:pt x="7467" y="13665"/>
                </a:cubicBezTo>
                <a:cubicBezTo>
                  <a:pt x="8381" y="14353"/>
                  <a:pt x="9484" y="14615"/>
                  <a:pt x="10594" y="14615"/>
                </a:cubicBezTo>
                <a:cubicBezTo>
                  <a:pt x="11016" y="14615"/>
                  <a:pt x="11440" y="14577"/>
                  <a:pt x="11856" y="14510"/>
                </a:cubicBezTo>
                <a:cubicBezTo>
                  <a:pt x="13083" y="14301"/>
                  <a:pt x="14321" y="13873"/>
                  <a:pt x="15329" y="13120"/>
                </a:cubicBezTo>
                <a:cubicBezTo>
                  <a:pt x="15699" y="13688"/>
                  <a:pt x="16220" y="14162"/>
                  <a:pt x="16788" y="14522"/>
                </a:cubicBezTo>
                <a:cubicBezTo>
                  <a:pt x="17776" y="15134"/>
                  <a:pt x="18946" y="15404"/>
                  <a:pt x="20104" y="15404"/>
                </a:cubicBezTo>
                <a:cubicBezTo>
                  <a:pt x="20261" y="15404"/>
                  <a:pt x="20417" y="15399"/>
                  <a:pt x="20573" y="15390"/>
                </a:cubicBezTo>
                <a:cubicBezTo>
                  <a:pt x="21928" y="15309"/>
                  <a:pt x="23259" y="14869"/>
                  <a:pt x="24393" y="14128"/>
                </a:cubicBezTo>
                <a:cubicBezTo>
                  <a:pt x="25123" y="13665"/>
                  <a:pt x="25806" y="13028"/>
                  <a:pt x="26188" y="12253"/>
                </a:cubicBezTo>
                <a:cubicBezTo>
                  <a:pt x="26385" y="12229"/>
                  <a:pt x="26582" y="12206"/>
                  <a:pt x="26767" y="12171"/>
                </a:cubicBezTo>
                <a:cubicBezTo>
                  <a:pt x="28133" y="11893"/>
                  <a:pt x="29418" y="11245"/>
                  <a:pt x="30495" y="10354"/>
                </a:cubicBezTo>
                <a:cubicBezTo>
                  <a:pt x="32868" y="8397"/>
                  <a:pt x="34084" y="5422"/>
                  <a:pt x="34327" y="2400"/>
                </a:cubicBezTo>
                <a:cubicBezTo>
                  <a:pt x="34396" y="1625"/>
                  <a:pt x="34396" y="848"/>
                  <a:pt x="34350" y="73"/>
                </a:cubicBezTo>
                <a:cubicBezTo>
                  <a:pt x="34345" y="24"/>
                  <a:pt x="34306" y="0"/>
                  <a:pt x="34266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09" name="Google Shape;1909;p49"/>
          <p:cNvGrpSpPr/>
          <p:nvPr/>
        </p:nvGrpSpPr>
        <p:grpSpPr>
          <a:xfrm rot="10800000" flipH="1">
            <a:off x="5609399" y="-298248"/>
            <a:ext cx="964062" cy="1545385"/>
            <a:chOff x="8131305" y="2068599"/>
            <a:chExt cx="1208098" cy="1936572"/>
          </a:xfrm>
        </p:grpSpPr>
        <p:sp>
          <p:nvSpPr>
            <p:cNvPr id="1910" name="Google Shape;1910;p49"/>
            <p:cNvSpPr/>
            <p:nvPr/>
          </p:nvSpPr>
          <p:spPr>
            <a:xfrm rot="-596862">
              <a:off x="8280510" y="2133593"/>
              <a:ext cx="909688" cy="1806585"/>
            </a:xfrm>
            <a:custGeom>
              <a:avLst/>
              <a:gdLst/>
              <a:ahLst/>
              <a:cxnLst/>
              <a:rect l="l" t="t" r="r" b="b"/>
              <a:pathLst>
                <a:path w="13797" h="27400" extrusionOk="0">
                  <a:moveTo>
                    <a:pt x="3343" y="584"/>
                  </a:moveTo>
                  <a:cubicBezTo>
                    <a:pt x="3422" y="584"/>
                    <a:pt x="3593" y="837"/>
                    <a:pt x="3652" y="896"/>
                  </a:cubicBezTo>
                  <a:cubicBezTo>
                    <a:pt x="4623" y="1935"/>
                    <a:pt x="4645" y="3583"/>
                    <a:pt x="5041" y="4926"/>
                  </a:cubicBezTo>
                  <a:cubicBezTo>
                    <a:pt x="4871" y="4655"/>
                    <a:pt x="4702" y="4396"/>
                    <a:pt x="4510" y="4136"/>
                  </a:cubicBezTo>
                  <a:cubicBezTo>
                    <a:pt x="4318" y="3752"/>
                    <a:pt x="4092" y="3368"/>
                    <a:pt x="3900" y="2973"/>
                  </a:cubicBezTo>
                  <a:cubicBezTo>
                    <a:pt x="3686" y="2555"/>
                    <a:pt x="3528" y="2126"/>
                    <a:pt x="3403" y="1664"/>
                  </a:cubicBezTo>
                  <a:cubicBezTo>
                    <a:pt x="3325" y="1347"/>
                    <a:pt x="3302" y="1020"/>
                    <a:pt x="3302" y="693"/>
                  </a:cubicBezTo>
                  <a:cubicBezTo>
                    <a:pt x="3299" y="614"/>
                    <a:pt x="3316" y="584"/>
                    <a:pt x="3343" y="584"/>
                  </a:cubicBezTo>
                  <a:close/>
                  <a:moveTo>
                    <a:pt x="1367" y="448"/>
                  </a:moveTo>
                  <a:cubicBezTo>
                    <a:pt x="1493" y="448"/>
                    <a:pt x="2396" y="1374"/>
                    <a:pt x="2422" y="1415"/>
                  </a:cubicBezTo>
                  <a:cubicBezTo>
                    <a:pt x="2681" y="1742"/>
                    <a:pt x="2884" y="2103"/>
                    <a:pt x="3099" y="2465"/>
                  </a:cubicBezTo>
                  <a:cubicBezTo>
                    <a:pt x="2929" y="2307"/>
                    <a:pt x="2760" y="2149"/>
                    <a:pt x="2580" y="1991"/>
                  </a:cubicBezTo>
                  <a:cubicBezTo>
                    <a:pt x="2569" y="1980"/>
                    <a:pt x="2557" y="1976"/>
                    <a:pt x="2545" y="1976"/>
                  </a:cubicBezTo>
                  <a:cubicBezTo>
                    <a:pt x="2505" y="1976"/>
                    <a:pt x="2465" y="2026"/>
                    <a:pt x="2500" y="2070"/>
                  </a:cubicBezTo>
                  <a:cubicBezTo>
                    <a:pt x="2851" y="2397"/>
                    <a:pt x="3155" y="2736"/>
                    <a:pt x="3449" y="3074"/>
                  </a:cubicBezTo>
                  <a:cubicBezTo>
                    <a:pt x="3561" y="3244"/>
                    <a:pt x="3663" y="3413"/>
                    <a:pt x="3787" y="3571"/>
                  </a:cubicBezTo>
                  <a:cubicBezTo>
                    <a:pt x="3798" y="3582"/>
                    <a:pt x="3810" y="3588"/>
                    <a:pt x="3821" y="3588"/>
                  </a:cubicBezTo>
                  <a:cubicBezTo>
                    <a:pt x="3832" y="3588"/>
                    <a:pt x="3844" y="3582"/>
                    <a:pt x="3855" y="3571"/>
                  </a:cubicBezTo>
                  <a:cubicBezTo>
                    <a:pt x="3945" y="3684"/>
                    <a:pt x="4025" y="3797"/>
                    <a:pt x="4115" y="3910"/>
                  </a:cubicBezTo>
                  <a:cubicBezTo>
                    <a:pt x="4318" y="4283"/>
                    <a:pt x="4532" y="4655"/>
                    <a:pt x="4758" y="5016"/>
                  </a:cubicBezTo>
                  <a:cubicBezTo>
                    <a:pt x="3934" y="3910"/>
                    <a:pt x="3054" y="2849"/>
                    <a:pt x="2229" y="1754"/>
                  </a:cubicBezTo>
                  <a:lnTo>
                    <a:pt x="1620" y="907"/>
                  </a:lnTo>
                  <a:cubicBezTo>
                    <a:pt x="1378" y="572"/>
                    <a:pt x="1321" y="448"/>
                    <a:pt x="1367" y="448"/>
                  </a:cubicBezTo>
                  <a:close/>
                  <a:moveTo>
                    <a:pt x="4973" y="5254"/>
                  </a:moveTo>
                  <a:cubicBezTo>
                    <a:pt x="5006" y="5332"/>
                    <a:pt x="5063" y="5412"/>
                    <a:pt x="5097" y="5490"/>
                  </a:cubicBezTo>
                  <a:cubicBezTo>
                    <a:pt x="5041" y="5412"/>
                    <a:pt x="4996" y="5332"/>
                    <a:pt x="4939" y="5265"/>
                  </a:cubicBezTo>
                  <a:cubicBezTo>
                    <a:pt x="4950" y="5265"/>
                    <a:pt x="4961" y="5254"/>
                    <a:pt x="4973" y="5254"/>
                  </a:cubicBezTo>
                  <a:close/>
                  <a:moveTo>
                    <a:pt x="547" y="4723"/>
                  </a:moveTo>
                  <a:lnTo>
                    <a:pt x="547" y="4723"/>
                  </a:lnTo>
                  <a:cubicBezTo>
                    <a:pt x="548" y="4723"/>
                    <a:pt x="1800" y="4881"/>
                    <a:pt x="1993" y="4926"/>
                  </a:cubicBezTo>
                  <a:cubicBezTo>
                    <a:pt x="2794" y="5107"/>
                    <a:pt x="3471" y="5400"/>
                    <a:pt x="4092" y="5806"/>
                  </a:cubicBezTo>
                  <a:cubicBezTo>
                    <a:pt x="3489" y="5580"/>
                    <a:pt x="2835" y="5473"/>
                    <a:pt x="2242" y="5473"/>
                  </a:cubicBezTo>
                  <a:cubicBezTo>
                    <a:pt x="2157" y="5473"/>
                    <a:pt x="2074" y="5475"/>
                    <a:pt x="1993" y="5480"/>
                  </a:cubicBezTo>
                  <a:cubicBezTo>
                    <a:pt x="1947" y="5480"/>
                    <a:pt x="1947" y="5547"/>
                    <a:pt x="1993" y="5547"/>
                  </a:cubicBezTo>
                  <a:cubicBezTo>
                    <a:pt x="2929" y="5558"/>
                    <a:pt x="3945" y="5806"/>
                    <a:pt x="4770" y="6326"/>
                  </a:cubicBezTo>
                  <a:cubicBezTo>
                    <a:pt x="4894" y="6428"/>
                    <a:pt x="5018" y="6541"/>
                    <a:pt x="5142" y="6665"/>
                  </a:cubicBezTo>
                  <a:cubicBezTo>
                    <a:pt x="4251" y="6303"/>
                    <a:pt x="3042" y="6338"/>
                    <a:pt x="2161" y="5954"/>
                  </a:cubicBezTo>
                  <a:cubicBezTo>
                    <a:pt x="1541" y="5683"/>
                    <a:pt x="1033" y="5174"/>
                    <a:pt x="547" y="4723"/>
                  </a:cubicBezTo>
                  <a:close/>
                  <a:moveTo>
                    <a:pt x="6189" y="2411"/>
                  </a:moveTo>
                  <a:cubicBezTo>
                    <a:pt x="6346" y="2411"/>
                    <a:pt x="6642" y="3274"/>
                    <a:pt x="6700" y="3515"/>
                  </a:cubicBezTo>
                  <a:cubicBezTo>
                    <a:pt x="6983" y="4678"/>
                    <a:pt x="6519" y="5841"/>
                    <a:pt x="6361" y="7015"/>
                  </a:cubicBezTo>
                  <a:cubicBezTo>
                    <a:pt x="6350" y="6676"/>
                    <a:pt x="6350" y="6338"/>
                    <a:pt x="6373" y="5987"/>
                  </a:cubicBezTo>
                  <a:cubicBezTo>
                    <a:pt x="6396" y="5490"/>
                    <a:pt x="6486" y="4994"/>
                    <a:pt x="6406" y="4497"/>
                  </a:cubicBezTo>
                  <a:cubicBezTo>
                    <a:pt x="6401" y="4474"/>
                    <a:pt x="6381" y="4463"/>
                    <a:pt x="6362" y="4463"/>
                  </a:cubicBezTo>
                  <a:cubicBezTo>
                    <a:pt x="6342" y="4463"/>
                    <a:pt x="6322" y="4474"/>
                    <a:pt x="6316" y="4497"/>
                  </a:cubicBezTo>
                  <a:cubicBezTo>
                    <a:pt x="6260" y="4836"/>
                    <a:pt x="6215" y="5197"/>
                    <a:pt x="6181" y="5581"/>
                  </a:cubicBezTo>
                  <a:cubicBezTo>
                    <a:pt x="6158" y="5276"/>
                    <a:pt x="6135" y="4983"/>
                    <a:pt x="6125" y="4678"/>
                  </a:cubicBezTo>
                  <a:cubicBezTo>
                    <a:pt x="6090" y="4057"/>
                    <a:pt x="6090" y="3436"/>
                    <a:pt x="6090" y="2815"/>
                  </a:cubicBezTo>
                  <a:cubicBezTo>
                    <a:pt x="6093" y="2522"/>
                    <a:pt x="6132" y="2411"/>
                    <a:pt x="6189" y="2411"/>
                  </a:cubicBezTo>
                  <a:close/>
                  <a:moveTo>
                    <a:pt x="4002" y="9160"/>
                  </a:moveTo>
                  <a:lnTo>
                    <a:pt x="4002" y="9160"/>
                  </a:lnTo>
                  <a:cubicBezTo>
                    <a:pt x="4499" y="9341"/>
                    <a:pt x="5018" y="9464"/>
                    <a:pt x="5492" y="9713"/>
                  </a:cubicBezTo>
                  <a:cubicBezTo>
                    <a:pt x="6000" y="9973"/>
                    <a:pt x="6373" y="10480"/>
                    <a:pt x="6689" y="11012"/>
                  </a:cubicBezTo>
                  <a:cubicBezTo>
                    <a:pt x="6306" y="10597"/>
                    <a:pt x="5850" y="10276"/>
                    <a:pt x="5341" y="10276"/>
                  </a:cubicBezTo>
                  <a:cubicBezTo>
                    <a:pt x="5324" y="10276"/>
                    <a:pt x="5306" y="10277"/>
                    <a:pt x="5289" y="10277"/>
                  </a:cubicBezTo>
                  <a:cubicBezTo>
                    <a:pt x="5244" y="10277"/>
                    <a:pt x="5255" y="10345"/>
                    <a:pt x="5289" y="10345"/>
                  </a:cubicBezTo>
                  <a:cubicBezTo>
                    <a:pt x="5921" y="10402"/>
                    <a:pt x="6350" y="10842"/>
                    <a:pt x="6734" y="11328"/>
                  </a:cubicBezTo>
                  <a:cubicBezTo>
                    <a:pt x="6677" y="11293"/>
                    <a:pt x="6621" y="11248"/>
                    <a:pt x="6564" y="11226"/>
                  </a:cubicBezTo>
                  <a:cubicBezTo>
                    <a:pt x="5548" y="10639"/>
                    <a:pt x="4758" y="10006"/>
                    <a:pt x="4002" y="9160"/>
                  </a:cubicBezTo>
                  <a:close/>
                  <a:moveTo>
                    <a:pt x="10032" y="8839"/>
                  </a:moveTo>
                  <a:cubicBezTo>
                    <a:pt x="10052" y="8839"/>
                    <a:pt x="10085" y="9030"/>
                    <a:pt x="10200" y="9510"/>
                  </a:cubicBezTo>
                  <a:cubicBezTo>
                    <a:pt x="10674" y="11418"/>
                    <a:pt x="10189" y="13100"/>
                    <a:pt x="9466" y="14873"/>
                  </a:cubicBezTo>
                  <a:cubicBezTo>
                    <a:pt x="9331" y="15211"/>
                    <a:pt x="9195" y="15573"/>
                    <a:pt x="9083" y="15934"/>
                  </a:cubicBezTo>
                  <a:cubicBezTo>
                    <a:pt x="9116" y="14602"/>
                    <a:pt x="9263" y="13315"/>
                    <a:pt x="9624" y="11960"/>
                  </a:cubicBezTo>
                  <a:cubicBezTo>
                    <a:pt x="9632" y="11937"/>
                    <a:pt x="9605" y="11915"/>
                    <a:pt x="9583" y="11915"/>
                  </a:cubicBezTo>
                  <a:cubicBezTo>
                    <a:pt x="9571" y="11915"/>
                    <a:pt x="9560" y="11922"/>
                    <a:pt x="9557" y="11937"/>
                  </a:cubicBezTo>
                  <a:cubicBezTo>
                    <a:pt x="8879" y="13450"/>
                    <a:pt x="8755" y="15222"/>
                    <a:pt x="8890" y="16905"/>
                  </a:cubicBezTo>
                  <a:cubicBezTo>
                    <a:pt x="8879" y="17018"/>
                    <a:pt x="8879" y="17119"/>
                    <a:pt x="8879" y="17232"/>
                  </a:cubicBezTo>
                  <a:cubicBezTo>
                    <a:pt x="8845" y="17164"/>
                    <a:pt x="8812" y="17085"/>
                    <a:pt x="8777" y="17006"/>
                  </a:cubicBezTo>
                  <a:cubicBezTo>
                    <a:pt x="8676" y="16667"/>
                    <a:pt x="8586" y="16340"/>
                    <a:pt x="8495" y="16002"/>
                  </a:cubicBezTo>
                  <a:cubicBezTo>
                    <a:pt x="8303" y="14782"/>
                    <a:pt x="8473" y="13315"/>
                    <a:pt x="8721" y="12355"/>
                  </a:cubicBezTo>
                  <a:cubicBezTo>
                    <a:pt x="8947" y="11463"/>
                    <a:pt x="9466" y="10616"/>
                    <a:pt x="9805" y="9747"/>
                  </a:cubicBezTo>
                  <a:cubicBezTo>
                    <a:pt x="9998" y="9240"/>
                    <a:pt x="10003" y="8839"/>
                    <a:pt x="10032" y="8839"/>
                  </a:cubicBezTo>
                  <a:close/>
                  <a:moveTo>
                    <a:pt x="11327" y="12665"/>
                  </a:moveTo>
                  <a:cubicBezTo>
                    <a:pt x="11433" y="12665"/>
                    <a:pt x="11396" y="13430"/>
                    <a:pt x="11396" y="13687"/>
                  </a:cubicBezTo>
                  <a:cubicBezTo>
                    <a:pt x="11419" y="15042"/>
                    <a:pt x="10505" y="16193"/>
                    <a:pt x="9579" y="17063"/>
                  </a:cubicBezTo>
                  <a:cubicBezTo>
                    <a:pt x="9432" y="17198"/>
                    <a:pt x="9319" y="17334"/>
                    <a:pt x="9241" y="17469"/>
                  </a:cubicBezTo>
                  <a:cubicBezTo>
                    <a:pt x="9647" y="16318"/>
                    <a:pt x="9929" y="15132"/>
                    <a:pt x="10573" y="14071"/>
                  </a:cubicBezTo>
                  <a:cubicBezTo>
                    <a:pt x="10776" y="13732"/>
                    <a:pt x="11035" y="13393"/>
                    <a:pt x="11148" y="13021"/>
                  </a:cubicBezTo>
                  <a:cubicBezTo>
                    <a:pt x="11232" y="12764"/>
                    <a:pt x="11288" y="12665"/>
                    <a:pt x="11327" y="12665"/>
                  </a:cubicBezTo>
                  <a:close/>
                  <a:moveTo>
                    <a:pt x="954" y="0"/>
                  </a:moveTo>
                  <a:cubicBezTo>
                    <a:pt x="885" y="0"/>
                    <a:pt x="833" y="88"/>
                    <a:pt x="864" y="139"/>
                  </a:cubicBezTo>
                  <a:cubicBezTo>
                    <a:pt x="2264" y="2183"/>
                    <a:pt x="3776" y="4181"/>
                    <a:pt x="5390" y="6067"/>
                  </a:cubicBezTo>
                  <a:cubicBezTo>
                    <a:pt x="5571" y="6428"/>
                    <a:pt x="5729" y="6789"/>
                    <a:pt x="5887" y="7161"/>
                  </a:cubicBezTo>
                  <a:cubicBezTo>
                    <a:pt x="5842" y="7116"/>
                    <a:pt x="5809" y="7071"/>
                    <a:pt x="5763" y="7038"/>
                  </a:cubicBezTo>
                  <a:cubicBezTo>
                    <a:pt x="5605" y="6800"/>
                    <a:pt x="5413" y="6597"/>
                    <a:pt x="5199" y="6428"/>
                  </a:cubicBezTo>
                  <a:cubicBezTo>
                    <a:pt x="3923" y="5084"/>
                    <a:pt x="2003" y="4723"/>
                    <a:pt x="164" y="4373"/>
                  </a:cubicBezTo>
                  <a:cubicBezTo>
                    <a:pt x="156" y="4371"/>
                    <a:pt x="148" y="4370"/>
                    <a:pt x="140" y="4370"/>
                  </a:cubicBezTo>
                  <a:cubicBezTo>
                    <a:pt x="60" y="4370"/>
                    <a:pt x="1" y="4469"/>
                    <a:pt x="73" y="4531"/>
                  </a:cubicBezTo>
                  <a:cubicBezTo>
                    <a:pt x="796" y="5242"/>
                    <a:pt x="1484" y="5886"/>
                    <a:pt x="2432" y="6292"/>
                  </a:cubicBezTo>
                  <a:cubicBezTo>
                    <a:pt x="3471" y="6732"/>
                    <a:pt x="4645" y="6484"/>
                    <a:pt x="5481" y="7015"/>
                  </a:cubicBezTo>
                  <a:cubicBezTo>
                    <a:pt x="5594" y="7150"/>
                    <a:pt x="5706" y="7274"/>
                    <a:pt x="5809" y="7410"/>
                  </a:cubicBezTo>
                  <a:cubicBezTo>
                    <a:pt x="5818" y="7419"/>
                    <a:pt x="5828" y="7423"/>
                    <a:pt x="5837" y="7423"/>
                  </a:cubicBezTo>
                  <a:cubicBezTo>
                    <a:pt x="5850" y="7423"/>
                    <a:pt x="5863" y="7416"/>
                    <a:pt x="5876" y="7410"/>
                  </a:cubicBezTo>
                  <a:cubicBezTo>
                    <a:pt x="5899" y="7455"/>
                    <a:pt x="5932" y="7500"/>
                    <a:pt x="5967" y="7557"/>
                  </a:cubicBezTo>
                  <a:cubicBezTo>
                    <a:pt x="5972" y="7568"/>
                    <a:pt x="5977" y="7571"/>
                    <a:pt x="5984" y="7571"/>
                  </a:cubicBezTo>
                  <a:cubicBezTo>
                    <a:pt x="5992" y="7571"/>
                    <a:pt x="6000" y="7568"/>
                    <a:pt x="6012" y="7568"/>
                  </a:cubicBezTo>
                  <a:cubicBezTo>
                    <a:pt x="6045" y="7625"/>
                    <a:pt x="6090" y="7703"/>
                    <a:pt x="6125" y="7771"/>
                  </a:cubicBezTo>
                  <a:cubicBezTo>
                    <a:pt x="6587" y="9002"/>
                    <a:pt x="6937" y="10277"/>
                    <a:pt x="7242" y="11576"/>
                  </a:cubicBezTo>
                  <a:cubicBezTo>
                    <a:pt x="6937" y="11000"/>
                    <a:pt x="6554" y="10470"/>
                    <a:pt x="6147" y="9973"/>
                  </a:cubicBezTo>
                  <a:cubicBezTo>
                    <a:pt x="5548" y="9228"/>
                    <a:pt x="4499" y="9193"/>
                    <a:pt x="3686" y="8810"/>
                  </a:cubicBezTo>
                  <a:cubicBezTo>
                    <a:pt x="3667" y="8800"/>
                    <a:pt x="3648" y="8796"/>
                    <a:pt x="3630" y="8796"/>
                  </a:cubicBezTo>
                  <a:cubicBezTo>
                    <a:pt x="3547" y="8796"/>
                    <a:pt x="3496" y="8895"/>
                    <a:pt x="3561" y="8979"/>
                  </a:cubicBezTo>
                  <a:cubicBezTo>
                    <a:pt x="4013" y="9521"/>
                    <a:pt x="4465" y="10074"/>
                    <a:pt x="5029" y="10503"/>
                  </a:cubicBezTo>
                  <a:cubicBezTo>
                    <a:pt x="5661" y="10989"/>
                    <a:pt x="7287" y="11519"/>
                    <a:pt x="7367" y="12457"/>
                  </a:cubicBezTo>
                  <a:cubicBezTo>
                    <a:pt x="7367" y="12476"/>
                    <a:pt x="7385" y="12488"/>
                    <a:pt x="7404" y="12488"/>
                  </a:cubicBezTo>
                  <a:cubicBezTo>
                    <a:pt x="7417" y="12488"/>
                    <a:pt x="7429" y="12482"/>
                    <a:pt x="7434" y="12467"/>
                  </a:cubicBezTo>
                  <a:cubicBezTo>
                    <a:pt x="7445" y="12445"/>
                    <a:pt x="7434" y="12422"/>
                    <a:pt x="7445" y="12400"/>
                  </a:cubicBezTo>
                  <a:lnTo>
                    <a:pt x="7886" y="14364"/>
                  </a:lnTo>
                  <a:cubicBezTo>
                    <a:pt x="8393" y="16656"/>
                    <a:pt x="9093" y="18835"/>
                    <a:pt x="10121" y="20957"/>
                  </a:cubicBezTo>
                  <a:cubicBezTo>
                    <a:pt x="11148" y="23102"/>
                    <a:pt x="12153" y="25586"/>
                    <a:pt x="13722" y="27393"/>
                  </a:cubicBezTo>
                  <a:cubicBezTo>
                    <a:pt x="13727" y="27398"/>
                    <a:pt x="13734" y="27400"/>
                    <a:pt x="13742" y="27400"/>
                  </a:cubicBezTo>
                  <a:cubicBezTo>
                    <a:pt x="13766" y="27400"/>
                    <a:pt x="13797" y="27374"/>
                    <a:pt x="13779" y="27347"/>
                  </a:cubicBezTo>
                  <a:cubicBezTo>
                    <a:pt x="13135" y="26501"/>
                    <a:pt x="12593" y="25564"/>
                    <a:pt x="12086" y="24604"/>
                  </a:cubicBezTo>
                  <a:cubicBezTo>
                    <a:pt x="11657" y="23340"/>
                    <a:pt x="12729" y="21951"/>
                    <a:pt x="11487" y="20924"/>
                  </a:cubicBezTo>
                  <a:cubicBezTo>
                    <a:pt x="11470" y="20907"/>
                    <a:pt x="11448" y="20898"/>
                    <a:pt x="11425" y="20898"/>
                  </a:cubicBezTo>
                  <a:cubicBezTo>
                    <a:pt x="11402" y="20898"/>
                    <a:pt x="11380" y="20907"/>
                    <a:pt x="11363" y="20924"/>
                  </a:cubicBezTo>
                  <a:cubicBezTo>
                    <a:pt x="10697" y="21624"/>
                    <a:pt x="11318" y="22899"/>
                    <a:pt x="11634" y="23622"/>
                  </a:cubicBezTo>
                  <a:cubicBezTo>
                    <a:pt x="11647" y="23648"/>
                    <a:pt x="11668" y="23659"/>
                    <a:pt x="11689" y="23659"/>
                  </a:cubicBezTo>
                  <a:cubicBezTo>
                    <a:pt x="11723" y="23659"/>
                    <a:pt x="11758" y="23630"/>
                    <a:pt x="11758" y="23588"/>
                  </a:cubicBezTo>
                  <a:cubicBezTo>
                    <a:pt x="11747" y="23092"/>
                    <a:pt x="11544" y="22628"/>
                    <a:pt x="11431" y="22154"/>
                  </a:cubicBezTo>
                  <a:cubicBezTo>
                    <a:pt x="11340" y="21815"/>
                    <a:pt x="11284" y="21443"/>
                    <a:pt x="11442" y="21127"/>
                  </a:cubicBezTo>
                  <a:cubicBezTo>
                    <a:pt x="11443" y="21123"/>
                    <a:pt x="11446" y="21121"/>
                    <a:pt x="11449" y="21121"/>
                  </a:cubicBezTo>
                  <a:cubicBezTo>
                    <a:pt x="11518" y="21121"/>
                    <a:pt x="11917" y="21832"/>
                    <a:pt x="11938" y="21928"/>
                  </a:cubicBezTo>
                  <a:cubicBezTo>
                    <a:pt x="12119" y="22685"/>
                    <a:pt x="11803" y="23419"/>
                    <a:pt x="11848" y="24164"/>
                  </a:cubicBezTo>
                  <a:cubicBezTo>
                    <a:pt x="11295" y="23069"/>
                    <a:pt x="10787" y="21951"/>
                    <a:pt x="10257" y="20879"/>
                  </a:cubicBezTo>
                  <a:cubicBezTo>
                    <a:pt x="9850" y="20054"/>
                    <a:pt x="9512" y="19219"/>
                    <a:pt x="9218" y="18372"/>
                  </a:cubicBezTo>
                  <a:cubicBezTo>
                    <a:pt x="9218" y="17232"/>
                    <a:pt x="10787" y="16205"/>
                    <a:pt x="11284" y="15166"/>
                  </a:cubicBezTo>
                  <a:cubicBezTo>
                    <a:pt x="11724" y="14229"/>
                    <a:pt x="11713" y="13179"/>
                    <a:pt x="11318" y="12231"/>
                  </a:cubicBezTo>
                  <a:cubicBezTo>
                    <a:pt x="11306" y="12189"/>
                    <a:pt x="11262" y="12162"/>
                    <a:pt x="11222" y="12162"/>
                  </a:cubicBezTo>
                  <a:cubicBezTo>
                    <a:pt x="11186" y="12162"/>
                    <a:pt x="11154" y="12183"/>
                    <a:pt x="11148" y="12231"/>
                  </a:cubicBezTo>
                  <a:cubicBezTo>
                    <a:pt x="10979" y="13202"/>
                    <a:pt x="10324" y="13789"/>
                    <a:pt x="9986" y="14658"/>
                  </a:cubicBezTo>
                  <a:cubicBezTo>
                    <a:pt x="9658" y="15482"/>
                    <a:pt x="9331" y="16306"/>
                    <a:pt x="9128" y="17164"/>
                  </a:cubicBezTo>
                  <a:cubicBezTo>
                    <a:pt x="9206" y="15640"/>
                    <a:pt x="10019" y="14296"/>
                    <a:pt x="10426" y="12818"/>
                  </a:cubicBezTo>
                  <a:cubicBezTo>
                    <a:pt x="10844" y="11293"/>
                    <a:pt x="10516" y="9747"/>
                    <a:pt x="10099" y="8279"/>
                  </a:cubicBezTo>
                  <a:cubicBezTo>
                    <a:pt x="10081" y="8226"/>
                    <a:pt x="10026" y="8194"/>
                    <a:pt x="9976" y="8194"/>
                  </a:cubicBezTo>
                  <a:cubicBezTo>
                    <a:pt x="9930" y="8194"/>
                    <a:pt x="9889" y="8220"/>
                    <a:pt x="9884" y="8279"/>
                  </a:cubicBezTo>
                  <a:cubicBezTo>
                    <a:pt x="9658" y="10131"/>
                    <a:pt x="8416" y="11666"/>
                    <a:pt x="8326" y="13551"/>
                  </a:cubicBezTo>
                  <a:cubicBezTo>
                    <a:pt x="8303" y="14060"/>
                    <a:pt x="8270" y="14613"/>
                    <a:pt x="8292" y="15166"/>
                  </a:cubicBezTo>
                  <a:cubicBezTo>
                    <a:pt x="8122" y="14489"/>
                    <a:pt x="7964" y="13789"/>
                    <a:pt x="7818" y="13089"/>
                  </a:cubicBezTo>
                  <a:cubicBezTo>
                    <a:pt x="7468" y="11406"/>
                    <a:pt x="7084" y="9747"/>
                    <a:pt x="6531" y="8155"/>
                  </a:cubicBezTo>
                  <a:cubicBezTo>
                    <a:pt x="6508" y="8031"/>
                    <a:pt x="6474" y="7896"/>
                    <a:pt x="6452" y="7760"/>
                  </a:cubicBezTo>
                  <a:cubicBezTo>
                    <a:pt x="6531" y="5773"/>
                    <a:pt x="7739" y="3639"/>
                    <a:pt x="6079" y="2002"/>
                  </a:cubicBezTo>
                  <a:cubicBezTo>
                    <a:pt x="6055" y="1981"/>
                    <a:pt x="6027" y="1972"/>
                    <a:pt x="6001" y="1972"/>
                  </a:cubicBezTo>
                  <a:cubicBezTo>
                    <a:pt x="5941" y="1972"/>
                    <a:pt x="5887" y="2018"/>
                    <a:pt x="5887" y="2081"/>
                  </a:cubicBezTo>
                  <a:cubicBezTo>
                    <a:pt x="5842" y="3729"/>
                    <a:pt x="5819" y="5400"/>
                    <a:pt x="6102" y="7026"/>
                  </a:cubicBezTo>
                  <a:cubicBezTo>
                    <a:pt x="5854" y="6439"/>
                    <a:pt x="5571" y="5863"/>
                    <a:pt x="5267" y="5321"/>
                  </a:cubicBezTo>
                  <a:cubicBezTo>
                    <a:pt x="5029" y="4361"/>
                    <a:pt x="4848" y="3390"/>
                    <a:pt x="4589" y="2442"/>
                  </a:cubicBezTo>
                  <a:cubicBezTo>
                    <a:pt x="4363" y="1664"/>
                    <a:pt x="4025" y="749"/>
                    <a:pt x="3257" y="342"/>
                  </a:cubicBezTo>
                  <a:cubicBezTo>
                    <a:pt x="3242" y="335"/>
                    <a:pt x="3226" y="331"/>
                    <a:pt x="3212" y="331"/>
                  </a:cubicBezTo>
                  <a:cubicBezTo>
                    <a:pt x="3162" y="331"/>
                    <a:pt x="3122" y="372"/>
                    <a:pt x="3122" y="433"/>
                  </a:cubicBezTo>
                  <a:cubicBezTo>
                    <a:pt x="3076" y="1393"/>
                    <a:pt x="3336" y="2273"/>
                    <a:pt x="3709" y="3109"/>
                  </a:cubicBezTo>
                  <a:cubicBezTo>
                    <a:pt x="3663" y="3064"/>
                    <a:pt x="3618" y="3018"/>
                    <a:pt x="3573" y="2961"/>
                  </a:cubicBezTo>
                  <a:cubicBezTo>
                    <a:pt x="2952" y="1765"/>
                    <a:pt x="2274" y="523"/>
                    <a:pt x="977" y="4"/>
                  </a:cubicBezTo>
                  <a:cubicBezTo>
                    <a:pt x="969" y="1"/>
                    <a:pt x="961" y="0"/>
                    <a:pt x="95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1" name="Google Shape;1911;p49"/>
            <p:cNvSpPr/>
            <p:nvPr/>
          </p:nvSpPr>
          <p:spPr>
            <a:xfrm rot="-596862">
              <a:off x="8582919" y="3193778"/>
              <a:ext cx="453888" cy="377603"/>
            </a:xfrm>
            <a:custGeom>
              <a:avLst/>
              <a:gdLst/>
              <a:ahLst/>
              <a:cxnLst/>
              <a:rect l="l" t="t" r="r" b="b"/>
              <a:pathLst>
                <a:path w="6884" h="5727" extrusionOk="0">
                  <a:moveTo>
                    <a:pt x="2180" y="197"/>
                  </a:moveTo>
                  <a:cubicBezTo>
                    <a:pt x="2233" y="197"/>
                    <a:pt x="2350" y="218"/>
                    <a:pt x="2562" y="268"/>
                  </a:cubicBezTo>
                  <a:cubicBezTo>
                    <a:pt x="3623" y="506"/>
                    <a:pt x="4391" y="1487"/>
                    <a:pt x="5023" y="2515"/>
                  </a:cubicBezTo>
                  <a:cubicBezTo>
                    <a:pt x="4786" y="2289"/>
                    <a:pt x="4526" y="2097"/>
                    <a:pt x="4222" y="1962"/>
                  </a:cubicBezTo>
                  <a:cubicBezTo>
                    <a:pt x="4215" y="1958"/>
                    <a:pt x="4210" y="1957"/>
                    <a:pt x="4205" y="1957"/>
                  </a:cubicBezTo>
                  <a:cubicBezTo>
                    <a:pt x="4193" y="1957"/>
                    <a:pt x="4184" y="1965"/>
                    <a:pt x="4177" y="1973"/>
                  </a:cubicBezTo>
                  <a:cubicBezTo>
                    <a:pt x="4029" y="1838"/>
                    <a:pt x="3894" y="1691"/>
                    <a:pt x="3748" y="1555"/>
                  </a:cubicBezTo>
                  <a:cubicBezTo>
                    <a:pt x="3364" y="1183"/>
                    <a:pt x="2968" y="844"/>
                    <a:pt x="2562" y="516"/>
                  </a:cubicBezTo>
                  <a:cubicBezTo>
                    <a:pt x="2349" y="345"/>
                    <a:pt x="2042" y="197"/>
                    <a:pt x="2180" y="197"/>
                  </a:cubicBezTo>
                  <a:close/>
                  <a:moveTo>
                    <a:pt x="4323" y="2131"/>
                  </a:moveTo>
                  <a:lnTo>
                    <a:pt x="4323" y="2131"/>
                  </a:lnTo>
                  <a:cubicBezTo>
                    <a:pt x="4729" y="2447"/>
                    <a:pt x="5068" y="2786"/>
                    <a:pt x="5407" y="3158"/>
                  </a:cubicBezTo>
                  <a:cubicBezTo>
                    <a:pt x="5407" y="3181"/>
                    <a:pt x="5419" y="3203"/>
                    <a:pt x="5429" y="3215"/>
                  </a:cubicBezTo>
                  <a:cubicBezTo>
                    <a:pt x="5339" y="3136"/>
                    <a:pt x="5238" y="3068"/>
                    <a:pt x="5136" y="3000"/>
                  </a:cubicBezTo>
                  <a:cubicBezTo>
                    <a:pt x="4877" y="2696"/>
                    <a:pt x="4606" y="2413"/>
                    <a:pt x="4323" y="2131"/>
                  </a:cubicBezTo>
                  <a:close/>
                  <a:moveTo>
                    <a:pt x="391" y="1618"/>
                  </a:moveTo>
                  <a:cubicBezTo>
                    <a:pt x="403" y="1618"/>
                    <a:pt x="478" y="1646"/>
                    <a:pt x="654" y="1713"/>
                  </a:cubicBezTo>
                  <a:cubicBezTo>
                    <a:pt x="1207" y="1916"/>
                    <a:pt x="1761" y="2074"/>
                    <a:pt x="2336" y="2222"/>
                  </a:cubicBezTo>
                  <a:cubicBezTo>
                    <a:pt x="3861" y="2628"/>
                    <a:pt x="5294" y="3012"/>
                    <a:pt x="6062" y="4434"/>
                  </a:cubicBezTo>
                  <a:cubicBezTo>
                    <a:pt x="5398" y="3493"/>
                    <a:pt x="4267" y="2944"/>
                    <a:pt x="3085" y="2944"/>
                  </a:cubicBezTo>
                  <a:cubicBezTo>
                    <a:pt x="3061" y="2944"/>
                    <a:pt x="3037" y="2944"/>
                    <a:pt x="3013" y="2944"/>
                  </a:cubicBezTo>
                  <a:cubicBezTo>
                    <a:pt x="2968" y="2944"/>
                    <a:pt x="2980" y="3000"/>
                    <a:pt x="3013" y="3012"/>
                  </a:cubicBezTo>
                  <a:cubicBezTo>
                    <a:pt x="4391" y="3147"/>
                    <a:pt x="5419" y="3813"/>
                    <a:pt x="6186" y="4897"/>
                  </a:cubicBezTo>
                  <a:cubicBezTo>
                    <a:pt x="5881" y="4626"/>
                    <a:pt x="5531" y="4434"/>
                    <a:pt x="5091" y="4276"/>
                  </a:cubicBezTo>
                  <a:cubicBezTo>
                    <a:pt x="3432" y="3667"/>
                    <a:pt x="2223" y="3238"/>
                    <a:pt x="925" y="1984"/>
                  </a:cubicBezTo>
                  <a:cubicBezTo>
                    <a:pt x="739" y="1798"/>
                    <a:pt x="361" y="1618"/>
                    <a:pt x="391" y="1618"/>
                  </a:cubicBezTo>
                  <a:close/>
                  <a:moveTo>
                    <a:pt x="2070" y="1"/>
                  </a:moveTo>
                  <a:cubicBezTo>
                    <a:pt x="2005" y="1"/>
                    <a:pt x="1940" y="3"/>
                    <a:pt x="1874" y="9"/>
                  </a:cubicBezTo>
                  <a:cubicBezTo>
                    <a:pt x="1794" y="9"/>
                    <a:pt x="1726" y="122"/>
                    <a:pt x="1794" y="178"/>
                  </a:cubicBezTo>
                  <a:cubicBezTo>
                    <a:pt x="2777" y="935"/>
                    <a:pt x="3635" y="1803"/>
                    <a:pt x="4504" y="2661"/>
                  </a:cubicBezTo>
                  <a:cubicBezTo>
                    <a:pt x="3138" y="2052"/>
                    <a:pt x="1332" y="1883"/>
                    <a:pt x="191" y="1251"/>
                  </a:cubicBezTo>
                  <a:cubicBezTo>
                    <a:pt x="174" y="1241"/>
                    <a:pt x="158" y="1237"/>
                    <a:pt x="142" y="1237"/>
                  </a:cubicBezTo>
                  <a:cubicBezTo>
                    <a:pt x="61" y="1237"/>
                    <a:pt x="1" y="1344"/>
                    <a:pt x="67" y="1420"/>
                  </a:cubicBezTo>
                  <a:cubicBezTo>
                    <a:pt x="981" y="2335"/>
                    <a:pt x="1851" y="3203"/>
                    <a:pt x="3013" y="3790"/>
                  </a:cubicBezTo>
                  <a:cubicBezTo>
                    <a:pt x="4380" y="4480"/>
                    <a:pt x="5745" y="4322"/>
                    <a:pt x="6739" y="5699"/>
                  </a:cubicBezTo>
                  <a:cubicBezTo>
                    <a:pt x="6752" y="5719"/>
                    <a:pt x="6771" y="5727"/>
                    <a:pt x="6790" y="5727"/>
                  </a:cubicBezTo>
                  <a:cubicBezTo>
                    <a:pt x="6837" y="5727"/>
                    <a:pt x="6884" y="5679"/>
                    <a:pt x="6852" y="5631"/>
                  </a:cubicBezTo>
                  <a:cubicBezTo>
                    <a:pt x="6716" y="5439"/>
                    <a:pt x="6570" y="5270"/>
                    <a:pt x="6423" y="5112"/>
                  </a:cubicBezTo>
                  <a:cubicBezTo>
                    <a:pt x="6389" y="5010"/>
                    <a:pt x="6333" y="4909"/>
                    <a:pt x="6287" y="4818"/>
                  </a:cubicBezTo>
                  <a:cubicBezTo>
                    <a:pt x="6333" y="4818"/>
                    <a:pt x="6367" y="4784"/>
                    <a:pt x="6355" y="4728"/>
                  </a:cubicBezTo>
                  <a:cubicBezTo>
                    <a:pt x="6265" y="4287"/>
                    <a:pt x="6084" y="3926"/>
                    <a:pt x="5848" y="3632"/>
                  </a:cubicBezTo>
                  <a:cubicBezTo>
                    <a:pt x="5848" y="3622"/>
                    <a:pt x="5858" y="3610"/>
                    <a:pt x="5848" y="3599"/>
                  </a:cubicBezTo>
                  <a:cubicBezTo>
                    <a:pt x="5813" y="3531"/>
                    <a:pt x="5768" y="3463"/>
                    <a:pt x="5723" y="3384"/>
                  </a:cubicBezTo>
                  <a:cubicBezTo>
                    <a:pt x="5005" y="1839"/>
                    <a:pt x="3784" y="1"/>
                    <a:pt x="207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</p:grpSp>
      <p:grpSp>
        <p:nvGrpSpPr>
          <p:cNvPr id="1912" name="Google Shape;1912;p49"/>
          <p:cNvGrpSpPr/>
          <p:nvPr/>
        </p:nvGrpSpPr>
        <p:grpSpPr>
          <a:xfrm rot="10800000" flipH="1">
            <a:off x="4956925" y="2365826"/>
            <a:ext cx="578995" cy="762248"/>
            <a:chOff x="2109400" y="2670450"/>
            <a:chExt cx="113200" cy="149025"/>
          </a:xfrm>
        </p:grpSpPr>
        <p:sp>
          <p:nvSpPr>
            <p:cNvPr id="1913" name="Google Shape;1913;p49"/>
            <p:cNvSpPr/>
            <p:nvPr/>
          </p:nvSpPr>
          <p:spPr>
            <a:xfrm>
              <a:off x="2133125" y="2779700"/>
              <a:ext cx="13450" cy="9600"/>
            </a:xfrm>
            <a:custGeom>
              <a:avLst/>
              <a:gdLst/>
              <a:ahLst/>
              <a:cxnLst/>
              <a:rect l="l" t="t" r="r" b="b"/>
              <a:pathLst>
                <a:path w="538" h="384" extrusionOk="0">
                  <a:moveTo>
                    <a:pt x="258" y="0"/>
                  </a:moveTo>
                  <a:cubicBezTo>
                    <a:pt x="172" y="0"/>
                    <a:pt x="87" y="46"/>
                    <a:pt x="72" y="138"/>
                  </a:cubicBezTo>
                  <a:lnTo>
                    <a:pt x="72" y="138"/>
                  </a:lnTo>
                  <a:cubicBezTo>
                    <a:pt x="68" y="141"/>
                    <a:pt x="63" y="145"/>
                    <a:pt x="59" y="149"/>
                  </a:cubicBezTo>
                  <a:cubicBezTo>
                    <a:pt x="1" y="207"/>
                    <a:pt x="36" y="300"/>
                    <a:pt x="93" y="334"/>
                  </a:cubicBezTo>
                  <a:cubicBezTo>
                    <a:pt x="94" y="334"/>
                    <a:pt x="95" y="335"/>
                    <a:pt x="96" y="335"/>
                  </a:cubicBezTo>
                  <a:lnTo>
                    <a:pt x="96" y="335"/>
                  </a:lnTo>
                  <a:cubicBezTo>
                    <a:pt x="116" y="358"/>
                    <a:pt x="145" y="371"/>
                    <a:pt x="178" y="371"/>
                  </a:cubicBezTo>
                  <a:cubicBezTo>
                    <a:pt x="180" y="371"/>
                    <a:pt x="183" y="371"/>
                    <a:pt x="186" y="370"/>
                  </a:cubicBezTo>
                  <a:lnTo>
                    <a:pt x="186" y="370"/>
                  </a:lnTo>
                  <a:cubicBezTo>
                    <a:pt x="217" y="379"/>
                    <a:pt x="250" y="383"/>
                    <a:pt x="282" y="383"/>
                  </a:cubicBezTo>
                  <a:cubicBezTo>
                    <a:pt x="348" y="383"/>
                    <a:pt x="412" y="363"/>
                    <a:pt x="453" y="311"/>
                  </a:cubicBezTo>
                  <a:cubicBezTo>
                    <a:pt x="474" y="284"/>
                    <a:pt x="485" y="256"/>
                    <a:pt x="488" y="228"/>
                  </a:cubicBezTo>
                  <a:lnTo>
                    <a:pt x="488" y="228"/>
                  </a:lnTo>
                  <a:cubicBezTo>
                    <a:pt x="538" y="159"/>
                    <a:pt x="482" y="67"/>
                    <a:pt x="406" y="45"/>
                  </a:cubicBezTo>
                  <a:cubicBezTo>
                    <a:pt x="399" y="44"/>
                    <a:pt x="391" y="42"/>
                    <a:pt x="383" y="41"/>
                  </a:cubicBezTo>
                  <a:lnTo>
                    <a:pt x="383" y="41"/>
                  </a:lnTo>
                  <a:cubicBezTo>
                    <a:pt x="365" y="29"/>
                    <a:pt x="345" y="18"/>
                    <a:pt x="325" y="10"/>
                  </a:cubicBezTo>
                  <a:cubicBezTo>
                    <a:pt x="303" y="3"/>
                    <a:pt x="281" y="0"/>
                    <a:pt x="25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4" name="Google Shape;1914;p49"/>
            <p:cNvSpPr/>
            <p:nvPr/>
          </p:nvSpPr>
          <p:spPr>
            <a:xfrm>
              <a:off x="2126175" y="2759200"/>
              <a:ext cx="12575" cy="10950"/>
            </a:xfrm>
            <a:custGeom>
              <a:avLst/>
              <a:gdLst/>
              <a:ahLst/>
              <a:cxnLst/>
              <a:rect l="l" t="t" r="r" b="b"/>
              <a:pathLst>
                <a:path w="503" h="438" extrusionOk="0">
                  <a:moveTo>
                    <a:pt x="319" y="1"/>
                  </a:moveTo>
                  <a:cubicBezTo>
                    <a:pt x="290" y="1"/>
                    <a:pt x="261" y="7"/>
                    <a:pt x="233" y="19"/>
                  </a:cubicBezTo>
                  <a:cubicBezTo>
                    <a:pt x="117" y="66"/>
                    <a:pt x="47" y="181"/>
                    <a:pt x="24" y="309"/>
                  </a:cubicBezTo>
                  <a:cubicBezTo>
                    <a:pt x="1" y="379"/>
                    <a:pt x="70" y="436"/>
                    <a:pt x="140" y="436"/>
                  </a:cubicBezTo>
                  <a:cubicBezTo>
                    <a:pt x="148" y="437"/>
                    <a:pt x="156" y="437"/>
                    <a:pt x="164" y="437"/>
                  </a:cubicBezTo>
                  <a:cubicBezTo>
                    <a:pt x="254" y="437"/>
                    <a:pt x="343" y="396"/>
                    <a:pt x="407" y="329"/>
                  </a:cubicBezTo>
                  <a:lnTo>
                    <a:pt x="407" y="329"/>
                  </a:lnTo>
                  <a:cubicBezTo>
                    <a:pt x="457" y="295"/>
                    <a:pt x="494" y="247"/>
                    <a:pt x="499" y="193"/>
                  </a:cubicBezTo>
                  <a:cubicBezTo>
                    <a:pt x="503" y="172"/>
                    <a:pt x="502" y="151"/>
                    <a:pt x="498" y="133"/>
                  </a:cubicBezTo>
                  <a:lnTo>
                    <a:pt x="498" y="133"/>
                  </a:lnTo>
                  <a:cubicBezTo>
                    <a:pt x="497" y="100"/>
                    <a:pt x="481" y="71"/>
                    <a:pt x="450" y="48"/>
                  </a:cubicBezTo>
                  <a:lnTo>
                    <a:pt x="450" y="48"/>
                  </a:lnTo>
                  <a:cubicBezTo>
                    <a:pt x="416" y="18"/>
                    <a:pt x="369" y="1"/>
                    <a:pt x="3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5" name="Google Shape;1915;p49"/>
            <p:cNvSpPr/>
            <p:nvPr/>
          </p:nvSpPr>
          <p:spPr>
            <a:xfrm>
              <a:off x="2115200" y="2735375"/>
              <a:ext cx="13450" cy="10600"/>
            </a:xfrm>
            <a:custGeom>
              <a:avLst/>
              <a:gdLst/>
              <a:ahLst/>
              <a:cxnLst/>
              <a:rect l="l" t="t" r="r" b="b"/>
              <a:pathLst>
                <a:path w="538" h="424" extrusionOk="0">
                  <a:moveTo>
                    <a:pt x="326" y="0"/>
                  </a:moveTo>
                  <a:cubicBezTo>
                    <a:pt x="302" y="0"/>
                    <a:pt x="278" y="4"/>
                    <a:pt x="255" y="12"/>
                  </a:cubicBezTo>
                  <a:cubicBezTo>
                    <a:pt x="232" y="17"/>
                    <a:pt x="211" y="26"/>
                    <a:pt x="190" y="36"/>
                  </a:cubicBezTo>
                  <a:lnTo>
                    <a:pt x="190" y="36"/>
                  </a:lnTo>
                  <a:cubicBezTo>
                    <a:pt x="176" y="42"/>
                    <a:pt x="163" y="50"/>
                    <a:pt x="151" y="59"/>
                  </a:cubicBezTo>
                  <a:lnTo>
                    <a:pt x="151" y="59"/>
                  </a:lnTo>
                  <a:cubicBezTo>
                    <a:pt x="103" y="91"/>
                    <a:pt x="63" y="132"/>
                    <a:pt x="35" y="174"/>
                  </a:cubicBezTo>
                  <a:cubicBezTo>
                    <a:pt x="0" y="231"/>
                    <a:pt x="0" y="301"/>
                    <a:pt x="46" y="347"/>
                  </a:cubicBezTo>
                  <a:cubicBezTo>
                    <a:pt x="58" y="356"/>
                    <a:pt x="72" y="363"/>
                    <a:pt x="88" y="367"/>
                  </a:cubicBezTo>
                  <a:lnTo>
                    <a:pt x="88" y="367"/>
                  </a:lnTo>
                  <a:cubicBezTo>
                    <a:pt x="102" y="378"/>
                    <a:pt x="119" y="387"/>
                    <a:pt x="139" y="393"/>
                  </a:cubicBezTo>
                  <a:cubicBezTo>
                    <a:pt x="162" y="405"/>
                    <a:pt x="190" y="410"/>
                    <a:pt x="218" y="410"/>
                  </a:cubicBezTo>
                  <a:cubicBezTo>
                    <a:pt x="219" y="410"/>
                    <a:pt x="219" y="410"/>
                    <a:pt x="220" y="410"/>
                  </a:cubicBezTo>
                  <a:lnTo>
                    <a:pt x="220" y="410"/>
                  </a:lnTo>
                  <a:cubicBezTo>
                    <a:pt x="244" y="420"/>
                    <a:pt x="267" y="424"/>
                    <a:pt x="290" y="424"/>
                  </a:cubicBezTo>
                  <a:cubicBezTo>
                    <a:pt x="425" y="424"/>
                    <a:pt x="538" y="278"/>
                    <a:pt x="509" y="139"/>
                  </a:cubicBezTo>
                  <a:cubicBezTo>
                    <a:pt x="491" y="48"/>
                    <a:pt x="410" y="0"/>
                    <a:pt x="32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6" name="Google Shape;1916;p49"/>
            <p:cNvSpPr/>
            <p:nvPr/>
          </p:nvSpPr>
          <p:spPr>
            <a:xfrm>
              <a:off x="2109400" y="2715100"/>
              <a:ext cx="16225" cy="12200"/>
            </a:xfrm>
            <a:custGeom>
              <a:avLst/>
              <a:gdLst/>
              <a:ahLst/>
              <a:cxnLst/>
              <a:rect l="l" t="t" r="r" b="b"/>
              <a:pathLst>
                <a:path w="649" h="488" extrusionOk="0">
                  <a:moveTo>
                    <a:pt x="437" y="0"/>
                  </a:moveTo>
                  <a:cubicBezTo>
                    <a:pt x="243" y="0"/>
                    <a:pt x="72" y="147"/>
                    <a:pt x="13" y="337"/>
                  </a:cubicBezTo>
                  <a:cubicBezTo>
                    <a:pt x="0" y="383"/>
                    <a:pt x="36" y="440"/>
                    <a:pt x="70" y="463"/>
                  </a:cubicBezTo>
                  <a:cubicBezTo>
                    <a:pt x="111" y="480"/>
                    <a:pt x="154" y="487"/>
                    <a:pt x="196" y="487"/>
                  </a:cubicBezTo>
                  <a:cubicBezTo>
                    <a:pt x="321" y="487"/>
                    <a:pt x="443" y="423"/>
                    <a:pt x="508" y="321"/>
                  </a:cubicBezTo>
                  <a:lnTo>
                    <a:pt x="508" y="321"/>
                  </a:lnTo>
                  <a:cubicBezTo>
                    <a:pt x="569" y="282"/>
                    <a:pt x="613" y="219"/>
                    <a:pt x="626" y="139"/>
                  </a:cubicBezTo>
                  <a:cubicBezTo>
                    <a:pt x="649" y="82"/>
                    <a:pt x="603" y="24"/>
                    <a:pt x="533" y="12"/>
                  </a:cubicBezTo>
                  <a:cubicBezTo>
                    <a:pt x="501" y="4"/>
                    <a:pt x="469" y="0"/>
                    <a:pt x="4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7" name="Google Shape;1917;p49"/>
            <p:cNvSpPr/>
            <p:nvPr/>
          </p:nvSpPr>
          <p:spPr>
            <a:xfrm>
              <a:off x="2142550" y="2743875"/>
              <a:ext cx="12025" cy="11750"/>
            </a:xfrm>
            <a:custGeom>
              <a:avLst/>
              <a:gdLst/>
              <a:ahLst/>
              <a:cxnLst/>
              <a:rect l="l" t="t" r="r" b="b"/>
              <a:pathLst>
                <a:path w="481" h="470" extrusionOk="0">
                  <a:moveTo>
                    <a:pt x="287" y="1"/>
                  </a:moveTo>
                  <a:cubicBezTo>
                    <a:pt x="246" y="1"/>
                    <a:pt x="203" y="24"/>
                    <a:pt x="184" y="56"/>
                  </a:cubicBezTo>
                  <a:lnTo>
                    <a:pt x="184" y="56"/>
                  </a:lnTo>
                  <a:cubicBezTo>
                    <a:pt x="173" y="53"/>
                    <a:pt x="162" y="51"/>
                    <a:pt x="151" y="51"/>
                  </a:cubicBezTo>
                  <a:cubicBezTo>
                    <a:pt x="78" y="51"/>
                    <a:pt x="0" y="116"/>
                    <a:pt x="29" y="204"/>
                  </a:cubicBezTo>
                  <a:cubicBezTo>
                    <a:pt x="64" y="274"/>
                    <a:pt x="99" y="366"/>
                    <a:pt x="156" y="424"/>
                  </a:cubicBezTo>
                  <a:cubicBezTo>
                    <a:pt x="187" y="455"/>
                    <a:pt x="231" y="469"/>
                    <a:pt x="275" y="469"/>
                  </a:cubicBezTo>
                  <a:cubicBezTo>
                    <a:pt x="315" y="469"/>
                    <a:pt x="355" y="458"/>
                    <a:pt x="388" y="436"/>
                  </a:cubicBezTo>
                  <a:cubicBezTo>
                    <a:pt x="446" y="390"/>
                    <a:pt x="481" y="308"/>
                    <a:pt x="469" y="228"/>
                  </a:cubicBezTo>
                  <a:cubicBezTo>
                    <a:pt x="457" y="146"/>
                    <a:pt x="411" y="89"/>
                    <a:pt x="354" y="30"/>
                  </a:cubicBezTo>
                  <a:cubicBezTo>
                    <a:pt x="337" y="10"/>
                    <a:pt x="313" y="1"/>
                    <a:pt x="2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8" name="Google Shape;1918;p49"/>
            <p:cNvSpPr/>
            <p:nvPr/>
          </p:nvSpPr>
          <p:spPr>
            <a:xfrm>
              <a:off x="2151375" y="2760825"/>
              <a:ext cx="12175" cy="10525"/>
            </a:xfrm>
            <a:custGeom>
              <a:avLst/>
              <a:gdLst/>
              <a:ahLst/>
              <a:cxnLst/>
              <a:rect l="l" t="t" r="r" b="b"/>
              <a:pathLst>
                <a:path w="487" h="421" extrusionOk="0">
                  <a:moveTo>
                    <a:pt x="254" y="223"/>
                  </a:moveTo>
                  <a:cubicBezTo>
                    <a:pt x="255" y="223"/>
                    <a:pt x="255" y="224"/>
                    <a:pt x="255" y="224"/>
                  </a:cubicBezTo>
                  <a:lnTo>
                    <a:pt x="255" y="224"/>
                  </a:lnTo>
                  <a:cubicBezTo>
                    <a:pt x="255" y="224"/>
                    <a:pt x="255" y="225"/>
                    <a:pt x="255" y="225"/>
                  </a:cubicBezTo>
                  <a:lnTo>
                    <a:pt x="255" y="225"/>
                  </a:lnTo>
                  <a:cubicBezTo>
                    <a:pt x="255" y="224"/>
                    <a:pt x="254" y="224"/>
                    <a:pt x="254" y="224"/>
                  </a:cubicBezTo>
                  <a:lnTo>
                    <a:pt x="254" y="224"/>
                  </a:lnTo>
                  <a:cubicBezTo>
                    <a:pt x="254" y="224"/>
                    <a:pt x="254" y="223"/>
                    <a:pt x="254" y="223"/>
                  </a:cubicBezTo>
                  <a:close/>
                  <a:moveTo>
                    <a:pt x="255" y="218"/>
                  </a:moveTo>
                  <a:cubicBezTo>
                    <a:pt x="255" y="218"/>
                    <a:pt x="255" y="219"/>
                    <a:pt x="255" y="221"/>
                  </a:cubicBezTo>
                  <a:cubicBezTo>
                    <a:pt x="255" y="221"/>
                    <a:pt x="255" y="221"/>
                    <a:pt x="255" y="221"/>
                  </a:cubicBezTo>
                  <a:lnTo>
                    <a:pt x="255" y="221"/>
                  </a:lnTo>
                  <a:cubicBezTo>
                    <a:pt x="255" y="222"/>
                    <a:pt x="255" y="222"/>
                    <a:pt x="254" y="223"/>
                  </a:cubicBezTo>
                  <a:lnTo>
                    <a:pt x="254" y="223"/>
                  </a:lnTo>
                  <a:cubicBezTo>
                    <a:pt x="254" y="222"/>
                    <a:pt x="253" y="222"/>
                    <a:pt x="252" y="222"/>
                  </a:cubicBezTo>
                  <a:lnTo>
                    <a:pt x="252" y="222"/>
                  </a:lnTo>
                  <a:cubicBezTo>
                    <a:pt x="252" y="223"/>
                    <a:pt x="251" y="224"/>
                    <a:pt x="251" y="226"/>
                  </a:cubicBezTo>
                  <a:lnTo>
                    <a:pt x="251" y="226"/>
                  </a:lnTo>
                  <a:cubicBezTo>
                    <a:pt x="250" y="226"/>
                    <a:pt x="250" y="226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48" y="226"/>
                    <a:pt x="248" y="226"/>
                  </a:cubicBezTo>
                  <a:lnTo>
                    <a:pt x="248" y="226"/>
                  </a:lnTo>
                  <a:cubicBezTo>
                    <a:pt x="249" y="224"/>
                    <a:pt x="250" y="223"/>
                    <a:pt x="251" y="221"/>
                  </a:cubicBezTo>
                  <a:lnTo>
                    <a:pt x="251" y="221"/>
                  </a:lnTo>
                  <a:cubicBezTo>
                    <a:pt x="252" y="221"/>
                    <a:pt x="252" y="222"/>
                    <a:pt x="252" y="222"/>
                  </a:cubicBezTo>
                  <a:lnTo>
                    <a:pt x="252" y="222"/>
                  </a:lnTo>
                  <a:cubicBezTo>
                    <a:pt x="253" y="220"/>
                    <a:pt x="254" y="218"/>
                    <a:pt x="255" y="218"/>
                  </a:cubicBezTo>
                  <a:close/>
                  <a:moveTo>
                    <a:pt x="255" y="225"/>
                  </a:moveTo>
                  <a:cubicBezTo>
                    <a:pt x="255" y="226"/>
                    <a:pt x="255" y="228"/>
                    <a:pt x="255" y="232"/>
                  </a:cubicBezTo>
                  <a:cubicBezTo>
                    <a:pt x="255" y="232"/>
                    <a:pt x="255" y="233"/>
                    <a:pt x="254" y="233"/>
                  </a:cubicBezTo>
                  <a:lnTo>
                    <a:pt x="254" y="233"/>
                  </a:lnTo>
                  <a:cubicBezTo>
                    <a:pt x="253" y="232"/>
                    <a:pt x="252" y="231"/>
                    <a:pt x="251" y="230"/>
                  </a:cubicBezTo>
                  <a:lnTo>
                    <a:pt x="251" y="230"/>
                  </a:lnTo>
                  <a:cubicBezTo>
                    <a:pt x="248" y="232"/>
                    <a:pt x="243" y="232"/>
                    <a:pt x="243" y="232"/>
                  </a:cubicBezTo>
                  <a:cubicBezTo>
                    <a:pt x="246" y="230"/>
                    <a:pt x="248" y="228"/>
                    <a:pt x="249" y="227"/>
                  </a:cubicBezTo>
                  <a:lnTo>
                    <a:pt x="249" y="227"/>
                  </a:lnTo>
                  <a:cubicBezTo>
                    <a:pt x="249" y="227"/>
                    <a:pt x="250" y="228"/>
                    <a:pt x="250" y="228"/>
                  </a:cubicBezTo>
                  <a:lnTo>
                    <a:pt x="250" y="228"/>
                  </a:lnTo>
                  <a:cubicBezTo>
                    <a:pt x="250" y="229"/>
                    <a:pt x="250" y="229"/>
                    <a:pt x="250" y="229"/>
                  </a:cubicBezTo>
                  <a:cubicBezTo>
                    <a:pt x="250" y="229"/>
                    <a:pt x="250" y="229"/>
                    <a:pt x="251" y="229"/>
                  </a:cubicBezTo>
                  <a:lnTo>
                    <a:pt x="251" y="229"/>
                  </a:lnTo>
                  <a:cubicBezTo>
                    <a:pt x="251" y="229"/>
                    <a:pt x="251" y="229"/>
                    <a:pt x="251" y="230"/>
                  </a:cubicBezTo>
                  <a:lnTo>
                    <a:pt x="251" y="230"/>
                  </a:lnTo>
                  <a:cubicBezTo>
                    <a:pt x="253" y="228"/>
                    <a:pt x="254" y="227"/>
                    <a:pt x="255" y="225"/>
                  </a:cubicBezTo>
                  <a:close/>
                  <a:moveTo>
                    <a:pt x="241" y="1"/>
                  </a:moveTo>
                  <a:cubicBezTo>
                    <a:pt x="201" y="1"/>
                    <a:pt x="162" y="12"/>
                    <a:pt x="128" y="36"/>
                  </a:cubicBezTo>
                  <a:cubicBezTo>
                    <a:pt x="79" y="65"/>
                    <a:pt x="46" y="111"/>
                    <a:pt x="31" y="159"/>
                  </a:cubicBezTo>
                  <a:lnTo>
                    <a:pt x="31" y="159"/>
                  </a:lnTo>
                  <a:cubicBezTo>
                    <a:pt x="12" y="181"/>
                    <a:pt x="1" y="210"/>
                    <a:pt x="1" y="244"/>
                  </a:cubicBezTo>
                  <a:cubicBezTo>
                    <a:pt x="1" y="277"/>
                    <a:pt x="19" y="306"/>
                    <a:pt x="48" y="325"/>
                  </a:cubicBezTo>
                  <a:lnTo>
                    <a:pt x="48" y="325"/>
                  </a:lnTo>
                  <a:cubicBezTo>
                    <a:pt x="60" y="350"/>
                    <a:pt x="76" y="373"/>
                    <a:pt x="93" y="394"/>
                  </a:cubicBezTo>
                  <a:cubicBezTo>
                    <a:pt x="112" y="413"/>
                    <a:pt x="136" y="420"/>
                    <a:pt x="160" y="420"/>
                  </a:cubicBezTo>
                  <a:cubicBezTo>
                    <a:pt x="197" y="420"/>
                    <a:pt x="234" y="404"/>
                    <a:pt x="255" y="383"/>
                  </a:cubicBezTo>
                  <a:cubicBezTo>
                    <a:pt x="271" y="363"/>
                    <a:pt x="280" y="344"/>
                    <a:pt x="283" y="325"/>
                  </a:cubicBezTo>
                  <a:lnTo>
                    <a:pt x="283" y="325"/>
                  </a:lnTo>
                  <a:cubicBezTo>
                    <a:pt x="308" y="321"/>
                    <a:pt x="333" y="317"/>
                    <a:pt x="359" y="314"/>
                  </a:cubicBezTo>
                  <a:cubicBezTo>
                    <a:pt x="429" y="302"/>
                    <a:pt x="487" y="232"/>
                    <a:pt x="464" y="152"/>
                  </a:cubicBezTo>
                  <a:cubicBezTo>
                    <a:pt x="431" y="62"/>
                    <a:pt x="335" y="1"/>
                    <a:pt x="2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19" name="Google Shape;1919;p49"/>
            <p:cNvSpPr/>
            <p:nvPr/>
          </p:nvSpPr>
          <p:spPr>
            <a:xfrm>
              <a:off x="2133425" y="2722725"/>
              <a:ext cx="10725" cy="9125"/>
            </a:xfrm>
            <a:custGeom>
              <a:avLst/>
              <a:gdLst/>
              <a:ahLst/>
              <a:cxnLst/>
              <a:rect l="l" t="t" r="r" b="b"/>
              <a:pathLst>
                <a:path w="429" h="365" extrusionOk="0">
                  <a:moveTo>
                    <a:pt x="240" y="175"/>
                  </a:moveTo>
                  <a:cubicBezTo>
                    <a:pt x="240" y="175"/>
                    <a:pt x="242" y="178"/>
                    <a:pt x="244" y="181"/>
                  </a:cubicBezTo>
                  <a:lnTo>
                    <a:pt x="244" y="181"/>
                  </a:lnTo>
                  <a:cubicBezTo>
                    <a:pt x="244" y="178"/>
                    <a:pt x="244" y="177"/>
                    <a:pt x="244" y="177"/>
                  </a:cubicBezTo>
                  <a:cubicBezTo>
                    <a:pt x="245" y="177"/>
                    <a:pt x="247" y="185"/>
                    <a:pt x="256" y="194"/>
                  </a:cubicBezTo>
                  <a:cubicBezTo>
                    <a:pt x="252" y="191"/>
                    <a:pt x="250" y="188"/>
                    <a:pt x="248" y="187"/>
                  </a:cubicBezTo>
                  <a:lnTo>
                    <a:pt x="248" y="187"/>
                  </a:lnTo>
                  <a:cubicBezTo>
                    <a:pt x="247" y="185"/>
                    <a:pt x="246" y="184"/>
                    <a:pt x="244" y="182"/>
                  </a:cubicBezTo>
                  <a:lnTo>
                    <a:pt x="244" y="182"/>
                  </a:lnTo>
                  <a:cubicBezTo>
                    <a:pt x="245" y="184"/>
                    <a:pt x="245" y="185"/>
                    <a:pt x="246" y="186"/>
                  </a:cubicBezTo>
                  <a:lnTo>
                    <a:pt x="246" y="186"/>
                  </a:lnTo>
                  <a:cubicBezTo>
                    <a:pt x="246" y="186"/>
                    <a:pt x="246" y="186"/>
                    <a:pt x="246" y="186"/>
                  </a:cubicBezTo>
                  <a:lnTo>
                    <a:pt x="246" y="186"/>
                  </a:lnTo>
                  <a:cubicBezTo>
                    <a:pt x="245" y="185"/>
                    <a:pt x="244" y="183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2"/>
                    <a:pt x="244" y="182"/>
                  </a:cubicBezTo>
                  <a:lnTo>
                    <a:pt x="244" y="182"/>
                  </a:lnTo>
                  <a:cubicBezTo>
                    <a:pt x="244" y="182"/>
                    <a:pt x="244" y="181"/>
                    <a:pt x="244" y="181"/>
                  </a:cubicBezTo>
                  <a:lnTo>
                    <a:pt x="244" y="181"/>
                  </a:lnTo>
                  <a:cubicBezTo>
                    <a:pt x="244" y="181"/>
                    <a:pt x="244" y="181"/>
                    <a:pt x="244" y="182"/>
                  </a:cubicBezTo>
                  <a:cubicBezTo>
                    <a:pt x="241" y="177"/>
                    <a:pt x="240" y="175"/>
                    <a:pt x="240" y="175"/>
                  </a:cubicBezTo>
                  <a:close/>
                  <a:moveTo>
                    <a:pt x="244" y="194"/>
                  </a:moveTo>
                  <a:cubicBezTo>
                    <a:pt x="244" y="194"/>
                    <a:pt x="244" y="194"/>
                    <a:pt x="244" y="194"/>
                  </a:cubicBezTo>
                  <a:lnTo>
                    <a:pt x="244" y="194"/>
                  </a:lnTo>
                  <a:cubicBezTo>
                    <a:pt x="244" y="197"/>
                    <a:pt x="244" y="200"/>
                    <a:pt x="244" y="205"/>
                  </a:cubicBezTo>
                  <a:lnTo>
                    <a:pt x="244" y="194"/>
                  </a:lnTo>
                  <a:close/>
                  <a:moveTo>
                    <a:pt x="214" y="0"/>
                  </a:moveTo>
                  <a:cubicBezTo>
                    <a:pt x="166" y="0"/>
                    <a:pt x="118" y="18"/>
                    <a:pt x="81" y="55"/>
                  </a:cubicBezTo>
                  <a:cubicBezTo>
                    <a:pt x="12" y="124"/>
                    <a:pt x="1" y="240"/>
                    <a:pt x="58" y="309"/>
                  </a:cubicBezTo>
                  <a:cubicBezTo>
                    <a:pt x="82" y="340"/>
                    <a:pt x="120" y="361"/>
                    <a:pt x="160" y="361"/>
                  </a:cubicBezTo>
                  <a:cubicBezTo>
                    <a:pt x="168" y="361"/>
                    <a:pt x="176" y="360"/>
                    <a:pt x="183" y="358"/>
                  </a:cubicBezTo>
                  <a:lnTo>
                    <a:pt x="183" y="358"/>
                  </a:lnTo>
                  <a:cubicBezTo>
                    <a:pt x="199" y="362"/>
                    <a:pt x="216" y="364"/>
                    <a:pt x="232" y="364"/>
                  </a:cubicBezTo>
                  <a:cubicBezTo>
                    <a:pt x="253" y="364"/>
                    <a:pt x="273" y="361"/>
                    <a:pt x="290" y="356"/>
                  </a:cubicBezTo>
                  <a:cubicBezTo>
                    <a:pt x="394" y="297"/>
                    <a:pt x="429" y="171"/>
                    <a:pt x="359" y="78"/>
                  </a:cubicBezTo>
                  <a:cubicBezTo>
                    <a:pt x="328" y="27"/>
                    <a:pt x="271" y="0"/>
                    <a:pt x="21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0" name="Google Shape;1920;p49"/>
            <p:cNvSpPr/>
            <p:nvPr/>
          </p:nvSpPr>
          <p:spPr>
            <a:xfrm>
              <a:off x="2167875" y="2771250"/>
              <a:ext cx="11900" cy="8725"/>
            </a:xfrm>
            <a:custGeom>
              <a:avLst/>
              <a:gdLst/>
              <a:ahLst/>
              <a:cxnLst/>
              <a:rect l="l" t="t" r="r" b="b"/>
              <a:pathLst>
                <a:path w="476" h="349" extrusionOk="0">
                  <a:moveTo>
                    <a:pt x="116" y="0"/>
                  </a:moveTo>
                  <a:cubicBezTo>
                    <a:pt x="58" y="12"/>
                    <a:pt x="0" y="70"/>
                    <a:pt x="12" y="128"/>
                  </a:cubicBezTo>
                  <a:cubicBezTo>
                    <a:pt x="23" y="221"/>
                    <a:pt x="82" y="290"/>
                    <a:pt x="162" y="325"/>
                  </a:cubicBezTo>
                  <a:cubicBezTo>
                    <a:pt x="198" y="340"/>
                    <a:pt x="236" y="349"/>
                    <a:pt x="273" y="349"/>
                  </a:cubicBezTo>
                  <a:cubicBezTo>
                    <a:pt x="320" y="349"/>
                    <a:pt x="367" y="334"/>
                    <a:pt x="406" y="301"/>
                  </a:cubicBezTo>
                  <a:cubicBezTo>
                    <a:pt x="463" y="267"/>
                    <a:pt x="475" y="198"/>
                    <a:pt x="440" y="139"/>
                  </a:cubicBezTo>
                  <a:cubicBezTo>
                    <a:pt x="395" y="77"/>
                    <a:pt x="329" y="21"/>
                    <a:pt x="253" y="21"/>
                  </a:cubicBezTo>
                  <a:cubicBezTo>
                    <a:pt x="236" y="21"/>
                    <a:pt x="218" y="24"/>
                    <a:pt x="200" y="30"/>
                  </a:cubicBezTo>
                  <a:lnTo>
                    <a:pt x="200" y="30"/>
                  </a:lnTo>
                  <a:cubicBezTo>
                    <a:pt x="178" y="12"/>
                    <a:pt x="150" y="0"/>
                    <a:pt x="11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1" name="Google Shape;1921;p49"/>
            <p:cNvSpPr/>
            <p:nvPr/>
          </p:nvSpPr>
          <p:spPr>
            <a:xfrm>
              <a:off x="2170175" y="2731300"/>
              <a:ext cx="12175" cy="10100"/>
            </a:xfrm>
            <a:custGeom>
              <a:avLst/>
              <a:gdLst/>
              <a:ahLst/>
              <a:cxnLst/>
              <a:rect l="l" t="t" r="r" b="b"/>
              <a:pathLst>
                <a:path w="487" h="404" extrusionOk="0">
                  <a:moveTo>
                    <a:pt x="267" y="1"/>
                  </a:moveTo>
                  <a:cubicBezTo>
                    <a:pt x="186" y="1"/>
                    <a:pt x="117" y="36"/>
                    <a:pt x="59" y="82"/>
                  </a:cubicBezTo>
                  <a:cubicBezTo>
                    <a:pt x="13" y="116"/>
                    <a:pt x="1" y="163"/>
                    <a:pt x="13" y="209"/>
                  </a:cubicBezTo>
                  <a:cubicBezTo>
                    <a:pt x="24" y="267"/>
                    <a:pt x="47" y="314"/>
                    <a:pt x="82" y="360"/>
                  </a:cubicBezTo>
                  <a:cubicBezTo>
                    <a:pt x="110" y="388"/>
                    <a:pt x="142" y="403"/>
                    <a:pt x="176" y="403"/>
                  </a:cubicBezTo>
                  <a:cubicBezTo>
                    <a:pt x="198" y="403"/>
                    <a:pt x="221" y="397"/>
                    <a:pt x="244" y="383"/>
                  </a:cubicBezTo>
                  <a:cubicBezTo>
                    <a:pt x="250" y="379"/>
                    <a:pt x="256" y="375"/>
                    <a:pt x="262" y="371"/>
                  </a:cubicBezTo>
                  <a:lnTo>
                    <a:pt x="262" y="371"/>
                  </a:lnTo>
                  <a:cubicBezTo>
                    <a:pt x="266" y="371"/>
                    <a:pt x="272" y="371"/>
                    <a:pt x="279" y="371"/>
                  </a:cubicBezTo>
                  <a:cubicBezTo>
                    <a:pt x="325" y="371"/>
                    <a:pt x="360" y="360"/>
                    <a:pt x="406" y="337"/>
                  </a:cubicBezTo>
                  <a:cubicBezTo>
                    <a:pt x="464" y="291"/>
                    <a:pt x="487" y="198"/>
                    <a:pt x="453" y="129"/>
                  </a:cubicBezTo>
                  <a:cubicBezTo>
                    <a:pt x="418" y="47"/>
                    <a:pt x="348" y="1"/>
                    <a:pt x="26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2" name="Google Shape;1922;p49"/>
            <p:cNvSpPr/>
            <p:nvPr/>
          </p:nvSpPr>
          <p:spPr>
            <a:xfrm>
              <a:off x="2151075" y="2717875"/>
              <a:ext cx="11325" cy="10250"/>
            </a:xfrm>
            <a:custGeom>
              <a:avLst/>
              <a:gdLst/>
              <a:ahLst/>
              <a:cxnLst/>
              <a:rect l="l" t="t" r="r" b="b"/>
              <a:pathLst>
                <a:path w="453" h="410" extrusionOk="0">
                  <a:moveTo>
                    <a:pt x="267" y="156"/>
                  </a:moveTo>
                  <a:cubicBezTo>
                    <a:pt x="271" y="160"/>
                    <a:pt x="273" y="163"/>
                    <a:pt x="275" y="167"/>
                  </a:cubicBezTo>
                  <a:lnTo>
                    <a:pt x="275" y="167"/>
                  </a:lnTo>
                  <a:cubicBezTo>
                    <a:pt x="273" y="163"/>
                    <a:pt x="270" y="160"/>
                    <a:pt x="267" y="156"/>
                  </a:cubicBezTo>
                  <a:close/>
                  <a:moveTo>
                    <a:pt x="196" y="174"/>
                  </a:moveTo>
                  <a:cubicBezTo>
                    <a:pt x="197" y="174"/>
                    <a:pt x="201" y="175"/>
                    <a:pt x="209" y="179"/>
                  </a:cubicBezTo>
                  <a:cubicBezTo>
                    <a:pt x="202" y="179"/>
                    <a:pt x="194" y="174"/>
                    <a:pt x="196" y="174"/>
                  </a:cubicBezTo>
                  <a:close/>
                  <a:moveTo>
                    <a:pt x="237" y="0"/>
                  </a:moveTo>
                  <a:cubicBezTo>
                    <a:pt x="204" y="0"/>
                    <a:pt x="170" y="9"/>
                    <a:pt x="140" y="28"/>
                  </a:cubicBezTo>
                  <a:cubicBezTo>
                    <a:pt x="83" y="64"/>
                    <a:pt x="48" y="121"/>
                    <a:pt x="45" y="182"/>
                  </a:cubicBezTo>
                  <a:lnTo>
                    <a:pt x="45" y="182"/>
                  </a:lnTo>
                  <a:cubicBezTo>
                    <a:pt x="42" y="184"/>
                    <a:pt x="39" y="187"/>
                    <a:pt x="36" y="190"/>
                  </a:cubicBezTo>
                  <a:cubicBezTo>
                    <a:pt x="1" y="237"/>
                    <a:pt x="1" y="318"/>
                    <a:pt x="47" y="352"/>
                  </a:cubicBezTo>
                  <a:cubicBezTo>
                    <a:pt x="95" y="387"/>
                    <a:pt x="156" y="410"/>
                    <a:pt x="217" y="410"/>
                  </a:cubicBezTo>
                  <a:cubicBezTo>
                    <a:pt x="258" y="410"/>
                    <a:pt x="299" y="399"/>
                    <a:pt x="337" y="376"/>
                  </a:cubicBezTo>
                  <a:cubicBezTo>
                    <a:pt x="417" y="318"/>
                    <a:pt x="453" y="190"/>
                    <a:pt x="406" y="98"/>
                  </a:cubicBezTo>
                  <a:cubicBezTo>
                    <a:pt x="367" y="36"/>
                    <a:pt x="303" y="0"/>
                    <a:pt x="2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3" name="Google Shape;1923;p49"/>
            <p:cNvSpPr/>
            <p:nvPr/>
          </p:nvSpPr>
          <p:spPr>
            <a:xfrm>
              <a:off x="2129375" y="2696550"/>
              <a:ext cx="11025" cy="9175"/>
            </a:xfrm>
            <a:custGeom>
              <a:avLst/>
              <a:gdLst/>
              <a:ahLst/>
              <a:cxnLst/>
              <a:rect l="l" t="t" r="r" b="b"/>
              <a:pathLst>
                <a:path w="441" h="367" extrusionOk="0">
                  <a:moveTo>
                    <a:pt x="209" y="117"/>
                  </a:moveTo>
                  <a:cubicBezTo>
                    <a:pt x="214" y="123"/>
                    <a:pt x="215" y="126"/>
                    <a:pt x="213" y="126"/>
                  </a:cubicBezTo>
                  <a:lnTo>
                    <a:pt x="213" y="126"/>
                  </a:lnTo>
                  <a:cubicBezTo>
                    <a:pt x="210" y="124"/>
                    <a:pt x="209" y="121"/>
                    <a:pt x="209" y="117"/>
                  </a:cubicBezTo>
                  <a:close/>
                  <a:moveTo>
                    <a:pt x="236" y="0"/>
                  </a:moveTo>
                  <a:cubicBezTo>
                    <a:pt x="173" y="0"/>
                    <a:pt x="114" y="34"/>
                    <a:pt x="84" y="99"/>
                  </a:cubicBezTo>
                  <a:lnTo>
                    <a:pt x="84" y="99"/>
                  </a:lnTo>
                  <a:cubicBezTo>
                    <a:pt x="67" y="105"/>
                    <a:pt x="50" y="115"/>
                    <a:pt x="35" y="129"/>
                  </a:cubicBezTo>
                  <a:cubicBezTo>
                    <a:pt x="1" y="176"/>
                    <a:pt x="1" y="256"/>
                    <a:pt x="47" y="291"/>
                  </a:cubicBezTo>
                  <a:cubicBezTo>
                    <a:pt x="99" y="336"/>
                    <a:pt x="166" y="367"/>
                    <a:pt x="236" y="367"/>
                  </a:cubicBezTo>
                  <a:cubicBezTo>
                    <a:pt x="273" y="367"/>
                    <a:pt x="311" y="358"/>
                    <a:pt x="348" y="338"/>
                  </a:cubicBezTo>
                  <a:cubicBezTo>
                    <a:pt x="441" y="268"/>
                    <a:pt x="441" y="117"/>
                    <a:pt x="359" y="48"/>
                  </a:cubicBezTo>
                  <a:cubicBezTo>
                    <a:pt x="322" y="16"/>
                    <a:pt x="278" y="0"/>
                    <a:pt x="2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4" name="Google Shape;1924;p49"/>
            <p:cNvSpPr/>
            <p:nvPr/>
          </p:nvSpPr>
          <p:spPr>
            <a:xfrm>
              <a:off x="2113550" y="2670450"/>
              <a:ext cx="11500" cy="10075"/>
            </a:xfrm>
            <a:custGeom>
              <a:avLst/>
              <a:gdLst/>
              <a:ahLst/>
              <a:cxnLst/>
              <a:rect l="l" t="t" r="r" b="b"/>
              <a:pathLst>
                <a:path w="460" h="403" extrusionOk="0">
                  <a:moveTo>
                    <a:pt x="205" y="175"/>
                  </a:moveTo>
                  <a:cubicBezTo>
                    <a:pt x="205" y="176"/>
                    <a:pt x="205" y="178"/>
                    <a:pt x="205" y="178"/>
                  </a:cubicBezTo>
                  <a:cubicBezTo>
                    <a:pt x="203" y="178"/>
                    <a:pt x="202" y="179"/>
                    <a:pt x="201" y="180"/>
                  </a:cubicBezTo>
                  <a:lnTo>
                    <a:pt x="201" y="180"/>
                  </a:lnTo>
                  <a:cubicBezTo>
                    <a:pt x="201" y="178"/>
                    <a:pt x="202" y="177"/>
                    <a:pt x="202" y="177"/>
                  </a:cubicBezTo>
                  <a:lnTo>
                    <a:pt x="202" y="177"/>
                  </a:lnTo>
                  <a:cubicBezTo>
                    <a:pt x="203" y="176"/>
                    <a:pt x="204" y="175"/>
                    <a:pt x="205" y="175"/>
                  </a:cubicBezTo>
                  <a:close/>
                  <a:moveTo>
                    <a:pt x="211" y="1"/>
                  </a:moveTo>
                  <a:cubicBezTo>
                    <a:pt x="173" y="1"/>
                    <a:pt x="135" y="12"/>
                    <a:pt x="101" y="39"/>
                  </a:cubicBezTo>
                  <a:cubicBezTo>
                    <a:pt x="19" y="110"/>
                    <a:pt x="0" y="245"/>
                    <a:pt x="69" y="331"/>
                  </a:cubicBezTo>
                  <a:lnTo>
                    <a:pt x="69" y="331"/>
                  </a:lnTo>
                  <a:cubicBezTo>
                    <a:pt x="81" y="354"/>
                    <a:pt x="99" y="373"/>
                    <a:pt x="124" y="386"/>
                  </a:cubicBezTo>
                  <a:cubicBezTo>
                    <a:pt x="149" y="394"/>
                    <a:pt x="173" y="402"/>
                    <a:pt x="198" y="402"/>
                  </a:cubicBezTo>
                  <a:cubicBezTo>
                    <a:pt x="208" y="402"/>
                    <a:pt x="218" y="401"/>
                    <a:pt x="228" y="397"/>
                  </a:cubicBezTo>
                  <a:cubicBezTo>
                    <a:pt x="356" y="386"/>
                    <a:pt x="460" y="258"/>
                    <a:pt x="402" y="131"/>
                  </a:cubicBezTo>
                  <a:cubicBezTo>
                    <a:pt x="371" y="53"/>
                    <a:pt x="291" y="1"/>
                    <a:pt x="21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5" name="Google Shape;1925;p49"/>
            <p:cNvSpPr/>
            <p:nvPr/>
          </p:nvSpPr>
          <p:spPr>
            <a:xfrm>
              <a:off x="2114600" y="2699600"/>
              <a:ext cx="8725" cy="6975"/>
            </a:xfrm>
            <a:custGeom>
              <a:avLst/>
              <a:gdLst/>
              <a:ahLst/>
              <a:cxnLst/>
              <a:rect l="l" t="t" r="r" b="b"/>
              <a:pathLst>
                <a:path w="349" h="279" extrusionOk="0">
                  <a:moveTo>
                    <a:pt x="177" y="46"/>
                  </a:moveTo>
                  <a:cubicBezTo>
                    <a:pt x="180" y="48"/>
                    <a:pt x="183" y="50"/>
                    <a:pt x="186" y="54"/>
                  </a:cubicBezTo>
                  <a:lnTo>
                    <a:pt x="175" y="54"/>
                  </a:lnTo>
                  <a:cubicBezTo>
                    <a:pt x="173" y="53"/>
                    <a:pt x="172" y="52"/>
                    <a:pt x="170" y="51"/>
                  </a:cubicBezTo>
                  <a:lnTo>
                    <a:pt x="170" y="51"/>
                  </a:lnTo>
                  <a:cubicBezTo>
                    <a:pt x="172" y="49"/>
                    <a:pt x="175" y="48"/>
                    <a:pt x="177" y="46"/>
                  </a:cubicBezTo>
                  <a:close/>
                  <a:moveTo>
                    <a:pt x="205" y="1"/>
                  </a:moveTo>
                  <a:cubicBezTo>
                    <a:pt x="170" y="1"/>
                    <a:pt x="136" y="14"/>
                    <a:pt x="110" y="37"/>
                  </a:cubicBezTo>
                  <a:lnTo>
                    <a:pt x="110" y="37"/>
                  </a:lnTo>
                  <a:cubicBezTo>
                    <a:pt x="101" y="37"/>
                    <a:pt x="92" y="38"/>
                    <a:pt x="82" y="42"/>
                  </a:cubicBezTo>
                  <a:cubicBezTo>
                    <a:pt x="59" y="54"/>
                    <a:pt x="36" y="77"/>
                    <a:pt x="24" y="100"/>
                  </a:cubicBezTo>
                  <a:cubicBezTo>
                    <a:pt x="13" y="134"/>
                    <a:pt x="1" y="157"/>
                    <a:pt x="13" y="192"/>
                  </a:cubicBezTo>
                  <a:cubicBezTo>
                    <a:pt x="24" y="216"/>
                    <a:pt x="47" y="250"/>
                    <a:pt x="70" y="262"/>
                  </a:cubicBezTo>
                  <a:cubicBezTo>
                    <a:pt x="103" y="270"/>
                    <a:pt x="130" y="278"/>
                    <a:pt x="159" y="278"/>
                  </a:cubicBezTo>
                  <a:cubicBezTo>
                    <a:pt x="172" y="278"/>
                    <a:pt x="184" y="277"/>
                    <a:pt x="198" y="273"/>
                  </a:cubicBezTo>
                  <a:cubicBezTo>
                    <a:pt x="256" y="262"/>
                    <a:pt x="314" y="239"/>
                    <a:pt x="337" y="180"/>
                  </a:cubicBezTo>
                  <a:cubicBezTo>
                    <a:pt x="348" y="123"/>
                    <a:pt x="337" y="65"/>
                    <a:pt x="291" y="30"/>
                  </a:cubicBezTo>
                  <a:cubicBezTo>
                    <a:pt x="265" y="10"/>
                    <a:pt x="235" y="1"/>
                    <a:pt x="20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6" name="Google Shape;1926;p49"/>
            <p:cNvSpPr/>
            <p:nvPr/>
          </p:nvSpPr>
          <p:spPr>
            <a:xfrm>
              <a:off x="2191600" y="2770525"/>
              <a:ext cx="11825" cy="10475"/>
            </a:xfrm>
            <a:custGeom>
              <a:avLst/>
              <a:gdLst/>
              <a:ahLst/>
              <a:cxnLst/>
              <a:rect l="l" t="t" r="r" b="b"/>
              <a:pathLst>
                <a:path w="473" h="419" extrusionOk="0">
                  <a:moveTo>
                    <a:pt x="221" y="215"/>
                  </a:moveTo>
                  <a:lnTo>
                    <a:pt x="225" y="223"/>
                  </a:lnTo>
                  <a:lnTo>
                    <a:pt x="225" y="223"/>
                  </a:lnTo>
                  <a:cubicBezTo>
                    <a:pt x="225" y="223"/>
                    <a:pt x="224" y="223"/>
                    <a:pt x="224" y="223"/>
                  </a:cubicBezTo>
                  <a:cubicBezTo>
                    <a:pt x="224" y="223"/>
                    <a:pt x="224" y="223"/>
                    <a:pt x="224" y="223"/>
                  </a:cubicBezTo>
                  <a:lnTo>
                    <a:pt x="224" y="223"/>
                  </a:lnTo>
                  <a:cubicBezTo>
                    <a:pt x="224" y="221"/>
                    <a:pt x="223" y="219"/>
                    <a:pt x="221" y="215"/>
                  </a:cubicBezTo>
                  <a:close/>
                  <a:moveTo>
                    <a:pt x="255" y="215"/>
                  </a:moveTo>
                  <a:cubicBezTo>
                    <a:pt x="256" y="215"/>
                    <a:pt x="257" y="215"/>
                    <a:pt x="258" y="215"/>
                  </a:cubicBezTo>
                  <a:lnTo>
                    <a:pt x="258" y="215"/>
                  </a:lnTo>
                  <a:cubicBezTo>
                    <a:pt x="258" y="217"/>
                    <a:pt x="260" y="218"/>
                    <a:pt x="261" y="218"/>
                  </a:cubicBezTo>
                  <a:cubicBezTo>
                    <a:pt x="262" y="218"/>
                    <a:pt x="263" y="218"/>
                    <a:pt x="264" y="217"/>
                  </a:cubicBezTo>
                  <a:lnTo>
                    <a:pt x="264" y="217"/>
                  </a:lnTo>
                  <a:cubicBezTo>
                    <a:pt x="263" y="218"/>
                    <a:pt x="262" y="219"/>
                    <a:pt x="261" y="221"/>
                  </a:cubicBezTo>
                  <a:lnTo>
                    <a:pt x="261" y="221"/>
                  </a:lnTo>
                  <a:cubicBezTo>
                    <a:pt x="261" y="219"/>
                    <a:pt x="261" y="218"/>
                    <a:pt x="261" y="218"/>
                  </a:cubicBezTo>
                  <a:cubicBezTo>
                    <a:pt x="260" y="218"/>
                    <a:pt x="259" y="220"/>
                    <a:pt x="257" y="224"/>
                  </a:cubicBezTo>
                  <a:lnTo>
                    <a:pt x="257" y="224"/>
                  </a:lnTo>
                  <a:cubicBezTo>
                    <a:pt x="257" y="224"/>
                    <a:pt x="257" y="224"/>
                    <a:pt x="257" y="224"/>
                  </a:cubicBezTo>
                  <a:cubicBezTo>
                    <a:pt x="255" y="224"/>
                    <a:pt x="255" y="221"/>
                    <a:pt x="255" y="215"/>
                  </a:cubicBezTo>
                  <a:close/>
                  <a:moveTo>
                    <a:pt x="224" y="224"/>
                  </a:moveTo>
                  <a:cubicBezTo>
                    <a:pt x="224" y="224"/>
                    <a:pt x="226" y="225"/>
                    <a:pt x="227" y="226"/>
                  </a:cubicBezTo>
                  <a:lnTo>
                    <a:pt x="227" y="226"/>
                  </a:lnTo>
                  <a:lnTo>
                    <a:pt x="228" y="230"/>
                  </a:lnTo>
                  <a:lnTo>
                    <a:pt x="228" y="230"/>
                  </a:lnTo>
                  <a:cubicBezTo>
                    <a:pt x="227" y="229"/>
                    <a:pt x="225" y="229"/>
                    <a:pt x="223" y="227"/>
                  </a:cubicBezTo>
                  <a:lnTo>
                    <a:pt x="223" y="227"/>
                  </a:lnTo>
                  <a:cubicBezTo>
                    <a:pt x="222" y="227"/>
                    <a:pt x="222" y="226"/>
                    <a:pt x="222" y="225"/>
                  </a:cubicBezTo>
                  <a:lnTo>
                    <a:pt x="222" y="225"/>
                  </a:lnTo>
                  <a:cubicBezTo>
                    <a:pt x="222" y="225"/>
                    <a:pt x="222" y="225"/>
                    <a:pt x="223" y="225"/>
                  </a:cubicBezTo>
                  <a:cubicBezTo>
                    <a:pt x="223" y="225"/>
                    <a:pt x="224" y="225"/>
                    <a:pt x="224" y="224"/>
                  </a:cubicBezTo>
                  <a:close/>
                  <a:moveTo>
                    <a:pt x="222" y="1"/>
                  </a:moveTo>
                  <a:cubicBezTo>
                    <a:pt x="206" y="1"/>
                    <a:pt x="190" y="2"/>
                    <a:pt x="175" y="6"/>
                  </a:cubicBezTo>
                  <a:cubicBezTo>
                    <a:pt x="167" y="9"/>
                    <a:pt x="159" y="12"/>
                    <a:pt x="151" y="16"/>
                  </a:cubicBezTo>
                  <a:lnTo>
                    <a:pt x="151" y="16"/>
                  </a:lnTo>
                  <a:cubicBezTo>
                    <a:pt x="140" y="18"/>
                    <a:pt x="128" y="23"/>
                    <a:pt x="116" y="29"/>
                  </a:cubicBezTo>
                  <a:cubicBezTo>
                    <a:pt x="12" y="111"/>
                    <a:pt x="0" y="296"/>
                    <a:pt x="116" y="377"/>
                  </a:cubicBezTo>
                  <a:cubicBezTo>
                    <a:pt x="152" y="405"/>
                    <a:pt x="195" y="419"/>
                    <a:pt x="237" y="419"/>
                  </a:cubicBezTo>
                  <a:cubicBezTo>
                    <a:pt x="332" y="419"/>
                    <a:pt x="428" y="353"/>
                    <a:pt x="452" y="250"/>
                  </a:cubicBezTo>
                  <a:cubicBezTo>
                    <a:pt x="473" y="116"/>
                    <a:pt x="347" y="1"/>
                    <a:pt x="2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7" name="Google Shape;1927;p49"/>
            <p:cNvSpPr/>
            <p:nvPr/>
          </p:nvSpPr>
          <p:spPr>
            <a:xfrm>
              <a:off x="2168450" y="2710725"/>
              <a:ext cx="11325" cy="11425"/>
            </a:xfrm>
            <a:custGeom>
              <a:avLst/>
              <a:gdLst/>
              <a:ahLst/>
              <a:cxnLst/>
              <a:rect l="l" t="t" r="r" b="b"/>
              <a:pathLst>
                <a:path w="453" h="457" extrusionOk="0">
                  <a:moveTo>
                    <a:pt x="200" y="1"/>
                  </a:moveTo>
                  <a:cubicBezTo>
                    <a:pt x="116" y="1"/>
                    <a:pt x="45" y="67"/>
                    <a:pt x="23" y="152"/>
                  </a:cubicBezTo>
                  <a:cubicBezTo>
                    <a:pt x="23" y="152"/>
                    <a:pt x="23" y="153"/>
                    <a:pt x="23" y="153"/>
                  </a:cubicBezTo>
                  <a:lnTo>
                    <a:pt x="23" y="153"/>
                  </a:lnTo>
                  <a:cubicBezTo>
                    <a:pt x="7" y="181"/>
                    <a:pt x="0" y="215"/>
                    <a:pt x="12" y="245"/>
                  </a:cubicBezTo>
                  <a:cubicBezTo>
                    <a:pt x="22" y="262"/>
                    <a:pt x="31" y="278"/>
                    <a:pt x="42" y="294"/>
                  </a:cubicBezTo>
                  <a:lnTo>
                    <a:pt x="42" y="294"/>
                  </a:lnTo>
                  <a:cubicBezTo>
                    <a:pt x="53" y="325"/>
                    <a:pt x="67" y="355"/>
                    <a:pt x="82" y="384"/>
                  </a:cubicBezTo>
                  <a:cubicBezTo>
                    <a:pt x="103" y="420"/>
                    <a:pt x="143" y="438"/>
                    <a:pt x="181" y="438"/>
                  </a:cubicBezTo>
                  <a:cubicBezTo>
                    <a:pt x="190" y="438"/>
                    <a:pt x="199" y="437"/>
                    <a:pt x="208" y="435"/>
                  </a:cubicBezTo>
                  <a:lnTo>
                    <a:pt x="208" y="435"/>
                  </a:lnTo>
                  <a:cubicBezTo>
                    <a:pt x="226" y="443"/>
                    <a:pt x="246" y="449"/>
                    <a:pt x="267" y="453"/>
                  </a:cubicBezTo>
                  <a:cubicBezTo>
                    <a:pt x="275" y="455"/>
                    <a:pt x="284" y="456"/>
                    <a:pt x="292" y="456"/>
                  </a:cubicBezTo>
                  <a:cubicBezTo>
                    <a:pt x="333" y="456"/>
                    <a:pt x="375" y="434"/>
                    <a:pt x="394" y="396"/>
                  </a:cubicBezTo>
                  <a:cubicBezTo>
                    <a:pt x="417" y="314"/>
                    <a:pt x="452" y="222"/>
                    <a:pt x="417" y="141"/>
                  </a:cubicBezTo>
                  <a:cubicBezTo>
                    <a:pt x="383" y="60"/>
                    <a:pt x="301" y="2"/>
                    <a:pt x="221" y="2"/>
                  </a:cubicBezTo>
                  <a:cubicBezTo>
                    <a:pt x="214" y="1"/>
                    <a:pt x="207" y="1"/>
                    <a:pt x="20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8" name="Google Shape;1928;p49"/>
            <p:cNvSpPr/>
            <p:nvPr/>
          </p:nvSpPr>
          <p:spPr>
            <a:xfrm>
              <a:off x="2159475" y="2790650"/>
              <a:ext cx="9300" cy="8450"/>
            </a:xfrm>
            <a:custGeom>
              <a:avLst/>
              <a:gdLst/>
              <a:ahLst/>
              <a:cxnLst/>
              <a:rect l="l" t="t" r="r" b="b"/>
              <a:pathLst>
                <a:path w="372" h="338" extrusionOk="0">
                  <a:moveTo>
                    <a:pt x="239" y="108"/>
                  </a:moveTo>
                  <a:cubicBezTo>
                    <a:pt x="241" y="110"/>
                    <a:pt x="243" y="113"/>
                    <a:pt x="243" y="116"/>
                  </a:cubicBezTo>
                  <a:lnTo>
                    <a:pt x="243" y="127"/>
                  </a:lnTo>
                  <a:lnTo>
                    <a:pt x="243" y="139"/>
                  </a:lnTo>
                  <a:cubicBezTo>
                    <a:pt x="242" y="131"/>
                    <a:pt x="239" y="122"/>
                    <a:pt x="236" y="114"/>
                  </a:cubicBezTo>
                  <a:lnTo>
                    <a:pt x="236" y="114"/>
                  </a:lnTo>
                  <a:cubicBezTo>
                    <a:pt x="238" y="115"/>
                    <a:pt x="240" y="116"/>
                    <a:pt x="243" y="116"/>
                  </a:cubicBezTo>
                  <a:lnTo>
                    <a:pt x="237" y="110"/>
                  </a:lnTo>
                  <a:lnTo>
                    <a:pt x="237" y="110"/>
                  </a:lnTo>
                  <a:cubicBezTo>
                    <a:pt x="239" y="110"/>
                    <a:pt x="239" y="109"/>
                    <a:pt x="239" y="108"/>
                  </a:cubicBezTo>
                  <a:close/>
                  <a:moveTo>
                    <a:pt x="199" y="0"/>
                  </a:moveTo>
                  <a:cubicBezTo>
                    <a:pt x="169" y="0"/>
                    <a:pt x="138" y="13"/>
                    <a:pt x="115" y="35"/>
                  </a:cubicBezTo>
                  <a:lnTo>
                    <a:pt x="115" y="35"/>
                  </a:lnTo>
                  <a:cubicBezTo>
                    <a:pt x="57" y="36"/>
                    <a:pt x="1" y="94"/>
                    <a:pt x="12" y="151"/>
                  </a:cubicBezTo>
                  <a:cubicBezTo>
                    <a:pt x="24" y="220"/>
                    <a:pt x="58" y="278"/>
                    <a:pt x="128" y="313"/>
                  </a:cubicBezTo>
                  <a:cubicBezTo>
                    <a:pt x="157" y="327"/>
                    <a:pt x="194" y="337"/>
                    <a:pt x="233" y="337"/>
                  </a:cubicBezTo>
                  <a:cubicBezTo>
                    <a:pt x="256" y="337"/>
                    <a:pt x="280" y="333"/>
                    <a:pt x="302" y="325"/>
                  </a:cubicBezTo>
                  <a:cubicBezTo>
                    <a:pt x="348" y="302"/>
                    <a:pt x="371" y="255"/>
                    <a:pt x="371" y="209"/>
                  </a:cubicBezTo>
                  <a:cubicBezTo>
                    <a:pt x="371" y="116"/>
                    <a:pt x="313" y="47"/>
                    <a:pt x="243" y="12"/>
                  </a:cubicBezTo>
                  <a:cubicBezTo>
                    <a:pt x="230" y="4"/>
                    <a:pt x="215" y="0"/>
                    <a:pt x="19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29" name="Google Shape;1929;p49"/>
            <p:cNvSpPr/>
            <p:nvPr/>
          </p:nvSpPr>
          <p:spPr>
            <a:xfrm>
              <a:off x="2184100" y="2790950"/>
              <a:ext cx="11575" cy="10225"/>
            </a:xfrm>
            <a:custGeom>
              <a:avLst/>
              <a:gdLst/>
              <a:ahLst/>
              <a:cxnLst/>
              <a:rect l="l" t="t" r="r" b="b"/>
              <a:pathLst>
                <a:path w="463" h="409" extrusionOk="0">
                  <a:moveTo>
                    <a:pt x="242" y="184"/>
                  </a:moveTo>
                  <a:cubicBezTo>
                    <a:pt x="242" y="184"/>
                    <a:pt x="243" y="184"/>
                    <a:pt x="243" y="185"/>
                  </a:cubicBezTo>
                  <a:cubicBezTo>
                    <a:pt x="242" y="184"/>
                    <a:pt x="242" y="184"/>
                    <a:pt x="242" y="184"/>
                  </a:cubicBezTo>
                  <a:lnTo>
                    <a:pt x="242" y="184"/>
                  </a:lnTo>
                  <a:cubicBezTo>
                    <a:pt x="242" y="184"/>
                    <a:pt x="242" y="184"/>
                    <a:pt x="242" y="184"/>
                  </a:cubicBezTo>
                  <a:close/>
                  <a:moveTo>
                    <a:pt x="231" y="184"/>
                  </a:moveTo>
                  <a:cubicBezTo>
                    <a:pt x="233" y="186"/>
                    <a:pt x="238" y="188"/>
                    <a:pt x="238" y="188"/>
                  </a:cubicBezTo>
                  <a:cubicBezTo>
                    <a:pt x="238" y="188"/>
                    <a:pt x="236" y="188"/>
                    <a:pt x="231" y="185"/>
                  </a:cubicBezTo>
                  <a:cubicBezTo>
                    <a:pt x="231" y="185"/>
                    <a:pt x="231" y="184"/>
                    <a:pt x="231" y="184"/>
                  </a:cubicBezTo>
                  <a:close/>
                  <a:moveTo>
                    <a:pt x="220" y="220"/>
                  </a:moveTo>
                  <a:cubicBezTo>
                    <a:pt x="224" y="222"/>
                    <a:pt x="226" y="224"/>
                    <a:pt x="227" y="224"/>
                  </a:cubicBezTo>
                  <a:lnTo>
                    <a:pt x="227" y="224"/>
                  </a:lnTo>
                  <a:cubicBezTo>
                    <a:pt x="224" y="224"/>
                    <a:pt x="222" y="222"/>
                    <a:pt x="220" y="220"/>
                  </a:cubicBezTo>
                  <a:close/>
                  <a:moveTo>
                    <a:pt x="225" y="0"/>
                  </a:moveTo>
                  <a:cubicBezTo>
                    <a:pt x="176" y="0"/>
                    <a:pt x="127" y="18"/>
                    <a:pt x="92" y="58"/>
                  </a:cubicBezTo>
                  <a:cubicBezTo>
                    <a:pt x="87" y="64"/>
                    <a:pt x="82" y="71"/>
                    <a:pt x="78" y="78"/>
                  </a:cubicBezTo>
                  <a:lnTo>
                    <a:pt x="78" y="78"/>
                  </a:lnTo>
                  <a:cubicBezTo>
                    <a:pt x="45" y="92"/>
                    <a:pt x="18" y="121"/>
                    <a:pt x="11" y="162"/>
                  </a:cubicBezTo>
                  <a:cubicBezTo>
                    <a:pt x="0" y="290"/>
                    <a:pt x="88" y="408"/>
                    <a:pt x="211" y="408"/>
                  </a:cubicBezTo>
                  <a:cubicBezTo>
                    <a:pt x="221" y="408"/>
                    <a:pt x="232" y="407"/>
                    <a:pt x="243" y="405"/>
                  </a:cubicBezTo>
                  <a:cubicBezTo>
                    <a:pt x="370" y="393"/>
                    <a:pt x="463" y="243"/>
                    <a:pt x="416" y="127"/>
                  </a:cubicBezTo>
                  <a:cubicBezTo>
                    <a:pt x="388" y="48"/>
                    <a:pt x="305" y="0"/>
                    <a:pt x="22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0" name="Google Shape;1930;p49"/>
            <p:cNvSpPr/>
            <p:nvPr/>
          </p:nvSpPr>
          <p:spPr>
            <a:xfrm>
              <a:off x="2191025" y="2722875"/>
              <a:ext cx="12175" cy="9900"/>
            </a:xfrm>
            <a:custGeom>
              <a:avLst/>
              <a:gdLst/>
              <a:ahLst/>
              <a:cxnLst/>
              <a:rect l="l" t="t" r="r" b="b"/>
              <a:pathLst>
                <a:path w="487" h="396" extrusionOk="0">
                  <a:moveTo>
                    <a:pt x="247" y="168"/>
                  </a:moveTo>
                  <a:lnTo>
                    <a:pt x="247" y="168"/>
                  </a:lnTo>
                  <a:cubicBezTo>
                    <a:pt x="247" y="168"/>
                    <a:pt x="247" y="170"/>
                    <a:pt x="244" y="176"/>
                  </a:cubicBezTo>
                  <a:lnTo>
                    <a:pt x="244" y="176"/>
                  </a:ln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4" y="176"/>
                    <a:pt x="244" y="176"/>
                    <a:pt x="244" y="176"/>
                  </a:cubicBezTo>
                  <a:lnTo>
                    <a:pt x="244" y="176"/>
                  </a:lnTo>
                  <a:cubicBezTo>
                    <a:pt x="242" y="178"/>
                    <a:pt x="241" y="178"/>
                    <a:pt x="241" y="178"/>
                  </a:cubicBezTo>
                  <a:cubicBezTo>
                    <a:pt x="240" y="178"/>
                    <a:pt x="240" y="178"/>
                    <a:pt x="240" y="178"/>
                  </a:cubicBezTo>
                  <a:lnTo>
                    <a:pt x="240" y="178"/>
                  </a:lnTo>
                  <a:cubicBezTo>
                    <a:pt x="240" y="176"/>
                    <a:pt x="246" y="168"/>
                    <a:pt x="247" y="168"/>
                  </a:cubicBezTo>
                  <a:close/>
                  <a:moveTo>
                    <a:pt x="303" y="1"/>
                  </a:moveTo>
                  <a:cubicBezTo>
                    <a:pt x="267" y="1"/>
                    <a:pt x="230" y="12"/>
                    <a:pt x="198" y="37"/>
                  </a:cubicBezTo>
                  <a:cubicBezTo>
                    <a:pt x="167" y="58"/>
                    <a:pt x="145" y="91"/>
                    <a:pt x="133" y="127"/>
                  </a:cubicBezTo>
                  <a:lnTo>
                    <a:pt x="133" y="127"/>
                  </a:lnTo>
                  <a:cubicBezTo>
                    <a:pt x="93" y="130"/>
                    <a:pt x="51" y="156"/>
                    <a:pt x="35" y="188"/>
                  </a:cubicBezTo>
                  <a:cubicBezTo>
                    <a:pt x="0" y="257"/>
                    <a:pt x="35" y="315"/>
                    <a:pt x="82" y="350"/>
                  </a:cubicBezTo>
                  <a:cubicBezTo>
                    <a:pt x="128" y="377"/>
                    <a:pt x="191" y="396"/>
                    <a:pt x="251" y="396"/>
                  </a:cubicBezTo>
                  <a:cubicBezTo>
                    <a:pt x="294" y="396"/>
                    <a:pt x="337" y="385"/>
                    <a:pt x="371" y="361"/>
                  </a:cubicBezTo>
                  <a:cubicBezTo>
                    <a:pt x="452" y="303"/>
                    <a:pt x="487" y="199"/>
                    <a:pt x="452" y="106"/>
                  </a:cubicBezTo>
                  <a:cubicBezTo>
                    <a:pt x="430" y="39"/>
                    <a:pt x="368" y="1"/>
                    <a:pt x="30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1" name="Google Shape;1931;p49"/>
            <p:cNvSpPr/>
            <p:nvPr/>
          </p:nvSpPr>
          <p:spPr>
            <a:xfrm>
              <a:off x="2176550" y="2748525"/>
              <a:ext cx="12175" cy="10875"/>
            </a:xfrm>
            <a:custGeom>
              <a:avLst/>
              <a:gdLst/>
              <a:ahLst/>
              <a:cxnLst/>
              <a:rect l="l" t="t" r="r" b="b"/>
              <a:pathLst>
                <a:path w="487" h="435" extrusionOk="0">
                  <a:moveTo>
                    <a:pt x="213" y="218"/>
                  </a:moveTo>
                  <a:cubicBezTo>
                    <a:pt x="214" y="219"/>
                    <a:pt x="214" y="219"/>
                    <a:pt x="214" y="219"/>
                  </a:cubicBezTo>
                  <a:lnTo>
                    <a:pt x="214" y="219"/>
                  </a:lnTo>
                  <a:cubicBezTo>
                    <a:pt x="214" y="220"/>
                    <a:pt x="214" y="220"/>
                    <a:pt x="214" y="220"/>
                  </a:cubicBezTo>
                  <a:lnTo>
                    <a:pt x="214" y="220"/>
                  </a:lnTo>
                  <a:cubicBezTo>
                    <a:pt x="214" y="220"/>
                    <a:pt x="213" y="219"/>
                    <a:pt x="212" y="218"/>
                  </a:cubicBezTo>
                  <a:lnTo>
                    <a:pt x="212" y="218"/>
                  </a:lnTo>
                  <a:cubicBezTo>
                    <a:pt x="213" y="218"/>
                    <a:pt x="213" y="218"/>
                    <a:pt x="213" y="218"/>
                  </a:cubicBezTo>
                  <a:close/>
                  <a:moveTo>
                    <a:pt x="256" y="0"/>
                  </a:moveTo>
                  <a:cubicBezTo>
                    <a:pt x="226" y="0"/>
                    <a:pt x="198" y="10"/>
                    <a:pt x="175" y="42"/>
                  </a:cubicBezTo>
                  <a:cubicBezTo>
                    <a:pt x="157" y="58"/>
                    <a:pt x="143" y="78"/>
                    <a:pt x="131" y="98"/>
                  </a:cubicBezTo>
                  <a:lnTo>
                    <a:pt x="131" y="98"/>
                  </a:lnTo>
                  <a:cubicBezTo>
                    <a:pt x="128" y="98"/>
                    <a:pt x="125" y="98"/>
                    <a:pt x="122" y="98"/>
                  </a:cubicBezTo>
                  <a:cubicBezTo>
                    <a:pt x="117" y="98"/>
                    <a:pt x="111" y="98"/>
                    <a:pt x="105" y="99"/>
                  </a:cubicBezTo>
                  <a:cubicBezTo>
                    <a:pt x="47" y="99"/>
                    <a:pt x="0" y="157"/>
                    <a:pt x="0" y="227"/>
                  </a:cubicBezTo>
                  <a:cubicBezTo>
                    <a:pt x="9" y="347"/>
                    <a:pt x="126" y="435"/>
                    <a:pt x="237" y="435"/>
                  </a:cubicBezTo>
                  <a:cubicBezTo>
                    <a:pt x="276" y="435"/>
                    <a:pt x="315" y="424"/>
                    <a:pt x="348" y="400"/>
                  </a:cubicBezTo>
                  <a:cubicBezTo>
                    <a:pt x="487" y="307"/>
                    <a:pt x="464" y="65"/>
                    <a:pt x="301" y="6"/>
                  </a:cubicBezTo>
                  <a:cubicBezTo>
                    <a:pt x="286" y="3"/>
                    <a:pt x="271" y="0"/>
                    <a:pt x="2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2" name="Google Shape;1932;p49"/>
            <p:cNvSpPr/>
            <p:nvPr/>
          </p:nvSpPr>
          <p:spPr>
            <a:xfrm>
              <a:off x="2175700" y="2809650"/>
              <a:ext cx="13900" cy="9825"/>
            </a:xfrm>
            <a:custGeom>
              <a:avLst/>
              <a:gdLst/>
              <a:ahLst/>
              <a:cxnLst/>
              <a:rect l="l" t="t" r="r" b="b"/>
              <a:pathLst>
                <a:path w="556" h="393" extrusionOk="0">
                  <a:moveTo>
                    <a:pt x="383" y="0"/>
                  </a:moveTo>
                  <a:cubicBezTo>
                    <a:pt x="303" y="0"/>
                    <a:pt x="228" y="27"/>
                    <a:pt x="168" y="78"/>
                  </a:cubicBezTo>
                  <a:lnTo>
                    <a:pt x="168" y="78"/>
                  </a:lnTo>
                  <a:cubicBezTo>
                    <a:pt x="151" y="88"/>
                    <a:pt x="137" y="103"/>
                    <a:pt x="127" y="119"/>
                  </a:cubicBezTo>
                  <a:lnTo>
                    <a:pt x="127" y="119"/>
                  </a:lnTo>
                  <a:cubicBezTo>
                    <a:pt x="123" y="123"/>
                    <a:pt x="120" y="127"/>
                    <a:pt x="117" y="131"/>
                  </a:cubicBezTo>
                  <a:lnTo>
                    <a:pt x="117" y="131"/>
                  </a:lnTo>
                  <a:cubicBezTo>
                    <a:pt x="69" y="138"/>
                    <a:pt x="21" y="177"/>
                    <a:pt x="11" y="224"/>
                  </a:cubicBezTo>
                  <a:cubicBezTo>
                    <a:pt x="0" y="294"/>
                    <a:pt x="46" y="340"/>
                    <a:pt x="104" y="363"/>
                  </a:cubicBezTo>
                  <a:cubicBezTo>
                    <a:pt x="127" y="370"/>
                    <a:pt x="151" y="374"/>
                    <a:pt x="175" y="375"/>
                  </a:cubicBezTo>
                  <a:lnTo>
                    <a:pt x="175" y="375"/>
                  </a:lnTo>
                  <a:cubicBezTo>
                    <a:pt x="197" y="386"/>
                    <a:pt x="221" y="392"/>
                    <a:pt x="247" y="392"/>
                  </a:cubicBezTo>
                  <a:cubicBezTo>
                    <a:pt x="260" y="392"/>
                    <a:pt x="275" y="390"/>
                    <a:pt x="289" y="386"/>
                  </a:cubicBezTo>
                  <a:cubicBezTo>
                    <a:pt x="332" y="386"/>
                    <a:pt x="375" y="355"/>
                    <a:pt x="390" y="315"/>
                  </a:cubicBezTo>
                  <a:lnTo>
                    <a:pt x="390" y="315"/>
                  </a:lnTo>
                  <a:cubicBezTo>
                    <a:pt x="446" y="278"/>
                    <a:pt x="493" y="227"/>
                    <a:pt x="521" y="167"/>
                  </a:cubicBezTo>
                  <a:cubicBezTo>
                    <a:pt x="556" y="108"/>
                    <a:pt x="510" y="16"/>
                    <a:pt x="440" y="5"/>
                  </a:cubicBezTo>
                  <a:cubicBezTo>
                    <a:pt x="421" y="2"/>
                    <a:pt x="402" y="0"/>
                    <a:pt x="38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3" name="Google Shape;1933;p49"/>
            <p:cNvSpPr/>
            <p:nvPr/>
          </p:nvSpPr>
          <p:spPr>
            <a:xfrm>
              <a:off x="2202600" y="2749550"/>
              <a:ext cx="11025" cy="9050"/>
            </a:xfrm>
            <a:custGeom>
              <a:avLst/>
              <a:gdLst/>
              <a:ahLst/>
              <a:cxnLst/>
              <a:rect l="l" t="t" r="r" b="b"/>
              <a:pathLst>
                <a:path w="441" h="362" extrusionOk="0">
                  <a:moveTo>
                    <a:pt x="276" y="0"/>
                  </a:moveTo>
                  <a:cubicBezTo>
                    <a:pt x="159" y="0"/>
                    <a:pt x="48" y="82"/>
                    <a:pt x="12" y="197"/>
                  </a:cubicBezTo>
                  <a:cubicBezTo>
                    <a:pt x="1" y="233"/>
                    <a:pt x="10" y="265"/>
                    <a:pt x="30" y="290"/>
                  </a:cubicBezTo>
                  <a:lnTo>
                    <a:pt x="30" y="290"/>
                  </a:lnTo>
                  <a:cubicBezTo>
                    <a:pt x="44" y="328"/>
                    <a:pt x="78" y="359"/>
                    <a:pt x="116" y="359"/>
                  </a:cubicBezTo>
                  <a:cubicBezTo>
                    <a:pt x="125" y="361"/>
                    <a:pt x="134" y="361"/>
                    <a:pt x="142" y="361"/>
                  </a:cubicBezTo>
                  <a:cubicBezTo>
                    <a:pt x="165" y="361"/>
                    <a:pt x="185" y="355"/>
                    <a:pt x="201" y="343"/>
                  </a:cubicBezTo>
                  <a:lnTo>
                    <a:pt x="201" y="343"/>
                  </a:lnTo>
                  <a:cubicBezTo>
                    <a:pt x="204" y="343"/>
                    <a:pt x="208" y="343"/>
                    <a:pt x="211" y="342"/>
                  </a:cubicBezTo>
                  <a:lnTo>
                    <a:pt x="211" y="342"/>
                  </a:lnTo>
                  <a:cubicBezTo>
                    <a:pt x="216" y="343"/>
                    <a:pt x="221" y="343"/>
                    <a:pt x="227" y="343"/>
                  </a:cubicBezTo>
                  <a:cubicBezTo>
                    <a:pt x="327" y="343"/>
                    <a:pt x="432" y="263"/>
                    <a:pt x="440" y="151"/>
                  </a:cubicBezTo>
                  <a:cubicBezTo>
                    <a:pt x="440" y="104"/>
                    <a:pt x="429" y="47"/>
                    <a:pt x="383" y="24"/>
                  </a:cubicBezTo>
                  <a:cubicBezTo>
                    <a:pt x="348" y="8"/>
                    <a:pt x="312" y="0"/>
                    <a:pt x="27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4" name="Google Shape;1934;p49"/>
            <p:cNvSpPr/>
            <p:nvPr/>
          </p:nvSpPr>
          <p:spPr>
            <a:xfrm>
              <a:off x="2202600" y="2808900"/>
              <a:ext cx="13350" cy="10275"/>
            </a:xfrm>
            <a:custGeom>
              <a:avLst/>
              <a:gdLst/>
              <a:ahLst/>
              <a:cxnLst/>
              <a:rect l="l" t="t" r="r" b="b"/>
              <a:pathLst>
                <a:path w="534" h="411" extrusionOk="0">
                  <a:moveTo>
                    <a:pt x="301" y="243"/>
                  </a:moveTo>
                  <a:cubicBezTo>
                    <a:pt x="311" y="243"/>
                    <a:pt x="313" y="243"/>
                    <a:pt x="307" y="249"/>
                  </a:cubicBezTo>
                  <a:lnTo>
                    <a:pt x="307" y="249"/>
                  </a:lnTo>
                  <a:cubicBezTo>
                    <a:pt x="305" y="250"/>
                    <a:pt x="304" y="251"/>
                    <a:pt x="303" y="251"/>
                  </a:cubicBezTo>
                  <a:cubicBezTo>
                    <a:pt x="301" y="251"/>
                    <a:pt x="301" y="249"/>
                    <a:pt x="301" y="243"/>
                  </a:cubicBezTo>
                  <a:close/>
                  <a:moveTo>
                    <a:pt x="213" y="0"/>
                  </a:moveTo>
                  <a:cubicBezTo>
                    <a:pt x="176" y="0"/>
                    <a:pt x="138" y="8"/>
                    <a:pt x="105" y="23"/>
                  </a:cubicBezTo>
                  <a:cubicBezTo>
                    <a:pt x="1" y="57"/>
                    <a:pt x="14" y="190"/>
                    <a:pt x="85" y="235"/>
                  </a:cubicBezTo>
                  <a:lnTo>
                    <a:pt x="85" y="235"/>
                  </a:lnTo>
                  <a:cubicBezTo>
                    <a:pt x="90" y="282"/>
                    <a:pt x="114" y="330"/>
                    <a:pt x="154" y="362"/>
                  </a:cubicBezTo>
                  <a:lnTo>
                    <a:pt x="154" y="362"/>
                  </a:lnTo>
                  <a:cubicBezTo>
                    <a:pt x="165" y="377"/>
                    <a:pt x="179" y="389"/>
                    <a:pt x="198" y="393"/>
                  </a:cubicBezTo>
                  <a:cubicBezTo>
                    <a:pt x="223" y="405"/>
                    <a:pt x="250" y="410"/>
                    <a:pt x="277" y="410"/>
                  </a:cubicBezTo>
                  <a:cubicBezTo>
                    <a:pt x="407" y="410"/>
                    <a:pt x="533" y="283"/>
                    <a:pt x="476" y="138"/>
                  </a:cubicBezTo>
                  <a:cubicBezTo>
                    <a:pt x="448" y="63"/>
                    <a:pt x="381" y="25"/>
                    <a:pt x="309" y="22"/>
                  </a:cubicBezTo>
                  <a:lnTo>
                    <a:pt x="309" y="22"/>
                  </a:lnTo>
                  <a:cubicBezTo>
                    <a:pt x="279" y="7"/>
                    <a:pt x="246" y="0"/>
                    <a:pt x="21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  <p:sp>
          <p:nvSpPr>
            <p:cNvPr id="1935" name="Google Shape;1935;p49"/>
            <p:cNvSpPr/>
            <p:nvPr/>
          </p:nvSpPr>
          <p:spPr>
            <a:xfrm>
              <a:off x="2210425" y="2774825"/>
              <a:ext cx="12175" cy="11475"/>
            </a:xfrm>
            <a:custGeom>
              <a:avLst/>
              <a:gdLst/>
              <a:ahLst/>
              <a:cxnLst/>
              <a:rect l="l" t="t" r="r" b="b"/>
              <a:pathLst>
                <a:path w="487" h="459" extrusionOk="0">
                  <a:moveTo>
                    <a:pt x="243" y="217"/>
                  </a:moveTo>
                  <a:lnTo>
                    <a:pt x="243" y="217"/>
                  </a:lnTo>
                  <a:cubicBezTo>
                    <a:pt x="241" y="219"/>
                    <a:pt x="239" y="220"/>
                    <a:pt x="238" y="222"/>
                  </a:cubicBezTo>
                  <a:lnTo>
                    <a:pt x="238" y="222"/>
                  </a:lnTo>
                  <a:cubicBezTo>
                    <a:pt x="238" y="222"/>
                    <a:pt x="238" y="222"/>
                    <a:pt x="238" y="222"/>
                  </a:cubicBezTo>
                  <a:lnTo>
                    <a:pt x="238" y="222"/>
                  </a:lnTo>
                  <a:lnTo>
                    <a:pt x="243" y="217"/>
                  </a:lnTo>
                  <a:close/>
                  <a:moveTo>
                    <a:pt x="237" y="223"/>
                  </a:moveTo>
                  <a:cubicBezTo>
                    <a:pt x="237" y="223"/>
                    <a:pt x="237" y="223"/>
                    <a:pt x="237" y="223"/>
                  </a:cubicBezTo>
                  <a:lnTo>
                    <a:pt x="237" y="223"/>
                  </a:lnTo>
                  <a:cubicBezTo>
                    <a:pt x="236" y="224"/>
                    <a:pt x="234" y="226"/>
                    <a:pt x="232" y="228"/>
                  </a:cubicBezTo>
                  <a:lnTo>
                    <a:pt x="237" y="223"/>
                  </a:lnTo>
                  <a:close/>
                  <a:moveTo>
                    <a:pt x="231" y="1"/>
                  </a:moveTo>
                  <a:cubicBezTo>
                    <a:pt x="168" y="1"/>
                    <a:pt x="103" y="27"/>
                    <a:pt x="58" y="78"/>
                  </a:cubicBezTo>
                  <a:cubicBezTo>
                    <a:pt x="24" y="124"/>
                    <a:pt x="0" y="194"/>
                    <a:pt x="12" y="251"/>
                  </a:cubicBezTo>
                  <a:cubicBezTo>
                    <a:pt x="13" y="263"/>
                    <a:pt x="16" y="275"/>
                    <a:pt x="19" y="286"/>
                  </a:cubicBezTo>
                  <a:lnTo>
                    <a:pt x="19" y="286"/>
                  </a:lnTo>
                  <a:cubicBezTo>
                    <a:pt x="16" y="311"/>
                    <a:pt x="20" y="336"/>
                    <a:pt x="35" y="356"/>
                  </a:cubicBezTo>
                  <a:cubicBezTo>
                    <a:pt x="85" y="420"/>
                    <a:pt x="162" y="458"/>
                    <a:pt x="239" y="458"/>
                  </a:cubicBezTo>
                  <a:cubicBezTo>
                    <a:pt x="285" y="458"/>
                    <a:pt x="331" y="444"/>
                    <a:pt x="371" y="413"/>
                  </a:cubicBezTo>
                  <a:cubicBezTo>
                    <a:pt x="475" y="333"/>
                    <a:pt x="487" y="182"/>
                    <a:pt x="405" y="89"/>
                  </a:cubicBezTo>
                  <a:cubicBezTo>
                    <a:pt x="364" y="30"/>
                    <a:pt x="298" y="1"/>
                    <a:pt x="23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200"/>
            </a:p>
          </p:txBody>
        </p:sp>
      </p:grpSp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id="{A9A66142-37D9-473A-AE15-8705F1C7A6EC}"/>
              </a:ext>
            </a:extLst>
          </p:cNvPr>
          <p:cNvSpPr/>
          <p:nvPr/>
        </p:nvSpPr>
        <p:spPr>
          <a:xfrm>
            <a:off x="3511614" y="178363"/>
            <a:ext cx="2988441" cy="523797"/>
          </a:xfrm>
          <a:prstGeom prst="roundRect">
            <a:avLst/>
          </a:prstGeom>
          <a:solidFill>
            <a:srgbClr val="FFBC9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solidFill>
                  <a:srgbClr val="C00000"/>
                </a:solidFill>
              </a:rPr>
              <a:t>HOẠT ĐỘNG NHÓM 4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8ED41F-0EED-4648-BB43-F0AB583F0DAF}"/>
              </a:ext>
            </a:extLst>
          </p:cNvPr>
          <p:cNvSpPr txBox="1"/>
          <p:nvPr/>
        </p:nvSpPr>
        <p:spPr>
          <a:xfrm>
            <a:off x="444222" y="696614"/>
            <a:ext cx="7741190" cy="958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u="sng" dirty="0"/>
              <a:t>-  </a:t>
            </a:r>
            <a:r>
              <a:rPr lang="en-US" sz="2000" b="1" u="sng" dirty="0" err="1"/>
              <a:t>Nhiệm</a:t>
            </a:r>
            <a:r>
              <a:rPr lang="en-US" sz="2000" b="1" u="sng" dirty="0"/>
              <a:t> </a:t>
            </a:r>
            <a:r>
              <a:rPr lang="en-US" sz="2000" b="1" u="sng" dirty="0" err="1"/>
              <a:t>vụ</a:t>
            </a:r>
            <a:r>
              <a:rPr lang="en-US" sz="2000" b="1" u="sng" dirty="0"/>
              <a:t>: </a:t>
            </a:r>
            <a:r>
              <a:rPr lang="en-US" sz="2000" dirty="0" err="1">
                <a:latin typeface="+mn-lt"/>
              </a:rPr>
              <a:t>T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hực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hành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gieo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xúc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xắc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thảo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luận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và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trả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lời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lần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lượt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các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câu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hỏi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HĐ1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, </a:t>
            </a:r>
            <a:r>
              <a:rPr lang="en-US" sz="2000" b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HĐ2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</a:rPr>
              <a:t>. </a:t>
            </a:r>
            <a:endParaRPr lang="en-US" sz="2000" dirty="0">
              <a:latin typeface="+mn-lt"/>
            </a:endParaRPr>
          </a:p>
        </p:txBody>
      </p:sp>
      <p:pic>
        <p:nvPicPr>
          <p:cNvPr id="70" name="Picture 4" descr="Hình ảnh Xúc Xắc đỏ PNG , Clip Xúc Xắc, Trang Trí, Vectơ PNG miễn phí tải  tập tin PSDComment và Vector">
            <a:extLst>
              <a:ext uri="{FF2B5EF4-FFF2-40B4-BE49-F238E27FC236}">
                <a16:creationId xmlns:a16="http://schemas.microsoft.com/office/drawing/2014/main" id="{7C333559-0F1D-4B4F-A151-CCE65D073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7969" y1="41875" x2="47969" y2="41875"/>
                        <a14:foregroundMark x1="47969" y1="50313" x2="47969" y2="50313"/>
                        <a14:foregroundMark x1="50938" y1="51406" x2="50938" y2="51406"/>
                        <a14:foregroundMark x1="46563" y1="48906" x2="46563" y2="48906"/>
                        <a14:foregroundMark x1="41719" y1="51875" x2="46250" y2="53281"/>
                        <a14:foregroundMark x1="46563" y1="53281" x2="46563" y2="53281"/>
                        <a14:foregroundMark x1="46563" y1="53281" x2="42969" y2="54219"/>
                        <a14:foregroundMark x1="34375" y1="50313" x2="30000" y2="50313"/>
                        <a14:foregroundMark x1="27031" y1="51406" x2="27031" y2="51406"/>
                        <a14:foregroundMark x1="26563" y1="51406" x2="27031" y2="52188"/>
                        <a14:foregroundMark x1="27344" y1="55156" x2="27344" y2="55156"/>
                        <a14:foregroundMark x1="28906" y1="55313" x2="29531" y2="55313"/>
                        <a14:foregroundMark x1="25000" y1="49531" x2="25000" y2="49531"/>
                        <a14:foregroundMark x1="25781" y1="48438" x2="25781" y2="48438"/>
                        <a14:foregroundMark x1="27187" y1="45938" x2="27813" y2="45625"/>
                        <a14:foregroundMark x1="27813" y1="44063" x2="27813" y2="44063"/>
                        <a14:foregroundMark x1="28125" y1="41094" x2="28125" y2="39219"/>
                        <a14:foregroundMark x1="28125" y1="36250" x2="28750" y2="35156"/>
                        <a14:foregroundMark x1="29375" y1="33750" x2="29375" y2="33750"/>
                        <a14:foregroundMark x1="31563" y1="30781" x2="31563" y2="30781"/>
                        <a14:foregroundMark x1="34688" y1="29219" x2="35469" y2="28750"/>
                        <a14:foregroundMark x1="37656" y1="28125" x2="39844" y2="28125"/>
                        <a14:foregroundMark x1="44219" y1="27500" x2="45000" y2="28125"/>
                        <a14:foregroundMark x1="45000" y1="30312" x2="45000" y2="31875"/>
                        <a14:foregroundMark x1="36875" y1="25000" x2="35938" y2="25313"/>
                        <a14:foregroundMark x1="35000" y1="25625" x2="34375" y2="27500"/>
                        <a14:foregroundMark x1="33750" y1="28750" x2="33750" y2="28750"/>
                        <a14:foregroundMark x1="33281" y1="27500" x2="33281" y2="27500"/>
                        <a14:foregroundMark x1="34688" y1="24531" x2="32656" y2="25625"/>
                        <a14:foregroundMark x1="31719" y1="26563" x2="31719" y2="26563"/>
                        <a14:foregroundMark x1="31406" y1="27656" x2="30938" y2="28906"/>
                        <a14:foregroundMark x1="30938" y1="28906" x2="30938" y2="28906"/>
                        <a14:foregroundMark x1="31406" y1="25000" x2="28906" y2="27187"/>
                        <a14:foregroundMark x1="28906" y1="28594" x2="28906" y2="29375"/>
                        <a14:foregroundMark x1="28906" y1="29688" x2="28906" y2="30938"/>
                        <a14:foregroundMark x1="28750" y1="31406" x2="28750" y2="32500"/>
                        <a14:foregroundMark x1="28438" y1="33438" x2="28438" y2="35938"/>
                        <a14:foregroundMark x1="28438" y1="36719" x2="28438" y2="37813"/>
                        <a14:foregroundMark x1="28438" y1="38594" x2="28125" y2="41406"/>
                        <a14:foregroundMark x1="28281" y1="42656" x2="28281" y2="42656"/>
                        <a14:foregroundMark x1="27344" y1="39531" x2="27344" y2="39531"/>
                        <a14:foregroundMark x1="57969" y1="12500" x2="57969" y2="12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565" t="21858" r="22346" b="23841"/>
          <a:stretch/>
        </p:blipFill>
        <p:spPr bwMode="auto">
          <a:xfrm>
            <a:off x="3924319" y="3102275"/>
            <a:ext cx="748833" cy="7381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" name="Picture 70">
            <a:extLst>
              <a:ext uri="{FF2B5EF4-FFF2-40B4-BE49-F238E27FC236}">
                <a16:creationId xmlns:a16="http://schemas.microsoft.com/office/drawing/2014/main" id="{11B2CEA9-DCCB-4A0B-98CC-4D25F8A80EA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6951" y="1701047"/>
            <a:ext cx="840608" cy="428439"/>
          </a:xfrm>
          <a:prstGeom prst="rect">
            <a:avLst/>
          </a:prstGeom>
        </p:spPr>
      </p:pic>
      <p:sp>
        <p:nvSpPr>
          <p:cNvPr id="72" name="TextBox 71">
            <a:extLst>
              <a:ext uri="{FF2B5EF4-FFF2-40B4-BE49-F238E27FC236}">
                <a16:creationId xmlns:a16="http://schemas.microsoft.com/office/drawing/2014/main" id="{35C6035F-7E85-499A-953A-12A3C5D0493B}"/>
              </a:ext>
            </a:extLst>
          </p:cNvPr>
          <p:cNvSpPr txBox="1"/>
          <p:nvPr/>
        </p:nvSpPr>
        <p:spPr>
          <a:xfrm>
            <a:off x="204925" y="2221968"/>
            <a:ext cx="3697273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Nêu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CE833A82-1C44-4811-8DFD-C34F6647E076}"/>
              </a:ext>
            </a:extLst>
          </p:cNvPr>
          <p:cNvSpPr txBox="1"/>
          <p:nvPr/>
        </p:nvSpPr>
        <p:spPr>
          <a:xfrm>
            <a:off x="204925" y="3490810"/>
            <a:ext cx="3756612" cy="1251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Viết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hợp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kết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quả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thể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xảy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ra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đối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mặt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xuất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xúc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xắc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60E1645-D990-4358-B093-48BBDD032277}"/>
              </a:ext>
            </a:extLst>
          </p:cNvPr>
          <p:cNvGrpSpPr/>
          <p:nvPr/>
        </p:nvGrpSpPr>
        <p:grpSpPr>
          <a:xfrm>
            <a:off x="4381735" y="1571031"/>
            <a:ext cx="4447849" cy="3557542"/>
            <a:chOff x="854312" y="30349"/>
            <a:chExt cx="4362862" cy="3557542"/>
          </a:xfrm>
        </p:grpSpPr>
        <p:pic>
          <p:nvPicPr>
            <p:cNvPr id="80" name="Picture 79">
              <a:extLst>
                <a:ext uri="{FF2B5EF4-FFF2-40B4-BE49-F238E27FC236}">
                  <a16:creationId xmlns:a16="http://schemas.microsoft.com/office/drawing/2014/main" id="{16DD8172-C49E-40F7-8462-B4FE0002D0AF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854312" y="126398"/>
              <a:ext cx="830221" cy="454272"/>
            </a:xfrm>
            <a:prstGeom prst="rect">
              <a:avLst/>
            </a:prstGeom>
          </p:spPr>
        </p:pic>
        <p:sp>
          <p:nvSpPr>
            <p:cNvPr id="81" name="TextBox 80">
              <a:extLst>
                <a:ext uri="{FF2B5EF4-FFF2-40B4-BE49-F238E27FC236}">
                  <a16:creationId xmlns:a16="http://schemas.microsoft.com/office/drawing/2014/main" id="{44E61911-101C-4D15-99F0-183B81B69620}"/>
                </a:ext>
              </a:extLst>
            </p:cNvPr>
            <p:cNvSpPr txBox="1"/>
            <p:nvPr/>
          </p:nvSpPr>
          <p:spPr>
            <a:xfrm>
              <a:off x="1664197" y="30349"/>
              <a:ext cx="3487742" cy="12510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Xét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“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Mặt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xuất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xúc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xắc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chấm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là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số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chẵn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”.</a:t>
              </a:r>
            </a:p>
          </p:txBody>
        </p:sp>
        <p:sp>
          <p:nvSpPr>
            <p:cNvPr id="82" name="TextBox 81">
              <a:extLst>
                <a:ext uri="{FF2B5EF4-FFF2-40B4-BE49-F238E27FC236}">
                  <a16:creationId xmlns:a16="http://schemas.microsoft.com/office/drawing/2014/main" id="{59F3091F-B841-4290-9172-E6B2FD9DB43C}"/>
                </a:ext>
              </a:extLst>
            </p:cNvPr>
            <p:cNvSpPr txBox="1"/>
            <p:nvPr/>
          </p:nvSpPr>
          <p:spPr>
            <a:xfrm>
              <a:off x="1140161" y="1136514"/>
              <a:ext cx="4077013" cy="24513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457200" indent="-457200" algn="just">
                <a:lnSpc>
                  <a:spcPct val="130000"/>
                </a:lnSpc>
                <a:buAutoNum type="alphaLcParenR"/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nói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bao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gồm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nào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trong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A?</a:t>
              </a:r>
            </a:p>
            <a:p>
              <a:pPr marL="457200" indent="-457200" algn="just">
                <a:lnSpc>
                  <a:spcPct val="130000"/>
                </a:lnSpc>
                <a:buAutoNum type="alphaLcParenR"/>
              </a:pP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Viết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tập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hợp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B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gồm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các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kết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quả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có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thể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xảy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ra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đối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những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sự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kiện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000" dirty="0"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</p:txBody>
        </p:sp>
      </p:grpSp>
      <p:pic>
        <p:nvPicPr>
          <p:cNvPr id="8" name="Picture 7">
            <a:extLst>
              <a:ext uri="{FF2B5EF4-FFF2-40B4-BE49-F238E27FC236}">
                <a16:creationId xmlns:a16="http://schemas.microsoft.com/office/drawing/2014/main" id="{CAB7EA05-276F-42FB-9E7A-ED3EDF5635B8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635037" y="29418"/>
            <a:ext cx="840608" cy="84436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72" grpId="0"/>
      <p:bldP spid="7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id="{027DFD16-B002-4054-A241-6B88EE65E34A}"/>
              </a:ext>
            </a:extLst>
          </p:cNvPr>
          <p:cNvSpPr txBox="1"/>
          <p:nvPr/>
        </p:nvSpPr>
        <p:spPr>
          <a:xfrm>
            <a:off x="3828911" y="166036"/>
            <a:ext cx="1486178" cy="496996"/>
          </a:xfrm>
          <a:prstGeom prst="rect">
            <a:avLst/>
          </a:prstGeom>
          <a:solidFill>
            <a:schemeClr val="tx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u="sng" dirty="0" err="1">
                <a:solidFill>
                  <a:srgbClr val="FF0000"/>
                </a:solidFill>
              </a:rPr>
              <a:t>Kết</a:t>
            </a:r>
            <a:r>
              <a:rPr lang="en-US" sz="2000" b="1" u="sng" dirty="0">
                <a:solidFill>
                  <a:srgbClr val="FF0000"/>
                </a:solidFill>
              </a:rPr>
              <a:t> </a:t>
            </a:r>
            <a:r>
              <a:rPr lang="en-US" sz="2000" b="1" u="sng" dirty="0" err="1">
                <a:solidFill>
                  <a:srgbClr val="FF0000"/>
                </a:solidFill>
              </a:rPr>
              <a:t>quả</a:t>
            </a:r>
            <a:r>
              <a:rPr lang="en-US" sz="2000" b="1" u="sng" dirty="0">
                <a:solidFill>
                  <a:srgbClr val="FF0000"/>
                </a:solidFill>
              </a:rPr>
              <a:t>:</a:t>
            </a:r>
            <a:endParaRPr lang="en-US" sz="2000" dirty="0">
              <a:solidFill>
                <a:srgbClr val="FF0000"/>
              </a:solidFill>
              <a:latin typeface="+mn-lt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4915980-3069-4C78-A686-869EC655F623}"/>
              </a:ext>
            </a:extLst>
          </p:cNvPr>
          <p:cNvCxnSpPr/>
          <p:nvPr/>
        </p:nvCxnSpPr>
        <p:spPr>
          <a:xfrm>
            <a:off x="4572000" y="1066983"/>
            <a:ext cx="0" cy="398497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17">
            <a:extLst>
              <a:ext uri="{FF2B5EF4-FFF2-40B4-BE49-F238E27FC236}">
                <a16:creationId xmlns:a16="http://schemas.microsoft.com/office/drawing/2014/main" id="{C65DD001-E5B7-430A-AF89-3BB9A5D1609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1638" y="693886"/>
            <a:ext cx="732025" cy="373097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9D571AA1-76A2-407A-A9A7-A6DD1DF506D2}"/>
              </a:ext>
            </a:extLst>
          </p:cNvPr>
          <p:cNvSpPr txBox="1"/>
          <p:nvPr/>
        </p:nvSpPr>
        <p:spPr>
          <a:xfrm>
            <a:off x="131638" y="1175650"/>
            <a:ext cx="4391378" cy="16511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2000" dirty="0">
                <a:latin typeface="+mn-lt"/>
                <a:cs typeface="Arial" panose="020B0604020202020204" pitchFamily="34" charset="0"/>
              </a:rPr>
              <a:t>a) </a:t>
            </a:r>
            <a:r>
              <a:rPr lang="nl-NL" sz="2000" dirty="0">
                <a:latin typeface="+mn-lt"/>
              </a:rPr>
              <a:t>Những kết quả có thể xảy ra đối với mặt xuất hiện của xúc xắc: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1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2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3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4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5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6 </a:t>
            </a:r>
            <a:r>
              <a:rPr lang="en-US" sz="2000" i="1" dirty="0" err="1">
                <a:latin typeface="+mn-lt"/>
              </a:rPr>
              <a:t>chấm</a:t>
            </a:r>
            <a:endParaRPr lang="en-US" sz="2000" i="1" dirty="0">
              <a:latin typeface="+mn-lt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2653EB6-B051-4D7F-AFBD-065E3F9E70BD}"/>
              </a:ext>
            </a:extLst>
          </p:cNvPr>
          <p:cNvSpPr txBox="1"/>
          <p:nvPr/>
        </p:nvSpPr>
        <p:spPr>
          <a:xfrm>
            <a:off x="131638" y="2926197"/>
            <a:ext cx="4391378" cy="20512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nl-NL" sz="2000" dirty="0"/>
              <a:t>b) </a:t>
            </a:r>
            <a:r>
              <a:rPr lang="en-US" sz="2000" dirty="0" err="1"/>
              <a:t>Tập</a:t>
            </a:r>
            <a:r>
              <a:rPr lang="en-US" sz="2000" dirty="0"/>
              <a:t> </a:t>
            </a:r>
            <a:r>
              <a:rPr lang="en-US" sz="2000" dirty="0" err="1"/>
              <a:t>hợp</a:t>
            </a:r>
            <a:r>
              <a:rPr lang="en-US" sz="2000" dirty="0"/>
              <a:t> </a:t>
            </a:r>
            <a:r>
              <a:rPr lang="en-US" sz="2000" dirty="0" err="1"/>
              <a:t>các</a:t>
            </a:r>
            <a:r>
              <a:rPr lang="en-US" sz="2000" dirty="0"/>
              <a:t> </a:t>
            </a:r>
            <a:r>
              <a:rPr lang="en-US" sz="2000" dirty="0" err="1"/>
              <a:t>kết</a:t>
            </a:r>
            <a:r>
              <a:rPr lang="en-US" sz="2000" dirty="0"/>
              <a:t> </a:t>
            </a:r>
            <a:r>
              <a:rPr lang="en-US" sz="2000" dirty="0" err="1"/>
              <a:t>quả</a:t>
            </a:r>
            <a:r>
              <a:rPr lang="en-US" sz="2000" dirty="0"/>
              <a:t> </a:t>
            </a:r>
            <a:r>
              <a:rPr lang="en-US" sz="2000" dirty="0" err="1"/>
              <a:t>có</a:t>
            </a:r>
            <a:r>
              <a:rPr lang="en-US" sz="2000" dirty="0"/>
              <a:t> </a:t>
            </a:r>
            <a:r>
              <a:rPr lang="en-US" sz="2000" dirty="0" err="1"/>
              <a:t>thể</a:t>
            </a:r>
            <a:r>
              <a:rPr lang="en-US" sz="2000" dirty="0"/>
              <a:t> </a:t>
            </a:r>
            <a:r>
              <a:rPr lang="en-US" sz="2000" dirty="0" err="1"/>
              <a:t>xảy</a:t>
            </a:r>
            <a:r>
              <a:rPr lang="en-US" sz="2000" dirty="0"/>
              <a:t> ra </a:t>
            </a:r>
            <a:r>
              <a:rPr lang="en-US" sz="2000" dirty="0" err="1"/>
              <a:t>đối</a:t>
            </a:r>
            <a:r>
              <a:rPr lang="en-US" sz="2000" dirty="0"/>
              <a:t> </a:t>
            </a:r>
            <a:r>
              <a:rPr lang="en-US" sz="2000" dirty="0" err="1"/>
              <a:t>với</a:t>
            </a:r>
            <a:r>
              <a:rPr lang="en-US" sz="2000" dirty="0"/>
              <a:t> </a:t>
            </a:r>
            <a:r>
              <a:rPr lang="en-US" sz="2000" dirty="0" err="1"/>
              <a:t>mặt</a:t>
            </a:r>
            <a:r>
              <a:rPr lang="en-US" sz="2000" dirty="0"/>
              <a:t> </a:t>
            </a:r>
            <a:r>
              <a:rPr lang="en-US" sz="2000" dirty="0" err="1"/>
              <a:t>xuất</a:t>
            </a:r>
            <a:r>
              <a:rPr lang="en-US" sz="2000" dirty="0"/>
              <a:t> </a:t>
            </a:r>
            <a:r>
              <a:rPr lang="en-US" sz="2000" dirty="0" err="1"/>
              <a:t>hiện</a:t>
            </a:r>
            <a:r>
              <a:rPr lang="en-US" sz="2000" dirty="0"/>
              <a:t> </a:t>
            </a:r>
            <a:r>
              <a:rPr lang="en-US" sz="2000" dirty="0" err="1"/>
              <a:t>của</a:t>
            </a:r>
            <a:r>
              <a:rPr lang="en-US" sz="2000" dirty="0"/>
              <a:t> </a:t>
            </a:r>
            <a:r>
              <a:rPr lang="en-US" sz="2000" dirty="0" err="1"/>
              <a:t>xúc</a:t>
            </a:r>
            <a:r>
              <a:rPr lang="en-US" sz="2000" dirty="0"/>
              <a:t> </a:t>
            </a:r>
            <a:r>
              <a:rPr lang="en-US" sz="2000" dirty="0" err="1"/>
              <a:t>xắc</a:t>
            </a:r>
            <a:r>
              <a:rPr lang="en-US" sz="2000" dirty="0"/>
              <a:t> </a:t>
            </a:r>
            <a:r>
              <a:rPr lang="en-US" sz="2000" dirty="0" err="1"/>
              <a:t>là</a:t>
            </a:r>
            <a:r>
              <a:rPr lang="en-US" sz="2000" dirty="0"/>
              <a:t>:</a:t>
            </a:r>
          </a:p>
          <a:p>
            <a:pPr algn="just">
              <a:lnSpc>
                <a:spcPct val="130000"/>
              </a:lnSpc>
            </a:pPr>
            <a:r>
              <a:rPr lang="en-US" sz="2000" dirty="0"/>
              <a:t>A = {</a:t>
            </a:r>
            <a:r>
              <a:rPr lang="en-US" sz="2000" i="1" dirty="0" err="1"/>
              <a:t>mặt</a:t>
            </a:r>
            <a:r>
              <a:rPr lang="en-US" sz="2000" i="1" dirty="0"/>
              <a:t> 1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2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3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4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5 </a:t>
            </a:r>
            <a:r>
              <a:rPr lang="en-US" sz="2000" i="1" dirty="0" err="1"/>
              <a:t>chấm</a:t>
            </a:r>
            <a:r>
              <a:rPr lang="en-US" sz="2000" dirty="0"/>
              <a:t>; </a:t>
            </a:r>
            <a:r>
              <a:rPr lang="en-US" sz="2000" i="1" dirty="0" err="1"/>
              <a:t>mặt</a:t>
            </a:r>
            <a:r>
              <a:rPr lang="en-US" sz="2000" i="1" dirty="0"/>
              <a:t> 6 </a:t>
            </a:r>
            <a:r>
              <a:rPr lang="en-US" sz="2000" i="1" dirty="0" err="1"/>
              <a:t>chấm</a:t>
            </a:r>
            <a:r>
              <a:rPr lang="en-US" sz="2000" dirty="0"/>
              <a:t>}.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35038E00-EB16-4730-8B7A-79E871E88FA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620985" y="789935"/>
            <a:ext cx="846393" cy="454272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7E749ED7-86AB-4029-9B2E-0A49D0B34080}"/>
              </a:ext>
            </a:extLst>
          </p:cNvPr>
          <p:cNvSpPr txBox="1"/>
          <p:nvPr/>
        </p:nvSpPr>
        <p:spPr>
          <a:xfrm>
            <a:off x="4572001" y="1244207"/>
            <a:ext cx="4523014" cy="1420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a)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nói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bao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gồm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3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A: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;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20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endParaRPr lang="en-US" sz="2000" i="1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FDD29B68-BE79-4886-B1FC-F27D9EB1FAE3}"/>
              </a:ext>
            </a:extLst>
          </p:cNvPr>
          <p:cNvSpPr txBox="1"/>
          <p:nvPr/>
        </p:nvSpPr>
        <p:spPr>
          <a:xfrm>
            <a:off x="4620985" y="2828219"/>
            <a:ext cx="4474030" cy="2420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r>
              <a:rPr lang="en-US" sz="2000" dirty="0" err="1">
                <a:latin typeface="+mn-lt"/>
              </a:rPr>
              <a:t>Tập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hợp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các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kết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quả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thể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xảy</a:t>
            </a:r>
            <a:r>
              <a:rPr lang="en-US" sz="2000" dirty="0">
                <a:latin typeface="+mn-lt"/>
              </a:rPr>
              <a:t> ra </a:t>
            </a:r>
            <a:r>
              <a:rPr lang="en-US" sz="2000" dirty="0" err="1">
                <a:latin typeface="+mn-lt"/>
              </a:rPr>
              <a:t>đối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với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sự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kiện</a:t>
            </a:r>
            <a:r>
              <a:rPr lang="en-US" sz="2000" dirty="0">
                <a:latin typeface="+mn-lt"/>
              </a:rPr>
              <a:t> “</a:t>
            </a:r>
            <a:r>
              <a:rPr lang="en-US" sz="2000" dirty="0" err="1">
                <a:latin typeface="+mn-lt"/>
              </a:rPr>
              <a:t>Mặt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xuất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hiện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của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xúc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xắc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có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số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chẵn</a:t>
            </a:r>
            <a:r>
              <a:rPr lang="en-US" sz="2000" dirty="0">
                <a:latin typeface="+mn-lt"/>
              </a:rPr>
              <a:t>” </a:t>
            </a:r>
            <a:r>
              <a:rPr lang="en-US" sz="2000" dirty="0" err="1">
                <a:latin typeface="+mn-lt"/>
              </a:rPr>
              <a:t>là</a:t>
            </a:r>
            <a:r>
              <a:rPr lang="en-US" sz="2000" dirty="0">
                <a:latin typeface="+mn-lt"/>
              </a:rPr>
              <a:t>: </a:t>
            </a: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en-US" sz="2000" dirty="0">
                <a:latin typeface="+mn-lt"/>
              </a:rPr>
              <a:t>B = {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2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4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; </a:t>
            </a:r>
            <a:r>
              <a:rPr lang="en-US" sz="2000" i="1" dirty="0" err="1">
                <a:latin typeface="+mn-lt"/>
              </a:rPr>
              <a:t>mặt</a:t>
            </a:r>
            <a:r>
              <a:rPr lang="en-US" sz="2000" i="1" dirty="0">
                <a:latin typeface="+mn-lt"/>
              </a:rPr>
              <a:t> 6 </a:t>
            </a:r>
            <a:r>
              <a:rPr lang="en-US" sz="2000" i="1" dirty="0" err="1">
                <a:latin typeface="+mn-lt"/>
              </a:rPr>
              <a:t>chấm</a:t>
            </a:r>
            <a:r>
              <a:rPr lang="en-US" sz="2000" dirty="0">
                <a:latin typeface="+mn-lt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79617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9" grpId="0"/>
      <p:bldP spid="21" grpId="0"/>
      <p:bldP spid="24" grpId="0"/>
      <p:bldP spid="2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5C31DCF-97C1-4649-8092-E70E96B2B21F}"/>
              </a:ext>
            </a:extLst>
          </p:cNvPr>
          <p:cNvSpPr txBox="1"/>
          <p:nvPr/>
        </p:nvSpPr>
        <p:spPr>
          <a:xfrm>
            <a:off x="609600" y="818063"/>
            <a:ext cx="7755466" cy="385746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04850" algn="l"/>
              </a:tabLst>
            </a:pP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trò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chơi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sự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còn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hay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đầy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đủ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dĩ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thêm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từ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các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xảy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ra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tính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ngẫu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nhiên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không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đoán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trước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85750" marR="0" indent="-285750" algn="just">
              <a:lnSpc>
                <a:spcPct val="15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§"/>
              <a:tabLst>
                <a:tab pos="704850" algn="l"/>
              </a:tabLst>
            </a:pP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Mỗi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2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4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6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tử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hợp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B),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một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1800" i="1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“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xúc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xắc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”.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Sở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dĩ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gọi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kết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quả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thuận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lợi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cho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vì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chúng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đáp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ứng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được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mong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muốn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trong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biến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đó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mặt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xuất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hiện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chấm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số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chẵn</a:t>
            </a:r>
            <a:r>
              <a:rPr lang="en-US" sz="1800" dirty="0">
                <a:solidFill>
                  <a:srgbClr val="000000"/>
                </a:solidFill>
                <a:effectLst/>
                <a:latin typeface="+mn-lt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en-US" sz="1800" dirty="0">
              <a:effectLst/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0463FDF-63E3-4F81-86A9-E0874827EE8C}"/>
              </a:ext>
            </a:extLst>
          </p:cNvPr>
          <p:cNvSpPr txBox="1"/>
          <p:nvPr/>
        </p:nvSpPr>
        <p:spPr>
          <a:xfrm>
            <a:off x="3828911" y="166036"/>
            <a:ext cx="1486178" cy="496996"/>
          </a:xfrm>
          <a:prstGeom prst="rect">
            <a:avLst/>
          </a:prstGeom>
          <a:solidFill>
            <a:schemeClr val="bg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Nhận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 </a:t>
            </a:r>
            <a:r>
              <a:rPr lang="en-US" sz="2000" b="1" dirty="0" err="1">
                <a:solidFill>
                  <a:srgbClr val="FF0000"/>
                </a:solidFill>
                <a:latin typeface="+mn-lt"/>
              </a:rPr>
              <a:t>xét</a:t>
            </a:r>
            <a:r>
              <a:rPr lang="en-US" sz="2000" b="1" dirty="0">
                <a:solidFill>
                  <a:srgbClr val="FF0000"/>
                </a:solidFill>
                <a:latin typeface="+mn-lt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2274390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 animBg="1"/>
    </p:bldLst>
  </p:timing>
</p:sld>
</file>

<file path=ppt/theme/theme1.xml><?xml version="1.0" encoding="utf-8"?>
<a:theme xmlns:a="http://schemas.openxmlformats.org/drawingml/2006/main" name="Eco-Friendly Paper Bag Day by Slidesgo">
  <a:themeElements>
    <a:clrScheme name="Simple Light">
      <a:dk1>
        <a:srgbClr val="FFFCF4"/>
      </a:dk1>
      <a:lt1>
        <a:srgbClr val="1C4587"/>
      </a:lt1>
      <a:dk2>
        <a:srgbClr val="FFFFFF"/>
      </a:dk2>
      <a:lt2>
        <a:srgbClr val="FFFFFF"/>
      </a:lt2>
      <a:accent1>
        <a:srgbClr val="FFD7BF"/>
      </a:accent1>
      <a:accent2>
        <a:srgbClr val="C9E6E0"/>
      </a:accent2>
      <a:accent3>
        <a:srgbClr val="BFD0A2"/>
      </a:accent3>
      <a:accent4>
        <a:srgbClr val="FFFFFF"/>
      </a:accent4>
      <a:accent5>
        <a:srgbClr val="FFFFFF"/>
      </a:accent5>
      <a:accent6>
        <a:srgbClr val="FFFFFF"/>
      </a:accent6>
      <a:hlink>
        <a:srgbClr val="1C458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996</TotalTime>
  <Words>3757</Words>
  <Application>Microsoft Macintosh PowerPoint</Application>
  <PresentationFormat>On-screen Show (16:9)</PresentationFormat>
  <Paragraphs>180</Paragraphs>
  <Slides>36</Slides>
  <Notes>25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6" baseType="lpstr">
      <vt:lpstr>Caveat Brush</vt:lpstr>
      <vt:lpstr>Arial</vt:lpstr>
      <vt:lpstr>Anaheim</vt:lpstr>
      <vt:lpstr>Times New Roman</vt:lpstr>
      <vt:lpstr>Open Sans</vt:lpstr>
      <vt:lpstr>Calibri</vt:lpstr>
      <vt:lpstr>Cambria Math</vt:lpstr>
      <vt:lpstr>Wingdings</vt:lpstr>
      <vt:lpstr>Roboto Condensed Light</vt:lpstr>
      <vt:lpstr>Eco-Friendly Paper Bag Day by Slidesgo</vt:lpstr>
      <vt:lpstr>PowerPoint Presentation</vt:lpstr>
      <vt:lpstr>PowerPoint Presentation</vt:lpstr>
      <vt:lpstr>PowerPoint Presentation</vt:lpstr>
      <vt:lpstr>I.  BIẾN CỐ  TRONG TRÒ CHƠI  GIEO XÚC XẮC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II. BIẾN CỐ TRONG  TRÒ CHƠI RÚT THẺ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HƯỚNG DẪN VỀ NHÀ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CHÀO MỪNG CÁC EM ĐẾN VỚI TIẾT HỌC!</dc:title>
  <dc:creator>LaptopAZ.vn</dc:creator>
  <cp:lastModifiedBy>Microsoft Office User</cp:lastModifiedBy>
  <cp:revision>40</cp:revision>
  <dcterms:modified xsi:type="dcterms:W3CDTF">2026-04-02T17:01:23Z</dcterms:modified>
</cp:coreProperties>
</file>