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428f2b7c11054ff4"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3365" r:id="rId2"/>
    <p:sldId id="1142" r:id="rId3"/>
    <p:sldId id="3373" r:id="rId4"/>
    <p:sldId id="3366" r:id="rId5"/>
    <p:sldId id="3375" r:id="rId6"/>
    <p:sldId id="3346" r:id="rId7"/>
    <p:sldId id="3347" r:id="rId8"/>
    <p:sldId id="343" r:id="rId9"/>
    <p:sldId id="311" r:id="rId10"/>
    <p:sldId id="3360" r:id="rId11"/>
    <p:sldId id="3361" r:id="rId12"/>
    <p:sldId id="3362" r:id="rId13"/>
    <p:sldId id="3363" r:id="rId14"/>
    <p:sldId id="3351" r:id="rId15"/>
    <p:sldId id="3369" r:id="rId16"/>
    <p:sldId id="3384" r:id="rId17"/>
    <p:sldId id="3370" r:id="rId18"/>
    <p:sldId id="3371" r:id="rId19"/>
    <p:sldId id="3372" r:id="rId20"/>
    <p:sldId id="3374" r:id="rId21"/>
    <p:sldId id="3376" r:id="rId22"/>
    <p:sldId id="3379" r:id="rId23"/>
    <p:sldId id="3377" r:id="rId24"/>
    <p:sldId id="3378" r:id="rId25"/>
    <p:sldId id="413" r:id="rId26"/>
    <p:sldId id="270" r:id="rId27"/>
    <p:sldId id="3385" r:id="rId28"/>
  </p:sldIdLst>
  <p:sldSz cx="12192000" cy="6858000"/>
  <p:notesSz cx="6858000" cy="9144000"/>
  <p:embeddedFontLst>
    <p:embeddedFont>
      <p:font typeface="Arial Unicode MS" panose="020B0600070205080204" pitchFamily="34" charset="-128"/>
      <p:regular r:id="rId30"/>
    </p:embeddedFont>
    <p:embeddedFont>
      <p:font typeface="Microsoft YaHei" panose="020B0503020204020204" pitchFamily="34" charset="-122"/>
      <p:regular r:id="rId31"/>
      <p:bold r:id="rId32"/>
    </p:embeddedFont>
    <p:embeddedFont>
      <p:font typeface="SimSun" panose="02010600030101010101" pitchFamily="2" charset="-122"/>
      <p:regular r:id="rId33"/>
    </p:embeddedFont>
    <p:embeddedFont>
      <p:font typeface=".VnArial NarrowH" panose="020B7200000000000000" pitchFamily="34" charset="0"/>
      <p:regular r:id="rId34"/>
    </p:embeddedFont>
    <p:embeddedFont>
      <p:font typeface=".VnTime"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mbria" panose="02040503050406030204" pitchFamily="18" charset="0"/>
      <p:regular r:id="rId45"/>
      <p:bold r:id="rId46"/>
      <p:italic r:id="rId47"/>
      <p:boldItalic r:id="rId48"/>
    </p:embeddedFont>
    <p:embeddedFont>
      <p:font typeface="等线" panose="02010600030101010101" pitchFamily="2" charset="-122"/>
      <p:regular r:id="rId49"/>
    </p:embeddedFont>
    <p:embeddedFont>
      <p:font typeface="Tw Cen MT" panose="020B0602020104020603" pitchFamily="34" charset="0"/>
      <p:regular r:id="rId50"/>
      <p:bold r:id="rId51"/>
      <p:italic r:id="rId52"/>
      <p:boldItalic r:id="rId53"/>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66FFCC"/>
    <a:srgbClr val="0000FF"/>
    <a:srgbClr val="00FFFF"/>
    <a:srgbClr val="FFFFFF"/>
    <a:srgbClr val="000000"/>
    <a:srgbClr val="4AABBE"/>
    <a:srgbClr val="0CF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4" autoAdjust="0"/>
    <p:restoredTop sz="94660"/>
  </p:normalViewPr>
  <p:slideViewPr>
    <p:cSldViewPr snapToGrid="0">
      <p:cViewPr varScale="1">
        <p:scale>
          <a:sx n="72" d="100"/>
          <a:sy n="72" d="100"/>
        </p:scale>
        <p:origin x="60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29T18:44:13.261" idx="1">
    <p:pos x="10" y="10"/>
    <p:text>file word mình có 4 câu hỏi nên cô có thể bổ sung vào file word cho khớp nhé</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image" Target="../media/image83.wmf"/><Relationship Id="rId7" Type="http://schemas.openxmlformats.org/officeDocument/2006/relationships/image" Target="../media/image87.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 Id="rId9" Type="http://schemas.openxmlformats.org/officeDocument/2006/relationships/image" Target="../media/image89.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image" Target="../media/image113.wmf"/><Relationship Id="rId3" Type="http://schemas.openxmlformats.org/officeDocument/2006/relationships/image" Target="../media/image103.wmf"/><Relationship Id="rId7" Type="http://schemas.openxmlformats.org/officeDocument/2006/relationships/image" Target="../media/image107.wmf"/><Relationship Id="rId12" Type="http://schemas.openxmlformats.org/officeDocument/2006/relationships/image" Target="../media/image112.wmf"/><Relationship Id="rId2" Type="http://schemas.openxmlformats.org/officeDocument/2006/relationships/image" Target="../media/image102.wmf"/><Relationship Id="rId1" Type="http://schemas.openxmlformats.org/officeDocument/2006/relationships/image" Target="../media/image95.wmf"/><Relationship Id="rId6" Type="http://schemas.openxmlformats.org/officeDocument/2006/relationships/image" Target="../media/image106.wmf"/><Relationship Id="rId11" Type="http://schemas.openxmlformats.org/officeDocument/2006/relationships/image" Target="../media/image111.wmf"/><Relationship Id="rId5" Type="http://schemas.openxmlformats.org/officeDocument/2006/relationships/image" Target="../media/image105.wmf"/><Relationship Id="rId15" Type="http://schemas.openxmlformats.org/officeDocument/2006/relationships/image" Target="../media/image115.wmf"/><Relationship Id="rId10" Type="http://schemas.openxmlformats.org/officeDocument/2006/relationships/image" Target="../media/image110.wmf"/><Relationship Id="rId4" Type="http://schemas.openxmlformats.org/officeDocument/2006/relationships/image" Target="../media/image104.wmf"/><Relationship Id="rId9" Type="http://schemas.openxmlformats.org/officeDocument/2006/relationships/image" Target="../media/image109.wmf"/><Relationship Id="rId14" Type="http://schemas.openxmlformats.org/officeDocument/2006/relationships/image" Target="../media/image1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7C43EE-CF17-4CC7-A681-A14CFB9C5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9931DB3-97D1-4435-86A8-32549ABA925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840E6A-5895-4E00-8BCB-8111F7BC448C}" type="datetimeFigureOut">
              <a:rPr lang="en-US"/>
              <a:pPr>
                <a:defRPr/>
              </a:pPr>
              <a:t>8/2/2022</a:t>
            </a:fld>
            <a:endParaRPr lang="en-US"/>
          </a:p>
        </p:txBody>
      </p:sp>
      <p:sp>
        <p:nvSpPr>
          <p:cNvPr id="4" name="Slide Image Placeholder 3">
            <a:extLst>
              <a:ext uri="{FF2B5EF4-FFF2-40B4-BE49-F238E27FC236}">
                <a16:creationId xmlns:a16="http://schemas.microsoft.com/office/drawing/2014/main" id="{DA620136-1E00-4B1F-869E-7C8EED8DF39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CD0ECD9-93E5-4319-B1B6-124295DAE10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06F86B-5556-4726-B0D7-EE896841A64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A01AFBC-17A8-48A0-B48C-FC17B094A5E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6A8291-AFFD-4C7E-970A-1E61BB0822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38EA5E1-8F17-4561-A587-86B1A2D2B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F3EE6E9C-DB9D-4528-ADE8-F86E8916EB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7172" name="Slide Number Placeholder 3">
            <a:extLst>
              <a:ext uri="{FF2B5EF4-FFF2-40B4-BE49-F238E27FC236}">
                <a16:creationId xmlns:a16="http://schemas.microsoft.com/office/drawing/2014/main" id="{F33780B6-E2F0-4B14-ABEE-10243D1B87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BD94141-B050-426E-9A35-38F3B8F6E7A9}" type="slidenum">
              <a:rPr lang="vi-VN" altLang="en-US" smtClean="0">
                <a:latin typeface="Arial" panose="020B0604020202020204" pitchFamily="34" charset="0"/>
              </a:rPr>
              <a:pPr/>
              <a:t>2</a:t>
            </a:fld>
            <a:endParaRPr lang="vi-V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D76ABC6-5BFC-491A-97BD-44301CCAE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4CD152E-37ED-4AAB-B33A-E0A4DF7B00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228E7006-E721-4CF1-8BD9-CA44EDA04B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65EFFD8-EC9D-4EFC-91A5-27B7343CB995}" type="slidenum">
              <a:rPr lang="en-US" altLang="en-US" smtClean="0"/>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3042D9A7-5D60-47A6-8C0F-0A486D7109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0E8550A-DA7D-460B-ABE7-2BC88D8EDA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cs typeface="Arial" panose="020B0604020202020204" pitchFamily="34" charset="0"/>
              </a:rPr>
              <a:t>Tính thẩm mĩ (rớt dòng)</a:t>
            </a:r>
          </a:p>
          <a:p>
            <a:pPr eaLnBrk="1" hangingPunct="1">
              <a:spcBef>
                <a:spcPct val="0"/>
              </a:spcBef>
            </a:pPr>
            <a:r>
              <a:rPr lang="en-US" altLang="en-US">
                <a:latin typeface="Arial" panose="020B0604020202020204" pitchFamily="34" charset="0"/>
                <a:cs typeface="Arial" panose="020B0604020202020204" pitchFamily="34" charset="0"/>
              </a:rPr>
              <a:t>Nếu đã đưa hình ảnh minh họa thì tất cả cần có minh hoạ hết (trục số chưa có)</a:t>
            </a:r>
          </a:p>
        </p:txBody>
      </p:sp>
      <p:sp>
        <p:nvSpPr>
          <p:cNvPr id="23556" name="Slide Number Placeholder 3">
            <a:extLst>
              <a:ext uri="{FF2B5EF4-FFF2-40B4-BE49-F238E27FC236}">
                <a16:creationId xmlns:a16="http://schemas.microsoft.com/office/drawing/2014/main" id="{B253C95F-14A0-4092-98C4-D2F4860F96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03B215-E6A9-46C3-8F32-3CB727705FE8}" type="slidenum">
              <a:rPr lang="vi-VN" altLang="en-US" smtClean="0">
                <a:latin typeface="Arial" panose="020B0604020202020204" pitchFamily="34" charset="0"/>
                <a:cs typeface="Arial" panose="020B0604020202020204" pitchFamily="34" charset="0"/>
              </a:rPr>
              <a:pPr/>
              <a:t>16</a:t>
            </a:fld>
            <a:endParaRPr lang="vi-VN"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D9ED73B-38AD-43D5-AB39-31C0645A6D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C65FEF3-4AE0-4638-9F76-211A9BF9A5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0C8D94CC-6323-4F3F-ACC4-04783A5A9B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346321F-E32A-4D01-93EB-44456DC38F3F}" type="slidenum">
              <a:rPr lang="en-US" altLang="en-US" smtClean="0"/>
              <a:pPr/>
              <a:t>18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2DD0F5E-3805-4509-87D4-DC652B0E7B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B18B89B4-0EDD-45BA-8F34-EFC480CFF9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SG"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1CA0F97C-2C24-40E9-B81D-1F9925615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61332EDD-5C92-41B2-90B3-76439E8B32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35844" name="灯片编号占位符 3">
            <a:extLst>
              <a:ext uri="{FF2B5EF4-FFF2-40B4-BE49-F238E27FC236}">
                <a16:creationId xmlns:a16="http://schemas.microsoft.com/office/drawing/2014/main" id="{F7D37EE0-FAE5-4EF2-9840-0C8DBC8957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DF25FD2-2414-40CF-9324-9B241AF11950}" type="slidenum">
              <a:rPr lang="zh-CN" altLang="en-US" smtClean="0">
                <a:solidFill>
                  <a:srgbClr val="000000"/>
                </a:solidFill>
                <a:ea typeface="SimSun" panose="02010600030101010101" pitchFamily="2" charset="-122"/>
              </a:rPr>
              <a:pPr/>
              <a:t>25</a:t>
            </a:fld>
            <a:endParaRPr lang="zh-CN" altLang="en-US">
              <a:solidFill>
                <a:srgbClr val="000000"/>
              </a:solidFill>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9AE5B4E-E4EE-48FE-A314-582200926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DA977205-EFF0-465A-ACF0-093EC5450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8F8F0161-770B-4AE3-ABC5-39651DA801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CCFEEEA-31F8-4774-B8CA-23B35F4702A0}" type="slidenum">
              <a:rPr lang="en-US" altLang="en-US" smtClean="0"/>
              <a:pPr/>
              <a:t>26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B76808-4613-4FEA-BC56-CD67CE799C7B}"/>
              </a:ext>
            </a:extLst>
          </p:cNvPr>
          <p:cNvSpPr>
            <a:spLocks noGrp="1"/>
          </p:cNvSpPr>
          <p:nvPr>
            <p:ph type="dt" sz="half" idx="10"/>
          </p:nvPr>
        </p:nvSpPr>
        <p:spPr/>
        <p:txBody>
          <a:bodyPr/>
          <a:lstStyle>
            <a:lvl1pPr>
              <a:defRPr/>
            </a:lvl1pPr>
          </a:lstStyle>
          <a:p>
            <a:pPr>
              <a:defRPr/>
            </a:pPr>
            <a:fld id="{569CE3E0-C193-490D-9725-E1B57C91D146}" type="datetimeFigureOut">
              <a:rPr lang="en-US"/>
              <a:pPr>
                <a:defRPr/>
              </a:pPr>
              <a:t>8/2/2022</a:t>
            </a:fld>
            <a:endParaRPr lang="en-US"/>
          </a:p>
        </p:txBody>
      </p:sp>
      <p:sp>
        <p:nvSpPr>
          <p:cNvPr id="5" name="Footer Placeholder 4">
            <a:extLst>
              <a:ext uri="{FF2B5EF4-FFF2-40B4-BE49-F238E27FC236}">
                <a16:creationId xmlns:a16="http://schemas.microsoft.com/office/drawing/2014/main" id="{0F550EF0-F089-4A46-89FC-F2E5C29C33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A44B65-4AC6-4EFD-8476-38431C275C7D}"/>
              </a:ext>
            </a:extLst>
          </p:cNvPr>
          <p:cNvSpPr>
            <a:spLocks noGrp="1"/>
          </p:cNvSpPr>
          <p:nvPr>
            <p:ph type="sldNum" sz="quarter" idx="12"/>
          </p:nvPr>
        </p:nvSpPr>
        <p:spPr/>
        <p:txBody>
          <a:bodyPr/>
          <a:lstStyle>
            <a:lvl1pPr>
              <a:defRPr/>
            </a:lvl1pPr>
          </a:lstStyle>
          <a:p>
            <a:pPr>
              <a:defRPr/>
            </a:pPr>
            <a:fld id="{83C2D9F4-1E1C-4BE5-8ACD-CA14486DA83C}" type="slidenum">
              <a:rPr lang="en-US" altLang="en-US"/>
              <a:pPr>
                <a:defRPr/>
              </a:pPr>
              <a:t>‹#›</a:t>
            </a:fld>
            <a:endParaRPr lang="en-US" altLang="en-US"/>
          </a:p>
        </p:txBody>
      </p:sp>
    </p:spTree>
    <p:extLst>
      <p:ext uri="{BB962C8B-B14F-4D97-AF65-F5344CB8AC3E}">
        <p14:creationId xmlns:p14="http://schemas.microsoft.com/office/powerpoint/2010/main" val="378952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0F89F-D3E6-45BB-9736-2B36A73D9FE6}"/>
              </a:ext>
            </a:extLst>
          </p:cNvPr>
          <p:cNvSpPr>
            <a:spLocks noGrp="1"/>
          </p:cNvSpPr>
          <p:nvPr>
            <p:ph type="dt" sz="half" idx="10"/>
          </p:nvPr>
        </p:nvSpPr>
        <p:spPr/>
        <p:txBody>
          <a:bodyPr/>
          <a:lstStyle>
            <a:lvl1pPr>
              <a:defRPr/>
            </a:lvl1pPr>
          </a:lstStyle>
          <a:p>
            <a:pPr>
              <a:defRPr/>
            </a:pPr>
            <a:fld id="{B74A8B1B-0D46-4398-A3DF-3DC5A2FAF7C7}" type="datetimeFigureOut">
              <a:rPr lang="en-US"/>
              <a:pPr>
                <a:defRPr/>
              </a:pPr>
              <a:t>8/2/2022</a:t>
            </a:fld>
            <a:endParaRPr lang="en-US"/>
          </a:p>
        </p:txBody>
      </p:sp>
      <p:sp>
        <p:nvSpPr>
          <p:cNvPr id="5" name="Footer Placeholder 4">
            <a:extLst>
              <a:ext uri="{FF2B5EF4-FFF2-40B4-BE49-F238E27FC236}">
                <a16:creationId xmlns:a16="http://schemas.microsoft.com/office/drawing/2014/main" id="{182695E5-E207-40F2-BD91-2D141FC987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7C6194-DB26-4685-A6BF-04894ABD190D}"/>
              </a:ext>
            </a:extLst>
          </p:cNvPr>
          <p:cNvSpPr>
            <a:spLocks noGrp="1"/>
          </p:cNvSpPr>
          <p:nvPr>
            <p:ph type="sldNum" sz="quarter" idx="12"/>
          </p:nvPr>
        </p:nvSpPr>
        <p:spPr/>
        <p:txBody>
          <a:bodyPr/>
          <a:lstStyle>
            <a:lvl1pPr>
              <a:defRPr/>
            </a:lvl1pPr>
          </a:lstStyle>
          <a:p>
            <a:pPr>
              <a:defRPr/>
            </a:pPr>
            <a:fld id="{38B5F908-ED99-4132-99B6-E3FD19D57074}" type="slidenum">
              <a:rPr lang="en-US" altLang="en-US"/>
              <a:pPr>
                <a:defRPr/>
              </a:pPr>
              <a:t>‹#›</a:t>
            </a:fld>
            <a:endParaRPr lang="en-US" altLang="en-US"/>
          </a:p>
        </p:txBody>
      </p:sp>
    </p:spTree>
    <p:extLst>
      <p:ext uri="{BB962C8B-B14F-4D97-AF65-F5344CB8AC3E}">
        <p14:creationId xmlns:p14="http://schemas.microsoft.com/office/powerpoint/2010/main" val="141824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84EC1-B060-447A-8359-24DC5BC88ECE}"/>
              </a:ext>
            </a:extLst>
          </p:cNvPr>
          <p:cNvSpPr>
            <a:spLocks noGrp="1"/>
          </p:cNvSpPr>
          <p:nvPr>
            <p:ph type="dt" sz="half" idx="10"/>
          </p:nvPr>
        </p:nvSpPr>
        <p:spPr/>
        <p:txBody>
          <a:bodyPr/>
          <a:lstStyle>
            <a:lvl1pPr>
              <a:defRPr/>
            </a:lvl1pPr>
          </a:lstStyle>
          <a:p>
            <a:pPr>
              <a:defRPr/>
            </a:pPr>
            <a:fld id="{1C9BE77E-68DC-4BD2-92D7-FBB6501D0F36}" type="datetimeFigureOut">
              <a:rPr lang="en-US"/>
              <a:pPr>
                <a:defRPr/>
              </a:pPr>
              <a:t>8/2/2022</a:t>
            </a:fld>
            <a:endParaRPr lang="en-US"/>
          </a:p>
        </p:txBody>
      </p:sp>
      <p:sp>
        <p:nvSpPr>
          <p:cNvPr id="5" name="Footer Placeholder 4">
            <a:extLst>
              <a:ext uri="{FF2B5EF4-FFF2-40B4-BE49-F238E27FC236}">
                <a16:creationId xmlns:a16="http://schemas.microsoft.com/office/drawing/2014/main" id="{06F93A3C-B5C3-4EAE-A56E-7DC48B3001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06D480-AB0F-43F3-B204-3820BD0707FF}"/>
              </a:ext>
            </a:extLst>
          </p:cNvPr>
          <p:cNvSpPr>
            <a:spLocks noGrp="1"/>
          </p:cNvSpPr>
          <p:nvPr>
            <p:ph type="sldNum" sz="quarter" idx="12"/>
          </p:nvPr>
        </p:nvSpPr>
        <p:spPr/>
        <p:txBody>
          <a:bodyPr/>
          <a:lstStyle>
            <a:lvl1pPr>
              <a:defRPr/>
            </a:lvl1pPr>
          </a:lstStyle>
          <a:p>
            <a:pPr>
              <a:defRPr/>
            </a:pPr>
            <a:fld id="{29A2DC6E-9AA2-44D1-BE0B-2E6EAEC7EED7}" type="slidenum">
              <a:rPr lang="en-US" altLang="en-US"/>
              <a:pPr>
                <a:defRPr/>
              </a:pPr>
              <a:t>‹#›</a:t>
            </a:fld>
            <a:endParaRPr lang="en-US" altLang="en-US"/>
          </a:p>
        </p:txBody>
      </p:sp>
    </p:spTree>
    <p:extLst>
      <p:ext uri="{BB962C8B-B14F-4D97-AF65-F5344CB8AC3E}">
        <p14:creationId xmlns:p14="http://schemas.microsoft.com/office/powerpoint/2010/main" val="1040375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5AC04EB-5141-4E89-AFDE-AD37B682F6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a:extLst>
              <a:ext uri="{FF2B5EF4-FFF2-40B4-BE49-F238E27FC236}">
                <a16:creationId xmlns:a16="http://schemas.microsoft.com/office/drawing/2014/main" id="{C3C0EB87-C063-4615-99B2-C5A78639F0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96600" y="-31750"/>
            <a:ext cx="13065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988533"/>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58651346-4A37-4F68-BDD7-BBBABA6258A0}"/>
              </a:ext>
            </a:extLst>
          </p:cNvPr>
          <p:cNvSpPr/>
          <p:nvPr userDrawn="1"/>
        </p:nvSpPr>
        <p:spPr>
          <a:xfrm>
            <a:off x="474663" y="266700"/>
            <a:ext cx="11242675"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95657BB0-AC0B-4DF6-87BD-63F612B43172}"/>
              </a:ext>
            </a:extLst>
          </p:cNvPr>
          <p:cNvSpPr/>
          <p:nvPr userDrawn="1"/>
        </p:nvSpPr>
        <p:spPr>
          <a:xfrm>
            <a:off x="646113" y="404813"/>
            <a:ext cx="10852150"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28129082-86E9-41F8-B803-F4E9396CFCB2}"/>
              </a:ext>
            </a:extLst>
          </p:cNvPr>
          <p:cNvSpPr/>
          <p:nvPr userDrawn="1"/>
        </p:nvSpPr>
        <p:spPr>
          <a:xfrm>
            <a:off x="706438" y="457200"/>
            <a:ext cx="10728325"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a:extLst>
              <a:ext uri="{FF2B5EF4-FFF2-40B4-BE49-F238E27FC236}">
                <a16:creationId xmlns:a16="http://schemas.microsoft.com/office/drawing/2014/main" id="{B9E83BBD-4117-49D1-8F6E-E146B2017D54}"/>
              </a:ext>
            </a:extLst>
          </p:cNvPr>
          <p:cNvGrpSpPr>
            <a:grpSpLocks/>
          </p:cNvGrpSpPr>
          <p:nvPr userDrawn="1"/>
        </p:nvGrpSpPr>
        <p:grpSpPr bwMode="auto">
          <a:xfrm>
            <a:off x="958850" y="133350"/>
            <a:ext cx="10148888" cy="615950"/>
            <a:chOff x="1509" y="211"/>
            <a:chExt cx="15984" cy="968"/>
          </a:xfrm>
        </p:grpSpPr>
        <p:sp>
          <p:nvSpPr>
            <p:cNvPr id="6" name="流程图: 接点 41">
              <a:extLst>
                <a:ext uri="{FF2B5EF4-FFF2-40B4-BE49-F238E27FC236}">
                  <a16:creationId xmlns:a16="http://schemas.microsoft.com/office/drawing/2014/main" id="{0CE6D275-A423-4CEC-A9B2-E8768FBEDBAC}"/>
                </a:ext>
              </a:extLst>
            </p:cNvPr>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a:extLst>
                <a:ext uri="{FF2B5EF4-FFF2-40B4-BE49-F238E27FC236}">
                  <a16:creationId xmlns:a16="http://schemas.microsoft.com/office/drawing/2014/main" id="{A6A14A6B-BAEB-4C58-A9D2-FE06E212F965}"/>
                </a:ext>
              </a:extLst>
            </p:cNvPr>
            <p:cNvSpPr/>
            <p:nvPr/>
          </p:nvSpPr>
          <p:spPr>
            <a:xfrm rot="5400000">
              <a:off x="146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a:extLst>
                <a:ext uri="{FF2B5EF4-FFF2-40B4-BE49-F238E27FC236}">
                  <a16:creationId xmlns:a16="http://schemas.microsoft.com/office/drawing/2014/main" id="{79E772F7-4368-48E1-A020-A4F1720E856C}"/>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a:extLst>
                <a:ext uri="{FF2B5EF4-FFF2-40B4-BE49-F238E27FC236}">
                  <a16:creationId xmlns:a16="http://schemas.microsoft.com/office/drawing/2014/main" id="{3AE1EAAA-BC82-4499-84F3-6CC6FE2DC808}"/>
                </a:ext>
              </a:extLst>
            </p:cNvPr>
            <p:cNvSpPr/>
            <p:nvPr/>
          </p:nvSpPr>
          <p:spPr>
            <a:xfrm rot="5400000">
              <a:off x="333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a:extLst>
                <a:ext uri="{FF2B5EF4-FFF2-40B4-BE49-F238E27FC236}">
                  <a16:creationId xmlns:a16="http://schemas.microsoft.com/office/drawing/2014/main" id="{4120C6F1-AA0E-4D48-9F9B-0401DB889358}"/>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a:extLst>
                <a:ext uri="{FF2B5EF4-FFF2-40B4-BE49-F238E27FC236}">
                  <a16:creationId xmlns:a16="http://schemas.microsoft.com/office/drawing/2014/main" id="{7B1E31DF-9509-44CB-81F2-67043C7AE4B7}"/>
                </a:ext>
              </a:extLst>
            </p:cNvPr>
            <p:cNvSpPr/>
            <p:nvPr/>
          </p:nvSpPr>
          <p:spPr>
            <a:xfrm rot="5400000">
              <a:off x="5174" y="299"/>
              <a:ext cx="701"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a:extLst>
                <a:ext uri="{FF2B5EF4-FFF2-40B4-BE49-F238E27FC236}">
                  <a16:creationId xmlns:a16="http://schemas.microsoft.com/office/drawing/2014/main" id="{2E7F47A1-778E-4B98-9DE0-8A61A2DD55F9}"/>
                </a:ext>
              </a:extLst>
            </p:cNvPr>
            <p:cNvSpPr/>
            <p:nvPr/>
          </p:nvSpPr>
          <p:spPr>
            <a:xfrm>
              <a:off x="7392" y="717"/>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a:extLst>
                <a:ext uri="{FF2B5EF4-FFF2-40B4-BE49-F238E27FC236}">
                  <a16:creationId xmlns:a16="http://schemas.microsoft.com/office/drawing/2014/main" id="{27E20AF4-6280-41CF-8CBB-56B7FE6B49F7}"/>
                </a:ext>
              </a:extLst>
            </p:cNvPr>
            <p:cNvSpPr/>
            <p:nvPr/>
          </p:nvSpPr>
          <p:spPr>
            <a:xfrm rot="5400000">
              <a:off x="7352"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a:extLst>
                <a:ext uri="{FF2B5EF4-FFF2-40B4-BE49-F238E27FC236}">
                  <a16:creationId xmlns:a16="http://schemas.microsoft.com/office/drawing/2014/main" id="{5AA1CDBD-D085-48D5-8DA8-CBFE21E73820}"/>
                </a:ext>
              </a:extLst>
            </p:cNvPr>
            <p:cNvSpPr/>
            <p:nvPr/>
          </p:nvSpPr>
          <p:spPr>
            <a:xfrm>
              <a:off x="9260"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a:extLst>
                <a:ext uri="{FF2B5EF4-FFF2-40B4-BE49-F238E27FC236}">
                  <a16:creationId xmlns:a16="http://schemas.microsoft.com/office/drawing/2014/main" id="{0761DA95-9CE9-4A44-9116-CD6C8B283FF1}"/>
                </a:ext>
              </a:extLst>
            </p:cNvPr>
            <p:cNvSpPr/>
            <p:nvPr/>
          </p:nvSpPr>
          <p:spPr>
            <a:xfrm rot="5400000">
              <a:off x="9219"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a:extLst>
                <a:ext uri="{FF2B5EF4-FFF2-40B4-BE49-F238E27FC236}">
                  <a16:creationId xmlns:a16="http://schemas.microsoft.com/office/drawing/2014/main" id="{ECDC0FD5-14BC-46CE-98BA-8FC02B6E1018}"/>
                </a:ext>
              </a:extLst>
            </p:cNvPr>
            <p:cNvSpPr/>
            <p:nvPr/>
          </p:nvSpPr>
          <p:spPr>
            <a:xfrm>
              <a:off x="11092"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a:extLst>
                <a:ext uri="{FF2B5EF4-FFF2-40B4-BE49-F238E27FC236}">
                  <a16:creationId xmlns:a16="http://schemas.microsoft.com/office/drawing/2014/main" id="{E542275B-257E-43BD-A3E9-7E11E9ECC282}"/>
                </a:ext>
              </a:extLst>
            </p:cNvPr>
            <p:cNvSpPr/>
            <p:nvPr/>
          </p:nvSpPr>
          <p:spPr>
            <a:xfrm rot="5400000">
              <a:off x="11052" y="296"/>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a:extLst>
                <a:ext uri="{FF2B5EF4-FFF2-40B4-BE49-F238E27FC236}">
                  <a16:creationId xmlns:a16="http://schemas.microsoft.com/office/drawing/2014/main" id="{EAD17F5A-1911-4B92-B780-3EECA6D9C188}"/>
                </a:ext>
              </a:extLst>
            </p:cNvPr>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a:extLst>
                <a:ext uri="{FF2B5EF4-FFF2-40B4-BE49-F238E27FC236}">
                  <a16:creationId xmlns:a16="http://schemas.microsoft.com/office/drawing/2014/main" id="{C6F3F191-B342-4058-ADA5-7237A5A114FE}"/>
                </a:ext>
              </a:extLst>
            </p:cNvPr>
            <p:cNvSpPr/>
            <p:nvPr/>
          </p:nvSpPr>
          <p:spPr>
            <a:xfrm rot="5400000">
              <a:off x="13163" y="283"/>
              <a:ext cx="701"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a:extLst>
                <a:ext uri="{FF2B5EF4-FFF2-40B4-BE49-F238E27FC236}">
                  <a16:creationId xmlns:a16="http://schemas.microsoft.com/office/drawing/2014/main" id="{1DDC032A-A593-4F0E-9544-FF698AEA267D}"/>
                </a:ext>
              </a:extLst>
            </p:cNvPr>
            <p:cNvSpPr/>
            <p:nvPr/>
          </p:nvSpPr>
          <p:spPr>
            <a:xfrm>
              <a:off x="15070" y="710"/>
              <a:ext cx="458"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a:extLst>
                <a:ext uri="{FF2B5EF4-FFF2-40B4-BE49-F238E27FC236}">
                  <a16:creationId xmlns:a16="http://schemas.microsoft.com/office/drawing/2014/main" id="{6CFBF1A9-1326-4A5D-8D0D-55DB5CB21B30}"/>
                </a:ext>
              </a:extLst>
            </p:cNvPr>
            <p:cNvSpPr/>
            <p:nvPr/>
          </p:nvSpPr>
          <p:spPr>
            <a:xfrm rot="5400000">
              <a:off x="15031"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a:extLst>
                <a:ext uri="{FF2B5EF4-FFF2-40B4-BE49-F238E27FC236}">
                  <a16:creationId xmlns:a16="http://schemas.microsoft.com/office/drawing/2014/main" id="{23065210-67E6-4B74-B3B3-5C15C9BEEF20}"/>
                </a:ext>
              </a:extLst>
            </p:cNvPr>
            <p:cNvSpPr/>
            <p:nvPr/>
          </p:nvSpPr>
          <p:spPr>
            <a:xfrm>
              <a:off x="16905"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a:extLst>
                <a:ext uri="{FF2B5EF4-FFF2-40B4-BE49-F238E27FC236}">
                  <a16:creationId xmlns:a16="http://schemas.microsoft.com/office/drawing/2014/main" id="{42603466-3191-468B-8084-63767AF53FEE}"/>
                </a:ext>
              </a:extLst>
            </p:cNvPr>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a:extLst>
              <a:ext uri="{FF2B5EF4-FFF2-40B4-BE49-F238E27FC236}">
                <a16:creationId xmlns:a16="http://schemas.microsoft.com/office/drawing/2014/main" id="{27CFA957-C563-48C2-B618-6DBF0D28C946}"/>
              </a:ext>
            </a:extLst>
          </p:cNvPr>
          <p:cNvSpPr/>
          <p:nvPr userDrawn="1"/>
        </p:nvSpPr>
        <p:spPr>
          <a:xfrm rot="16200000" flipV="1">
            <a:off x="1120060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a:extLst>
              <a:ext uri="{FF2B5EF4-FFF2-40B4-BE49-F238E27FC236}">
                <a16:creationId xmlns:a16="http://schemas.microsoft.com/office/drawing/2014/main" id="{8AE7FF89-5C2C-4855-BC42-D7B560EC89EC}"/>
              </a:ext>
            </a:extLst>
          </p:cNvPr>
          <p:cNvSpPr/>
          <p:nvPr userDrawn="1"/>
        </p:nvSpPr>
        <p:spPr>
          <a:xfrm rot="16200000" flipV="1">
            <a:off x="11164094" y="2756694"/>
            <a:ext cx="900113" cy="3587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a:extLst>
              <a:ext uri="{FF2B5EF4-FFF2-40B4-BE49-F238E27FC236}">
                <a16:creationId xmlns:a16="http://schemas.microsoft.com/office/drawing/2014/main" id="{23A3A909-0203-4613-8E96-4CADA5593657}"/>
              </a:ext>
            </a:extLst>
          </p:cNvPr>
          <p:cNvSpPr/>
          <p:nvPr userDrawn="1"/>
        </p:nvSpPr>
        <p:spPr>
          <a:xfrm rot="16200000" flipV="1">
            <a:off x="11164094" y="3709194"/>
            <a:ext cx="900113" cy="3587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a:extLst>
              <a:ext uri="{FF2B5EF4-FFF2-40B4-BE49-F238E27FC236}">
                <a16:creationId xmlns:a16="http://schemas.microsoft.com/office/drawing/2014/main" id="{1A5FC42E-95A8-4B8F-9FCC-5AE9A670D8E1}"/>
              </a:ext>
            </a:extLst>
          </p:cNvPr>
          <p:cNvSpPr/>
          <p:nvPr userDrawn="1"/>
        </p:nvSpPr>
        <p:spPr>
          <a:xfrm rot="16200000" flipV="1">
            <a:off x="11164095" y="4660106"/>
            <a:ext cx="900112" cy="3587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a:extLst>
              <a:ext uri="{FF2B5EF4-FFF2-40B4-BE49-F238E27FC236}">
                <a16:creationId xmlns:a16="http://schemas.microsoft.com/office/drawing/2014/main" id="{975DBC28-E952-423A-9E31-80A67AAC5D0E}"/>
              </a:ext>
            </a:extLst>
          </p:cNvPr>
          <p:cNvSpPr/>
          <p:nvPr userDrawn="1"/>
        </p:nvSpPr>
        <p:spPr>
          <a:xfrm rot="16200000" flipV="1">
            <a:off x="11164095" y="5612606"/>
            <a:ext cx="900112" cy="3587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a:extLst>
              <a:ext uri="{FF2B5EF4-FFF2-40B4-BE49-F238E27FC236}">
                <a16:creationId xmlns:a16="http://schemas.microsoft.com/office/drawing/2014/main" id="{952C6EB2-B536-4517-A1B8-C297EC8AB972}"/>
              </a:ext>
            </a:extLst>
          </p:cNvPr>
          <p:cNvSpPr/>
          <p:nvPr userDrawn="1"/>
        </p:nvSpPr>
        <p:spPr>
          <a:xfrm rot="5400000" flipV="1">
            <a:off x="73819" y="875506"/>
            <a:ext cx="898525" cy="36036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6428128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D26FA-FCFA-4725-A099-F5019A9A5046}"/>
              </a:ext>
            </a:extLst>
          </p:cNvPr>
          <p:cNvSpPr>
            <a:spLocks noGrp="1"/>
          </p:cNvSpPr>
          <p:nvPr>
            <p:ph type="dt" sz="half" idx="10"/>
          </p:nvPr>
        </p:nvSpPr>
        <p:spPr/>
        <p:txBody>
          <a:bodyPr/>
          <a:lstStyle>
            <a:lvl1pPr>
              <a:defRPr/>
            </a:lvl1pPr>
          </a:lstStyle>
          <a:p>
            <a:pPr>
              <a:defRPr/>
            </a:pPr>
            <a:fld id="{3FD36E25-7D65-49B7-89B8-EF02A33206A8}" type="datetimeFigureOut">
              <a:rPr lang="en-US"/>
              <a:pPr>
                <a:defRPr/>
              </a:pPr>
              <a:t>8/2/2022</a:t>
            </a:fld>
            <a:endParaRPr lang="en-US"/>
          </a:p>
        </p:txBody>
      </p:sp>
      <p:sp>
        <p:nvSpPr>
          <p:cNvPr id="5" name="Footer Placeholder 4">
            <a:extLst>
              <a:ext uri="{FF2B5EF4-FFF2-40B4-BE49-F238E27FC236}">
                <a16:creationId xmlns:a16="http://schemas.microsoft.com/office/drawing/2014/main" id="{1F35D6E9-CCDB-402F-951E-EF4C44E9B4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260773-61A7-4CF2-9DFD-A37354CD9B9E}"/>
              </a:ext>
            </a:extLst>
          </p:cNvPr>
          <p:cNvSpPr>
            <a:spLocks noGrp="1"/>
          </p:cNvSpPr>
          <p:nvPr>
            <p:ph type="sldNum" sz="quarter" idx="12"/>
          </p:nvPr>
        </p:nvSpPr>
        <p:spPr/>
        <p:txBody>
          <a:bodyPr/>
          <a:lstStyle>
            <a:lvl1pPr>
              <a:defRPr/>
            </a:lvl1pPr>
          </a:lstStyle>
          <a:p>
            <a:pPr>
              <a:defRPr/>
            </a:pPr>
            <a:fld id="{D8CF35B2-27EE-47E8-98FA-98F4F3556D45}" type="slidenum">
              <a:rPr lang="en-US" altLang="en-US"/>
              <a:pPr>
                <a:defRPr/>
              </a:pPr>
              <a:t>‹#›</a:t>
            </a:fld>
            <a:endParaRPr lang="en-US" altLang="en-US"/>
          </a:p>
        </p:txBody>
      </p:sp>
    </p:spTree>
    <p:extLst>
      <p:ext uri="{BB962C8B-B14F-4D97-AF65-F5344CB8AC3E}">
        <p14:creationId xmlns:p14="http://schemas.microsoft.com/office/powerpoint/2010/main" val="3134869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D4C79B-9025-4A41-A63A-13B4B13FA25D}"/>
              </a:ext>
            </a:extLst>
          </p:cNvPr>
          <p:cNvSpPr>
            <a:spLocks noGrp="1"/>
          </p:cNvSpPr>
          <p:nvPr>
            <p:ph type="dt" sz="half" idx="10"/>
          </p:nvPr>
        </p:nvSpPr>
        <p:spPr/>
        <p:txBody>
          <a:bodyPr/>
          <a:lstStyle>
            <a:lvl1pPr>
              <a:defRPr/>
            </a:lvl1pPr>
          </a:lstStyle>
          <a:p>
            <a:pPr>
              <a:defRPr/>
            </a:pPr>
            <a:fld id="{E4C3ACF4-DC16-44D0-91F3-9EA43E84B7B3}" type="datetimeFigureOut">
              <a:rPr lang="en-US"/>
              <a:pPr>
                <a:defRPr/>
              </a:pPr>
              <a:t>8/2/2022</a:t>
            </a:fld>
            <a:endParaRPr lang="en-US"/>
          </a:p>
        </p:txBody>
      </p:sp>
      <p:sp>
        <p:nvSpPr>
          <p:cNvPr id="5" name="Footer Placeholder 4">
            <a:extLst>
              <a:ext uri="{FF2B5EF4-FFF2-40B4-BE49-F238E27FC236}">
                <a16:creationId xmlns:a16="http://schemas.microsoft.com/office/drawing/2014/main" id="{8B7A4FD4-72B7-4203-AA53-79216B28F9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024567-E336-47F9-A48B-1AB2035993D6}"/>
              </a:ext>
            </a:extLst>
          </p:cNvPr>
          <p:cNvSpPr>
            <a:spLocks noGrp="1"/>
          </p:cNvSpPr>
          <p:nvPr>
            <p:ph type="sldNum" sz="quarter" idx="12"/>
          </p:nvPr>
        </p:nvSpPr>
        <p:spPr/>
        <p:txBody>
          <a:bodyPr/>
          <a:lstStyle>
            <a:lvl1pPr>
              <a:defRPr/>
            </a:lvl1pPr>
          </a:lstStyle>
          <a:p>
            <a:pPr>
              <a:defRPr/>
            </a:pPr>
            <a:fld id="{C08C6F91-E6E2-4C6A-8C07-89E36278893E}" type="slidenum">
              <a:rPr lang="en-US" altLang="en-US"/>
              <a:pPr>
                <a:defRPr/>
              </a:pPr>
              <a:t>‹#›</a:t>
            </a:fld>
            <a:endParaRPr lang="en-US" altLang="en-US"/>
          </a:p>
        </p:txBody>
      </p:sp>
    </p:spTree>
    <p:extLst>
      <p:ext uri="{BB962C8B-B14F-4D97-AF65-F5344CB8AC3E}">
        <p14:creationId xmlns:p14="http://schemas.microsoft.com/office/powerpoint/2010/main" val="276277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A1E367-BEDF-441D-8A0A-47AC2EA6707A}"/>
              </a:ext>
            </a:extLst>
          </p:cNvPr>
          <p:cNvSpPr>
            <a:spLocks noGrp="1"/>
          </p:cNvSpPr>
          <p:nvPr>
            <p:ph type="dt" sz="half" idx="10"/>
          </p:nvPr>
        </p:nvSpPr>
        <p:spPr/>
        <p:txBody>
          <a:bodyPr/>
          <a:lstStyle>
            <a:lvl1pPr>
              <a:defRPr/>
            </a:lvl1pPr>
          </a:lstStyle>
          <a:p>
            <a:pPr>
              <a:defRPr/>
            </a:pPr>
            <a:fld id="{2C8DCE2E-0D81-4788-8B73-134593DD1858}" type="datetimeFigureOut">
              <a:rPr lang="en-US"/>
              <a:pPr>
                <a:defRPr/>
              </a:pPr>
              <a:t>8/2/2022</a:t>
            </a:fld>
            <a:endParaRPr lang="en-US"/>
          </a:p>
        </p:txBody>
      </p:sp>
      <p:sp>
        <p:nvSpPr>
          <p:cNvPr id="6" name="Footer Placeholder 4">
            <a:extLst>
              <a:ext uri="{FF2B5EF4-FFF2-40B4-BE49-F238E27FC236}">
                <a16:creationId xmlns:a16="http://schemas.microsoft.com/office/drawing/2014/main" id="{D3931FD1-F23E-4DD4-BABC-4B3EE34174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E0587B-2377-492E-83DF-15C256668B26}"/>
              </a:ext>
            </a:extLst>
          </p:cNvPr>
          <p:cNvSpPr>
            <a:spLocks noGrp="1"/>
          </p:cNvSpPr>
          <p:nvPr>
            <p:ph type="sldNum" sz="quarter" idx="12"/>
          </p:nvPr>
        </p:nvSpPr>
        <p:spPr/>
        <p:txBody>
          <a:bodyPr/>
          <a:lstStyle>
            <a:lvl1pPr>
              <a:defRPr/>
            </a:lvl1pPr>
          </a:lstStyle>
          <a:p>
            <a:pPr>
              <a:defRPr/>
            </a:pPr>
            <a:fld id="{A1F801A4-55F3-4B43-9153-948BE25AFEB5}" type="slidenum">
              <a:rPr lang="en-US" altLang="en-US"/>
              <a:pPr>
                <a:defRPr/>
              </a:pPr>
              <a:t>‹#›</a:t>
            </a:fld>
            <a:endParaRPr lang="en-US" altLang="en-US"/>
          </a:p>
        </p:txBody>
      </p:sp>
    </p:spTree>
    <p:extLst>
      <p:ext uri="{BB962C8B-B14F-4D97-AF65-F5344CB8AC3E}">
        <p14:creationId xmlns:p14="http://schemas.microsoft.com/office/powerpoint/2010/main" val="206459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47F889-7553-4613-AE15-E48890B829E5}"/>
              </a:ext>
            </a:extLst>
          </p:cNvPr>
          <p:cNvSpPr>
            <a:spLocks noGrp="1"/>
          </p:cNvSpPr>
          <p:nvPr>
            <p:ph type="dt" sz="half" idx="10"/>
          </p:nvPr>
        </p:nvSpPr>
        <p:spPr/>
        <p:txBody>
          <a:bodyPr/>
          <a:lstStyle>
            <a:lvl1pPr>
              <a:defRPr/>
            </a:lvl1pPr>
          </a:lstStyle>
          <a:p>
            <a:pPr>
              <a:defRPr/>
            </a:pPr>
            <a:fld id="{CDDA572A-76AA-414A-A09B-6C907B217649}" type="datetimeFigureOut">
              <a:rPr lang="en-US"/>
              <a:pPr>
                <a:defRPr/>
              </a:pPr>
              <a:t>8/2/2022</a:t>
            </a:fld>
            <a:endParaRPr lang="en-US"/>
          </a:p>
        </p:txBody>
      </p:sp>
      <p:sp>
        <p:nvSpPr>
          <p:cNvPr id="8" name="Footer Placeholder 4">
            <a:extLst>
              <a:ext uri="{FF2B5EF4-FFF2-40B4-BE49-F238E27FC236}">
                <a16:creationId xmlns:a16="http://schemas.microsoft.com/office/drawing/2014/main" id="{B49BCF86-E1CA-45BE-96E9-AD74887742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D4128C-AD47-4F01-9916-7DA643C8EE23}"/>
              </a:ext>
            </a:extLst>
          </p:cNvPr>
          <p:cNvSpPr>
            <a:spLocks noGrp="1"/>
          </p:cNvSpPr>
          <p:nvPr>
            <p:ph type="sldNum" sz="quarter" idx="12"/>
          </p:nvPr>
        </p:nvSpPr>
        <p:spPr/>
        <p:txBody>
          <a:bodyPr/>
          <a:lstStyle>
            <a:lvl1pPr>
              <a:defRPr/>
            </a:lvl1pPr>
          </a:lstStyle>
          <a:p>
            <a:pPr>
              <a:defRPr/>
            </a:pPr>
            <a:fld id="{9870ECBE-050F-4682-A370-97C8D121A07D}" type="slidenum">
              <a:rPr lang="en-US" altLang="en-US"/>
              <a:pPr>
                <a:defRPr/>
              </a:pPr>
              <a:t>‹#›</a:t>
            </a:fld>
            <a:endParaRPr lang="en-US" altLang="en-US"/>
          </a:p>
        </p:txBody>
      </p:sp>
    </p:spTree>
    <p:extLst>
      <p:ext uri="{BB962C8B-B14F-4D97-AF65-F5344CB8AC3E}">
        <p14:creationId xmlns:p14="http://schemas.microsoft.com/office/powerpoint/2010/main" val="36048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0A9C6A9-B622-4C59-BE14-D6E820AE4E1F}"/>
              </a:ext>
            </a:extLst>
          </p:cNvPr>
          <p:cNvSpPr>
            <a:spLocks noGrp="1"/>
          </p:cNvSpPr>
          <p:nvPr>
            <p:ph type="dt" sz="half" idx="10"/>
          </p:nvPr>
        </p:nvSpPr>
        <p:spPr/>
        <p:txBody>
          <a:bodyPr/>
          <a:lstStyle>
            <a:lvl1pPr>
              <a:defRPr/>
            </a:lvl1pPr>
          </a:lstStyle>
          <a:p>
            <a:pPr>
              <a:defRPr/>
            </a:pPr>
            <a:fld id="{D62EF9AD-EA4E-457A-8059-FA70321BB6CC}" type="datetimeFigureOut">
              <a:rPr lang="en-US"/>
              <a:pPr>
                <a:defRPr/>
              </a:pPr>
              <a:t>8/2/2022</a:t>
            </a:fld>
            <a:endParaRPr lang="en-US"/>
          </a:p>
        </p:txBody>
      </p:sp>
      <p:sp>
        <p:nvSpPr>
          <p:cNvPr id="4" name="Footer Placeholder 4">
            <a:extLst>
              <a:ext uri="{FF2B5EF4-FFF2-40B4-BE49-F238E27FC236}">
                <a16:creationId xmlns:a16="http://schemas.microsoft.com/office/drawing/2014/main" id="{41E48FD4-EBBD-4E40-95D5-6BEC6CEA73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CAAFF5-3B17-4D91-9B1D-E0AD610AA8C9}"/>
              </a:ext>
            </a:extLst>
          </p:cNvPr>
          <p:cNvSpPr>
            <a:spLocks noGrp="1"/>
          </p:cNvSpPr>
          <p:nvPr>
            <p:ph type="sldNum" sz="quarter" idx="12"/>
          </p:nvPr>
        </p:nvSpPr>
        <p:spPr/>
        <p:txBody>
          <a:bodyPr/>
          <a:lstStyle>
            <a:lvl1pPr>
              <a:defRPr/>
            </a:lvl1pPr>
          </a:lstStyle>
          <a:p>
            <a:pPr>
              <a:defRPr/>
            </a:pPr>
            <a:fld id="{650A4A87-1959-43D8-817E-3EDC68F44A99}" type="slidenum">
              <a:rPr lang="en-US" altLang="en-US"/>
              <a:pPr>
                <a:defRPr/>
              </a:pPr>
              <a:t>‹#›</a:t>
            </a:fld>
            <a:endParaRPr lang="en-US" altLang="en-US"/>
          </a:p>
        </p:txBody>
      </p:sp>
    </p:spTree>
    <p:extLst>
      <p:ext uri="{BB962C8B-B14F-4D97-AF65-F5344CB8AC3E}">
        <p14:creationId xmlns:p14="http://schemas.microsoft.com/office/powerpoint/2010/main" val="385156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FBE643-0A9A-44CA-AAA2-BE7B161BCF04}"/>
              </a:ext>
            </a:extLst>
          </p:cNvPr>
          <p:cNvSpPr>
            <a:spLocks noGrp="1"/>
          </p:cNvSpPr>
          <p:nvPr>
            <p:ph type="dt" sz="half" idx="10"/>
          </p:nvPr>
        </p:nvSpPr>
        <p:spPr/>
        <p:txBody>
          <a:bodyPr/>
          <a:lstStyle>
            <a:lvl1pPr>
              <a:defRPr/>
            </a:lvl1pPr>
          </a:lstStyle>
          <a:p>
            <a:pPr>
              <a:defRPr/>
            </a:pPr>
            <a:fld id="{975C5A23-D12E-42EB-9F65-C5E236E20C5C}" type="datetimeFigureOut">
              <a:rPr lang="en-US"/>
              <a:pPr>
                <a:defRPr/>
              </a:pPr>
              <a:t>8/2/2022</a:t>
            </a:fld>
            <a:endParaRPr lang="en-US"/>
          </a:p>
        </p:txBody>
      </p:sp>
      <p:sp>
        <p:nvSpPr>
          <p:cNvPr id="3" name="Footer Placeholder 4">
            <a:extLst>
              <a:ext uri="{FF2B5EF4-FFF2-40B4-BE49-F238E27FC236}">
                <a16:creationId xmlns:a16="http://schemas.microsoft.com/office/drawing/2014/main" id="{0B2081FD-E9E3-4BB9-B0B0-51936A2799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B36C33E-9EDE-4147-B0E1-1A1C1478874B}"/>
              </a:ext>
            </a:extLst>
          </p:cNvPr>
          <p:cNvSpPr>
            <a:spLocks noGrp="1"/>
          </p:cNvSpPr>
          <p:nvPr>
            <p:ph type="sldNum" sz="quarter" idx="12"/>
          </p:nvPr>
        </p:nvSpPr>
        <p:spPr/>
        <p:txBody>
          <a:bodyPr/>
          <a:lstStyle>
            <a:lvl1pPr>
              <a:defRPr/>
            </a:lvl1pPr>
          </a:lstStyle>
          <a:p>
            <a:pPr>
              <a:defRPr/>
            </a:pPr>
            <a:fld id="{A8357ADE-6EE4-4A21-9C95-0764C3653A78}" type="slidenum">
              <a:rPr lang="en-US" altLang="en-US"/>
              <a:pPr>
                <a:defRPr/>
              </a:pPr>
              <a:t>‹#›</a:t>
            </a:fld>
            <a:endParaRPr lang="en-US" altLang="en-US"/>
          </a:p>
        </p:txBody>
      </p:sp>
    </p:spTree>
    <p:extLst>
      <p:ext uri="{BB962C8B-B14F-4D97-AF65-F5344CB8AC3E}">
        <p14:creationId xmlns:p14="http://schemas.microsoft.com/office/powerpoint/2010/main" val="2917443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16DB7E1-309F-4EB1-80F3-9ACEB9DEEE3E}"/>
              </a:ext>
            </a:extLst>
          </p:cNvPr>
          <p:cNvSpPr>
            <a:spLocks noGrp="1"/>
          </p:cNvSpPr>
          <p:nvPr>
            <p:ph type="dt" sz="half" idx="10"/>
          </p:nvPr>
        </p:nvSpPr>
        <p:spPr/>
        <p:txBody>
          <a:bodyPr/>
          <a:lstStyle>
            <a:lvl1pPr>
              <a:defRPr/>
            </a:lvl1pPr>
          </a:lstStyle>
          <a:p>
            <a:pPr>
              <a:defRPr/>
            </a:pPr>
            <a:fld id="{90053699-EB40-4BDE-9846-AB65782EFCA7}" type="datetimeFigureOut">
              <a:rPr lang="en-US"/>
              <a:pPr>
                <a:defRPr/>
              </a:pPr>
              <a:t>8/2/2022</a:t>
            </a:fld>
            <a:endParaRPr lang="en-US"/>
          </a:p>
        </p:txBody>
      </p:sp>
      <p:sp>
        <p:nvSpPr>
          <p:cNvPr id="6" name="Footer Placeholder 4">
            <a:extLst>
              <a:ext uri="{FF2B5EF4-FFF2-40B4-BE49-F238E27FC236}">
                <a16:creationId xmlns:a16="http://schemas.microsoft.com/office/drawing/2014/main" id="{C3788B93-F264-40FA-AB2E-B690754010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1B58E2-6CF0-4C4C-A860-12D4EF8DB449}"/>
              </a:ext>
            </a:extLst>
          </p:cNvPr>
          <p:cNvSpPr>
            <a:spLocks noGrp="1"/>
          </p:cNvSpPr>
          <p:nvPr>
            <p:ph type="sldNum" sz="quarter" idx="12"/>
          </p:nvPr>
        </p:nvSpPr>
        <p:spPr/>
        <p:txBody>
          <a:bodyPr/>
          <a:lstStyle>
            <a:lvl1pPr>
              <a:defRPr/>
            </a:lvl1pPr>
          </a:lstStyle>
          <a:p>
            <a:pPr>
              <a:defRPr/>
            </a:pPr>
            <a:fld id="{F097C573-DE80-4F9C-A080-F519AC614A9D}" type="slidenum">
              <a:rPr lang="en-US" altLang="en-US"/>
              <a:pPr>
                <a:defRPr/>
              </a:pPr>
              <a:t>‹#›</a:t>
            </a:fld>
            <a:endParaRPr lang="en-US" altLang="en-US"/>
          </a:p>
        </p:txBody>
      </p:sp>
    </p:spTree>
    <p:extLst>
      <p:ext uri="{BB962C8B-B14F-4D97-AF65-F5344CB8AC3E}">
        <p14:creationId xmlns:p14="http://schemas.microsoft.com/office/powerpoint/2010/main" val="202193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999B725-2F12-4956-A3D0-59C19D70BF16}"/>
              </a:ext>
            </a:extLst>
          </p:cNvPr>
          <p:cNvSpPr>
            <a:spLocks noGrp="1"/>
          </p:cNvSpPr>
          <p:nvPr>
            <p:ph type="dt" sz="half" idx="10"/>
          </p:nvPr>
        </p:nvSpPr>
        <p:spPr/>
        <p:txBody>
          <a:bodyPr/>
          <a:lstStyle>
            <a:lvl1pPr>
              <a:defRPr/>
            </a:lvl1pPr>
          </a:lstStyle>
          <a:p>
            <a:pPr>
              <a:defRPr/>
            </a:pPr>
            <a:fld id="{8C182595-5003-4EFA-9838-7023247C0F2D}" type="datetimeFigureOut">
              <a:rPr lang="en-US"/>
              <a:pPr>
                <a:defRPr/>
              </a:pPr>
              <a:t>8/2/2022</a:t>
            </a:fld>
            <a:endParaRPr lang="en-US"/>
          </a:p>
        </p:txBody>
      </p:sp>
      <p:sp>
        <p:nvSpPr>
          <p:cNvPr id="6" name="Footer Placeholder 4">
            <a:extLst>
              <a:ext uri="{FF2B5EF4-FFF2-40B4-BE49-F238E27FC236}">
                <a16:creationId xmlns:a16="http://schemas.microsoft.com/office/drawing/2014/main" id="{9604A3F8-4D91-46B6-AD2D-72AB4BC9CC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EED0CB-E21C-4E41-9C2E-D5BD839CF823}"/>
              </a:ext>
            </a:extLst>
          </p:cNvPr>
          <p:cNvSpPr>
            <a:spLocks noGrp="1"/>
          </p:cNvSpPr>
          <p:nvPr>
            <p:ph type="sldNum" sz="quarter" idx="12"/>
          </p:nvPr>
        </p:nvSpPr>
        <p:spPr/>
        <p:txBody>
          <a:bodyPr/>
          <a:lstStyle>
            <a:lvl1pPr>
              <a:defRPr/>
            </a:lvl1pPr>
          </a:lstStyle>
          <a:p>
            <a:pPr>
              <a:defRPr/>
            </a:pPr>
            <a:fld id="{94291839-0351-410A-95DE-23379A21036F}" type="slidenum">
              <a:rPr lang="en-US" altLang="en-US"/>
              <a:pPr>
                <a:defRPr/>
              </a:pPr>
              <a:t>‹#›</a:t>
            </a:fld>
            <a:endParaRPr lang="en-US" altLang="en-US"/>
          </a:p>
        </p:txBody>
      </p:sp>
    </p:spTree>
    <p:extLst>
      <p:ext uri="{BB962C8B-B14F-4D97-AF65-F5344CB8AC3E}">
        <p14:creationId xmlns:p14="http://schemas.microsoft.com/office/powerpoint/2010/main" val="142312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C23720-BCD8-4FE9-A242-BF1388A2C32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7C6FF6B-1633-4C3B-B789-C0C474AC5EE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31C4993-9287-433C-8656-C90DC6EE7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82C31FD-A0DF-44F8-9644-D31255A34436}" type="datetimeFigureOut">
              <a:rPr lang="en-US"/>
              <a:pPr>
                <a:defRPr/>
              </a:pPr>
              <a:t>8/2/2022</a:t>
            </a:fld>
            <a:endParaRPr lang="en-US"/>
          </a:p>
        </p:txBody>
      </p:sp>
      <p:sp>
        <p:nvSpPr>
          <p:cNvPr id="5" name="Footer Placeholder 4">
            <a:extLst>
              <a:ext uri="{FF2B5EF4-FFF2-40B4-BE49-F238E27FC236}">
                <a16:creationId xmlns:a16="http://schemas.microsoft.com/office/drawing/2014/main" id="{2359FF30-973F-45AE-837C-4D650479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2B6A541-455C-41C8-B31B-437427C3837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B2505AF-478F-4DC0-A9D4-B644F768C7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png"/><Relationship Id="rId5" Type="http://schemas.openxmlformats.org/officeDocument/2006/relationships/tags" Target="../tags/tag5.xml"/><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4.png"/><Relationship Id="rId1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3.png"/><Relationship Id="rId3" Type="http://schemas.openxmlformats.org/officeDocument/2006/relationships/image" Target="../media/image56.jpeg"/><Relationship Id="rId7" Type="http://schemas.openxmlformats.org/officeDocument/2006/relationships/slide" Target="slide7.xml"/><Relationship Id="rId12"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9.png"/><Relationship Id="rId11" Type="http://schemas.openxmlformats.org/officeDocument/2006/relationships/oleObject" Target="../embeddings/oleObject5.bin"/><Relationship Id="rId5" Type="http://schemas.openxmlformats.org/officeDocument/2006/relationships/image" Target="../media/image58.png"/><Relationship Id="rId10" Type="http://schemas.openxmlformats.org/officeDocument/2006/relationships/image" Target="../media/image61.wmf"/><Relationship Id="rId4" Type="http://schemas.openxmlformats.org/officeDocument/2006/relationships/image" Target="../media/image57.png"/><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5.wmf"/><Relationship Id="rId18" Type="http://schemas.openxmlformats.org/officeDocument/2006/relationships/oleObject" Target="../embeddings/oleObject10.bin"/><Relationship Id="rId3" Type="http://schemas.openxmlformats.org/officeDocument/2006/relationships/image" Target="../media/image56.jpeg"/><Relationship Id="rId21" Type="http://schemas.openxmlformats.org/officeDocument/2006/relationships/image" Target="../media/image69.wmf"/><Relationship Id="rId7" Type="http://schemas.openxmlformats.org/officeDocument/2006/relationships/slide" Target="slide7.xml"/><Relationship Id="rId12" Type="http://schemas.openxmlformats.org/officeDocument/2006/relationships/oleObject" Target="../embeddings/oleObject7.bin"/><Relationship Id="rId17" Type="http://schemas.openxmlformats.org/officeDocument/2006/relationships/image" Target="../media/image67.wmf"/><Relationship Id="rId2" Type="http://schemas.openxmlformats.org/officeDocument/2006/relationships/slideLayout" Target="../slideLayouts/slideLayout7.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image" Target="../media/image59.png"/><Relationship Id="rId11" Type="http://schemas.openxmlformats.org/officeDocument/2006/relationships/image" Target="../media/image64.wmf"/><Relationship Id="rId5" Type="http://schemas.openxmlformats.org/officeDocument/2006/relationships/image" Target="../media/image58.png"/><Relationship Id="rId15" Type="http://schemas.openxmlformats.org/officeDocument/2006/relationships/image" Target="../media/image66.wmf"/><Relationship Id="rId10" Type="http://schemas.openxmlformats.org/officeDocument/2006/relationships/oleObject" Target="../embeddings/oleObject6.bin"/><Relationship Id="rId19" Type="http://schemas.openxmlformats.org/officeDocument/2006/relationships/image" Target="../media/image68.wmf"/><Relationship Id="rId4" Type="http://schemas.openxmlformats.org/officeDocument/2006/relationships/image" Target="../media/image57.png"/><Relationship Id="rId9" Type="http://schemas.openxmlformats.org/officeDocument/2006/relationships/image" Target="../media/image70.png"/><Relationship Id="rId14" Type="http://schemas.openxmlformats.org/officeDocument/2006/relationships/oleObject" Target="../embeddings/oleObject8.bin"/><Relationship Id="rId22"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7.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83.wmf"/><Relationship Id="rId13" Type="http://schemas.openxmlformats.org/officeDocument/2006/relationships/oleObject" Target="../embeddings/oleObject17.bin"/><Relationship Id="rId18" Type="http://schemas.openxmlformats.org/officeDocument/2006/relationships/image" Target="../media/image88.wmf"/><Relationship Id="rId3" Type="http://schemas.openxmlformats.org/officeDocument/2006/relationships/oleObject" Target="../embeddings/oleObject12.bin"/><Relationship Id="rId21" Type="http://schemas.openxmlformats.org/officeDocument/2006/relationships/image" Target="../media/image90.png"/><Relationship Id="rId7" Type="http://schemas.openxmlformats.org/officeDocument/2006/relationships/oleObject" Target="../embeddings/oleObject14.bin"/><Relationship Id="rId12" Type="http://schemas.openxmlformats.org/officeDocument/2006/relationships/image" Target="../media/image85.wmf"/><Relationship Id="rId17" Type="http://schemas.openxmlformats.org/officeDocument/2006/relationships/oleObject" Target="../embeddings/oleObject19.bin"/><Relationship Id="rId2" Type="http://schemas.openxmlformats.org/officeDocument/2006/relationships/slideLayout" Target="../slideLayouts/slideLayout13.xml"/><Relationship Id="rId16" Type="http://schemas.openxmlformats.org/officeDocument/2006/relationships/image" Target="../media/image87.wmf"/><Relationship Id="rId20" Type="http://schemas.openxmlformats.org/officeDocument/2006/relationships/image" Target="../media/image89.wmf"/><Relationship Id="rId1" Type="http://schemas.openxmlformats.org/officeDocument/2006/relationships/vmlDrawing" Target="../drawings/vmlDrawing4.vml"/><Relationship Id="rId6" Type="http://schemas.openxmlformats.org/officeDocument/2006/relationships/image" Target="../media/image82.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84.wmf"/><Relationship Id="rId19" Type="http://schemas.openxmlformats.org/officeDocument/2006/relationships/oleObject" Target="../embeddings/oleObject20.bin"/><Relationship Id="rId4" Type="http://schemas.openxmlformats.org/officeDocument/2006/relationships/image" Target="../media/image81.wmf"/><Relationship Id="rId9" Type="http://schemas.openxmlformats.org/officeDocument/2006/relationships/oleObject" Target="../embeddings/oleObject15.bin"/><Relationship Id="rId14" Type="http://schemas.openxmlformats.org/officeDocument/2006/relationships/image" Target="../media/image86.wmf"/><Relationship Id="rId22"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96.wmf"/><Relationship Id="rId18" Type="http://schemas.openxmlformats.org/officeDocument/2006/relationships/oleObject" Target="../embeddings/oleObject28.bin"/><Relationship Id="rId3" Type="http://schemas.openxmlformats.org/officeDocument/2006/relationships/oleObject" Target="../embeddings/oleObject21.bin"/><Relationship Id="rId7" Type="http://schemas.openxmlformats.org/officeDocument/2006/relationships/image" Target="../media/image93.wmf"/><Relationship Id="rId12" Type="http://schemas.openxmlformats.org/officeDocument/2006/relationships/oleObject" Target="../embeddings/oleObject25.bin"/><Relationship Id="rId17" Type="http://schemas.openxmlformats.org/officeDocument/2006/relationships/image" Target="../media/image98.wmf"/><Relationship Id="rId2" Type="http://schemas.openxmlformats.org/officeDocument/2006/relationships/slideLayout" Target="../slideLayouts/slideLayout13.xml"/><Relationship Id="rId16" Type="http://schemas.openxmlformats.org/officeDocument/2006/relationships/oleObject" Target="../embeddings/oleObject27.bin"/><Relationship Id="rId20" Type="http://schemas.openxmlformats.org/officeDocument/2006/relationships/image" Target="../media/image101.png"/><Relationship Id="rId1" Type="http://schemas.openxmlformats.org/officeDocument/2006/relationships/vmlDrawing" Target="../drawings/vmlDrawing5.vml"/><Relationship Id="rId6" Type="http://schemas.openxmlformats.org/officeDocument/2006/relationships/oleObject" Target="../embeddings/oleObject22.bin"/><Relationship Id="rId11" Type="http://schemas.openxmlformats.org/officeDocument/2006/relationships/image" Target="../media/image95.wmf"/><Relationship Id="rId5" Type="http://schemas.openxmlformats.org/officeDocument/2006/relationships/image" Target="../media/image100.png"/><Relationship Id="rId15" Type="http://schemas.openxmlformats.org/officeDocument/2006/relationships/image" Target="../media/image97.wmf"/><Relationship Id="rId10" Type="http://schemas.openxmlformats.org/officeDocument/2006/relationships/oleObject" Target="../embeddings/oleObject24.bin"/><Relationship Id="rId19" Type="http://schemas.openxmlformats.org/officeDocument/2006/relationships/image" Target="../media/image99.wmf"/><Relationship Id="rId4" Type="http://schemas.openxmlformats.org/officeDocument/2006/relationships/image" Target="../media/image92.wmf"/><Relationship Id="rId9" Type="http://schemas.openxmlformats.org/officeDocument/2006/relationships/image" Target="../media/image94.wmf"/><Relationship Id="rId14" Type="http://schemas.openxmlformats.org/officeDocument/2006/relationships/oleObject" Target="../embeddings/oleObject26.bin"/></Relationships>
</file>

<file path=ppt/slides/_rels/slide21.xml.rels><?xml version="1.0" encoding="UTF-8" standalone="yes"?>
<Relationships xmlns="http://schemas.openxmlformats.org/package/2006/relationships"><Relationship Id="rId13" Type="http://schemas.openxmlformats.org/officeDocument/2006/relationships/image" Target="../media/image105.wmf"/><Relationship Id="rId18" Type="http://schemas.openxmlformats.org/officeDocument/2006/relationships/oleObject" Target="../embeddings/oleObject36.bin"/><Relationship Id="rId26" Type="http://schemas.openxmlformats.org/officeDocument/2006/relationships/oleObject" Target="../embeddings/oleObject40.bin"/><Relationship Id="rId3" Type="http://schemas.openxmlformats.org/officeDocument/2006/relationships/image" Target="../media/image100.png"/><Relationship Id="rId21" Type="http://schemas.openxmlformats.org/officeDocument/2006/relationships/image" Target="../media/image109.wmf"/><Relationship Id="rId7" Type="http://schemas.openxmlformats.org/officeDocument/2006/relationships/image" Target="../media/image102.wmf"/><Relationship Id="rId12" Type="http://schemas.openxmlformats.org/officeDocument/2006/relationships/oleObject" Target="../embeddings/oleObject33.bin"/><Relationship Id="rId17" Type="http://schemas.openxmlformats.org/officeDocument/2006/relationships/image" Target="../media/image107.wmf"/><Relationship Id="rId25" Type="http://schemas.openxmlformats.org/officeDocument/2006/relationships/image" Target="../media/image111.wmf"/><Relationship Id="rId33" Type="http://schemas.openxmlformats.org/officeDocument/2006/relationships/image" Target="../media/image115.wmf"/><Relationship Id="rId2" Type="http://schemas.openxmlformats.org/officeDocument/2006/relationships/slideLayout" Target="../slideLayouts/slideLayout13.xml"/><Relationship Id="rId16" Type="http://schemas.openxmlformats.org/officeDocument/2006/relationships/oleObject" Target="../embeddings/oleObject35.bin"/><Relationship Id="rId20" Type="http://schemas.openxmlformats.org/officeDocument/2006/relationships/oleObject" Target="../embeddings/oleObject37.bin"/><Relationship Id="rId29" Type="http://schemas.openxmlformats.org/officeDocument/2006/relationships/image" Target="../media/image113.wmf"/><Relationship Id="rId1" Type="http://schemas.openxmlformats.org/officeDocument/2006/relationships/vmlDrawing" Target="../drawings/vmlDrawing6.vml"/><Relationship Id="rId6" Type="http://schemas.openxmlformats.org/officeDocument/2006/relationships/oleObject" Target="../embeddings/oleObject30.bin"/><Relationship Id="rId11" Type="http://schemas.openxmlformats.org/officeDocument/2006/relationships/image" Target="../media/image104.wmf"/><Relationship Id="rId24" Type="http://schemas.openxmlformats.org/officeDocument/2006/relationships/oleObject" Target="../embeddings/oleObject39.bin"/><Relationship Id="rId32" Type="http://schemas.openxmlformats.org/officeDocument/2006/relationships/oleObject" Target="../embeddings/oleObject43.bin"/><Relationship Id="rId5" Type="http://schemas.openxmlformats.org/officeDocument/2006/relationships/image" Target="../media/image95.wmf"/><Relationship Id="rId15" Type="http://schemas.openxmlformats.org/officeDocument/2006/relationships/image" Target="../media/image106.wmf"/><Relationship Id="rId23" Type="http://schemas.openxmlformats.org/officeDocument/2006/relationships/image" Target="../media/image110.wmf"/><Relationship Id="rId28" Type="http://schemas.openxmlformats.org/officeDocument/2006/relationships/oleObject" Target="../embeddings/oleObject41.bin"/><Relationship Id="rId10" Type="http://schemas.openxmlformats.org/officeDocument/2006/relationships/oleObject" Target="../embeddings/oleObject32.bin"/><Relationship Id="rId19" Type="http://schemas.openxmlformats.org/officeDocument/2006/relationships/image" Target="../media/image108.wmf"/><Relationship Id="rId31" Type="http://schemas.openxmlformats.org/officeDocument/2006/relationships/image" Target="../media/image114.wmf"/><Relationship Id="rId4" Type="http://schemas.openxmlformats.org/officeDocument/2006/relationships/oleObject" Target="../embeddings/oleObject29.bin"/><Relationship Id="rId9" Type="http://schemas.openxmlformats.org/officeDocument/2006/relationships/image" Target="../media/image103.wmf"/><Relationship Id="rId14" Type="http://schemas.openxmlformats.org/officeDocument/2006/relationships/oleObject" Target="../embeddings/oleObject34.bin"/><Relationship Id="rId22" Type="http://schemas.openxmlformats.org/officeDocument/2006/relationships/oleObject" Target="../embeddings/oleObject38.bin"/><Relationship Id="rId27" Type="http://schemas.openxmlformats.org/officeDocument/2006/relationships/image" Target="../media/image112.wmf"/><Relationship Id="rId30" Type="http://schemas.openxmlformats.org/officeDocument/2006/relationships/oleObject" Target="../embeddings/oleObject42.bin"/><Relationship Id="rId8"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123.png"/><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8.png"/><Relationship Id="rId2"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8.png"/><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7.xm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image" Target="../media/image38.pn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slide" Target="slide12.xml"/><Relationship Id="rId2" Type="http://schemas.openxmlformats.org/officeDocument/2006/relationships/image" Target="../media/image33.png"/><Relationship Id="rId16" Type="http://schemas.openxmlformats.org/officeDocument/2006/relationships/slide" Target="slide11.xml"/><Relationship Id="rId20"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slide" Target="slide14.xml"/><Relationship Id="rId5" Type="http://schemas.openxmlformats.org/officeDocument/2006/relationships/image" Target="../media/image40.png"/><Relationship Id="rId15" Type="http://schemas.openxmlformats.org/officeDocument/2006/relationships/slide" Target="slide10.xml"/><Relationship Id="rId23"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48.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slide" Target="slide9.xml"/><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oleObject" Target="../embeddings/oleObject1.bin"/><Relationship Id="rId12" Type="http://schemas.openxmlformats.org/officeDocument/2006/relationships/image" Target="../media/image5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9.png"/><Relationship Id="rId11" Type="http://schemas.openxmlformats.org/officeDocument/2006/relationships/oleObject" Target="../embeddings/oleObject3.bin"/><Relationship Id="rId5" Type="http://schemas.openxmlformats.org/officeDocument/2006/relationships/image" Target="../media/image58.png"/><Relationship Id="rId15" Type="http://schemas.openxmlformats.org/officeDocument/2006/relationships/image" Target="../media/image18.png"/><Relationship Id="rId10" Type="http://schemas.openxmlformats.org/officeDocument/2006/relationships/image" Target="../media/image54.wmf"/><Relationship Id="rId4" Type="http://schemas.openxmlformats.org/officeDocument/2006/relationships/image" Target="../media/image57.png"/><Relationship Id="rId9" Type="http://schemas.openxmlformats.org/officeDocument/2006/relationships/oleObject" Target="../embeddings/oleObject2.bin"/><Relationship Id="rId1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5">
            <a:extLst>
              <a:ext uri="{FF2B5EF4-FFF2-40B4-BE49-F238E27FC236}">
                <a16:creationId xmlns:a16="http://schemas.microsoft.com/office/drawing/2014/main" id="{99A3BEF6-A258-4B80-92B8-D45E0EC30100}"/>
              </a:ext>
            </a:extLst>
          </p:cNvPr>
          <p:cNvPicPr>
            <a:picLocks noChangeAspect="1" noChangeArrowheads="1"/>
          </p:cNvPicPr>
          <p:nvPr/>
        </p:nvPicPr>
        <p:blipFill>
          <a:blip r:embed="rId8">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536950" y="903288"/>
            <a:ext cx="5029200" cy="5029200"/>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Kiểu 3D 20" descr="Triangular Prism">
            <a:extLst>
              <a:ext uri="{FF2B5EF4-FFF2-40B4-BE49-F238E27FC236}">
                <a16:creationId xmlns:a16="http://schemas.microsoft.com/office/drawing/2014/main" id="{0E201BCD-390C-4607-907B-C678871726BF}"/>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96250" y="1530350"/>
            <a:ext cx="40957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516A1F0D-5D41-4120-A859-BED8873E413F}"/>
              </a:ext>
            </a:extLst>
          </p:cNvPr>
          <p:cNvSpPr txBox="1"/>
          <p:nvPr/>
        </p:nvSpPr>
        <p:spPr>
          <a:xfrm>
            <a:off x="765204" y="4934556"/>
            <a:ext cx="10734034" cy="1077218"/>
          </a:xfrm>
          <a:prstGeom prst="rect">
            <a:avLst/>
          </a:prstGeom>
          <a:noFill/>
        </p:spPr>
        <p:txBody>
          <a:bodyPr>
            <a:spAutoFit/>
            <a:scene3d>
              <a:camera prst="obliqueTopLeft"/>
              <a:lightRig rig="harsh" dir="t"/>
            </a:scene3d>
            <a:sp3d extrusionH="57150" prstMaterial="matte">
              <a:bevelT w="63500" h="12700" prst="relaxedInset"/>
              <a:contourClr>
                <a:schemeClr val="bg1">
                  <a:lumMod val="65000"/>
                </a:schemeClr>
              </a:contourClr>
            </a:sp3d>
          </a:bodyPr>
          <a:lstStyle/>
          <a:p>
            <a:pPr algn="ctr" eaLnBrk="1" fontAlgn="auto" hangingPunct="1">
              <a:spcBef>
                <a:spcPts val="0"/>
              </a:spcBef>
              <a:spcAft>
                <a:spcPts val="0"/>
              </a:spcAft>
              <a:defRPr/>
            </a:pPr>
            <a:r>
              <a:rPr lang="en-US" sz="3200" b="1" dirty="0">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GIÁO VIÊN:</a:t>
            </a:r>
          </a:p>
          <a:p>
            <a:pPr algn="ctr" eaLnBrk="1" fontAlgn="auto" hangingPunct="1">
              <a:spcBef>
                <a:spcPts val="0"/>
              </a:spcBef>
              <a:spcAft>
                <a:spcPts val="0"/>
              </a:spcAft>
              <a:defRPr/>
            </a:pPr>
            <a:r>
              <a:rPr lang="en-US" sz="3200" b="1" dirty="0" err="1">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Môn</a:t>
            </a:r>
            <a:r>
              <a:rPr lang="en-US" sz="3200" b="1">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 Toán -LỚP 7</a:t>
            </a:r>
            <a:endParaRPr lang="en-US" sz="3200" b="1" dirty="0">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2579B9B-1AD4-464F-908E-58DB4CA7EC70}"/>
              </a:ext>
            </a:extLst>
          </p:cNvPr>
          <p:cNvSpPr/>
          <p:nvPr>
            <p:custDataLst>
              <p:tags r:id="rId1"/>
            </p:custDataLst>
          </p:nvPr>
        </p:nvSpPr>
        <p:spPr>
          <a:xfrm>
            <a:off x="1902367" y="173793"/>
            <a:ext cx="7905115" cy="523220"/>
          </a:xfrm>
          <a:prstGeom prst="rect">
            <a:avLst/>
          </a:prstGeom>
          <a:noFill/>
          <a:ln>
            <a:noFill/>
          </a:ln>
        </p:spPr>
        <p:txBody>
          <a:bodyPr>
            <a:spAutoFit/>
          </a:bodyPr>
          <a:lstStyle/>
          <a:p>
            <a:pPr lvl="1" algn="ctr" eaLnBrk="1" fontAlgn="auto" hangingPunct="1">
              <a:spcBef>
                <a:spcPts val="0"/>
              </a:spcBef>
              <a:spcAft>
                <a:spcPts val="0"/>
              </a:spcAft>
              <a:defRPr/>
            </a:pPr>
            <a:r>
              <a:rPr lang="en-US" sz="2800">
                <a:ln w="12700">
                  <a:solidFill>
                    <a:schemeClr val="tx2">
                      <a:lumMod val="75000"/>
                    </a:schemeClr>
                  </a:solidFill>
                  <a:prstDash val="solid"/>
                </a:ln>
                <a:solidFill>
                  <a:schemeClr val="accent2"/>
                </a:solidFill>
                <a:effectLst>
                  <a:outerShdw dist="38100" dir="2640000" algn="bl" rotWithShape="0">
                    <a:schemeClr val="tx2">
                      <a:lumMod val="75000"/>
                    </a:schemeClr>
                  </a:outerShdw>
                  <a:reflection blurRad="6350" stA="60000" endA="900" endPos="58000" dir="5400000" sy="-100000" algn="bl" rotWithShape="0"/>
                </a:effectLst>
                <a:highlight>
                  <a:srgbClr val="FFFF00"/>
                </a:highlight>
                <a:latin typeface="Times New Roman" pitchFamily="18" charset="0"/>
                <a:cs typeface="Times New Roman" pitchFamily="18" charset="0"/>
              </a:rPr>
              <a:t>TRƯỜNG THCS ………</a:t>
            </a:r>
            <a:endParaRPr lang="en-US" sz="2800" dirty="0">
              <a:ln w="12700">
                <a:solidFill>
                  <a:schemeClr val="tx2">
                    <a:lumMod val="75000"/>
                  </a:schemeClr>
                </a:solidFill>
                <a:prstDash val="solid"/>
              </a:ln>
              <a:solidFill>
                <a:schemeClr val="accent2"/>
              </a:solidFill>
              <a:effectLst>
                <a:outerShdw dist="38100" dir="2640000" algn="bl" rotWithShape="0">
                  <a:schemeClr val="tx2">
                    <a:lumMod val="75000"/>
                  </a:schemeClr>
                </a:outerShdw>
                <a:reflection blurRad="6350" stA="60000" endA="900" endPos="58000" dir="5400000" sy="-100000" algn="bl" rotWithShape="0"/>
              </a:effectLst>
              <a:highlight>
                <a:srgbClr val="FFFF00"/>
              </a:highlight>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A705FCAF-5E17-440B-ABC2-CB312EF1FB49}"/>
              </a:ext>
            </a:extLst>
          </p:cNvPr>
          <p:cNvSpPr/>
          <p:nvPr/>
        </p:nvSpPr>
        <p:spPr>
          <a:xfrm>
            <a:off x="2406456" y="2454475"/>
            <a:ext cx="7344029" cy="1077218"/>
          </a:xfrm>
          <a:prstGeom prst="rect">
            <a:avLst/>
          </a:prstGeom>
          <a:noFill/>
          <a:ln>
            <a:noFill/>
          </a:ln>
          <a:effectLst>
            <a:outerShdw blurRad="44450" dist="27940" dir="5400000" algn="ctr">
              <a:srgbClr val="000000">
                <a:alpha val="32000"/>
              </a:srgbClr>
            </a:outerShdw>
          </a:effectLst>
          <a:scene3d>
            <a:camera prst="perspectiveRelaxedModerately"/>
            <a:lightRig rig="balanced" dir="t">
              <a:rot lat="0" lon="0" rev="8700000"/>
            </a:lightRig>
          </a:scene3d>
          <a:sp3d extrusionH="120650">
            <a:bevelT w="254000" h="139700" prst="relaxedInset"/>
            <a:bevelB w="114300" prst="relaxedInset"/>
          </a:sp3d>
        </p:spPr>
        <p:txBody>
          <a:bodyPr>
            <a:spAutoFit/>
            <a:scene3d>
              <a:camera prst="perspectiveRelaxedModerately"/>
              <a:lightRig rig="harsh" dir="t"/>
            </a:scene3d>
            <a:sp3d extrusionH="95250" contourW="12700" prstMaterial="matte">
              <a:bevelT w="107950" h="12700" prst="relaxedInset"/>
              <a:bevelB w="38100" h="38100" prst="relaxedInset"/>
              <a:extrusionClr>
                <a:srgbClr val="FF0000"/>
              </a:extrusionClr>
              <a:contourClr>
                <a:srgbClr val="00B0F0"/>
              </a:contourClr>
            </a:sp3d>
          </a:bodyPr>
          <a:lstStyle/>
          <a:p>
            <a:pPr algn="ctr" eaLnBrk="1" fontAlgn="auto" hangingPunct="1">
              <a:spcBef>
                <a:spcPts val="0"/>
              </a:spcBef>
              <a:spcAft>
                <a:spcPts val="0"/>
              </a:spcAft>
              <a:defRPr/>
            </a:pPr>
            <a:r>
              <a:rPr lang="en-US" sz="3200" b="1">
                <a:ln/>
                <a:solidFill>
                  <a:srgbClr val="00B05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CHÀO MỪNG CÁC THẦY CÔ GIÁO VỀ DỰ GIỜ</a:t>
            </a:r>
            <a:endParaRPr lang="en-US" sz="3200" b="1" dirty="0">
              <a:ln/>
              <a:solidFill>
                <a:srgbClr val="00B05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endParaRPr>
          </a:p>
        </p:txBody>
      </p:sp>
      <p:pic>
        <p:nvPicPr>
          <p:cNvPr id="60" name="Picture 59" descr="A picture containing sitting, door, orange, computer&#10;&#10;Description automatically generated">
            <a:extLst>
              <a:ext uri="{FF2B5EF4-FFF2-40B4-BE49-F238E27FC236}">
                <a16:creationId xmlns:a16="http://schemas.microsoft.com/office/drawing/2014/main" id="{ACCD3FEF-BEC6-4C13-8082-CE0A769CB3A9}"/>
              </a:ext>
            </a:extLst>
          </p:cNvPr>
          <p:cNvPicPr>
            <a:picLocks noChangeAspect="1"/>
          </p:cNvPicPr>
          <p:nvPr/>
        </p:nvPicPr>
        <p:blipFill>
          <a:blip r:embed="rId10">
            <a:extLst>
              <a:ext uri="{28A0092B-C50C-407E-A947-70E740481C1C}">
                <a14:useLocalDpi xmlns:a14="http://schemas.microsoft.com/office/drawing/2010/main" val="0"/>
              </a:ext>
            </a:extLst>
          </a:blip>
          <a:srcRect l="27499" t="8450" r="28751" b="5952"/>
          <a:stretch>
            <a:fillRect/>
          </a:stretch>
        </p:blipFill>
        <p:spPr bwMode="auto">
          <a:xfrm>
            <a:off x="5999163" y="0"/>
            <a:ext cx="3827462"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A picture containing sitting, door, orange, computer&#10;&#10;Description automatically generated">
            <a:extLst>
              <a:ext uri="{FF2B5EF4-FFF2-40B4-BE49-F238E27FC236}">
                <a16:creationId xmlns:a16="http://schemas.microsoft.com/office/drawing/2014/main" id="{3AFC6183-72D8-47B3-9CC2-0291701FC803}"/>
              </a:ext>
            </a:extLst>
          </p:cNvPr>
          <p:cNvPicPr>
            <a:picLocks noChangeAspect="1"/>
          </p:cNvPicPr>
          <p:nvPr/>
        </p:nvPicPr>
        <p:blipFill>
          <a:blip r:embed="rId11">
            <a:extLst>
              <a:ext uri="{28A0092B-C50C-407E-A947-70E740481C1C}">
                <a14:useLocalDpi xmlns:a14="http://schemas.microsoft.com/office/drawing/2010/main" val="0"/>
              </a:ext>
            </a:extLst>
          </a:blip>
          <a:srcRect l="28751" t="8450" r="27499" b="5983"/>
          <a:stretch>
            <a:fillRect/>
          </a:stretch>
        </p:blipFill>
        <p:spPr bwMode="auto">
          <a:xfrm>
            <a:off x="2325688" y="-4763"/>
            <a:ext cx="3819525"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A_图片 35">
            <a:extLst>
              <a:ext uri="{FF2B5EF4-FFF2-40B4-BE49-F238E27FC236}">
                <a16:creationId xmlns:a16="http://schemas.microsoft.com/office/drawing/2014/main" id="{03663B6E-5E1F-4EB6-BF9E-C014F07535D1}"/>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6869113" y="39688"/>
            <a:ext cx="32226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Kiểu 3D 28" descr="Drafting Compass">
            <a:extLst>
              <a:ext uri="{FF2B5EF4-FFF2-40B4-BE49-F238E27FC236}">
                <a16:creationId xmlns:a16="http://schemas.microsoft.com/office/drawing/2014/main" id="{E51E8B7E-7B25-4F3A-9212-2CD659B1AB08}"/>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750425" y="1489075"/>
            <a:ext cx="23145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descr="A brick wall&#10;&#10;Description automatically generated">
            <a:extLst>
              <a:ext uri="{FF2B5EF4-FFF2-40B4-BE49-F238E27FC236}">
                <a16:creationId xmlns:a16="http://schemas.microsoft.com/office/drawing/2014/main" id="{150498F1-157D-4AFC-88A4-F75364A54AA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288" y="3175"/>
            <a:ext cx="24209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A brick wall&#10;&#10;Description automatically generated">
            <a:extLst>
              <a:ext uri="{FF2B5EF4-FFF2-40B4-BE49-F238E27FC236}">
                <a16:creationId xmlns:a16="http://schemas.microsoft.com/office/drawing/2014/main" id="{CA783158-0301-41AB-99EB-725CC5A2CEE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07575" y="1588"/>
            <a:ext cx="239236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62" descr="A close up of a flower&#10;&#10;Description automatically generated">
            <a:extLst>
              <a:ext uri="{FF2B5EF4-FFF2-40B4-BE49-F238E27FC236}">
                <a16:creationId xmlns:a16="http://schemas.microsoft.com/office/drawing/2014/main" id="{5A54CE21-680A-415C-AB6C-E8802F6E4AD7}"/>
              </a:ext>
            </a:extLst>
          </p:cNvPr>
          <p:cNvPicPr>
            <a:picLocks noChangeAspect="1"/>
          </p:cNvPicPr>
          <p:nvPr/>
        </p:nvPicPr>
        <p:blipFill>
          <a:blip r:embed="rId15">
            <a:extLst>
              <a:ext uri="{28A0092B-C50C-407E-A947-70E740481C1C}">
                <a14:useLocalDpi xmlns:a14="http://schemas.microsoft.com/office/drawing/2010/main" val="0"/>
              </a:ext>
            </a:extLst>
          </a:blip>
          <a:srcRect r="6219" b="23943"/>
          <a:stretch>
            <a:fillRect/>
          </a:stretch>
        </p:blipFill>
        <p:spPr bwMode="auto">
          <a:xfrm>
            <a:off x="-14288" y="-192088"/>
            <a:ext cx="1897063" cy="388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63" descr="A close up of a flower&#10;&#10;Description automatically generated">
            <a:extLst>
              <a:ext uri="{FF2B5EF4-FFF2-40B4-BE49-F238E27FC236}">
                <a16:creationId xmlns:a16="http://schemas.microsoft.com/office/drawing/2014/main" id="{CF7CDCC3-9786-4FC5-8388-78B2957919BB}"/>
              </a:ext>
            </a:extLst>
          </p:cNvPr>
          <p:cNvPicPr>
            <a:picLocks noChangeAspect="1"/>
          </p:cNvPicPr>
          <p:nvPr/>
        </p:nvPicPr>
        <p:blipFill>
          <a:blip r:embed="rId16">
            <a:extLst>
              <a:ext uri="{28A0092B-C50C-407E-A947-70E740481C1C}">
                <a14:useLocalDpi xmlns:a14="http://schemas.microsoft.com/office/drawing/2010/main" val="0"/>
              </a:ext>
            </a:extLst>
          </a:blip>
          <a:srcRect l="6219" b="23943"/>
          <a:stretch>
            <a:fillRect/>
          </a:stretch>
        </p:blipFill>
        <p:spPr bwMode="auto">
          <a:xfrm>
            <a:off x="10213975" y="-171450"/>
            <a:ext cx="19954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A_图片 31">
            <a:extLst>
              <a:ext uri="{FF2B5EF4-FFF2-40B4-BE49-F238E27FC236}">
                <a16:creationId xmlns:a16="http://schemas.microsoft.com/office/drawing/2014/main" id="{9DD9AE9E-8BAD-41D0-8358-72D201027DB3}"/>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rot="5112042">
            <a:off x="9684544" y="3118644"/>
            <a:ext cx="355123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A_图片 4">
            <a:extLst>
              <a:ext uri="{FF2B5EF4-FFF2-40B4-BE49-F238E27FC236}">
                <a16:creationId xmlns:a16="http://schemas.microsoft.com/office/drawing/2014/main" id="{3049ACEA-FB02-49B7-B8CB-A87C7C2D11E4}"/>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rcRect t="15137" r="9528" b="37128"/>
          <a:stretch>
            <a:fillRect/>
          </a:stretch>
        </p:blipFill>
        <p:spPr bwMode="auto">
          <a:xfrm>
            <a:off x="5391150" y="5754688"/>
            <a:ext cx="67818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A_图片 31">
            <a:extLst>
              <a:ext uri="{FF2B5EF4-FFF2-40B4-BE49-F238E27FC236}">
                <a16:creationId xmlns:a16="http://schemas.microsoft.com/office/drawing/2014/main" id="{DC857004-B5F1-4519-9908-703F5B8C4B72}"/>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rcRect/>
          <a:stretch>
            <a:fillRect/>
          </a:stretch>
        </p:blipFill>
        <p:spPr bwMode="auto">
          <a:xfrm rot="16487958" flipH="1">
            <a:off x="-869157" y="3237707"/>
            <a:ext cx="3552825"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A_图片 35">
            <a:extLst>
              <a:ext uri="{FF2B5EF4-FFF2-40B4-BE49-F238E27FC236}">
                <a16:creationId xmlns:a16="http://schemas.microsoft.com/office/drawing/2014/main" id="{695F2AF6-93F5-428B-80BC-1E086242ED48}"/>
              </a:ext>
            </a:extLst>
          </p:cNvPr>
          <p:cNvPicPr>
            <a:picLocks noChangeAspect="1"/>
          </p:cNvPicPr>
          <p:nvPr>
            <p:custDataLst>
              <p:tags r:id="rId6"/>
            </p:custDataLst>
          </p:nvPr>
        </p:nvPicPr>
        <p:blipFill>
          <a:blip r:embed="rId12">
            <a:extLst>
              <a:ext uri="{28A0092B-C50C-407E-A947-70E740481C1C}">
                <a14:useLocalDpi xmlns:a14="http://schemas.microsoft.com/office/drawing/2010/main" val="0"/>
              </a:ext>
            </a:extLst>
          </a:blip>
          <a:srcRect/>
          <a:stretch>
            <a:fillRect/>
          </a:stretch>
        </p:blipFill>
        <p:spPr bwMode="auto">
          <a:xfrm>
            <a:off x="2263775" y="28575"/>
            <a:ext cx="32226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mph" presetSubtype="128" accel="10000" decel="10000" fill="hold" nodeType="withEffect">
                                  <p:stCondLst>
                                    <p:cond delay="0"/>
                                  </p:stCondLst>
                                  <p:childTnLst>
                                    <p:animRot by="21600000">
                                      <p:cBhvr>
                                        <p:cTn id="6" dur="20000" fill="hold"/>
                                        <p:tgtEl>
                                          <p:spTgt spid="21"/>
                                        </p:tgtEl>
                                        <p:attrNameLst>
                                          <p:attrName>3d.view.rotation.y</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20000" fill="hold"/>
                                        <p:tgtEl>
                                          <p:spTgt spid="30"/>
                                        </p:tgtEl>
                                        <p:attrNameLst>
                                          <p:attrName>r</p:attrName>
                                        </p:attrNameLst>
                                      </p:cBhvr>
                                    </p:animRot>
                                  </p:childTnLst>
                                </p:cTn>
                              </p:par>
                              <p:par>
                                <p:cTn id="9" presetID="39" presetClass="emph" presetSubtype="2" repeatCount="indefinite" fill="hold" nodeType="withEffect">
                                  <p:stCondLst>
                                    <p:cond delay="0"/>
                                  </p:stCondLst>
                                  <p:endCondLst>
                                    <p:cond evt="onNext" delay="0">
                                      <p:tgtEl>
                                        <p:sldTgt/>
                                      </p:tgtEl>
                                    </p:cond>
                                  </p:endCondLst>
                                  <p:childTnLst>
                                    <p:anim calcmode="lin" valueType="num">
                                      <p:cBhvr additive="sum">
                                        <p:cTn id="10" dur="2000" fill="hold"/>
                                        <p:tgtEl>
                                          <p:spTgt spid="29"/>
                                        </p:tgtEl>
                                        <p:attrNameLst>
                                          <p:attrName>3d.object.rotation.y</p:attrName>
                                        </p:attrNameLst>
                                      </p:cBhvr>
                                      <p:tavLst>
                                        <p:tav tm="0">
                                          <p:val>
                                            <p:fltVal val="0"/>
                                          </p:val>
                                        </p:tav>
                                        <p:tav tm="1100">
                                          <p:val>
                                            <p:fltVal val="-0.0012"/>
                                          </p:val>
                                        </p:tav>
                                        <p:tav tm="2300">
                                          <p:val>
                                            <p:fltVal val="-0.0098"/>
                                          </p:val>
                                        </p:tav>
                                        <p:tav tm="3400">
                                          <p:val>
                                            <p:fltVal val="-0.033"/>
                                          </p:val>
                                        </p:tav>
                                        <p:tav tm="4500">
                                          <p:val>
                                            <p:fltVal val="-0.0789"/>
                                          </p:val>
                                        </p:tav>
                                        <p:tav tm="5600">
                                          <p:val>
                                            <p:fltVal val="-0.1548"/>
                                          </p:val>
                                        </p:tav>
                                        <p:tav tm="6700">
                                          <p:val>
                                            <p:fltVal val="-0.267"/>
                                          </p:val>
                                        </p:tav>
                                        <p:tav tm="7900">
                                          <p:val>
                                            <p:fltVal val="-0.4235"/>
                                          </p:val>
                                        </p:tav>
                                        <p:tav tm="9000">
                                          <p:val>
                                            <p:fltVal val="-0.6337"/>
                                          </p:val>
                                        </p:tav>
                                        <p:tav tm="10100">
                                          <p:val>
                                            <p:fltVal val="-0.9013"/>
                                          </p:val>
                                        </p:tav>
                                        <p:tav tm="11200">
                                          <p:val>
                                            <p:fltVal val="-1.2353"/>
                                          </p:val>
                                        </p:tav>
                                        <p:tav tm="12400">
                                          <p:val>
                                            <p:fltVal val="-1.647"/>
                                          </p:val>
                                        </p:tav>
                                        <p:tav tm="13500">
                                          <p:val>
                                            <p:fltVal val="-2.0869"/>
                                          </p:val>
                                        </p:tav>
                                        <p:tav tm="14600">
                                          <p:val>
                                            <p:fltVal val="-2.4538"/>
                                          </p:val>
                                        </p:tav>
                                        <p:tav tm="15700">
                                          <p:val>
                                            <p:fltVal val="-2.7534"/>
                                          </p:val>
                                        </p:tav>
                                        <p:tav tm="16900">
                                          <p:val>
                                            <p:fltVal val="-2.9876"/>
                                          </p:val>
                                        </p:tav>
                                        <p:tav tm="18000">
                                          <p:val>
                                            <p:fltVal val="-3.1669"/>
                                          </p:val>
                                        </p:tav>
                                        <p:tav tm="19100">
                                          <p:val>
                                            <p:fltVal val="-3.2996"/>
                                          </p:val>
                                        </p:tav>
                                        <p:tav tm="20200">
                                          <p:val>
                                            <p:fltVal val="-3.3906"/>
                                          </p:val>
                                        </p:tav>
                                        <p:tav tm="21300">
                                          <p:val>
                                            <p:fltVal val="-3.4488"/>
                                          </p:val>
                                        </p:tav>
                                        <p:tav tm="22500">
                                          <p:val>
                                            <p:fltVal val="-3.4815"/>
                                          </p:val>
                                        </p:tav>
                                        <p:tav tm="23600">
                                          <p:val>
                                            <p:fltVal val="-3.4961"/>
                                          </p:val>
                                        </p:tav>
                                        <p:tav tm="24700">
                                          <p:val>
                                            <p:fltVal val="-3.4998"/>
                                          </p:val>
                                        </p:tav>
                                        <p:tav tm="25800">
                                          <p:val>
                                            <p:fltVal val="-3.0301"/>
                                          </p:val>
                                        </p:tav>
                                        <p:tav tm="27000">
                                          <p:val>
                                            <p:fltVal val="-0.9661"/>
                                          </p:val>
                                        </p:tav>
                                        <p:tav tm="28100">
                                          <p:val>
                                            <p:fltVal val="2.1525"/>
                                          </p:val>
                                        </p:tav>
                                        <p:tav tm="29200">
                                          <p:val>
                                            <p:fltVal val="6.1215"/>
                                          </p:val>
                                        </p:tav>
                                        <p:tav tm="30300">
                                          <p:val>
                                            <p:fltVal val="10.8322"/>
                                          </p:val>
                                        </p:tav>
                                        <p:tav tm="31500">
                                          <p:val>
                                            <p:fltVal val="16.2132"/>
                                          </p:val>
                                        </p:tav>
                                        <p:tav tm="32600">
                                          <p:val>
                                            <p:fltVal val="22.2128"/>
                                          </p:val>
                                        </p:tav>
                                        <p:tav tm="33700">
                                          <p:val>
                                            <p:fltVal val="28.7297"/>
                                          </p:val>
                                        </p:tav>
                                        <p:tav tm="34800">
                                          <p:val>
                                            <p:fltVal val="35.8493"/>
                                          </p:val>
                                        </p:tav>
                                        <p:tav tm="36000">
                                          <p:val>
                                            <p:fltVal val="43.4888"/>
                                          </p:val>
                                        </p:tav>
                                        <p:tav tm="37100">
                                          <p:val>
                                            <p:fltVal val="51.6257"/>
                                          </p:val>
                                        </p:tav>
                                        <p:tav tm="38200">
                                          <p:val>
                                            <p:fltVal val="60.2402"/>
                                          </p:val>
                                        </p:tav>
                                        <p:tav tm="39300">
                                          <p:val>
                                            <p:fltVal val="69.3155"/>
                                          </p:val>
                                        </p:tav>
                                        <p:tav tm="40500">
                                          <p:val>
                                            <p:fltVal val="78.8364"/>
                                          </p:val>
                                        </p:tav>
                                        <p:tav tm="41600">
                                          <p:val>
                                            <p:fltVal val="88.6987"/>
                                          </p:val>
                                        </p:tav>
                                        <p:tav tm="42700">
                                          <p:val>
                                            <p:fltVal val="99.0679"/>
                                          </p:val>
                                        </p:tav>
                                        <p:tav tm="43800">
                                          <p:val>
                                            <p:fltVal val="109.8461"/>
                                          </p:val>
                                        </p:tav>
                                        <p:tav tm="44900">
                                          <p:val>
                                            <p:fltVal val="121.0232"/>
                                          </p:val>
                                        </p:tav>
                                        <p:tav tm="46100">
                                          <p:val>
                                            <p:fltVal val="132.5899"/>
                                          </p:val>
                                        </p:tav>
                                        <p:tav tm="47200">
                                          <p:val>
                                            <p:fltVal val="144.5376"/>
                                          </p:val>
                                        </p:tav>
                                        <p:tav tm="48300">
                                          <p:val>
                                            <p:fltVal val="156.85851"/>
                                          </p:val>
                                        </p:tav>
                                        <p:tav tm="49400">
                                          <p:val>
                                            <p:fltVal val="169.43021"/>
                                          </p:val>
                                        </p:tav>
                                        <p:tav tm="50600">
                                          <p:val>
                                            <p:fltVal val="182.34309"/>
                                          </p:val>
                                        </p:tav>
                                        <p:tav tm="51700">
                                          <p:val>
                                            <p:fltVal val="195.1411"/>
                                          </p:val>
                                        </p:tav>
                                        <p:tav tm="52800">
                                          <p:val>
                                            <p:fltVal val="207.6945"/>
                                          </p:val>
                                        </p:tav>
                                        <p:tav tm="53900">
                                          <p:val>
                                            <p:fltVal val="219.77251"/>
                                          </p:val>
                                        </p:tav>
                                        <p:tav tm="55100">
                                          <p:val>
                                            <p:fltVal val="231.4814"/>
                                          </p:val>
                                        </p:tav>
                                        <p:tav tm="56200">
                                          <p:val>
                                            <p:fltVal val="242.91341"/>
                                          </p:val>
                                        </p:tav>
                                        <p:tav tm="57300">
                                          <p:val>
                                            <p:fltVal val="253.8558"/>
                                          </p:val>
                                        </p:tav>
                                        <p:tav tm="58400">
                                          <p:val>
                                            <p:fltVal val="264.40329"/>
                                          </p:val>
                                        </p:tav>
                                        <p:tav tm="59500">
                                          <p:val>
                                            <p:fltVal val="274.63501"/>
                                          </p:val>
                                        </p:tav>
                                        <p:tav tm="60700">
                                          <p:val>
                                            <p:fltVal val="284.35721"/>
                                          </p:val>
                                        </p:tav>
                                        <p:tav tm="61800">
                                          <p:val>
                                            <p:fltVal val="293.6507"/>
                                          </p:val>
                                        </p:tav>
                                        <p:tav tm="62900">
                                          <p:val>
                                            <p:fltVal val="302.57959"/>
                                          </p:val>
                                        </p:tav>
                                        <p:tav tm="64000">
                                          <p:val>
                                            <p:fltVal val="310.96921"/>
                                          </p:val>
                                        </p:tav>
                                        <p:tav tm="65200">
                                          <p:val>
                                            <p:fltVal val="318.88379"/>
                                          </p:val>
                                        </p:tav>
                                        <p:tav tm="66300">
                                          <p:val>
                                            <p:fltVal val="326.36801"/>
                                          </p:val>
                                        </p:tav>
                                        <p:tav tm="67400">
                                          <p:val>
                                            <p:fltVal val="333.26511"/>
                                          </p:val>
                                        </p:tav>
                                        <p:tav tm="68500">
                                          <p:val>
                                            <p:fltVal val="339.6712"/>
                                          </p:val>
                                        </p:tav>
                                        <p:tav tm="69700">
                                          <p:val>
                                            <p:fltVal val="345.43851"/>
                                          </p:val>
                                        </p:tav>
                                        <p:tav tm="70800">
                                          <p:val>
                                            <p:fltVal val="350.58469"/>
                                          </p:val>
                                        </p:tav>
                                        <p:tav tm="71900">
                                          <p:val>
                                            <p:fltVal val="355.09189"/>
                                          </p:val>
                                        </p:tav>
                                        <p:tav tm="73000">
                                          <p:val>
                                            <p:fltVal val="358.80179"/>
                                          </p:val>
                                        </p:tav>
                                        <p:tav tm="74200">
                                          <p:val>
                                            <p:fltVal val="361.63531"/>
                                          </p:val>
                                        </p:tav>
                                        <p:tav tm="75300">
                                          <p:val>
                                            <p:fltVal val="363.345"/>
                                          </p:val>
                                        </p:tav>
                                        <p:tav tm="76400">
                                          <p:val>
                                            <p:fltVal val="363.4978"/>
                                          </p:val>
                                        </p:tav>
                                        <p:tav tm="77500">
                                          <p:val>
                                            <p:fltVal val="363.47061"/>
                                          </p:val>
                                        </p:tav>
                                        <p:tav tm="78600">
                                          <p:val>
                                            <p:fltVal val="363.38339"/>
                                          </p:val>
                                        </p:tav>
                                        <p:tav tm="79800">
                                          <p:val>
                                            <p:fltVal val="363.20349"/>
                                          </p:val>
                                        </p:tav>
                                        <p:tav tm="80900">
                                          <p:val>
                                            <p:fltVal val="362.8963"/>
                                          </p:val>
                                        </p:tav>
                                        <p:tav tm="82000">
                                          <p:val>
                                            <p:fltVal val="362.4227"/>
                                          </p:val>
                                        </p:tav>
                                        <p:tav tm="83100">
                                          <p:val>
                                            <p:fltVal val="361.7569"/>
                                          </p:val>
                                        </p:tav>
                                        <p:tav tm="84300">
                                          <p:val>
                                            <p:fltVal val="361.0874"/>
                                          </p:val>
                                        </p:tav>
                                        <p:tav tm="85400">
                                          <p:val>
                                            <p:fltVal val="360.6105"/>
                                          </p:val>
                                        </p:tav>
                                        <p:tav tm="86500">
                                          <p:val>
                                            <p:fltVal val="360.30069"/>
                                          </p:val>
                                        </p:tav>
                                        <p:tav tm="87600">
                                          <p:val>
                                            <p:fltVal val="360.1188"/>
                                          </p:val>
                                        </p:tav>
                                        <p:tav tm="88800">
                                          <p:val>
                                            <p:fltVal val="360.03021"/>
                                          </p:val>
                                        </p:tav>
                                        <p:tav tm="89900">
                                          <p:val>
                                            <p:fltVal val="360.00229"/>
                                          </p:val>
                                        </p:tav>
                                        <p:tav tm="91000">
                                          <p:val>
                                            <p:fltVal val="360"/>
                                          </p:val>
                                        </p:tav>
                                        <p:tav tm="92100">
                                          <p:val>
                                            <p:fltVal val="360"/>
                                          </p:val>
                                        </p:tav>
                                        <p:tav tm="93300">
                                          <p:val>
                                            <p:fltVal val="360"/>
                                          </p:val>
                                        </p:tav>
                                        <p:tav tm="94400">
                                          <p:val>
                                            <p:fltVal val="360"/>
                                          </p:val>
                                        </p:tav>
                                        <p:tav tm="95500">
                                          <p:val>
                                            <p:fltVal val="360"/>
                                          </p:val>
                                        </p:tav>
                                        <p:tav tm="96600">
                                          <p:val>
                                            <p:fltVal val="360"/>
                                          </p:val>
                                        </p:tav>
                                        <p:tav tm="97800">
                                          <p:val>
                                            <p:fltVal val="360"/>
                                          </p:val>
                                        </p:tav>
                                        <p:tav tm="98900">
                                          <p:val>
                                            <p:fltVal val="360"/>
                                          </p:val>
                                        </p:tav>
                                        <p:tav tm="100000">
                                          <p:val>
                                            <p:fltVal val="360"/>
                                          </p:val>
                                        </p:tav>
                                      </p:tavLst>
                                    </p:anim>
                                    <p:anim calcmode="lin" valueType="num">
                                      <p:cBhvr additive="sum">
                                        <p:cTn id="11" dur="2000" fill="hold"/>
                                        <p:tgtEl>
                                          <p:spTgt spid="29"/>
                                        </p:tgtEl>
                                        <p:attrNameLst>
                                          <p:attrName>3d.object.translation.y</p:attrName>
                                        </p:attrNameLst>
                                      </p:cBhvr>
                                      <p:tavLst>
                                        <p:tav tm="0">
                                          <p:val>
                                            <p:fltVal val="0"/>
                                          </p:val>
                                        </p:tav>
                                        <p:tav tm="1100">
                                          <p:val>
                                            <p:fltVal val="0"/>
                                          </p:val>
                                        </p:tav>
                                        <p:tav tm="2300">
                                          <p:val>
                                            <p:fltVal val="-10E-5"/>
                                          </p:val>
                                        </p:tav>
                                        <p:tav tm="3400">
                                          <p:val>
                                            <p:fltVal val="-0.0004"/>
                                          </p:val>
                                        </p:tav>
                                        <p:tav tm="4500">
                                          <p:val>
                                            <p:fltVal val="-0.0011"/>
                                          </p:val>
                                        </p:tav>
                                        <p:tav tm="5600">
                                          <p:val>
                                            <p:fltVal val="-0.0021"/>
                                          </p:val>
                                        </p:tav>
                                        <p:tav tm="6700">
                                          <p:val>
                                            <p:fltVal val="-0.0037"/>
                                          </p:val>
                                        </p:tav>
                                        <p:tav tm="7900">
                                          <p:val>
                                            <p:fltVal val="-0.0059"/>
                                          </p:val>
                                        </p:tav>
                                        <p:tav tm="9000">
                                          <p:val>
                                            <p:fltVal val="-0.0088"/>
                                          </p:val>
                                        </p:tav>
                                        <p:tav tm="10100">
                                          <p:val>
                                            <p:fltVal val="-0.0125"/>
                                          </p:val>
                                        </p:tav>
                                        <p:tav tm="11200">
                                          <p:val>
                                            <p:fltVal val="-0.0162"/>
                                          </p:val>
                                        </p:tav>
                                        <p:tav tm="12400">
                                          <p:val>
                                            <p:fltVal val="-0.0191"/>
                                          </p:val>
                                        </p:tav>
                                        <p:tav tm="13500">
                                          <p:val>
                                            <p:fltVal val="-0.0213"/>
                                          </p:val>
                                        </p:tav>
                                        <p:tav tm="14600">
                                          <p:val>
                                            <p:fltVal val="-0.0228"/>
                                          </p:val>
                                        </p:tav>
                                        <p:tav tm="15700">
                                          <p:val>
                                            <p:fltVal val="-0.0239"/>
                                          </p:val>
                                        </p:tav>
                                        <p:tav tm="16900">
                                          <p:val>
                                            <p:fltVal val="-0.0245"/>
                                          </p:val>
                                        </p:tav>
                                        <p:tav tm="18000">
                                          <p:val>
                                            <p:fltVal val="-0.0248"/>
                                          </p:val>
                                        </p:tav>
                                        <p:tav tm="19100">
                                          <p:val>
                                            <p:fltVal val="-0.0249"/>
                                          </p:val>
                                        </p:tav>
                                        <p:tav tm="20200">
                                          <p:val>
                                            <p:fltVal val="-0.0249"/>
                                          </p:val>
                                        </p:tav>
                                        <p:tav tm="21300">
                                          <p:val>
                                            <p:fltVal val="-0.0248"/>
                                          </p:val>
                                        </p:tav>
                                        <p:tav tm="22500">
                                          <p:val>
                                            <p:fltVal val="-0.0241"/>
                                          </p:val>
                                        </p:tav>
                                        <p:tav tm="23600">
                                          <p:val>
                                            <p:fltVal val="-0.022"/>
                                          </p:val>
                                        </p:tav>
                                        <p:tav tm="24700">
                                          <p:val>
                                            <p:fltVal val="-0.0179"/>
                                          </p:val>
                                        </p:tav>
                                        <p:tav tm="25800">
                                          <p:val>
                                            <p:fltVal val="-0.0113"/>
                                          </p:val>
                                        </p:tav>
                                        <p:tav tm="27000">
                                          <p:val>
                                            <p:fltVal val="-0.0013"/>
                                          </p:val>
                                        </p:tav>
                                        <p:tav tm="28100">
                                          <p:val>
                                            <p:fltVal val="0.0124"/>
                                          </p:val>
                                        </p:tav>
                                        <p:tav tm="29200">
                                          <p:val>
                                            <p:fltVal val="0.0309"/>
                                          </p:val>
                                        </p:tav>
                                        <p:tav tm="30300">
                                          <p:val>
                                            <p:fltVal val="0.0546"/>
                                          </p:val>
                                        </p:tav>
                                        <p:tav tm="31500">
                                          <p:val>
                                            <p:fltVal val="0.0842"/>
                                          </p:val>
                                        </p:tav>
                                        <p:tav tm="32600">
                                          <p:val>
                                            <p:fltVal val="0.1204"/>
                                          </p:val>
                                        </p:tav>
                                        <p:tav tm="33700">
                                          <p:val>
                                            <p:fltVal val="0.1634"/>
                                          </p:val>
                                        </p:tav>
                                        <p:tav tm="34800">
                                          <p:val>
                                            <p:fltVal val="0.2145"/>
                                          </p:val>
                                        </p:tav>
                                        <p:tav tm="36000">
                                          <p:val>
                                            <p:fltVal val="0.2711"/>
                                          </p:val>
                                        </p:tav>
                                        <p:tav tm="37100">
                                          <p:val>
                                            <p:fltVal val="0.3207"/>
                                          </p:val>
                                        </p:tav>
                                        <p:tav tm="38200">
                                          <p:val>
                                            <p:fltVal val="0.3625"/>
                                          </p:val>
                                        </p:tav>
                                        <p:tav tm="39300">
                                          <p:val>
                                            <p:fltVal val="0.3973"/>
                                          </p:val>
                                        </p:tav>
                                        <p:tav tm="40500">
                                          <p:val>
                                            <p:fltVal val="0.4256"/>
                                          </p:val>
                                        </p:tav>
                                        <p:tav tm="41600">
                                          <p:val>
                                            <p:fltVal val="0.448"/>
                                          </p:val>
                                        </p:tav>
                                        <p:tav tm="42700">
                                          <p:val>
                                            <p:fltVal val="0.4655"/>
                                          </p:val>
                                        </p:tav>
                                        <p:tav tm="43800">
                                          <p:val>
                                            <p:fltVal val="0.4786"/>
                                          </p:val>
                                        </p:tav>
                                        <p:tav tm="44900">
                                          <p:val>
                                            <p:fltVal val="0.4878"/>
                                          </p:val>
                                        </p:tav>
                                        <p:tav tm="46100">
                                          <p:val>
                                            <p:fltVal val="0.4939"/>
                                          </p:val>
                                        </p:tav>
                                        <p:tav tm="47200">
                                          <p:val>
                                            <p:fltVal val="0.4975"/>
                                          </p:val>
                                        </p:tav>
                                        <p:tav tm="48300">
                                          <p:val>
                                            <p:fltVal val="0.4993"/>
                                          </p:val>
                                        </p:tav>
                                        <p:tav tm="49400">
                                          <p:val>
                                            <p:fltVal val="0.4999"/>
                                          </p:val>
                                        </p:tav>
                                        <p:tav tm="50600">
                                          <p:val>
                                            <p:fltVal val="0.4999"/>
                                          </p:val>
                                        </p:tav>
                                        <p:tav tm="51700">
                                          <p:val>
                                            <p:fltVal val="0.4998"/>
                                          </p:val>
                                        </p:tav>
                                        <p:tav tm="52800">
                                          <p:val>
                                            <p:fltVal val="0.4988"/>
                                          </p:val>
                                        </p:tav>
                                        <p:tav tm="53900">
                                          <p:val>
                                            <p:fltVal val="0.4965"/>
                                          </p:val>
                                        </p:tav>
                                        <p:tav tm="55100">
                                          <p:val>
                                            <p:fltVal val="0.4921"/>
                                          </p:val>
                                        </p:tav>
                                        <p:tav tm="56200">
                                          <p:val>
                                            <p:fltVal val="0.485"/>
                                          </p:val>
                                        </p:tav>
                                        <p:tav tm="57300">
                                          <p:val>
                                            <p:fltVal val="0.4746"/>
                                          </p:val>
                                        </p:tav>
                                        <p:tav tm="58400">
                                          <p:val>
                                            <p:fltVal val="0.4603"/>
                                          </p:val>
                                        </p:tav>
                                        <p:tav tm="59500">
                                          <p:val>
                                            <p:fltVal val="0.4411"/>
                                          </p:val>
                                        </p:tav>
                                        <p:tav tm="60700">
                                          <p:val>
                                            <p:fltVal val="0.4169"/>
                                          </p:val>
                                        </p:tav>
                                        <p:tav tm="61800">
                                          <p:val>
                                            <p:fltVal val="0.3868"/>
                                          </p:val>
                                        </p:tav>
                                        <p:tav tm="62900">
                                          <p:val>
                                            <p:fltVal val="0.3499"/>
                                          </p:val>
                                        </p:tav>
                                        <p:tav tm="64000">
                                          <p:val>
                                            <p:fltVal val="0.306"/>
                                          </p:val>
                                        </p:tav>
                                        <p:tav tm="65200">
                                          <p:val>
                                            <p:fltVal val="0.2544"/>
                                          </p:val>
                                        </p:tav>
                                        <p:tav tm="66300">
                                          <p:val>
                                            <p:fltVal val="0.1981"/>
                                          </p:val>
                                        </p:tav>
                                        <p:tav tm="67400">
                                          <p:val>
                                            <p:fltVal val="0.1498"/>
                                          </p:val>
                                        </p:tav>
                                        <p:tav tm="68500">
                                          <p:val>
                                            <p:fltVal val="0.1087"/>
                                          </p:val>
                                        </p:tav>
                                        <p:tav tm="69700">
                                          <p:val>
                                            <p:fltVal val="0.0748"/>
                                          </p:val>
                                        </p:tav>
                                        <p:tav tm="70800">
                                          <p:val>
                                            <p:fltVal val="0.0473"/>
                                          </p:val>
                                        </p:tav>
                                        <p:tav tm="71900">
                                          <p:val>
                                            <p:fltVal val="0.0251"/>
                                          </p:val>
                                        </p:tav>
                                        <p:tav tm="73000">
                                          <p:val>
                                            <p:fltVal val="0.0082"/>
                                          </p:val>
                                        </p:tav>
                                        <p:tav tm="74200">
                                          <p:val>
                                            <p:fltVal val="-0.0044"/>
                                          </p:val>
                                        </p:tav>
                                        <p:tav tm="75300">
                                          <p:val>
                                            <p:fltVal val="-0.0134"/>
                                          </p:val>
                                        </p:tav>
                                        <p:tav tm="76400">
                                          <p:val>
                                            <p:fltVal val="-0.0192"/>
                                          </p:val>
                                        </p:tav>
                                        <p:tav tm="77500">
                                          <p:val>
                                            <p:fltVal val="-0.0227"/>
                                          </p:val>
                                        </p:tav>
                                        <p:tav tm="78600">
                                          <p:val>
                                            <p:fltVal val="-0.0244"/>
                                          </p:val>
                                        </p:tav>
                                        <p:tav tm="79800">
                                          <p:val>
                                            <p:fltVal val="-0.0249"/>
                                          </p:val>
                                        </p:tav>
                                        <p:tav tm="80900">
                                          <p:val>
                                            <p:fltVal val="-0.0249"/>
                                          </p:val>
                                        </p:tav>
                                        <p:tav tm="82000">
                                          <p:val>
                                            <p:fltVal val="-0.0244"/>
                                          </p:val>
                                        </p:tav>
                                        <p:tav tm="83100">
                                          <p:val>
                                            <p:fltVal val="-0.0219"/>
                                          </p:val>
                                        </p:tav>
                                        <p:tav tm="84300">
                                          <p:val>
                                            <p:fltVal val="-0.0156"/>
                                          </p:val>
                                        </p:tav>
                                        <p:tav tm="85400">
                                          <p:val>
                                            <p:fltVal val="-0.0039"/>
                                          </p:val>
                                        </p:tav>
                                        <p:tav tm="86500">
                                          <p:val>
                                            <p:fltVal val="0.0104"/>
                                          </p:val>
                                        </p:tav>
                                        <p:tav tm="87600">
                                          <p:val>
                                            <p:fltVal val="0.0192"/>
                                          </p:val>
                                        </p:tav>
                                        <p:tav tm="88800">
                                          <p:val>
                                            <p:fltVal val="0.0235"/>
                                          </p:val>
                                        </p:tav>
                                        <p:tav tm="89900">
                                          <p:val>
                                            <p:fltVal val="0.0248"/>
                                          </p:val>
                                        </p:tav>
                                        <p:tav tm="91000">
                                          <p:val>
                                            <p:fltVal val="0.0249"/>
                                          </p:val>
                                        </p:tav>
                                        <p:tav tm="92100">
                                          <p:val>
                                            <p:fltVal val="0.0247"/>
                                          </p:val>
                                        </p:tav>
                                        <p:tav tm="93300">
                                          <p:val>
                                            <p:fltVal val="0.0234"/>
                                          </p:val>
                                        </p:tav>
                                        <p:tav tm="94400">
                                          <p:val>
                                            <p:fltVal val="0.0202"/>
                                          </p:val>
                                        </p:tav>
                                        <p:tav tm="95500">
                                          <p:val>
                                            <p:fltVal val="0.0143"/>
                                          </p:val>
                                        </p:tav>
                                        <p:tav tm="96600">
                                          <p:val>
                                            <p:fltVal val="0.0071"/>
                                          </p:val>
                                        </p:tav>
                                        <p:tav tm="97800">
                                          <p:val>
                                            <p:fltVal val="0.0027"/>
                                          </p:val>
                                        </p:tav>
                                        <p:tav tm="98900">
                                          <p:val>
                                            <p:fltVal val="0.0007"/>
                                          </p:val>
                                        </p:tav>
                                        <p:tav tm="100000">
                                          <p:val>
                                            <p:fltVal val="0"/>
                                          </p:val>
                                        </p:tav>
                                      </p:tavLst>
                                    </p:anim>
                                    <p:anim calcmode="lin" valueType="num">
                                      <p:cBhvr additive="mult">
                                        <p:cTn id="12" dur="2000" fill="hold"/>
                                        <p:tgtEl>
                                          <p:spTgt spid="29"/>
                                        </p:tgtEl>
                                        <p:attrNameLst>
                                          <p:attrName>3d.object.scale.x</p:attrName>
                                        </p:attrNameLst>
                                      </p:cBhvr>
                                      <p:tavLst>
                                        <p:tav tm="0">
                                          <p:val>
                                            <p:fltVal val="1"/>
                                          </p:val>
                                        </p:tav>
                                        <p:tav tm="1100">
                                          <p:val>
                                            <p:fltVal val="1"/>
                                          </p:val>
                                        </p:tav>
                                        <p:tav tm="2300">
                                          <p:val>
                                            <p:fltVal val="1.0002"/>
                                          </p:val>
                                        </p:tav>
                                        <p:tav tm="3400">
                                          <p:val>
                                            <p:fltVal val="1.0009"/>
                                          </p:val>
                                        </p:tav>
                                        <p:tav tm="4500">
                                          <p:val>
                                            <p:fltVal val="1.0023"/>
                                          </p:val>
                                        </p:tav>
                                        <p:tav tm="5600">
                                          <p:val>
                                            <p:fltVal val="1.0046"/>
                                          </p:val>
                                        </p:tav>
                                        <p:tav tm="6700">
                                          <p:val>
                                            <p:fltVal val="1.008"/>
                                          </p:val>
                                        </p:tav>
                                        <p:tav tm="7900">
                                          <p:val>
                                            <p:fltVal val="1.0127"/>
                                          </p:val>
                                        </p:tav>
                                        <p:tav tm="9000">
                                          <p:val>
                                            <p:fltVal val="1.019"/>
                                          </p:val>
                                        </p:tav>
                                        <p:tav tm="10100">
                                          <p:val>
                                            <p:fltVal val="1.0271"/>
                                          </p:val>
                                        </p:tav>
                                        <p:tav tm="11200">
                                          <p:val>
                                            <p:fltVal val="1.0351"/>
                                          </p:val>
                                        </p:tav>
                                        <p:tav tm="12400">
                                          <p:val>
                                            <p:fltVal val="1.0414"/>
                                          </p:val>
                                        </p:tav>
                                        <p:tav tm="13500">
                                          <p:val>
                                            <p:fltVal val="1.046"/>
                                          </p:val>
                                        </p:tav>
                                        <p:tav tm="14600">
                                          <p:val>
                                            <p:fltVal val="1.0494"/>
                                          </p:val>
                                        </p:tav>
                                        <p:tav tm="15700">
                                          <p:val>
                                            <p:fltVal val="1.0516"/>
                                          </p:val>
                                        </p:tav>
                                        <p:tav tm="16900">
                                          <p:val>
                                            <p:fltVal val="1.053"/>
                                          </p:val>
                                        </p:tav>
                                        <p:tav tm="18000">
                                          <p:val>
                                            <p:fltVal val="1.0537"/>
                                          </p:val>
                                        </p:tav>
                                        <p:tav tm="19100">
                                          <p:val>
                                            <p:fltVal val="1.0539"/>
                                          </p:val>
                                        </p:tav>
                                        <p:tav tm="20200">
                                          <p:val>
                                            <p:fltVal val="1.054"/>
                                          </p:val>
                                        </p:tav>
                                        <p:tav tm="21300">
                                          <p:val>
                                            <p:fltVal val="1.0536"/>
                                          </p:val>
                                        </p:tav>
                                        <p:tav tm="22500">
                                          <p:val>
                                            <p:fltVal val="1.0515"/>
                                          </p:val>
                                        </p:tav>
                                        <p:tav tm="23600">
                                          <p:val>
                                            <p:fltVal val="1.0457"/>
                                          </p:val>
                                        </p:tav>
                                        <p:tav tm="24700">
                                          <p:val>
                                            <p:fltVal val="1.0344"/>
                                          </p:val>
                                        </p:tav>
                                        <p:tav tm="25800">
                                          <p:val>
                                            <p:fltVal val="1.0183"/>
                                          </p:val>
                                        </p:tav>
                                        <p:tav tm="27000">
                                          <p:val>
                                            <p:fltVal val="1.0076"/>
                                          </p:val>
                                        </p:tav>
                                        <p:tav tm="28100">
                                          <p:val>
                                            <p:fltVal val="1.0021"/>
                                          </p:val>
                                        </p:tav>
                                        <p:tav tm="29200">
                                          <p:val>
                                            <p:fltVal val="1.0002"/>
                                          </p:val>
                                        </p:tav>
                                        <p:tav tm="30300">
                                          <p:val>
                                            <p:fltVal val="1"/>
                                          </p:val>
                                        </p:tav>
                                        <p:tav tm="31500">
                                          <p:val>
                                            <p:fltVal val="1"/>
                                          </p:val>
                                        </p:tav>
                                        <p:tav tm="32600">
                                          <p:val>
                                            <p:fltVal val="1"/>
                                          </p:val>
                                        </p:tav>
                                        <p:tav tm="33700">
                                          <p:val>
                                            <p:fltVal val="1"/>
                                          </p:val>
                                        </p:tav>
                                        <p:tav tm="34800">
                                          <p:val>
                                            <p:fltVal val="1"/>
                                          </p:val>
                                        </p:tav>
                                        <p:tav tm="36000">
                                          <p:val>
                                            <p:fltVal val="1"/>
                                          </p:val>
                                        </p:tav>
                                        <p:tav tm="37100">
                                          <p:val>
                                            <p:fltVal val="1"/>
                                          </p:val>
                                        </p:tav>
                                        <p:tav tm="38200">
                                          <p:val>
                                            <p:fltVal val="1"/>
                                          </p:val>
                                        </p:tav>
                                        <p:tav tm="39300">
                                          <p:val>
                                            <p:fltVal val="1"/>
                                          </p:val>
                                        </p:tav>
                                        <p:tav tm="40500">
                                          <p:val>
                                            <p:fltVal val="1"/>
                                          </p:val>
                                        </p:tav>
                                        <p:tav tm="41600">
                                          <p:val>
                                            <p:fltVal val="1"/>
                                          </p:val>
                                        </p:tav>
                                        <p:tav tm="42700">
                                          <p:val>
                                            <p:fltVal val="1"/>
                                          </p:val>
                                        </p:tav>
                                        <p:tav tm="43800">
                                          <p:val>
                                            <p:fltVal val="1"/>
                                          </p:val>
                                        </p:tav>
                                        <p:tav tm="44900">
                                          <p:val>
                                            <p:fltVal val="1"/>
                                          </p:val>
                                        </p:tav>
                                        <p:tav tm="46100">
                                          <p:val>
                                            <p:fltVal val="1"/>
                                          </p:val>
                                        </p:tav>
                                        <p:tav tm="47200">
                                          <p:val>
                                            <p:fltVal val="1"/>
                                          </p:val>
                                        </p:tav>
                                        <p:tav tm="48300">
                                          <p:val>
                                            <p:fltVal val="1"/>
                                          </p:val>
                                        </p:tav>
                                        <p:tav tm="49400">
                                          <p:val>
                                            <p:fltVal val="1"/>
                                          </p:val>
                                        </p:tav>
                                        <p:tav tm="50600">
                                          <p:val>
                                            <p:fltVal val="1"/>
                                          </p:val>
                                        </p:tav>
                                        <p:tav tm="51700">
                                          <p:val>
                                            <p:fltVal val="1"/>
                                          </p:val>
                                        </p:tav>
                                        <p:tav tm="52800">
                                          <p:val>
                                            <p:fltVal val="1"/>
                                          </p:val>
                                        </p:tav>
                                        <p:tav tm="53900">
                                          <p:val>
                                            <p:fltVal val="1"/>
                                          </p:val>
                                        </p:tav>
                                        <p:tav tm="55100">
                                          <p:val>
                                            <p:fltVal val="1"/>
                                          </p:val>
                                        </p:tav>
                                        <p:tav tm="56200">
                                          <p:val>
                                            <p:fltVal val="1"/>
                                          </p:val>
                                        </p:tav>
                                        <p:tav tm="57300">
                                          <p:val>
                                            <p:fltVal val="1"/>
                                          </p:val>
                                        </p:tav>
                                        <p:tav tm="58400">
                                          <p:val>
                                            <p:fltVal val="1"/>
                                          </p:val>
                                        </p:tav>
                                        <p:tav tm="59500">
                                          <p:val>
                                            <p:fltVal val="1"/>
                                          </p:val>
                                        </p:tav>
                                        <p:tav tm="60700">
                                          <p:val>
                                            <p:fltVal val="1"/>
                                          </p:val>
                                        </p:tav>
                                        <p:tav tm="61800">
                                          <p:val>
                                            <p:fltVal val="1"/>
                                          </p:val>
                                        </p:tav>
                                        <p:tav tm="62900">
                                          <p:val>
                                            <p:fltVal val="1"/>
                                          </p:val>
                                        </p:tav>
                                        <p:tav tm="64000">
                                          <p:val>
                                            <p:fltVal val="1"/>
                                          </p:val>
                                        </p:tav>
                                        <p:tav tm="65200">
                                          <p:val>
                                            <p:fltVal val="1"/>
                                          </p:val>
                                        </p:tav>
                                        <p:tav tm="66300">
                                          <p:val>
                                            <p:fltVal val="1"/>
                                          </p:val>
                                        </p:tav>
                                        <p:tav tm="67400">
                                          <p:val>
                                            <p:fltVal val="1"/>
                                          </p:val>
                                        </p:tav>
                                        <p:tav tm="68500">
                                          <p:val>
                                            <p:fltVal val="1.0006"/>
                                          </p:val>
                                        </p:tav>
                                        <p:tav tm="69700">
                                          <p:val>
                                            <p:fltVal val="1.0024"/>
                                          </p:val>
                                        </p:tav>
                                        <p:tav tm="70800">
                                          <p:val>
                                            <p:fltVal val="1.006"/>
                                          </p:val>
                                        </p:tav>
                                        <p:tav tm="71900">
                                          <p:val>
                                            <p:fltVal val="1.0121"/>
                                          </p:val>
                                        </p:tav>
                                        <p:tav tm="73000">
                                          <p:val>
                                            <p:fltVal val="1.0213"/>
                                          </p:val>
                                        </p:tav>
                                        <p:tav tm="74200">
                                          <p:val>
                                            <p:fltVal val="1.0331"/>
                                          </p:val>
                                        </p:tav>
                                        <p:tav tm="75300">
                                          <p:val>
                                            <p:fltVal val="1.0422"/>
                                          </p:val>
                                        </p:tav>
                                        <p:tav tm="76400">
                                          <p:val>
                                            <p:fltVal val="1.0482"/>
                                          </p:val>
                                        </p:tav>
                                        <p:tav tm="77500">
                                          <p:val>
                                            <p:fltVal val="1.0516"/>
                                          </p:val>
                                        </p:tav>
                                        <p:tav tm="78600">
                                          <p:val>
                                            <p:fltVal val="1.0534"/>
                                          </p:val>
                                        </p:tav>
                                        <p:tav tm="79800">
                                          <p:val>
                                            <p:fltVal val="1.0539"/>
                                          </p:val>
                                        </p:tav>
                                        <p:tav tm="80900">
                                          <p:val>
                                            <p:fltVal val="1.0539"/>
                                          </p:val>
                                        </p:tav>
                                        <p:tav tm="82000">
                                          <p:val>
                                            <p:fltVal val="1.0534"/>
                                          </p:val>
                                        </p:tav>
                                        <p:tav tm="83100">
                                          <p:val>
                                            <p:fltVal val="1.0506"/>
                                          </p:val>
                                        </p:tav>
                                        <p:tav tm="84300">
                                          <p:val>
                                            <p:fltVal val="1.0439"/>
                                          </p:val>
                                        </p:tav>
                                        <p:tav tm="85400">
                                          <p:val>
                                            <p:fltVal val="1.0312"/>
                                          </p:val>
                                        </p:tav>
                                        <p:tav tm="86500">
                                          <p:val>
                                            <p:fltVal val="1.0156"/>
                                          </p:val>
                                        </p:tav>
                                        <p:tav tm="87600">
                                          <p:val>
                                            <p:fltVal val="1.0061"/>
                                          </p:val>
                                        </p:tav>
                                        <p:tav tm="88800">
                                          <p:val>
                                            <p:fltVal val="1.0015"/>
                                          </p:val>
                                        </p:tav>
                                        <p:tav tm="89900">
                                          <p:val>
                                            <p:fltVal val="1.0001"/>
                                          </p:val>
                                        </p:tav>
                                        <p:tav tm="91000">
                                          <p:val>
                                            <p:fltVal val="1"/>
                                          </p:val>
                                        </p:tav>
                                        <p:tav tm="92100">
                                          <p:val>
                                            <p:fltVal val="1"/>
                                          </p:val>
                                        </p:tav>
                                        <p:tav tm="93300">
                                          <p:val>
                                            <p:fltVal val="1"/>
                                          </p:val>
                                        </p:tav>
                                        <p:tav tm="94400">
                                          <p:val>
                                            <p:fltVal val="1"/>
                                          </p:val>
                                        </p:tav>
                                        <p:tav tm="95500">
                                          <p:val>
                                            <p:fltVal val="1"/>
                                          </p:val>
                                        </p:tav>
                                        <p:tav tm="96600">
                                          <p:val>
                                            <p:fltVal val="1"/>
                                          </p:val>
                                        </p:tav>
                                        <p:tav tm="97800">
                                          <p:val>
                                            <p:fltVal val="1"/>
                                          </p:val>
                                        </p:tav>
                                        <p:tav tm="98900">
                                          <p:val>
                                            <p:fltVal val="1"/>
                                          </p:val>
                                        </p:tav>
                                        <p:tav tm="100000">
                                          <p:val>
                                            <p:fltVal val="1"/>
                                          </p:val>
                                        </p:tav>
                                      </p:tavLst>
                                    </p:anim>
                                    <p:anim calcmode="lin" valueType="num">
                                      <p:cBhvr additive="mult">
                                        <p:cTn id="13" dur="2000" fill="hold"/>
                                        <p:tgtEl>
                                          <p:spTgt spid="29"/>
                                        </p:tgtEl>
                                        <p:attrNameLst>
                                          <p:attrName>3d.object.scale.y</p:attrName>
                                        </p:attrNameLst>
                                      </p:cBhvr>
                                      <p:tavLst>
                                        <p:tav tm="0">
                                          <p:val>
                                            <p:fltVal val="1"/>
                                          </p:val>
                                        </p:tav>
                                        <p:tav tm="1100">
                                          <p:val>
                                            <p:fltVal val="0.9999"/>
                                          </p:val>
                                        </p:tav>
                                        <p:tav tm="2300">
                                          <p:val>
                                            <p:fltVal val="0.9994"/>
                                          </p:val>
                                        </p:tav>
                                        <p:tav tm="3400">
                                          <p:val>
                                            <p:fltVal val="0.9981"/>
                                          </p:val>
                                        </p:tav>
                                        <p:tav tm="4500">
                                          <p:val>
                                            <p:fltVal val="0.9955"/>
                                          </p:val>
                                        </p:tav>
                                        <p:tav tm="5600">
                                          <p:val>
                                            <p:fltVal val="0.9913"/>
                                          </p:val>
                                        </p:tav>
                                        <p:tav tm="6700">
                                          <p:val>
                                            <p:fltVal val="0.985"/>
                                          </p:val>
                                        </p:tav>
                                        <p:tav tm="7900">
                                          <p:val>
                                            <p:fltVal val="0.9763"/>
                                          </p:val>
                                        </p:tav>
                                        <p:tav tm="9000">
                                          <p:val>
                                            <p:fltVal val="0.9646"/>
                                          </p:val>
                                        </p:tav>
                                        <p:tav tm="10100">
                                          <p:val>
                                            <p:fltVal val="0.9497"/>
                                          </p:val>
                                        </p:tav>
                                        <p:tav tm="11200">
                                          <p:val>
                                            <p:fltVal val="0.9348"/>
                                          </p:val>
                                        </p:tav>
                                        <p:tav tm="12400">
                                          <p:val>
                                            <p:fltVal val="0.9232"/>
                                          </p:val>
                                        </p:tav>
                                        <p:tav tm="13500">
                                          <p:val>
                                            <p:fltVal val="0.9146"/>
                                          </p:val>
                                        </p:tav>
                                        <p:tav tm="14600">
                                          <p:val>
                                            <p:fltVal val="0.9084"/>
                                          </p:val>
                                        </p:tav>
                                        <p:tav tm="15700">
                                          <p:val>
                                            <p:fltVal val="0.9042"/>
                                          </p:val>
                                        </p:tav>
                                        <p:tav tm="16900">
                                          <p:val>
                                            <p:fltVal val="0.9017"/>
                                          </p:val>
                                        </p:tav>
                                        <p:tav tm="18000">
                                          <p:val>
                                            <p:fltVal val="0.9005"/>
                                          </p:val>
                                        </p:tav>
                                        <p:tav tm="19100">
                                          <p:val>
                                            <p:fltVal val="0.9"/>
                                          </p:val>
                                        </p:tav>
                                        <p:tav tm="20200">
                                          <p:val>
                                            <p:fltVal val="0.8999"/>
                                          </p:val>
                                        </p:tav>
                                        <p:tav tm="21300">
                                          <p:val>
                                            <p:fltVal val="0.9006"/>
                                          </p:val>
                                        </p:tav>
                                        <p:tav tm="22500">
                                          <p:val>
                                            <p:fltVal val="0.9046"/>
                                          </p:val>
                                        </p:tav>
                                        <p:tav tm="23600">
                                          <p:val>
                                            <p:fltVal val="0.9153"/>
                                          </p:val>
                                        </p:tav>
                                        <p:tav tm="24700">
                                          <p:val>
                                            <p:fltVal val="0.9362"/>
                                          </p:val>
                                        </p:tav>
                                        <p:tav tm="25800">
                                          <p:val>
                                            <p:fltVal val="0.9659"/>
                                          </p:val>
                                        </p:tav>
                                        <p:tav tm="27000">
                                          <p:val>
                                            <p:fltVal val="0.9858"/>
                                          </p:val>
                                        </p:tav>
                                        <p:tav tm="28100">
                                          <p:val>
                                            <p:fltVal val="0.9959"/>
                                          </p:val>
                                        </p:tav>
                                        <p:tav tm="29200">
                                          <p:val>
                                            <p:fltVal val="0.9995"/>
                                          </p:val>
                                        </p:tav>
                                        <p:tav tm="30300">
                                          <p:val>
                                            <p:fltVal val="1"/>
                                          </p:val>
                                        </p:tav>
                                        <p:tav tm="31500">
                                          <p:val>
                                            <p:fltVal val="1"/>
                                          </p:val>
                                        </p:tav>
                                        <p:tav tm="32600">
                                          <p:val>
                                            <p:fltVal val="1"/>
                                          </p:val>
                                        </p:tav>
                                        <p:tav tm="33700">
                                          <p:val>
                                            <p:fltVal val="1"/>
                                          </p:val>
                                        </p:tav>
                                        <p:tav tm="34800">
                                          <p:val>
                                            <p:fltVal val="1"/>
                                          </p:val>
                                        </p:tav>
                                        <p:tav tm="36000">
                                          <p:val>
                                            <p:fltVal val="1"/>
                                          </p:val>
                                        </p:tav>
                                        <p:tav tm="37100">
                                          <p:val>
                                            <p:fltVal val="1"/>
                                          </p:val>
                                        </p:tav>
                                        <p:tav tm="38200">
                                          <p:val>
                                            <p:fltVal val="1"/>
                                          </p:val>
                                        </p:tav>
                                        <p:tav tm="39300">
                                          <p:val>
                                            <p:fltVal val="1"/>
                                          </p:val>
                                        </p:tav>
                                        <p:tav tm="40500">
                                          <p:val>
                                            <p:fltVal val="1"/>
                                          </p:val>
                                        </p:tav>
                                        <p:tav tm="41600">
                                          <p:val>
                                            <p:fltVal val="1"/>
                                          </p:val>
                                        </p:tav>
                                        <p:tav tm="42700">
                                          <p:val>
                                            <p:fltVal val="1"/>
                                          </p:val>
                                        </p:tav>
                                        <p:tav tm="43800">
                                          <p:val>
                                            <p:fltVal val="1"/>
                                          </p:val>
                                        </p:tav>
                                        <p:tav tm="44900">
                                          <p:val>
                                            <p:fltVal val="1"/>
                                          </p:val>
                                        </p:tav>
                                        <p:tav tm="46100">
                                          <p:val>
                                            <p:fltVal val="1"/>
                                          </p:val>
                                        </p:tav>
                                        <p:tav tm="47200">
                                          <p:val>
                                            <p:fltVal val="1"/>
                                          </p:val>
                                        </p:tav>
                                        <p:tav tm="48300">
                                          <p:val>
                                            <p:fltVal val="1"/>
                                          </p:val>
                                        </p:tav>
                                        <p:tav tm="49400">
                                          <p:val>
                                            <p:fltVal val="1"/>
                                          </p:val>
                                        </p:tav>
                                        <p:tav tm="50600">
                                          <p:val>
                                            <p:fltVal val="1"/>
                                          </p:val>
                                        </p:tav>
                                        <p:tav tm="51700">
                                          <p:val>
                                            <p:fltVal val="1"/>
                                          </p:val>
                                        </p:tav>
                                        <p:tav tm="52800">
                                          <p:val>
                                            <p:fltVal val="1"/>
                                          </p:val>
                                        </p:tav>
                                        <p:tav tm="53900">
                                          <p:val>
                                            <p:fltVal val="1"/>
                                          </p:val>
                                        </p:tav>
                                        <p:tav tm="55100">
                                          <p:val>
                                            <p:fltVal val="1"/>
                                          </p:val>
                                        </p:tav>
                                        <p:tav tm="56200">
                                          <p:val>
                                            <p:fltVal val="1"/>
                                          </p:val>
                                        </p:tav>
                                        <p:tav tm="57300">
                                          <p:val>
                                            <p:fltVal val="1"/>
                                          </p:val>
                                        </p:tav>
                                        <p:tav tm="58400">
                                          <p:val>
                                            <p:fltVal val="1"/>
                                          </p:val>
                                        </p:tav>
                                        <p:tav tm="59500">
                                          <p:val>
                                            <p:fltVal val="1"/>
                                          </p:val>
                                        </p:tav>
                                        <p:tav tm="60700">
                                          <p:val>
                                            <p:fltVal val="1"/>
                                          </p:val>
                                        </p:tav>
                                        <p:tav tm="61800">
                                          <p:val>
                                            <p:fltVal val="1"/>
                                          </p:val>
                                        </p:tav>
                                        <p:tav tm="62900">
                                          <p:val>
                                            <p:fltVal val="1"/>
                                          </p:val>
                                        </p:tav>
                                        <p:tav tm="64000">
                                          <p:val>
                                            <p:fltVal val="1"/>
                                          </p:val>
                                        </p:tav>
                                        <p:tav tm="65200">
                                          <p:val>
                                            <p:fltVal val="1"/>
                                          </p:val>
                                        </p:tav>
                                        <p:tav tm="66300">
                                          <p:val>
                                            <p:fltVal val="1"/>
                                          </p:val>
                                        </p:tav>
                                        <p:tav tm="67400">
                                          <p:val>
                                            <p:fltVal val="0.9998"/>
                                          </p:val>
                                        </p:tav>
                                        <p:tav tm="68500">
                                          <p:val>
                                            <p:fltVal val="0.9987"/>
                                          </p:val>
                                        </p:tav>
                                        <p:tav tm="69700">
                                          <p:val>
                                            <p:fltVal val="0.9955"/>
                                          </p:val>
                                        </p:tav>
                                        <p:tav tm="70800">
                                          <p:val>
                                            <p:fltVal val="0.9888"/>
                                          </p:val>
                                        </p:tav>
                                        <p:tav tm="71900">
                                          <p:val>
                                            <p:fltVal val="0.9775"/>
                                          </p:val>
                                        </p:tav>
                                        <p:tav tm="73000">
                                          <p:val>
                                            <p:fltVal val="0.9605"/>
                                          </p:val>
                                        </p:tav>
                                        <p:tav tm="74200">
                                          <p:val>
                                            <p:fltVal val="0.9385"/>
                                          </p:val>
                                        </p:tav>
                                        <p:tav tm="75300">
                                          <p:val>
                                            <p:fltVal val="0.9217"/>
                                          </p:val>
                                        </p:tav>
                                        <p:tav tm="76400">
                                          <p:val>
                                            <p:fltVal val="0.9107"/>
                                          </p:val>
                                        </p:tav>
                                        <p:tav tm="77500">
                                          <p:val>
                                            <p:fltVal val="0.9042"/>
                                          </p:val>
                                        </p:tav>
                                        <p:tav tm="78600">
                                          <p:val>
                                            <p:fltVal val="0.901"/>
                                          </p:val>
                                        </p:tav>
                                        <p:tav tm="79800">
                                          <p:val>
                                            <p:fltVal val="0.9"/>
                                          </p:val>
                                        </p:tav>
                                        <p:tav tm="80900">
                                          <p:val>
                                            <p:fltVal val="0.9"/>
                                          </p:val>
                                        </p:tav>
                                        <p:tav tm="82000">
                                          <p:val>
                                            <p:fltVal val="0.901"/>
                                          </p:val>
                                        </p:tav>
                                        <p:tav tm="83100">
                                          <p:val>
                                            <p:fltVal val="0.9061"/>
                                          </p:val>
                                        </p:tav>
                                        <p:tav tm="84300">
                                          <p:val>
                                            <p:fltVal val="0.9186"/>
                                          </p:val>
                                        </p:tav>
                                        <p:tav tm="85400">
                                          <p:val>
                                            <p:fltVal val="0.942"/>
                                          </p:val>
                                        </p:tav>
                                        <p:tav tm="86500">
                                          <p:val>
                                            <p:fltVal val="0.9709"/>
                                          </p:val>
                                        </p:tav>
                                        <p:tav tm="87600">
                                          <p:val>
                                            <p:fltVal val="0.9885"/>
                                          </p:val>
                                        </p:tav>
                                        <p:tav tm="88800">
                                          <p:val>
                                            <p:fltVal val="0.997"/>
                                          </p:val>
                                        </p:tav>
                                        <p:tav tm="89900">
                                          <p:val>
                                            <p:fltVal val="0.9997"/>
                                          </p:val>
                                        </p:tav>
                                        <p:tav tm="91000">
                                          <p:val>
                                            <p:fltVal val="1"/>
                                          </p:val>
                                        </p:tav>
                                        <p:tav tm="92100">
                                          <p:val>
                                            <p:fltVal val="1"/>
                                          </p:val>
                                        </p:tav>
                                        <p:tav tm="93300">
                                          <p:val>
                                            <p:fltVal val="1"/>
                                          </p:val>
                                        </p:tav>
                                        <p:tav tm="94400">
                                          <p:val>
                                            <p:fltVal val="1"/>
                                          </p:val>
                                        </p:tav>
                                        <p:tav tm="95500">
                                          <p:val>
                                            <p:fltVal val="1"/>
                                          </p:val>
                                        </p:tav>
                                        <p:tav tm="96600">
                                          <p:val>
                                            <p:fltVal val="1"/>
                                          </p:val>
                                        </p:tav>
                                        <p:tav tm="97800">
                                          <p:val>
                                            <p:fltVal val="1"/>
                                          </p:val>
                                        </p:tav>
                                        <p:tav tm="98900">
                                          <p:val>
                                            <p:fltVal val="1"/>
                                          </p:val>
                                        </p:tav>
                                        <p:tav tm="100000">
                                          <p:val>
                                            <p:fltVal val="1"/>
                                          </p:val>
                                        </p:tav>
                                      </p:tavLst>
                                    </p:anim>
                                    <p:anim calcmode="lin" valueType="num">
                                      <p:cBhvr additive="mult">
                                        <p:cTn id="14" dur="2000" fill="hold"/>
                                        <p:tgtEl>
                                          <p:spTgt spid="29"/>
                                        </p:tgtEl>
                                        <p:attrNameLst>
                                          <p:attrName>3d.object.scale.z</p:attrName>
                                        </p:attrNameLst>
                                      </p:cBhvr>
                                      <p:tavLst>
                                        <p:tav tm="0">
                                          <p:val>
                                            <p:fltVal val="1"/>
                                          </p:val>
                                        </p:tav>
                                        <p:tav tm="1100">
                                          <p:val>
                                            <p:fltVal val="1"/>
                                          </p:val>
                                        </p:tav>
                                        <p:tav tm="2300">
                                          <p:val>
                                            <p:fltVal val="1.0002"/>
                                          </p:val>
                                        </p:tav>
                                        <p:tav tm="3400">
                                          <p:val>
                                            <p:fltVal val="1.0009"/>
                                          </p:val>
                                        </p:tav>
                                        <p:tav tm="4500">
                                          <p:val>
                                            <p:fltVal val="1.0023"/>
                                          </p:val>
                                        </p:tav>
                                        <p:tav tm="5600">
                                          <p:val>
                                            <p:fltVal val="1.0046"/>
                                          </p:val>
                                        </p:tav>
                                        <p:tav tm="6700">
                                          <p:val>
                                            <p:fltVal val="1.008"/>
                                          </p:val>
                                        </p:tav>
                                        <p:tav tm="7900">
                                          <p:val>
                                            <p:fltVal val="1.0127"/>
                                          </p:val>
                                        </p:tav>
                                        <p:tav tm="9000">
                                          <p:val>
                                            <p:fltVal val="1.019"/>
                                          </p:val>
                                        </p:tav>
                                        <p:tav tm="10100">
                                          <p:val>
                                            <p:fltVal val="1.0271"/>
                                          </p:val>
                                        </p:tav>
                                        <p:tav tm="11200">
                                          <p:val>
                                            <p:fltVal val="1.0351"/>
                                          </p:val>
                                        </p:tav>
                                        <p:tav tm="12400">
                                          <p:val>
                                            <p:fltVal val="1.0414"/>
                                          </p:val>
                                        </p:tav>
                                        <p:tav tm="13500">
                                          <p:val>
                                            <p:fltVal val="1.046"/>
                                          </p:val>
                                        </p:tav>
                                        <p:tav tm="14600">
                                          <p:val>
                                            <p:fltVal val="1.0494"/>
                                          </p:val>
                                        </p:tav>
                                        <p:tav tm="15700">
                                          <p:val>
                                            <p:fltVal val="1.0516"/>
                                          </p:val>
                                        </p:tav>
                                        <p:tav tm="16900">
                                          <p:val>
                                            <p:fltVal val="1.053"/>
                                          </p:val>
                                        </p:tav>
                                        <p:tav tm="18000">
                                          <p:val>
                                            <p:fltVal val="1.0537"/>
                                          </p:val>
                                        </p:tav>
                                        <p:tav tm="19100">
                                          <p:val>
                                            <p:fltVal val="1.0539"/>
                                          </p:val>
                                        </p:tav>
                                        <p:tav tm="20200">
                                          <p:val>
                                            <p:fltVal val="1.054"/>
                                          </p:val>
                                        </p:tav>
                                        <p:tav tm="21300">
                                          <p:val>
                                            <p:fltVal val="1.0536"/>
                                          </p:val>
                                        </p:tav>
                                        <p:tav tm="22500">
                                          <p:val>
                                            <p:fltVal val="1.0515"/>
                                          </p:val>
                                        </p:tav>
                                        <p:tav tm="23600">
                                          <p:val>
                                            <p:fltVal val="1.0457"/>
                                          </p:val>
                                        </p:tav>
                                        <p:tav tm="24700">
                                          <p:val>
                                            <p:fltVal val="1.0344"/>
                                          </p:val>
                                        </p:tav>
                                        <p:tav tm="25800">
                                          <p:val>
                                            <p:fltVal val="1.0183"/>
                                          </p:val>
                                        </p:tav>
                                        <p:tav tm="27000">
                                          <p:val>
                                            <p:fltVal val="1.0076"/>
                                          </p:val>
                                        </p:tav>
                                        <p:tav tm="28100">
                                          <p:val>
                                            <p:fltVal val="1.0021"/>
                                          </p:val>
                                        </p:tav>
                                        <p:tav tm="29200">
                                          <p:val>
                                            <p:fltVal val="1.0002"/>
                                          </p:val>
                                        </p:tav>
                                        <p:tav tm="30300">
                                          <p:val>
                                            <p:fltVal val="1"/>
                                          </p:val>
                                        </p:tav>
                                        <p:tav tm="31500">
                                          <p:val>
                                            <p:fltVal val="1"/>
                                          </p:val>
                                        </p:tav>
                                        <p:tav tm="32600">
                                          <p:val>
                                            <p:fltVal val="1"/>
                                          </p:val>
                                        </p:tav>
                                        <p:tav tm="33700">
                                          <p:val>
                                            <p:fltVal val="1"/>
                                          </p:val>
                                        </p:tav>
                                        <p:tav tm="34800">
                                          <p:val>
                                            <p:fltVal val="1"/>
                                          </p:val>
                                        </p:tav>
                                        <p:tav tm="36000">
                                          <p:val>
                                            <p:fltVal val="1"/>
                                          </p:val>
                                        </p:tav>
                                        <p:tav tm="37100">
                                          <p:val>
                                            <p:fltVal val="1"/>
                                          </p:val>
                                        </p:tav>
                                        <p:tav tm="38200">
                                          <p:val>
                                            <p:fltVal val="1"/>
                                          </p:val>
                                        </p:tav>
                                        <p:tav tm="39300">
                                          <p:val>
                                            <p:fltVal val="1"/>
                                          </p:val>
                                        </p:tav>
                                        <p:tav tm="40500">
                                          <p:val>
                                            <p:fltVal val="1"/>
                                          </p:val>
                                        </p:tav>
                                        <p:tav tm="41600">
                                          <p:val>
                                            <p:fltVal val="1"/>
                                          </p:val>
                                        </p:tav>
                                        <p:tav tm="42700">
                                          <p:val>
                                            <p:fltVal val="1"/>
                                          </p:val>
                                        </p:tav>
                                        <p:tav tm="43800">
                                          <p:val>
                                            <p:fltVal val="1"/>
                                          </p:val>
                                        </p:tav>
                                        <p:tav tm="44900">
                                          <p:val>
                                            <p:fltVal val="1"/>
                                          </p:val>
                                        </p:tav>
                                        <p:tav tm="46100">
                                          <p:val>
                                            <p:fltVal val="1"/>
                                          </p:val>
                                        </p:tav>
                                        <p:tav tm="47200">
                                          <p:val>
                                            <p:fltVal val="1"/>
                                          </p:val>
                                        </p:tav>
                                        <p:tav tm="48300">
                                          <p:val>
                                            <p:fltVal val="1"/>
                                          </p:val>
                                        </p:tav>
                                        <p:tav tm="49400">
                                          <p:val>
                                            <p:fltVal val="1"/>
                                          </p:val>
                                        </p:tav>
                                        <p:tav tm="50600">
                                          <p:val>
                                            <p:fltVal val="1"/>
                                          </p:val>
                                        </p:tav>
                                        <p:tav tm="51700">
                                          <p:val>
                                            <p:fltVal val="1"/>
                                          </p:val>
                                        </p:tav>
                                        <p:tav tm="52800">
                                          <p:val>
                                            <p:fltVal val="1"/>
                                          </p:val>
                                        </p:tav>
                                        <p:tav tm="53900">
                                          <p:val>
                                            <p:fltVal val="1"/>
                                          </p:val>
                                        </p:tav>
                                        <p:tav tm="55100">
                                          <p:val>
                                            <p:fltVal val="1"/>
                                          </p:val>
                                        </p:tav>
                                        <p:tav tm="56200">
                                          <p:val>
                                            <p:fltVal val="1"/>
                                          </p:val>
                                        </p:tav>
                                        <p:tav tm="57300">
                                          <p:val>
                                            <p:fltVal val="1"/>
                                          </p:val>
                                        </p:tav>
                                        <p:tav tm="58400">
                                          <p:val>
                                            <p:fltVal val="1"/>
                                          </p:val>
                                        </p:tav>
                                        <p:tav tm="59500">
                                          <p:val>
                                            <p:fltVal val="1"/>
                                          </p:val>
                                        </p:tav>
                                        <p:tav tm="60700">
                                          <p:val>
                                            <p:fltVal val="1"/>
                                          </p:val>
                                        </p:tav>
                                        <p:tav tm="61800">
                                          <p:val>
                                            <p:fltVal val="1"/>
                                          </p:val>
                                        </p:tav>
                                        <p:tav tm="62900">
                                          <p:val>
                                            <p:fltVal val="1"/>
                                          </p:val>
                                        </p:tav>
                                        <p:tav tm="64000">
                                          <p:val>
                                            <p:fltVal val="1"/>
                                          </p:val>
                                        </p:tav>
                                        <p:tav tm="65200">
                                          <p:val>
                                            <p:fltVal val="1"/>
                                          </p:val>
                                        </p:tav>
                                        <p:tav tm="66300">
                                          <p:val>
                                            <p:fltVal val="1"/>
                                          </p:val>
                                        </p:tav>
                                        <p:tav tm="67400">
                                          <p:val>
                                            <p:fltVal val="1"/>
                                          </p:val>
                                        </p:tav>
                                        <p:tav tm="68500">
                                          <p:val>
                                            <p:fltVal val="1.0006"/>
                                          </p:val>
                                        </p:tav>
                                        <p:tav tm="69700">
                                          <p:val>
                                            <p:fltVal val="1.0024"/>
                                          </p:val>
                                        </p:tav>
                                        <p:tav tm="70800">
                                          <p:val>
                                            <p:fltVal val="1.006"/>
                                          </p:val>
                                        </p:tav>
                                        <p:tav tm="71900">
                                          <p:val>
                                            <p:fltVal val="1.0121"/>
                                          </p:val>
                                        </p:tav>
                                        <p:tav tm="73000">
                                          <p:val>
                                            <p:fltVal val="1.0213"/>
                                          </p:val>
                                        </p:tav>
                                        <p:tav tm="74200">
                                          <p:val>
                                            <p:fltVal val="1.0331"/>
                                          </p:val>
                                        </p:tav>
                                        <p:tav tm="75300">
                                          <p:val>
                                            <p:fltVal val="1.0422"/>
                                          </p:val>
                                        </p:tav>
                                        <p:tav tm="76400">
                                          <p:val>
                                            <p:fltVal val="1.0482"/>
                                          </p:val>
                                        </p:tav>
                                        <p:tav tm="77500">
                                          <p:val>
                                            <p:fltVal val="1.0516"/>
                                          </p:val>
                                        </p:tav>
                                        <p:tav tm="78600">
                                          <p:val>
                                            <p:fltVal val="1.0534"/>
                                          </p:val>
                                        </p:tav>
                                        <p:tav tm="79800">
                                          <p:val>
                                            <p:fltVal val="1.0539"/>
                                          </p:val>
                                        </p:tav>
                                        <p:tav tm="80900">
                                          <p:val>
                                            <p:fltVal val="1.0539"/>
                                          </p:val>
                                        </p:tav>
                                        <p:tav tm="82000">
                                          <p:val>
                                            <p:fltVal val="1.0534"/>
                                          </p:val>
                                        </p:tav>
                                        <p:tav tm="83100">
                                          <p:val>
                                            <p:fltVal val="1.0506"/>
                                          </p:val>
                                        </p:tav>
                                        <p:tav tm="84300">
                                          <p:val>
                                            <p:fltVal val="1.0439"/>
                                          </p:val>
                                        </p:tav>
                                        <p:tav tm="85400">
                                          <p:val>
                                            <p:fltVal val="1.0312"/>
                                          </p:val>
                                        </p:tav>
                                        <p:tav tm="86500">
                                          <p:val>
                                            <p:fltVal val="1.0156"/>
                                          </p:val>
                                        </p:tav>
                                        <p:tav tm="87600">
                                          <p:val>
                                            <p:fltVal val="1.0061"/>
                                          </p:val>
                                        </p:tav>
                                        <p:tav tm="88800">
                                          <p:val>
                                            <p:fltVal val="1.0015"/>
                                          </p:val>
                                        </p:tav>
                                        <p:tav tm="89900">
                                          <p:val>
                                            <p:fltVal val="1.0001"/>
                                          </p:val>
                                        </p:tav>
                                        <p:tav tm="91000">
                                          <p:val>
                                            <p:fltVal val="1"/>
                                          </p:val>
                                        </p:tav>
                                        <p:tav tm="92100">
                                          <p:val>
                                            <p:fltVal val="1"/>
                                          </p:val>
                                        </p:tav>
                                        <p:tav tm="93300">
                                          <p:val>
                                            <p:fltVal val="1"/>
                                          </p:val>
                                        </p:tav>
                                        <p:tav tm="94400">
                                          <p:val>
                                            <p:fltVal val="1"/>
                                          </p:val>
                                        </p:tav>
                                        <p:tav tm="95500">
                                          <p:val>
                                            <p:fltVal val="1"/>
                                          </p:val>
                                        </p:tav>
                                        <p:tav tm="96600">
                                          <p:val>
                                            <p:fltVal val="1"/>
                                          </p:val>
                                        </p:tav>
                                        <p:tav tm="97800">
                                          <p:val>
                                            <p:fltVal val="1"/>
                                          </p:val>
                                        </p:tav>
                                        <p:tav tm="98900">
                                          <p:val>
                                            <p:fltVal val="1"/>
                                          </p:val>
                                        </p:tav>
                                        <p:tav tm="100000">
                                          <p:val>
                                            <p:fltVal val="1"/>
                                          </p:val>
                                        </p:tav>
                                      </p:tavLst>
                                    </p:anim>
                                  </p:childTnLst>
                                </p:cTn>
                              </p:par>
                              <p:par>
                                <p:cTn id="15" presetID="41" presetClass="entr" presetSubtype="0" fill="hold" nodeType="with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12"/>
                                        </p:tgtEl>
                                        <p:attrNameLst>
                                          <p:attrName>ppt_y</p:attrName>
                                        </p:attrNameLst>
                                      </p:cBhvr>
                                      <p:tavLst>
                                        <p:tav tm="0">
                                          <p:val>
                                            <p:strVal val="#ppt_y"/>
                                          </p:val>
                                        </p:tav>
                                        <p:tav tm="100000">
                                          <p:val>
                                            <p:strVal val="#ppt_y"/>
                                          </p:val>
                                        </p:tav>
                                      </p:tavLst>
                                    </p:anim>
                                    <p:anim calcmode="lin" valueType="num">
                                      <p:cBhvr>
                                        <p:cTn id="19"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12"/>
                                        </p:tgtEl>
                                      </p:cBhvr>
                                    </p:animEffect>
                                  </p:childTnLst>
                                </p:cTn>
                              </p:par>
                              <p:par>
                                <p:cTn id="22" presetID="49" presetClass="entr" presetSubtype="0" decel="100000" fill="hold" nodeType="withEffect">
                                  <p:stCondLst>
                                    <p:cond delay="250"/>
                                  </p:stCondLst>
                                  <p:iterate type="lt">
                                    <p:tmPct val="5455"/>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 calcmode="lin" valueType="num">
                                      <p:cBhvr>
                                        <p:cTn id="26" dur="500" fill="hold"/>
                                        <p:tgtEl>
                                          <p:spTgt spid="2"/>
                                        </p:tgtEl>
                                        <p:attrNameLst>
                                          <p:attrName>style.rotation</p:attrName>
                                        </p:attrNameLst>
                                      </p:cBhvr>
                                      <p:tavLst>
                                        <p:tav tm="0">
                                          <p:val>
                                            <p:fltVal val="360"/>
                                          </p:val>
                                        </p:tav>
                                        <p:tav tm="100000">
                                          <p:val>
                                            <p:fltVal val="0"/>
                                          </p:val>
                                        </p:tav>
                                      </p:tavLst>
                                    </p:anim>
                                    <p:animEffect transition="in" filter="fade">
                                      <p:cBhvr>
                                        <p:cTn id="27" dur="500"/>
                                        <p:tgtEl>
                                          <p:spTgt spid="2"/>
                                        </p:tgtEl>
                                      </p:cBhvr>
                                    </p:animEffect>
                                  </p:childTnLst>
                                </p:cTn>
                              </p:par>
                              <p:par>
                                <p:cTn id="28" presetID="38" presetClass="entr" presetSubtype="0" accel="50000" fill="hold" nodeType="withEffect">
                                  <p:stCondLst>
                                    <p:cond delay="1750"/>
                                  </p:stCondLst>
                                  <p:iterate type="lt">
                                    <p:tmPct val="50000"/>
                                  </p:iterate>
                                  <p:childTnLst>
                                    <p:set>
                                      <p:cBhvr>
                                        <p:cTn id="29" dur="1" fill="hold">
                                          <p:stCondLst>
                                            <p:cond delay="0"/>
                                          </p:stCondLst>
                                        </p:cTn>
                                        <p:tgtEl>
                                          <p:spTgt spid="22"/>
                                        </p:tgtEl>
                                        <p:attrNameLst>
                                          <p:attrName>style.visibility</p:attrName>
                                        </p:attrNameLst>
                                      </p:cBhvr>
                                      <p:to>
                                        <p:strVal val="visible"/>
                                      </p:to>
                                    </p:set>
                                    <p:set>
                                      <p:cBhvr>
                                        <p:cTn id="30" dur="114" fill="hold">
                                          <p:stCondLst>
                                            <p:cond delay="0"/>
                                          </p:stCondLst>
                                        </p:cTn>
                                        <p:tgtEl>
                                          <p:spTgt spid="22"/>
                                        </p:tgtEl>
                                        <p:attrNameLst>
                                          <p:attrName>style.rotation</p:attrName>
                                        </p:attrNameLst>
                                      </p:cBhvr>
                                      <p:to>
                                        <p:strVal val="-45.0"/>
                                      </p:to>
                                    </p:set>
                                    <p:anim calcmode="lin" valueType="num">
                                      <p:cBhvr>
                                        <p:cTn id="31" dur="114" fill="hold">
                                          <p:stCondLst>
                                            <p:cond delay="114"/>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32" dur="114"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33" dur="39" decel="50000" autoRev="1" fill="hold">
                                          <p:stCondLst>
                                            <p:cond delay="114"/>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34" dur="34" fill="hold">
                                          <p:stCondLst>
                                            <p:cond delay="216"/>
                                          </p:stCondLst>
                                        </p:cTn>
                                        <p:tgtEl>
                                          <p:spTgt spid="22"/>
                                        </p:tgtEl>
                                        <p:attrNameLst>
                                          <p:attrName>ppt_y</p:attrName>
                                        </p:attrNameLst>
                                      </p:cBhvr>
                                      <p:tavLst>
                                        <p:tav tm="0">
                                          <p:val>
                                            <p:strVal val="#ppt_y-(0.354*#ppt_w-0.172*#ppt_h)"/>
                                          </p:val>
                                        </p:tav>
                                        <p:tav tm="100000">
                                          <p:val>
                                            <p:strVal val="#ppt_y"/>
                                          </p:val>
                                        </p:tav>
                                      </p:tavLst>
                                    </p:anim>
                                  </p:childTnLst>
                                </p:cTn>
                              </p:par>
                              <p:par>
                                <p:cTn id="35" presetID="63" presetClass="path" presetSubtype="0" accel="50000" decel="50000" fill="hold" nodeType="withEffect">
                                  <p:stCondLst>
                                    <p:cond delay="0"/>
                                  </p:stCondLst>
                                  <p:childTnLst>
                                    <p:animMotion origin="layout" path="M 1.66667E-6 3.33333E-6 L 0.41875 -0.00301 " pathEditMode="relative" rAng="0" ptsTypes="AA">
                                      <p:cBhvr>
                                        <p:cTn id="36" dur="3250" fill="hold"/>
                                        <p:tgtEl>
                                          <p:spTgt spid="60"/>
                                        </p:tgtEl>
                                        <p:attrNameLst>
                                          <p:attrName>ppt_x</p:attrName>
                                          <p:attrName>ppt_y</p:attrName>
                                        </p:attrNameLst>
                                      </p:cBhvr>
                                      <p:rCtr x="20937" y="-162"/>
                                    </p:animMotion>
                                  </p:childTnLst>
                                </p:cTn>
                              </p:par>
                              <p:par>
                                <p:cTn id="37" presetID="35" presetClass="path" presetSubtype="0" accel="50000" decel="50000" fill="hold" nodeType="withEffect">
                                  <p:stCondLst>
                                    <p:cond delay="0"/>
                                  </p:stCondLst>
                                  <p:childTnLst>
                                    <p:animMotion origin="layout" path="M 3.54167E-6 2.59259E-6 L -0.40586 0.00115 " pathEditMode="relative" rAng="0" ptsTypes="AA">
                                      <p:cBhvr>
                                        <p:cTn id="38" dur="3250" fill="hold"/>
                                        <p:tgtEl>
                                          <p:spTgt spid="59"/>
                                        </p:tgtEl>
                                        <p:attrNameLst>
                                          <p:attrName>ppt_x</p:attrName>
                                          <p:attrName>ppt_y</p:attrName>
                                        </p:attrNameLst>
                                      </p:cBhvr>
                                      <p:rCtr x="-20299" y="46"/>
                                    </p:animMotion>
                                  </p:childTnLst>
                                </p:cTn>
                              </p:par>
                              <p:par>
                                <p:cTn id="39" presetID="63" presetClass="path" presetSubtype="0" accel="50000" decel="50000" fill="hold" nodeType="withEffect">
                                  <p:stCondLst>
                                    <p:cond delay="0"/>
                                  </p:stCondLst>
                                  <p:childTnLst>
                                    <p:animMotion origin="layout" path="M -3.95833E-6 0 L 0.19362 0 " pathEditMode="relative" rAng="0" ptsTypes="AA">
                                      <p:cBhvr>
                                        <p:cTn id="40" dur="3250" fill="hold"/>
                                        <p:tgtEl>
                                          <p:spTgt spid="62"/>
                                        </p:tgtEl>
                                        <p:attrNameLst>
                                          <p:attrName>ppt_x</p:attrName>
                                          <p:attrName>ppt_y</p:attrName>
                                        </p:attrNameLst>
                                      </p:cBhvr>
                                      <p:rCtr x="9674" y="0"/>
                                    </p:animMotion>
                                  </p:childTnLst>
                                </p:cTn>
                              </p:par>
                              <p:par>
                                <p:cTn id="41" presetID="35" presetClass="path" presetSubtype="0" accel="50000" decel="50000" fill="hold" nodeType="withEffect">
                                  <p:stCondLst>
                                    <p:cond delay="0"/>
                                  </p:stCondLst>
                                  <p:childTnLst>
                                    <p:animMotion origin="layout" path="M 3.125E-6 -1.48148E-6 L -0.19688 -0.00532 " pathEditMode="relative" rAng="0" ptsTypes="AA">
                                      <p:cBhvr>
                                        <p:cTn id="42" dur="3250" fill="hold"/>
                                        <p:tgtEl>
                                          <p:spTgt spid="61"/>
                                        </p:tgtEl>
                                        <p:attrNameLst>
                                          <p:attrName>ppt_x</p:attrName>
                                          <p:attrName>ppt_y</p:attrName>
                                        </p:attrNameLst>
                                      </p:cBhvr>
                                      <p:rCtr x="-9844" y="-278"/>
                                    </p:animMotion>
                                  </p:childTnLst>
                                </p:cTn>
                              </p:par>
                              <p:par>
                                <p:cTn id="43" presetID="64" presetClass="path" presetSubtype="0" accel="50000" decel="50000" fill="hold" nodeType="withEffect">
                                  <p:stCondLst>
                                    <p:cond delay="750"/>
                                  </p:stCondLst>
                                  <p:childTnLst>
                                    <p:animMotion origin="layout" path="M 1.875E-6 -2.96296E-6 L 1.875E-6 -0.25 " pathEditMode="relative" rAng="0" ptsTypes="AA">
                                      <p:cBhvr>
                                        <p:cTn id="44" dur="3250" fill="hold"/>
                                        <p:tgtEl>
                                          <p:spTgt spid="68"/>
                                        </p:tgtEl>
                                        <p:attrNameLst>
                                          <p:attrName>ppt_x</p:attrName>
                                          <p:attrName>ppt_y</p:attrName>
                                        </p:attrNameLst>
                                      </p:cBhvr>
                                      <p:rCtr x="0" y="-12500"/>
                                    </p:animMotion>
                                  </p:childTnLst>
                                </p:cTn>
                              </p:par>
                              <p:par>
                                <p:cTn id="45" presetID="64" presetClass="path" presetSubtype="0" accel="50000" decel="50000" fill="hold" nodeType="withEffect">
                                  <p:stCondLst>
                                    <p:cond delay="750"/>
                                  </p:stCondLst>
                                  <p:childTnLst>
                                    <p:animMotion origin="layout" path="M -2.91667E-6 2.22222E-6 L -2.91667E-6 -0.25 " pathEditMode="relative" rAng="0" ptsTypes="AA">
                                      <p:cBhvr>
                                        <p:cTn id="46" dur="3250" fill="hold"/>
                                        <p:tgtEl>
                                          <p:spTgt spid="69"/>
                                        </p:tgtEl>
                                        <p:attrNameLst>
                                          <p:attrName>ppt_x</p:attrName>
                                          <p:attrName>ppt_y</p:attrName>
                                        </p:attrNameLst>
                                      </p:cBhvr>
                                      <p:rCtr x="0" y="-12500"/>
                                    </p:animMotion>
                                  </p:childTnLst>
                                </p:cTn>
                              </p:par>
                              <p:par>
                                <p:cTn id="47" presetID="35" presetClass="path" presetSubtype="0" accel="50000" decel="50000" fill="hold" nodeType="withEffect">
                                  <p:stCondLst>
                                    <p:cond delay="1750"/>
                                  </p:stCondLst>
                                  <p:childTnLst>
                                    <p:animMotion origin="layout" path="M 1.04167E-6 2.59259E-6 L -0.04037 0.00625 " pathEditMode="relative" rAng="0" ptsTypes="AA">
                                      <p:cBhvr>
                                        <p:cTn id="48" dur="2000" fill="hold"/>
                                        <p:tgtEl>
                                          <p:spTgt spid="67"/>
                                        </p:tgtEl>
                                        <p:attrNameLst>
                                          <p:attrName>ppt_x</p:attrName>
                                          <p:attrName>ppt_y</p:attrName>
                                        </p:attrNameLst>
                                      </p:cBhvr>
                                      <p:rCtr x="-2018" y="301"/>
                                    </p:animMotion>
                                  </p:childTnLst>
                                </p:cTn>
                              </p:par>
                              <p:par>
                                <p:cTn id="49" presetID="63" presetClass="path" presetSubtype="0" accel="50000" decel="50000" fill="hold" nodeType="withEffect">
                                  <p:stCondLst>
                                    <p:cond delay="1750"/>
                                  </p:stCondLst>
                                  <p:childTnLst>
                                    <p:animMotion origin="layout" path="M -3.95833E-6 2.59259E-6 L 0.04818 0.00833 " pathEditMode="relative" rAng="0" ptsTypes="AA">
                                      <p:cBhvr>
                                        <p:cTn id="50" dur="2000" fill="hold"/>
                                        <p:tgtEl>
                                          <p:spTgt spid="65"/>
                                        </p:tgtEl>
                                        <p:attrNameLst>
                                          <p:attrName>ppt_x</p:attrName>
                                          <p:attrName>ppt_y</p:attrName>
                                        </p:attrNameLst>
                                      </p:cBhvr>
                                      <p:rCtr x="2409"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6">
            <a:extLst>
              <a:ext uri="{FF2B5EF4-FFF2-40B4-BE49-F238E27FC236}">
                <a16:creationId xmlns:a16="http://schemas.microsoft.com/office/drawing/2014/main" id="{D3EAE9D6-36B5-4B37-83DF-CC9521CCCF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3">
            <a:extLst>
              <a:ext uri="{FF2B5EF4-FFF2-40B4-BE49-F238E27FC236}">
                <a16:creationId xmlns:a16="http://schemas.microsoft.com/office/drawing/2014/main" id="{74CA7CEE-417A-4EF4-B79E-65AAD556F3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485775"/>
            <a:ext cx="844073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7">
            <a:extLst>
              <a:ext uri="{FF2B5EF4-FFF2-40B4-BE49-F238E27FC236}">
                <a16:creationId xmlns:a16="http://schemas.microsoft.com/office/drawing/2014/main" id="{4981A384-4131-4BF1-B348-64FC9AF527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68263"/>
            <a:ext cx="86598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9">
            <a:extLst>
              <a:ext uri="{FF2B5EF4-FFF2-40B4-BE49-F238E27FC236}">
                <a16:creationId xmlns:a16="http://schemas.microsoft.com/office/drawing/2014/main" id="{6AF133F6-0637-4B06-BD78-51DFD0C7DD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hlinkClick r:id="rId7" action="ppaction://hlinksldjump"/>
            <a:extLst>
              <a:ext uri="{FF2B5EF4-FFF2-40B4-BE49-F238E27FC236}">
                <a16:creationId xmlns:a16="http://schemas.microsoft.com/office/drawing/2014/main" id="{276CE154-F5D7-4385-8D57-D238AFDA96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12">
            <a:extLst>
              <a:ext uri="{FF2B5EF4-FFF2-40B4-BE49-F238E27FC236}">
                <a16:creationId xmlns:a16="http://schemas.microsoft.com/office/drawing/2014/main" id="{9962A1CA-106C-4670-AE96-53AB659711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410BA8A8-4629-4161-A17D-ACE851C507DF}"/>
              </a:ext>
            </a:extLst>
          </p:cNvPr>
          <p:cNvGrpSpPr>
            <a:grpSpLocks/>
          </p:cNvGrpSpPr>
          <p:nvPr/>
        </p:nvGrpSpPr>
        <p:grpSpPr bwMode="auto">
          <a:xfrm>
            <a:off x="4052888" y="406400"/>
            <a:ext cx="5562600" cy="966788"/>
            <a:chOff x="4052888" y="406400"/>
            <a:chExt cx="5562600" cy="966788"/>
          </a:xfrm>
        </p:grpSpPr>
        <p:sp>
          <p:nvSpPr>
            <p:cNvPr id="11" name="Snip Diagonal Corner Rectangle 13">
              <a:extLst>
                <a:ext uri="{FF2B5EF4-FFF2-40B4-BE49-F238E27FC236}">
                  <a16:creationId xmlns:a16="http://schemas.microsoft.com/office/drawing/2014/main" id="{1C4CFC4C-E19C-40EB-9F33-B575A3159E09}"/>
                </a:ext>
              </a:extLst>
            </p:cNvPr>
            <p:cNvSpPr/>
            <p:nvPr/>
          </p:nvSpPr>
          <p:spPr>
            <a:xfrm>
              <a:off x="4052888" y="692150"/>
              <a:ext cx="5492750" cy="681038"/>
            </a:xfrm>
            <a:prstGeom prst="snip2DiagRect">
              <a:avLst>
                <a:gd name="adj1" fmla="val 0"/>
                <a:gd name="adj2" fmla="val 24222"/>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r>
                <a:rPr lang="en-US" sz="2800" b="1">
                  <a:solidFill>
                    <a:schemeClr val="tx1"/>
                  </a:solidFill>
                  <a:latin typeface="Times New Roman" panose="02020603050405020304" pitchFamily="18" charset="0"/>
                  <a:cs typeface="Times New Roman" panose="02020603050405020304" pitchFamily="18" charset="0"/>
                </a:rPr>
                <a:t>Câu </a:t>
              </a:r>
              <a:r>
                <a:rPr lang="en-US" sz="2800" b="1" dirty="0">
                  <a:solidFill>
                    <a:schemeClr val="tx1"/>
                  </a:solidFill>
                  <a:latin typeface="Times New Roman" panose="02020603050405020304" pitchFamily="18" charset="0"/>
                  <a:cs typeface="Times New Roman" panose="02020603050405020304" pitchFamily="18" charset="0"/>
                </a:rPr>
                <a:t>3</a:t>
              </a:r>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Trong hình 2 số đo của </a:t>
              </a:r>
              <a:endParaRPr lang="en-US" sz="2800"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a:solidFill>
                    <a:schemeClr val="tx1"/>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16398" name="Object 2">
              <a:extLst>
                <a:ext uri="{FF2B5EF4-FFF2-40B4-BE49-F238E27FC236}">
                  <a16:creationId xmlns:a16="http://schemas.microsoft.com/office/drawing/2014/main" id="{7F63BA3A-C5A3-45B7-B6BA-EEAB7119D257}"/>
                </a:ext>
              </a:extLst>
            </p:cNvPr>
            <p:cNvGraphicFramePr>
              <a:graphicFrameLocks noChangeAspect="1"/>
            </p:cNvGraphicFramePr>
            <p:nvPr/>
          </p:nvGraphicFramePr>
          <p:xfrm>
            <a:off x="8628063" y="406400"/>
            <a:ext cx="987425" cy="423863"/>
          </p:xfrm>
          <a:graphic>
            <a:graphicData uri="http://schemas.openxmlformats.org/presentationml/2006/ole">
              <mc:AlternateContent xmlns:mc="http://schemas.openxmlformats.org/markup-compatibility/2006">
                <mc:Choice xmlns:v="urn:schemas-microsoft-com:vml" Requires="v">
                  <p:oleObj spid="_x0000_s16399" name="Equation" r:id="rId9" imgW="596641" imgH="253890" progId="Equation.DSMT4">
                    <p:embed/>
                  </p:oleObj>
                </mc:Choice>
                <mc:Fallback>
                  <p:oleObj name="Equation" r:id="rId9" imgW="596641" imgH="253890"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8063" y="406400"/>
                          <a:ext cx="9874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 name="Group 2">
            <a:extLst>
              <a:ext uri="{FF2B5EF4-FFF2-40B4-BE49-F238E27FC236}">
                <a16:creationId xmlns:a16="http://schemas.microsoft.com/office/drawing/2014/main" id="{72B408A9-011C-4753-B0A5-B9E956B71806}"/>
              </a:ext>
            </a:extLst>
          </p:cNvPr>
          <p:cNvGrpSpPr>
            <a:grpSpLocks/>
          </p:cNvGrpSpPr>
          <p:nvPr/>
        </p:nvGrpSpPr>
        <p:grpSpPr bwMode="auto">
          <a:xfrm>
            <a:off x="4052888" y="3303588"/>
            <a:ext cx="5965825" cy="1081087"/>
            <a:chOff x="4052888" y="3303588"/>
            <a:chExt cx="5965825" cy="1081087"/>
          </a:xfrm>
        </p:grpSpPr>
        <p:sp>
          <p:nvSpPr>
            <p:cNvPr id="13" name="Rectangle 12">
              <a:extLst>
                <a:ext uri="{FF2B5EF4-FFF2-40B4-BE49-F238E27FC236}">
                  <a16:creationId xmlns:a16="http://schemas.microsoft.com/office/drawing/2014/main" id="{5BCA9289-F165-4618-B023-E6C127582DAB}"/>
                </a:ext>
              </a:extLst>
            </p:cNvPr>
            <p:cNvSpPr/>
            <p:nvPr/>
          </p:nvSpPr>
          <p:spPr bwMode="auto">
            <a:xfrm>
              <a:off x="4052888" y="3303588"/>
              <a:ext cx="5965825" cy="108108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800">
                  <a:solidFill>
                    <a:schemeClr val="tx1"/>
                  </a:solidFill>
                  <a:latin typeface="Times New Roman" panose="02020603050405020304" pitchFamily="18" charset="0"/>
                  <a:cs typeface="Times New Roman" panose="02020603050405020304" pitchFamily="18" charset="0"/>
                </a:rPr>
                <a:t>Trong hình 2 số đo của  </a:t>
              </a:r>
              <a:endParaRPr lang="en-US" sz="2800" dirty="0">
                <a:solidFill>
                  <a:srgbClr val="0807CC"/>
                </a:solidFill>
                <a:latin typeface="Times New Roman" panose="02020603050405020304" pitchFamily="18" charset="0"/>
                <a:cs typeface="Times New Roman" panose="02020603050405020304" pitchFamily="18" charset="0"/>
              </a:endParaRPr>
            </a:p>
          </p:txBody>
        </p:sp>
        <p:graphicFrame>
          <p:nvGraphicFramePr>
            <p:cNvPr id="4" name="Object 15">
              <a:extLst>
                <a:ext uri="{FF2B5EF4-FFF2-40B4-BE49-F238E27FC236}">
                  <a16:creationId xmlns:a16="http://schemas.microsoft.com/office/drawing/2014/main" id="{6D6F7422-4302-4A2A-AF0A-C9F6C8959E27}"/>
                </a:ext>
              </a:extLst>
            </p:cNvPr>
            <p:cNvGraphicFramePr>
              <a:graphicFrameLocks noChangeAspect="1"/>
            </p:cNvGraphicFramePr>
            <p:nvPr/>
          </p:nvGraphicFramePr>
          <p:xfrm>
            <a:off x="7408863" y="3663950"/>
            <a:ext cx="1390650" cy="423863"/>
          </p:xfrm>
          <a:graphic>
            <a:graphicData uri="http://schemas.openxmlformats.org/presentationml/2006/ole">
              <mc:AlternateContent xmlns:mc="http://schemas.openxmlformats.org/markup-compatibility/2006">
                <mc:Choice xmlns:v="urn:schemas-microsoft-com:vml" Requires="v">
                  <p:oleObj spid="_x0000_s16400" name="Equation" r:id="rId11" imgW="736280" imgH="253890" progId="Equation.DSMT4">
                    <p:embed/>
                  </p:oleObj>
                </mc:Choice>
                <mc:Fallback>
                  <p:oleObj name="Equation" r:id="rId11" imgW="736280" imgH="253890" progId="Equation.DSMT4">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8863" y="3663950"/>
                          <a:ext cx="13906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6396" name="Picture 14">
            <a:extLst>
              <a:ext uri="{FF2B5EF4-FFF2-40B4-BE49-F238E27FC236}">
                <a16:creationId xmlns:a16="http://schemas.microsoft.com/office/drawing/2014/main" id="{0CC8B7D1-BF51-453E-940E-D936921654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85325" y="312738"/>
            <a:ext cx="223837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6396"/>
                                        </p:tgtEl>
                                        <p:attrNameLst>
                                          <p:attrName>style.visibility</p:attrName>
                                        </p:attrNameLst>
                                      </p:cBhvr>
                                      <p:to>
                                        <p:strVal val="visible"/>
                                      </p:to>
                                    </p:set>
                                    <p:anim calcmode="lin" valueType="num">
                                      <p:cBhvr>
                                        <p:cTn id="12" dur="1000" fill="hold"/>
                                        <p:tgtEl>
                                          <p:spTgt spid="16396"/>
                                        </p:tgtEl>
                                        <p:attrNameLst>
                                          <p:attrName>ppt_w</p:attrName>
                                        </p:attrNameLst>
                                      </p:cBhvr>
                                      <p:tavLst>
                                        <p:tav tm="0">
                                          <p:val>
                                            <p:strVal val="#ppt_w+.3"/>
                                          </p:val>
                                        </p:tav>
                                        <p:tav tm="100000">
                                          <p:val>
                                            <p:strVal val="#ppt_w"/>
                                          </p:val>
                                        </p:tav>
                                      </p:tavLst>
                                    </p:anim>
                                    <p:anim calcmode="lin" valueType="num">
                                      <p:cBhvr>
                                        <p:cTn id="13" dur="1000" fill="hold"/>
                                        <p:tgtEl>
                                          <p:spTgt spid="16396"/>
                                        </p:tgtEl>
                                        <p:attrNameLst>
                                          <p:attrName>ppt_h</p:attrName>
                                        </p:attrNameLst>
                                      </p:cBhvr>
                                      <p:tavLst>
                                        <p:tav tm="0">
                                          <p:val>
                                            <p:strVal val="#ppt_h"/>
                                          </p:val>
                                        </p:tav>
                                        <p:tav tm="100000">
                                          <p:val>
                                            <p:strVal val="#ppt_h"/>
                                          </p:val>
                                        </p:tav>
                                      </p:tavLst>
                                    </p:anim>
                                    <p:animEffect transition="in" filter="fade">
                                      <p:cBhvr>
                                        <p:cTn id="14" dur="1000"/>
                                        <p:tgtEl>
                                          <p:spTgt spid="1639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style.rotation</p:attrName>
                                        </p:attrNameLst>
                                      </p:cBhvr>
                                      <p:tavLst>
                                        <p:tav tm="0">
                                          <p:val>
                                            <p:fltVal val="360"/>
                                          </p:val>
                                        </p:tav>
                                        <p:tav tm="100000">
                                          <p:val>
                                            <p:fltVal val="0"/>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6">
            <a:extLst>
              <a:ext uri="{FF2B5EF4-FFF2-40B4-BE49-F238E27FC236}">
                <a16:creationId xmlns:a16="http://schemas.microsoft.com/office/drawing/2014/main" id="{FCCFD521-EE1C-4680-B53B-3436B3678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3">
            <a:extLst>
              <a:ext uri="{FF2B5EF4-FFF2-40B4-BE49-F238E27FC236}">
                <a16:creationId xmlns:a16="http://schemas.microsoft.com/office/drawing/2014/main" id="{B1678E17-EA7F-45A9-BD0E-DA3BFD1CCF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1052513"/>
            <a:ext cx="84391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7">
            <a:extLst>
              <a:ext uri="{FF2B5EF4-FFF2-40B4-BE49-F238E27FC236}">
                <a16:creationId xmlns:a16="http://schemas.microsoft.com/office/drawing/2014/main" id="{85976B27-6CE8-48DC-80E5-5D892D4F2A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5100"/>
            <a:ext cx="7910513"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9">
            <a:extLst>
              <a:ext uri="{FF2B5EF4-FFF2-40B4-BE49-F238E27FC236}">
                <a16:creationId xmlns:a16="http://schemas.microsoft.com/office/drawing/2014/main" id="{716AEB7B-B6A0-4447-80B9-5A8D7B812B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8E7A59E-BC73-4052-B769-1036F4D7C8B7}"/>
              </a:ext>
            </a:extLst>
          </p:cNvPr>
          <p:cNvSpPr/>
          <p:nvPr/>
        </p:nvSpPr>
        <p:spPr>
          <a:xfrm>
            <a:off x="3797300" y="3784600"/>
            <a:ext cx="5807075" cy="10810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srgbClr val="0807CC"/>
              </a:solidFill>
              <a:latin typeface="Times New Roman" panose="02020603050405020304" pitchFamily="18" charset="0"/>
              <a:cs typeface="Times New Roman" panose="02020603050405020304" pitchFamily="18" charset="0"/>
            </a:endParaRPr>
          </a:p>
        </p:txBody>
      </p:sp>
      <p:sp>
        <p:nvSpPr>
          <p:cNvPr id="11" name="TextBox 16">
            <a:extLst>
              <a:ext uri="{FF2B5EF4-FFF2-40B4-BE49-F238E27FC236}">
                <a16:creationId xmlns:a16="http://schemas.microsoft.com/office/drawing/2014/main" id="{64080774-6A6C-43BA-8780-8587B898E1FB}"/>
              </a:ext>
            </a:extLst>
          </p:cNvPr>
          <p:cNvSpPr txBox="1">
            <a:spLocks noChangeArrowheads="1"/>
          </p:cNvSpPr>
          <p:nvPr/>
        </p:nvSpPr>
        <p:spPr bwMode="auto">
          <a:xfrm>
            <a:off x="4646613" y="503238"/>
            <a:ext cx="6521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Times New Roman" panose="02020603050405020304" pitchFamily="18" charset="0"/>
                <a:cs typeface="Times New Roman" panose="02020603050405020304" pitchFamily="18" charset="0"/>
              </a:rPr>
              <a:t>Câu 4: </a:t>
            </a:r>
            <a:r>
              <a:rPr lang="vi-VN" altLang="en-US">
                <a:latin typeface="Times New Roman" panose="02020603050405020304" pitchFamily="18" charset="0"/>
                <a:cs typeface="Times New Roman" panose="02020603050405020304" pitchFamily="18" charset="0"/>
              </a:rPr>
              <a:t>Điền vào chỗ </a:t>
            </a:r>
            <a:r>
              <a:rPr lang="vi-VN" altLang="en-US" sz="2400">
                <a:latin typeface="Times New Roman" panose="02020603050405020304" pitchFamily="18" charset="0"/>
                <a:cs typeface="Times New Roman" panose="02020603050405020304" pitchFamily="18" charset="0"/>
              </a:rPr>
              <a:t>chấm:</a:t>
            </a:r>
          </a:p>
          <a:p>
            <a:pPr eaLnBrk="1" hangingPunct="1">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Nếu ……….và một cạnh góc vuông của tam giác vuông này bằng cạnh huyền và ……….. của tam giác vuông kia thì hai tam giác vuông đó……</a:t>
            </a:r>
            <a:endParaRPr lang="en-US" altLang="en-US" sz="2400">
              <a:latin typeface="Times New Roman" panose="02020603050405020304" pitchFamily="18" charset="0"/>
              <a:cs typeface="Times New Roman" panose="02020603050405020304" pitchFamily="18" charset="0"/>
            </a:endParaRPr>
          </a:p>
        </p:txBody>
      </p:sp>
      <p:sp>
        <p:nvSpPr>
          <p:cNvPr id="12" name="TextBox 16">
            <a:extLst>
              <a:ext uri="{FF2B5EF4-FFF2-40B4-BE49-F238E27FC236}">
                <a16:creationId xmlns:a16="http://schemas.microsoft.com/office/drawing/2014/main" id="{296EA15D-56BA-4BEB-A583-9D5607982157}"/>
              </a:ext>
            </a:extLst>
          </p:cNvPr>
          <p:cNvSpPr txBox="1">
            <a:spLocks noChangeArrowheads="1"/>
          </p:cNvSpPr>
          <p:nvPr/>
        </p:nvSpPr>
        <p:spPr bwMode="auto">
          <a:xfrm>
            <a:off x="3797300" y="3684588"/>
            <a:ext cx="65214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Nếu </a:t>
            </a:r>
            <a:r>
              <a:rPr lang="vi-VN" altLang="en-US" sz="2400" u="sng">
                <a:solidFill>
                  <a:srgbClr val="0000FF"/>
                </a:solidFill>
                <a:latin typeface="Times New Roman" panose="02020603050405020304" pitchFamily="18" charset="0"/>
                <a:cs typeface="Times New Roman" panose="02020603050405020304" pitchFamily="18" charset="0"/>
              </a:rPr>
              <a:t>cạnh huyền </a:t>
            </a:r>
            <a:r>
              <a:rPr lang="vi-VN" altLang="en-US" sz="2400">
                <a:latin typeface="Times New Roman" panose="02020603050405020304" pitchFamily="18" charset="0"/>
                <a:cs typeface="Times New Roman" panose="02020603050405020304" pitchFamily="18" charset="0"/>
              </a:rPr>
              <a:t>và một cạnh góc vuông của tam giác vuông này bằng cạnh huyền và </a:t>
            </a:r>
            <a:r>
              <a:rPr lang="vi-VN" altLang="en-US" sz="2400" u="sng">
                <a:solidFill>
                  <a:srgbClr val="0000FF"/>
                </a:solidFill>
                <a:latin typeface="Times New Roman" panose="02020603050405020304" pitchFamily="18" charset="0"/>
                <a:cs typeface="Times New Roman" panose="02020603050405020304" pitchFamily="18" charset="0"/>
              </a:rPr>
              <a:t>một cạnh góc vuông</a:t>
            </a:r>
            <a:r>
              <a:rPr lang="vi-VN" altLang="en-US" sz="2400">
                <a:latin typeface="Times New Roman" panose="02020603050405020304" pitchFamily="18" charset="0"/>
                <a:cs typeface="Times New Roman" panose="02020603050405020304" pitchFamily="18" charset="0"/>
              </a:rPr>
              <a:t> của tam giác vuông kia thì hai tam giác vuông đó </a:t>
            </a:r>
            <a:r>
              <a:rPr lang="vi-VN" altLang="en-US" sz="2400" u="sng">
                <a:solidFill>
                  <a:srgbClr val="0000FF"/>
                </a:solidFill>
                <a:latin typeface="Times New Roman" panose="02020603050405020304" pitchFamily="18" charset="0"/>
                <a:cs typeface="Times New Roman" panose="02020603050405020304" pitchFamily="18" charset="0"/>
              </a:rPr>
              <a:t>bằng nhau</a:t>
            </a:r>
            <a:r>
              <a:rPr lang="vi-VN" altLang="en-US" sz="2400">
                <a:solidFill>
                  <a:srgbClr val="0000FF"/>
                </a:solidFill>
                <a:latin typeface="Times New Roman" panose="02020603050405020304" pitchFamily="18" charset="0"/>
                <a:cs typeface="Times New Roman" panose="02020603050405020304" pitchFamily="18" charset="0"/>
              </a:rPr>
              <a:t>.</a:t>
            </a:r>
            <a:endParaRPr lang="en-US" altLang="en-US" sz="2400">
              <a:solidFill>
                <a:srgbClr val="0000FF"/>
              </a:solidFill>
              <a:latin typeface="Times New Roman" panose="02020603050405020304" pitchFamily="18" charset="0"/>
              <a:cs typeface="Times New Roman" panose="02020603050405020304" pitchFamily="18" charset="0"/>
            </a:endParaRPr>
          </a:p>
        </p:txBody>
      </p:sp>
      <p:pic>
        <p:nvPicPr>
          <p:cNvPr id="17417" name="Picture 10">
            <a:hlinkClick r:id="rId6" action="ppaction://hlinksldjump"/>
            <a:extLst>
              <a:ext uri="{FF2B5EF4-FFF2-40B4-BE49-F238E27FC236}">
                <a16:creationId xmlns:a16="http://schemas.microsoft.com/office/drawing/2014/main" id="{6E4CEC64-9B01-4344-BC3B-5830A616C0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6">
            <a:extLst>
              <a:ext uri="{FF2B5EF4-FFF2-40B4-BE49-F238E27FC236}">
                <a16:creationId xmlns:a16="http://schemas.microsoft.com/office/drawing/2014/main" id="{012B766D-F095-4341-9A74-CC39A1BFFF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3">
            <a:extLst>
              <a:ext uri="{FF2B5EF4-FFF2-40B4-BE49-F238E27FC236}">
                <a16:creationId xmlns:a16="http://schemas.microsoft.com/office/drawing/2014/main" id="{DEADC7A2-7C38-4BB5-8A61-233EFE18C9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485775"/>
            <a:ext cx="8440737"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7">
            <a:extLst>
              <a:ext uri="{FF2B5EF4-FFF2-40B4-BE49-F238E27FC236}">
                <a16:creationId xmlns:a16="http://schemas.microsoft.com/office/drawing/2014/main" id="{3F304DE6-C8DF-4645-A913-FE98908A80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7300" y="165100"/>
            <a:ext cx="8113713"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9">
            <a:extLst>
              <a:ext uri="{FF2B5EF4-FFF2-40B4-BE49-F238E27FC236}">
                <a16:creationId xmlns:a16="http://schemas.microsoft.com/office/drawing/2014/main" id="{CF0BA478-F858-426F-BDEF-DC516E5BC82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a:extLst>
              <a:ext uri="{FF2B5EF4-FFF2-40B4-BE49-F238E27FC236}">
                <a16:creationId xmlns:a16="http://schemas.microsoft.com/office/drawing/2014/main" id="{5B6FD544-CF36-4C69-9CA4-EB5152A2595B}"/>
              </a:ext>
            </a:extLst>
          </p:cNvPr>
          <p:cNvSpPr txBox="1">
            <a:spLocks noChangeArrowheads="1"/>
          </p:cNvSpPr>
          <p:nvPr/>
        </p:nvSpPr>
        <p:spPr bwMode="auto">
          <a:xfrm>
            <a:off x="4387850" y="415925"/>
            <a:ext cx="6934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Times New Roman" panose="02020603050405020304" pitchFamily="18" charset="0"/>
                <a:cs typeface="Times New Roman" panose="02020603050405020304" pitchFamily="18" charset="0"/>
              </a:rPr>
              <a:t>Câu 5: </a:t>
            </a:r>
            <a:r>
              <a:rPr lang="en-US" altLang="en-US">
                <a:latin typeface="Times New Roman" panose="02020603050405020304" pitchFamily="18" charset="0"/>
                <a:cs typeface="Times New Roman" panose="02020603050405020304" pitchFamily="18" charset="0"/>
              </a:rPr>
              <a:t>Cho hình 3. Điền vào chỗ trống:</a:t>
            </a:r>
          </a:p>
        </p:txBody>
      </p:sp>
      <p:pic>
        <p:nvPicPr>
          <p:cNvPr id="18439" name="Picture 10">
            <a:hlinkClick r:id="rId7" action="ppaction://hlinksldjump"/>
            <a:extLst>
              <a:ext uri="{FF2B5EF4-FFF2-40B4-BE49-F238E27FC236}">
                <a16:creationId xmlns:a16="http://schemas.microsoft.com/office/drawing/2014/main" id="{A4F4414D-83F3-49D6-B3D3-1219ACBFB3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25025" y="4335463"/>
            <a:ext cx="2255838"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a:extLst>
              <a:ext uri="{FF2B5EF4-FFF2-40B4-BE49-F238E27FC236}">
                <a16:creationId xmlns:a16="http://schemas.microsoft.com/office/drawing/2014/main" id="{52B7A837-17F1-42A2-804C-F4A97057D4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12150" y="938213"/>
            <a:ext cx="33035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10">
            <a:extLst>
              <a:ext uri="{FF2B5EF4-FFF2-40B4-BE49-F238E27FC236}">
                <a16:creationId xmlns:a16="http://schemas.microsoft.com/office/drawing/2014/main" id="{56FBAADF-49D1-45C0-8782-1B0DDCFCEFC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3" name="Object 2">
            <a:extLst>
              <a:ext uri="{FF2B5EF4-FFF2-40B4-BE49-F238E27FC236}">
                <a16:creationId xmlns:a16="http://schemas.microsoft.com/office/drawing/2014/main" id="{CB638859-75AA-447E-AA91-DD20669A2085}"/>
              </a:ext>
            </a:extLst>
          </p:cNvPr>
          <p:cNvGraphicFramePr>
            <a:graphicFrameLocks noChangeAspect="1"/>
          </p:cNvGraphicFramePr>
          <p:nvPr/>
        </p:nvGraphicFramePr>
        <p:xfrm>
          <a:off x="5538788" y="895350"/>
          <a:ext cx="1433512" cy="544513"/>
        </p:xfrm>
        <a:graphic>
          <a:graphicData uri="http://schemas.openxmlformats.org/presentationml/2006/ole">
            <mc:AlternateContent xmlns:mc="http://schemas.openxmlformats.org/markup-compatibility/2006">
              <mc:Choice xmlns:v="urn:schemas-microsoft-com:vml" Requires="v">
                <p:oleObj spid="_x0000_s18453" name="Equation" r:id="rId10" imgW="672808" imgH="253890" progId="Equation.DSMT4">
                  <p:embed/>
                </p:oleObj>
              </mc:Choice>
              <mc:Fallback>
                <p:oleObj name="Equation" r:id="rId10" imgW="672808" imgH="253890" progId="Equation.DSMT4">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8788" y="895350"/>
                        <a:ext cx="1433512"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3" name="Rectangle 12">
            <a:extLst>
              <a:ext uri="{FF2B5EF4-FFF2-40B4-BE49-F238E27FC236}">
                <a16:creationId xmlns:a16="http://schemas.microsoft.com/office/drawing/2014/main" id="{9C425279-6123-4E4E-B451-C0015B9B5A3A}"/>
              </a:ext>
            </a:extLst>
          </p:cNvPr>
          <p:cNvSpPr>
            <a:spLocks noChangeArrowheads="1"/>
          </p:cNvSpPr>
          <p:nvPr/>
        </p:nvSpPr>
        <p:spPr bwMode="auto">
          <a:xfrm>
            <a:off x="5183188" y="1646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5" name="Object 4">
            <a:extLst>
              <a:ext uri="{FF2B5EF4-FFF2-40B4-BE49-F238E27FC236}">
                <a16:creationId xmlns:a16="http://schemas.microsoft.com/office/drawing/2014/main" id="{8B3448D5-F2B6-4123-9709-A860823EFD22}"/>
              </a:ext>
            </a:extLst>
          </p:cNvPr>
          <p:cNvGraphicFramePr>
            <a:graphicFrameLocks noChangeAspect="1"/>
          </p:cNvGraphicFramePr>
          <p:nvPr/>
        </p:nvGraphicFramePr>
        <p:xfrm>
          <a:off x="5611813" y="1541463"/>
          <a:ext cx="1312862" cy="485775"/>
        </p:xfrm>
        <a:graphic>
          <a:graphicData uri="http://schemas.openxmlformats.org/presentationml/2006/ole">
            <mc:AlternateContent xmlns:mc="http://schemas.openxmlformats.org/markup-compatibility/2006">
              <mc:Choice xmlns:v="urn:schemas-microsoft-com:vml" Requires="v">
                <p:oleObj spid="_x0000_s18454" name="Equation" r:id="rId12" imgW="698197" imgH="253890" progId="Equation.DSMT4">
                  <p:embed/>
                </p:oleObj>
              </mc:Choice>
              <mc:Fallback>
                <p:oleObj name="Equation" r:id="rId12" imgW="698197" imgH="253890" progId="Equation.DSMT4">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11813" y="1541463"/>
                        <a:ext cx="13128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5" name="Rectangle 14">
            <a:extLst>
              <a:ext uri="{FF2B5EF4-FFF2-40B4-BE49-F238E27FC236}">
                <a16:creationId xmlns:a16="http://schemas.microsoft.com/office/drawing/2014/main" id="{471271C9-D638-4364-887F-0204EFAF5DB4}"/>
              </a:ext>
            </a:extLst>
          </p:cNvPr>
          <p:cNvSpPr>
            <a:spLocks noChangeArrowheads="1"/>
          </p:cNvSpPr>
          <p:nvPr/>
        </p:nvSpPr>
        <p:spPr bwMode="auto">
          <a:xfrm>
            <a:off x="49213" y="357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7" name="Object 6">
            <a:extLst>
              <a:ext uri="{FF2B5EF4-FFF2-40B4-BE49-F238E27FC236}">
                <a16:creationId xmlns:a16="http://schemas.microsoft.com/office/drawing/2014/main" id="{26EA7EBC-560D-465E-97C8-44600DB1ED03}"/>
              </a:ext>
            </a:extLst>
          </p:cNvPr>
          <p:cNvGraphicFramePr>
            <a:graphicFrameLocks noChangeAspect="1"/>
          </p:cNvGraphicFramePr>
          <p:nvPr/>
        </p:nvGraphicFramePr>
        <p:xfrm>
          <a:off x="6002338" y="2112963"/>
          <a:ext cx="890587" cy="461962"/>
        </p:xfrm>
        <a:graphic>
          <a:graphicData uri="http://schemas.openxmlformats.org/presentationml/2006/ole">
            <mc:AlternateContent xmlns:mc="http://schemas.openxmlformats.org/markup-compatibility/2006">
              <mc:Choice xmlns:v="urn:schemas-microsoft-com:vml" Requires="v">
                <p:oleObj spid="_x0000_s18455" name="Equation" r:id="rId14" imgW="494870" imgH="253780" progId="Equation.DSMT4">
                  <p:embed/>
                </p:oleObj>
              </mc:Choice>
              <mc:Fallback>
                <p:oleObj name="Equation" r:id="rId14" imgW="494870" imgH="253780" progId="Equation.DSMT4">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2338" y="2112963"/>
                        <a:ext cx="89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7" name="Rectangle 16">
            <a:extLst>
              <a:ext uri="{FF2B5EF4-FFF2-40B4-BE49-F238E27FC236}">
                <a16:creationId xmlns:a16="http://schemas.microsoft.com/office/drawing/2014/main" id="{8C059C17-BCF3-4D5D-A314-94EA369ACC47}"/>
              </a:ext>
            </a:extLst>
          </p:cNvPr>
          <p:cNvSpPr>
            <a:spLocks noChangeArrowheads="1"/>
          </p:cNvSpPr>
          <p:nvPr/>
        </p:nvSpPr>
        <p:spPr bwMode="auto">
          <a:xfrm>
            <a:off x="144463" y="357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10" name="Object 9">
            <a:extLst>
              <a:ext uri="{FF2B5EF4-FFF2-40B4-BE49-F238E27FC236}">
                <a16:creationId xmlns:a16="http://schemas.microsoft.com/office/drawing/2014/main" id="{42A52B27-4AB6-43A0-80ED-2D42C8FC31A5}"/>
              </a:ext>
            </a:extLst>
          </p:cNvPr>
          <p:cNvGraphicFramePr>
            <a:graphicFrameLocks noChangeAspect="1"/>
          </p:cNvGraphicFramePr>
          <p:nvPr/>
        </p:nvGraphicFramePr>
        <p:xfrm>
          <a:off x="5095875" y="3641725"/>
          <a:ext cx="1504950" cy="468313"/>
        </p:xfrm>
        <a:graphic>
          <a:graphicData uri="http://schemas.openxmlformats.org/presentationml/2006/ole">
            <mc:AlternateContent xmlns:mc="http://schemas.openxmlformats.org/markup-compatibility/2006">
              <mc:Choice xmlns:v="urn:schemas-microsoft-com:vml" Requires="v">
                <p:oleObj spid="_x0000_s18456" name="Equation" r:id="rId16" imgW="825500" imgH="254000" progId="Equation.DSMT4">
                  <p:embed/>
                </p:oleObj>
              </mc:Choice>
              <mc:Fallback>
                <p:oleObj name="Equation" r:id="rId16" imgW="825500" imgH="254000" progId="Equation.DSMT4">
                  <p:embed/>
                  <p:pic>
                    <p:nvPicPr>
                      <p:cNvPr id="0"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95875" y="3641725"/>
                        <a:ext cx="15049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9" name="Rectangle 18">
            <a:extLst>
              <a:ext uri="{FF2B5EF4-FFF2-40B4-BE49-F238E27FC236}">
                <a16:creationId xmlns:a16="http://schemas.microsoft.com/office/drawing/2014/main" id="{D70941ED-5562-4439-A89B-56B2C63CCE3B}"/>
              </a:ext>
            </a:extLst>
          </p:cNvPr>
          <p:cNvSpPr>
            <a:spLocks noChangeArrowheads="1"/>
          </p:cNvSpPr>
          <p:nvPr/>
        </p:nvSpPr>
        <p:spPr bwMode="auto">
          <a:xfrm>
            <a:off x="15875" y="387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12" name="Object 11">
            <a:extLst>
              <a:ext uri="{FF2B5EF4-FFF2-40B4-BE49-F238E27FC236}">
                <a16:creationId xmlns:a16="http://schemas.microsoft.com/office/drawing/2014/main" id="{9900B918-4468-423D-8210-61AC845869CD}"/>
              </a:ext>
            </a:extLst>
          </p:cNvPr>
          <p:cNvGraphicFramePr>
            <a:graphicFrameLocks noChangeAspect="1"/>
          </p:cNvGraphicFramePr>
          <p:nvPr/>
        </p:nvGraphicFramePr>
        <p:xfrm>
          <a:off x="5143500" y="4208463"/>
          <a:ext cx="1457325" cy="452437"/>
        </p:xfrm>
        <a:graphic>
          <a:graphicData uri="http://schemas.openxmlformats.org/presentationml/2006/ole">
            <mc:AlternateContent xmlns:mc="http://schemas.openxmlformats.org/markup-compatibility/2006">
              <mc:Choice xmlns:v="urn:schemas-microsoft-com:vml" Requires="v">
                <p:oleObj spid="_x0000_s18457" name="Equation" r:id="rId18" imgW="825500" imgH="254000" progId="Equation.DSMT4">
                  <p:embed/>
                </p:oleObj>
              </mc:Choice>
              <mc:Fallback>
                <p:oleObj name="Equation" r:id="rId18" imgW="825500" imgH="254000" progId="Equation.DSMT4">
                  <p:embed/>
                  <p:pic>
                    <p:nvPicPr>
                      <p:cNvPr id="0"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43500" y="4208463"/>
                        <a:ext cx="145732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51" name="Rectangle 20">
            <a:extLst>
              <a:ext uri="{FF2B5EF4-FFF2-40B4-BE49-F238E27FC236}">
                <a16:creationId xmlns:a16="http://schemas.microsoft.com/office/drawing/2014/main" id="{5565CCC7-3C07-4F54-B085-80F3C0AF1BA1}"/>
              </a:ext>
            </a:extLst>
          </p:cNvPr>
          <p:cNvSpPr>
            <a:spLocks noChangeArrowheads="1"/>
          </p:cNvSpPr>
          <p:nvPr/>
        </p:nvSpPr>
        <p:spPr bwMode="auto">
          <a:xfrm>
            <a:off x="220663" y="94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14" name="Object 13">
            <a:extLst>
              <a:ext uri="{FF2B5EF4-FFF2-40B4-BE49-F238E27FC236}">
                <a16:creationId xmlns:a16="http://schemas.microsoft.com/office/drawing/2014/main" id="{4059E37E-30CC-4EA7-B1F7-645EFB92B829}"/>
              </a:ext>
            </a:extLst>
          </p:cNvPr>
          <p:cNvGraphicFramePr>
            <a:graphicFrameLocks noChangeAspect="1"/>
          </p:cNvGraphicFramePr>
          <p:nvPr/>
        </p:nvGraphicFramePr>
        <p:xfrm>
          <a:off x="5183188" y="4822825"/>
          <a:ext cx="760412" cy="466725"/>
        </p:xfrm>
        <a:graphic>
          <a:graphicData uri="http://schemas.openxmlformats.org/presentationml/2006/ole">
            <mc:AlternateContent xmlns:mc="http://schemas.openxmlformats.org/markup-compatibility/2006">
              <mc:Choice xmlns:v="urn:schemas-microsoft-com:vml" Requires="v">
                <p:oleObj spid="_x0000_s18458" name="Equation" r:id="rId20" imgW="418918" imgH="253890" progId="Equation.DSMT4">
                  <p:embed/>
                </p:oleObj>
              </mc:Choice>
              <mc:Fallback>
                <p:oleObj name="Equation" r:id="rId20" imgW="418918" imgH="253890" progId="Equation.DSMT4">
                  <p:embed/>
                  <p:pic>
                    <p:nvPicPr>
                      <p:cNvPr id="0"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83188" y="4822825"/>
                        <a:ext cx="7604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8440"/>
                                        </p:tgtEl>
                                        <p:attrNameLst>
                                          <p:attrName>style.visibility</p:attrName>
                                        </p:attrNameLst>
                                      </p:cBhvr>
                                      <p:to>
                                        <p:strVal val="visible"/>
                                      </p:to>
                                    </p:set>
                                    <p:animEffect transition="in" filter="barn(inVertical)">
                                      <p:cBhvr>
                                        <p:cTn id="20" dur="500"/>
                                        <p:tgtEl>
                                          <p:spTgt spid="1844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6">
            <a:extLst>
              <a:ext uri="{FF2B5EF4-FFF2-40B4-BE49-F238E27FC236}">
                <a16:creationId xmlns:a16="http://schemas.microsoft.com/office/drawing/2014/main" id="{5A3A1C72-21D8-4E8F-8EF4-F44FD60B92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
            <a:extLst>
              <a:ext uri="{FF2B5EF4-FFF2-40B4-BE49-F238E27FC236}">
                <a16:creationId xmlns:a16="http://schemas.microsoft.com/office/drawing/2014/main" id="{B73581A1-CA84-4C18-A1AE-23FBCC8EC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835B94-A8D1-4A7A-97E3-546E858451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339725"/>
            <a:ext cx="391318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8D59564-8C9E-40D9-8F07-06885947A4F2}"/>
              </a:ext>
            </a:extLst>
          </p:cNvPr>
          <p:cNvSpPr/>
          <p:nvPr/>
        </p:nvSpPr>
        <p:spPr>
          <a:xfrm>
            <a:off x="1985126" y="5021509"/>
            <a:ext cx="7061550" cy="923330"/>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n-US" sz="5400" b="1">
                <a:ln/>
                <a:solidFill>
                  <a:srgbClr val="0070C0"/>
                </a:solidFill>
                <a:latin typeface="Times New Roman" panose="02020603050405020304" pitchFamily="18" charset="0"/>
                <a:cs typeface="Times New Roman" panose="02020603050405020304" pitchFamily="18" charset="0"/>
              </a:rPr>
              <a:t>Em được nhận 10 điểm</a:t>
            </a:r>
          </a:p>
        </p:txBody>
      </p:sp>
      <p:pic>
        <p:nvPicPr>
          <p:cNvPr id="19462" name="Picture 6">
            <a:hlinkClick r:id="rId5" action="ppaction://hlinksldjump"/>
            <a:extLst>
              <a:ext uri="{FF2B5EF4-FFF2-40B4-BE49-F238E27FC236}">
                <a16:creationId xmlns:a16="http://schemas.microsoft.com/office/drawing/2014/main" id="{34A4DE3E-16E3-473A-A873-94F4795ECE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32" presetClass="emph" presetSubtype="0" fill="hold" nodeType="after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2" presetClass="entr" presetSubtype="9" fill="hold"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550B3183-ED1F-4084-A51E-62E1B47C47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E0DC56-F524-46E9-8915-9E4A38815708}"/>
              </a:ext>
            </a:extLst>
          </p:cNvPr>
          <p:cNvSpPr/>
          <p:nvPr/>
        </p:nvSpPr>
        <p:spPr>
          <a:xfrm>
            <a:off x="213143" y="1998022"/>
            <a:ext cx="11978857" cy="325087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prstTxWarp>
            <a:spAutoFit/>
            <a:scene3d>
              <a:camera prst="orthographicFront"/>
              <a:lightRig rig="threePt" dir="t"/>
            </a:scene3d>
            <a:sp3d extrusionH="57150">
              <a:bevelT w="82550" h="38100" prst="coolSlant"/>
            </a:sp3d>
          </a:bodyPr>
          <a:lstStyle/>
          <a:p>
            <a:pPr algn="ctr" eaLnBrk="1" fontAlgn="auto" hangingPunct="1">
              <a:spcBef>
                <a:spcPts val="0"/>
              </a:spcBef>
              <a:spcAft>
                <a:spcPts val="0"/>
              </a:spcAft>
              <a:defRPr/>
            </a:pPr>
            <a:r>
              <a:rPr lang="en-US" sz="4000" b="1" spc="50" dirty="0" err="1">
                <a:ln w="9525" cmpd="sng">
                  <a:solidFill>
                    <a:srgbClr val="4472C4"/>
                  </a:solidFill>
                  <a:prstDash val="solid"/>
                </a:ln>
                <a:solidFill>
                  <a:srgbClr val="70AD47">
                    <a:tint val="1000"/>
                  </a:srgbClr>
                </a:solidFill>
                <a:effectLst>
                  <a:glow rad="38100">
                    <a:srgbClr val="4472C4">
                      <a:alpha val="40000"/>
                    </a:srgbClr>
                  </a:glo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ChÚC</a:t>
            </a:r>
            <a:r>
              <a:rPr lang="en-US" sz="4000" b="1" spc="50" dirty="0">
                <a:ln w="9525" cmpd="sng">
                  <a:solidFill>
                    <a:srgbClr val="4472C4"/>
                  </a:solidFill>
                  <a:prstDash val="solid"/>
                </a:ln>
                <a:solidFill>
                  <a:srgbClr val="70AD47">
                    <a:tint val="1000"/>
                  </a:srgbClr>
                </a:solidFill>
                <a:effectLst>
                  <a:glow rad="38100">
                    <a:srgbClr val="4472C4">
                      <a:alpha val="40000"/>
                    </a:srgbClr>
                  </a:glo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 MỪNG CHIẾN THẮNG CHỐNG CORONA </a:t>
            </a:r>
          </a:p>
        </p:txBody>
      </p:sp>
      <p:grpSp>
        <p:nvGrpSpPr>
          <p:cNvPr id="10" name="Group 9">
            <a:extLst>
              <a:ext uri="{FF2B5EF4-FFF2-40B4-BE49-F238E27FC236}">
                <a16:creationId xmlns:a16="http://schemas.microsoft.com/office/drawing/2014/main" id="{146E0FA9-A7BF-4BF8-BA94-6EB9CC1180FF}"/>
              </a:ext>
            </a:extLst>
          </p:cNvPr>
          <p:cNvGrpSpPr>
            <a:grpSpLocks/>
          </p:cNvGrpSpPr>
          <p:nvPr/>
        </p:nvGrpSpPr>
        <p:grpSpPr bwMode="auto">
          <a:xfrm>
            <a:off x="-1682750" y="1998663"/>
            <a:ext cx="1384300" cy="2584450"/>
            <a:chOff x="6491621" y="2352607"/>
            <a:chExt cx="1384822" cy="2585415"/>
          </a:xfrm>
        </p:grpSpPr>
        <p:pic>
          <p:nvPicPr>
            <p:cNvPr id="20488" name="Picture 4">
              <a:extLst>
                <a:ext uri="{FF2B5EF4-FFF2-40B4-BE49-F238E27FC236}">
                  <a16:creationId xmlns:a16="http://schemas.microsoft.com/office/drawing/2014/main" id="{7391ECAB-33B8-4677-A3CD-5449EE2B88B6}"/>
                </a:ext>
              </a:extLst>
            </p:cNvPr>
            <p:cNvPicPr>
              <a:picLocks noChangeAspect="1"/>
            </p:cNvPicPr>
            <p:nvPr/>
          </p:nvPicPr>
          <p:blipFill>
            <a:blip r:embed="rId3">
              <a:extLst>
                <a:ext uri="{28A0092B-C50C-407E-A947-70E740481C1C}">
                  <a14:useLocalDpi xmlns:a14="http://schemas.microsoft.com/office/drawing/2010/main" val="0"/>
                </a:ext>
              </a:extLst>
            </a:blip>
            <a:srcRect l="51689" t="-291" r="-5252" b="291"/>
            <a:stretch>
              <a:fillRect/>
            </a:stretch>
          </p:blipFill>
          <p:spPr bwMode="auto">
            <a:xfrm>
              <a:off x="6491621" y="2352607"/>
              <a:ext cx="1384822" cy="25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6">
              <a:extLst>
                <a:ext uri="{FF2B5EF4-FFF2-40B4-BE49-F238E27FC236}">
                  <a16:creationId xmlns:a16="http://schemas.microsoft.com/office/drawing/2014/main" id="{4C96527F-4635-4821-A7C8-7E01790236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4134" y="3364719"/>
              <a:ext cx="766082" cy="30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1E4A50DA-FE1F-49B4-B081-C44A83C19759}"/>
              </a:ext>
            </a:extLst>
          </p:cNvPr>
          <p:cNvGrpSpPr>
            <a:grpSpLocks/>
          </p:cNvGrpSpPr>
          <p:nvPr/>
        </p:nvGrpSpPr>
        <p:grpSpPr bwMode="auto">
          <a:xfrm>
            <a:off x="-3179763" y="1998663"/>
            <a:ext cx="1385888" cy="2584450"/>
            <a:chOff x="4995435" y="2352609"/>
            <a:chExt cx="1384822" cy="2585415"/>
          </a:xfrm>
        </p:grpSpPr>
        <p:pic>
          <p:nvPicPr>
            <p:cNvPr id="20486" name="Picture 5">
              <a:extLst>
                <a:ext uri="{FF2B5EF4-FFF2-40B4-BE49-F238E27FC236}">
                  <a16:creationId xmlns:a16="http://schemas.microsoft.com/office/drawing/2014/main" id="{C4946BC6-ED31-422D-9561-FA11EC7DC8BB}"/>
                </a:ext>
              </a:extLst>
            </p:cNvPr>
            <p:cNvPicPr>
              <a:picLocks noChangeAspect="1"/>
            </p:cNvPicPr>
            <p:nvPr/>
          </p:nvPicPr>
          <p:blipFill>
            <a:blip r:embed="rId3">
              <a:extLst>
                <a:ext uri="{28A0092B-C50C-407E-A947-70E740481C1C}">
                  <a14:useLocalDpi xmlns:a14="http://schemas.microsoft.com/office/drawing/2010/main" val="0"/>
                </a:ext>
              </a:extLst>
            </a:blip>
            <a:srcRect r="46437"/>
            <a:stretch>
              <a:fillRect/>
            </a:stretch>
          </p:blipFill>
          <p:spPr bwMode="auto">
            <a:xfrm>
              <a:off x="4995435" y="2352609"/>
              <a:ext cx="1384822" cy="258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a:extLst>
                <a:ext uri="{FF2B5EF4-FFF2-40B4-BE49-F238E27FC236}">
                  <a16:creationId xmlns:a16="http://schemas.microsoft.com/office/drawing/2014/main" id="{38D96B77-2FCD-42FE-9FF8-0927577924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0787" y="3182198"/>
              <a:ext cx="807472" cy="3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75E-6 -1.11111E-6 L 0.68386 0.02014 " pathEditMode="relative" rAng="0" ptsTypes="AA">
                                      <p:cBhvr>
                                        <p:cTn id="6" dur="2000" fill="hold"/>
                                        <p:tgtEl>
                                          <p:spTgt spid="9"/>
                                        </p:tgtEl>
                                        <p:attrNameLst>
                                          <p:attrName>ppt_x</p:attrName>
                                          <p:attrName>ppt_y</p:attrName>
                                        </p:attrNameLst>
                                      </p:cBhvr>
                                      <p:rCtr x="34193" y="995"/>
                                    </p:animMotion>
                                  </p:childTnLst>
                                </p:cTn>
                              </p:par>
                              <p:par>
                                <p:cTn id="7" presetID="63" presetClass="path" presetSubtype="0" accel="50000" decel="50000" fill="hold" nodeType="withEffect">
                                  <p:stCondLst>
                                    <p:cond delay="0"/>
                                  </p:stCondLst>
                                  <p:childTnLst>
                                    <p:animMotion origin="layout" path="M -1.38778E-17 -1.11111E-6 L 0.68424 0.02014 " pathEditMode="relative" rAng="0" ptsTypes="AA">
                                      <p:cBhvr>
                                        <p:cTn id="8" dur="2000" fill="hold"/>
                                        <p:tgtEl>
                                          <p:spTgt spid="10"/>
                                        </p:tgtEl>
                                        <p:attrNameLst>
                                          <p:attrName>ppt_x</p:attrName>
                                          <p:attrName>ppt_y</p:attrName>
                                        </p:attrNameLst>
                                      </p:cBhvr>
                                      <p:rCtr x="34206" y="995"/>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repeatCount="indefinite" fill="hold" nodeType="clickEffect">
                                  <p:stCondLst>
                                    <p:cond delay="0"/>
                                  </p:stCondLst>
                                  <p:endCondLst>
                                    <p:cond evt="onNext" delay="0">
                                      <p:tgtEl>
                                        <p:sldTgt/>
                                      </p:tgtEl>
                                    </p:cond>
                                  </p:end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7FE03128-684B-465D-9190-2CF1A714FFBD}"/>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rPr>
              <a:t>02</a:t>
            </a:r>
            <a:endParaRPr lang="zh-CN" altLang="en-US"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61B833DB-3D5A-49DB-95BA-F065011455E9}"/>
              </a:ext>
            </a:extLst>
          </p:cNvPr>
          <p:cNvSpPr>
            <a:spLocks noChangeArrowheads="1"/>
          </p:cNvSpPr>
          <p:nvPr/>
        </p:nvSpPr>
        <p:spPr bwMode="auto">
          <a:xfrm flipH="1">
            <a:off x="3810000" y="1600200"/>
            <a:ext cx="78486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TÁI HIỆN KIẾN THỨC</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21508" name="Picture 4">
            <a:extLst>
              <a:ext uri="{FF2B5EF4-FFF2-40B4-BE49-F238E27FC236}">
                <a16:creationId xmlns:a16="http://schemas.microsoft.com/office/drawing/2014/main" id="{2F0F3B99-1163-4B09-932F-EA7FE6483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202113"/>
            <a:ext cx="434975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B1D4A140-4398-41CC-84B5-3F7DE68BA1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59AAE892-4655-4976-80DB-93B779737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7466">
            <a:off x="3629025" y="3228975"/>
            <a:ext cx="15509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05D21FB5-D3AB-4D8C-85D3-426A0ECCF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42691">
            <a:off x="2563813" y="4616450"/>
            <a:ext cx="2424112"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6118B5B-9332-4D6C-82F7-50B9820CB51F}"/>
              </a:ext>
            </a:extLst>
          </p:cNvPr>
          <p:cNvSpPr/>
          <p:nvPr/>
        </p:nvSpPr>
        <p:spPr>
          <a:xfrm>
            <a:off x="4441825" y="2351088"/>
            <a:ext cx="7483475" cy="2387600"/>
          </a:xfrm>
          <a:prstGeom prst="rect">
            <a:avLst/>
          </a:prstGeom>
          <a:solidFill>
            <a:srgbClr val="00FFCC"/>
          </a:solidFill>
          <a:ln>
            <a:solidFill>
              <a:srgbClr val="A9E2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một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a:t>
            </a:r>
          </a:p>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solidFill>
                <a:schemeClr val="tx1"/>
              </a:solidFill>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solidFill>
                <a:schemeClr val="tx1"/>
              </a:solidFill>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2AB12B6B-C107-4E42-B98D-3F7B90F22C26}"/>
              </a:ext>
            </a:extLst>
          </p:cNvPr>
          <p:cNvSpPr/>
          <p:nvPr/>
        </p:nvSpPr>
        <p:spPr>
          <a:xfrm>
            <a:off x="4418013" y="5119688"/>
            <a:ext cx="7521575" cy="1576387"/>
          </a:xfrm>
          <a:prstGeom prst="rect">
            <a:avLst/>
          </a:prstGeom>
          <a:solidFill>
            <a:srgbClr val="C7E6A4"/>
          </a:solidFill>
          <a:ln>
            <a:solidFill>
              <a:srgbClr val="C7E6A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chứng</a:t>
            </a:r>
            <a:r>
              <a:rPr lang="en-US" sz="2400" dirty="0">
                <a:solidFill>
                  <a:schemeClr val="tx1"/>
                </a:solidFill>
                <a:latin typeface="Times New Roman" pitchFamily="18" charset="0"/>
                <a:cs typeface="Times New Roman" pitchFamily="18" charset="0"/>
              </a:rPr>
              <a:t> minh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chứng</a:t>
            </a:r>
            <a:r>
              <a:rPr lang="en-US" sz="2400" dirty="0">
                <a:solidFill>
                  <a:schemeClr val="tx1"/>
                </a:solidFill>
                <a:latin typeface="Times New Roman" pitchFamily="18" charset="0"/>
                <a:cs typeface="Times New Roman" pitchFamily="18" charset="0"/>
              </a:rPr>
              <a:t> minh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vuông</a:t>
            </a:r>
            <a:r>
              <a:rPr lang="en-US" sz="2400" dirty="0">
                <a:solidFill>
                  <a:schemeClr val="tx1"/>
                </a:solidFill>
                <a:latin typeface="Times New Roman" pitchFamily="18" charset="0"/>
                <a:cs typeface="Times New Roman" pitchFamily="18" charset="0"/>
              </a:rPr>
              <a:t>.</a:t>
            </a:r>
          </a:p>
        </p:txBody>
      </p:sp>
      <p:pic>
        <p:nvPicPr>
          <p:cNvPr id="7" name="Picture 7">
            <a:extLst>
              <a:ext uri="{FF2B5EF4-FFF2-40B4-BE49-F238E27FC236}">
                <a16:creationId xmlns:a16="http://schemas.microsoft.com/office/drawing/2014/main" id="{6C201B0A-102E-4FD6-9F0D-21B208A88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3560763"/>
            <a:ext cx="7113588"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4E080E9D-04F3-4C82-9AA2-7368D803E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554" t="15498" r="6404" b="8647"/>
          <a:stretch>
            <a:fillRect/>
          </a:stretch>
        </p:blipFill>
        <p:spPr bwMode="auto">
          <a:xfrm rot="-508489">
            <a:off x="2941638" y="1457325"/>
            <a:ext cx="1751012"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F485313D-069A-4BD6-916C-173AC8D37ED4}"/>
              </a:ext>
            </a:extLst>
          </p:cNvPr>
          <p:cNvSpPr/>
          <p:nvPr/>
        </p:nvSpPr>
        <p:spPr>
          <a:xfrm>
            <a:off x="117475" y="1989138"/>
            <a:ext cx="3514725" cy="27495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b="1" dirty="0">
              <a:solidFill>
                <a:schemeClr val="tx1"/>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F0E37840-344C-4352-97EF-AAE08B4061BB}"/>
              </a:ext>
            </a:extLst>
          </p:cNvPr>
          <p:cNvSpPr/>
          <p:nvPr/>
        </p:nvSpPr>
        <p:spPr>
          <a:xfrm>
            <a:off x="4454525" y="161925"/>
            <a:ext cx="7485063" cy="196215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endParaRPr lang="en-US" sz="1400" dirty="0">
              <a:solidFill>
                <a:schemeClr val="tx1"/>
              </a:solidFill>
              <a:latin typeface="Times New Roman" pitchFamily="18" charset="0"/>
              <a:cs typeface="Times New Roman" pitchFamily="18" charset="0"/>
            </a:endParaRPr>
          </a:p>
          <a:p>
            <a:pPr algn="just" eaLnBrk="1" fontAlgn="auto" hangingPunct="1">
              <a:spcBef>
                <a:spcPts val="0"/>
              </a:spcBef>
              <a:spcAft>
                <a:spcPts val="0"/>
              </a:spcAft>
              <a:defRPr/>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cạnh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tam </a:t>
            </a:r>
            <a:r>
              <a:rPr lang="en-US" sz="2400" dirty="0" err="1">
                <a:solidFill>
                  <a:schemeClr val="tx1"/>
                </a:solidFill>
                <a:latin typeface="Times New Roman" pitchFamily="18" charset="0"/>
                <a:cs typeface="Times New Roman" pitchFamily="18" charset="0"/>
              </a:rPr>
              <a:t>giác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r>
              <a:rPr lang="en-US" sz="2400" dirty="0">
                <a:solidFill>
                  <a:schemeClr val="tx1"/>
                </a:solidFill>
                <a:latin typeface="Times New Roman" pitchFamily="18" charset="0"/>
                <a:cs typeface="Times New Roman" pitchFamily="18" charset="0"/>
              </a:rPr>
              <a:t>.</a:t>
            </a: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a:p>
            <a:pPr marL="285750" indent="-285750" algn="just" eaLnBrk="1" fontAlgn="auto" hangingPunct="1">
              <a:spcBef>
                <a:spcPts val="0"/>
              </a:spcBef>
              <a:spcAft>
                <a:spcPts val="0"/>
              </a:spcAft>
              <a:buFont typeface="Arial" charset="0"/>
              <a:buChar char="•"/>
              <a:defRPr/>
            </a:pPr>
            <a:endParaRPr lang="en-US" sz="1400" dirty="0">
              <a:latin typeface="Times New Roman" pitchFamily="18" charset="0"/>
              <a:cs typeface="Times New Roman" pitchFamily="18" charset="0"/>
            </a:endParaRPr>
          </a:p>
        </p:txBody>
      </p:sp>
      <p:pic>
        <p:nvPicPr>
          <p:cNvPr id="11" name="Picture 6">
            <a:extLst>
              <a:ext uri="{FF2B5EF4-FFF2-40B4-BE49-F238E27FC236}">
                <a16:creationId xmlns:a16="http://schemas.microsoft.com/office/drawing/2014/main" id="{87D8B07F-62D0-4866-9C81-2ACB632301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4225" y="979488"/>
            <a:ext cx="7113588"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E748656A-732D-403D-A88D-093D22F668A4}"/>
              </a:ext>
            </a:extLst>
          </p:cNvPr>
          <p:cNvSpPr txBox="1">
            <a:spLocks noChangeArrowheads="1"/>
          </p:cNvSpPr>
          <p:nvPr/>
        </p:nvSpPr>
        <p:spPr bwMode="auto">
          <a:xfrm>
            <a:off x="681038" y="2255838"/>
            <a:ext cx="278923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TRƯỜNG HỢP BẰNG NHAU THỨ NHẤT CỦA TAM GIÁC: CẠNH – CẠNH – CẠNH.</a:t>
            </a:r>
          </a:p>
          <a:p>
            <a:pPr eaLnBrk="1" hangingPunct="1">
              <a:lnSpc>
                <a:spcPct val="100000"/>
              </a:lnSpc>
              <a:spcBef>
                <a:spcPct val="0"/>
              </a:spcBef>
              <a:buFontTx/>
              <a:buNone/>
            </a:pPr>
            <a:endParaRPr lang="en-US" altLang="en-US" sz="24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F97D5BF7-5BF6-41CD-A3A4-66A0117EF6F1}"/>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4200" b="1">
                <a:solidFill>
                  <a:srgbClr val="FFFFFF"/>
                </a:solidFill>
                <a:latin typeface="Cambria" panose="02040503050406030204" pitchFamily="18" charset="0"/>
                <a:ea typeface="SimSun" panose="02010600030101010101" pitchFamily="2" charset="-122"/>
                <a:sym typeface="Times New Roman" panose="02020603050405020304" pitchFamily="18" charset="0"/>
              </a:rPr>
              <a:t>03</a:t>
            </a:r>
            <a:endParaRPr lang="zh-CN" altLang="en-US" sz="14200" b="1">
              <a:solidFill>
                <a:srgbClr val="FFFFFF"/>
              </a:solidFill>
              <a:latin typeface="Cambria" panose="02040503050406030204" pitchFamily="18" charset="0"/>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3BC12AF8-81FE-48A9-BCB1-FEA2AE26C252}"/>
              </a:ext>
            </a:extLst>
          </p:cNvPr>
          <p:cNvSpPr>
            <a:spLocks noChangeArrowheads="1"/>
          </p:cNvSpPr>
          <p:nvPr/>
        </p:nvSpPr>
        <p:spPr bwMode="auto">
          <a:xfrm flipH="1">
            <a:off x="3810000" y="1600200"/>
            <a:ext cx="39624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LUYỆN TẬP</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24580" name="Picture 18">
            <a:extLst>
              <a:ext uri="{FF2B5EF4-FFF2-40B4-BE49-F238E27FC236}">
                <a16:creationId xmlns:a16="http://schemas.microsoft.com/office/drawing/2014/main" id="{3BD90FFF-6394-47E1-8208-BEA79B911C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352800"/>
            <a:ext cx="38227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3FB79C0-22EF-4F84-BDCF-55B5CE0A62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F3C53267-5353-4571-BCD6-4296E4CE7C65}"/>
              </a:ext>
            </a:extLst>
          </p:cNvPr>
          <p:cNvSpPr>
            <a:spLocks noGrp="1"/>
          </p:cNvSpPr>
          <p:nvPr>
            <p:ph type="ctrTitle"/>
          </p:nvPr>
        </p:nvSpPr>
        <p:spPr>
          <a:xfrm>
            <a:off x="2941638" y="109538"/>
            <a:ext cx="6831012" cy="1133475"/>
          </a:xfrm>
        </p:spPr>
        <p:txBody>
          <a:bodyPr/>
          <a:lstStyle/>
          <a:p>
            <a:r>
              <a:rPr lang="en-US" altLang="en-US" sz="4400" b="1">
                <a:solidFill>
                  <a:srgbClr val="0000FF"/>
                </a:solidFill>
                <a:latin typeface="Times New Roman" panose="02020603050405020304" pitchFamily="18" charset="0"/>
                <a:cs typeface="Times New Roman" panose="02020603050405020304" pitchFamily="18" charset="0"/>
              </a:rPr>
              <a:t>CÁC DẠNG BÀI TẬP</a:t>
            </a:r>
          </a:p>
        </p:txBody>
      </p:sp>
      <p:sp>
        <p:nvSpPr>
          <p:cNvPr id="13" name="Subtitle 3">
            <a:extLst>
              <a:ext uri="{FF2B5EF4-FFF2-40B4-BE49-F238E27FC236}">
                <a16:creationId xmlns:a16="http://schemas.microsoft.com/office/drawing/2014/main" id="{53C23DEB-AFE1-486B-A447-C68CF4ED9444}"/>
              </a:ext>
            </a:extLst>
          </p:cNvPr>
          <p:cNvSpPr>
            <a:spLocks noGrp="1"/>
          </p:cNvSpPr>
          <p:nvPr>
            <p:ph type="subTitle" idx="1"/>
          </p:nvPr>
        </p:nvSpPr>
        <p:spPr>
          <a:xfrm>
            <a:off x="2416175" y="1849438"/>
            <a:ext cx="9472613" cy="1117600"/>
          </a:xfrm>
        </p:spPr>
        <p:txBody>
          <a:bodyPr/>
          <a:lstStyle/>
          <a:p>
            <a:pPr algn="l"/>
            <a:r>
              <a:rPr lang="en-US" altLang="en-US" sz="3200" b="1">
                <a:solidFill>
                  <a:srgbClr val="FF0000"/>
                </a:solidFill>
                <a:latin typeface="Times New Roman" panose="02020603050405020304" pitchFamily="18" charset="0"/>
                <a:cs typeface="Times New Roman" panose="02020603050405020304" pitchFamily="18" charset="0"/>
              </a:rPr>
              <a:t> Dạng 1: Chứng minh các góc tương ứng bằng nhau, các cạnh tương ứng bằng nhau.</a:t>
            </a:r>
            <a:endParaRPr lang="en-US" altLang="en-US" sz="3200">
              <a:solidFill>
                <a:srgbClr val="FF0000"/>
              </a:solidFill>
              <a:latin typeface="Times New Roman" panose="02020603050405020304" pitchFamily="18" charset="0"/>
              <a:cs typeface="Times New Roman" panose="02020603050405020304" pitchFamily="18" charset="0"/>
            </a:endParaRPr>
          </a:p>
          <a:p>
            <a:pPr algn="l"/>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14" name="Subtitle 3">
            <a:extLst>
              <a:ext uri="{FF2B5EF4-FFF2-40B4-BE49-F238E27FC236}">
                <a16:creationId xmlns:a16="http://schemas.microsoft.com/office/drawing/2014/main" id="{D5C30779-BA48-4BA8-B394-A824A50577E6}"/>
              </a:ext>
            </a:extLst>
          </p:cNvPr>
          <p:cNvSpPr txBox="1">
            <a:spLocks/>
          </p:cNvSpPr>
          <p:nvPr/>
        </p:nvSpPr>
        <p:spPr bwMode="auto">
          <a:xfrm>
            <a:off x="2416175" y="3006725"/>
            <a:ext cx="97932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95000"/>
              </a:lnSpc>
              <a:spcBef>
                <a:spcPct val="0"/>
              </a:spcBef>
              <a:buFont typeface="Arial" panose="020B0604020202020204" pitchFamily="34" charset="0"/>
              <a:buNone/>
            </a:pPr>
            <a:r>
              <a:rPr lang="en-US" altLang="en-US" sz="3200" b="1">
                <a:latin typeface="Times New Roman" panose="02020603050405020304" pitchFamily="18" charset="0"/>
                <a:cs typeface="Times New Roman" panose="02020603050405020304" pitchFamily="18" charset="0"/>
              </a:rPr>
              <a:t>Dạng 2: Tính số đo các góc của hai tam giác.</a:t>
            </a:r>
          </a:p>
        </p:txBody>
      </p:sp>
      <p:pic>
        <p:nvPicPr>
          <p:cNvPr id="25606" name="Picture 10">
            <a:extLst>
              <a:ext uri="{FF2B5EF4-FFF2-40B4-BE49-F238E27FC236}">
                <a16:creationId xmlns:a16="http://schemas.microsoft.com/office/drawing/2014/main" id="{B071430C-189E-47EA-B0B7-308C745683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2833688"/>
            <a:ext cx="20431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9">
            <a:extLst>
              <a:ext uri="{FF2B5EF4-FFF2-40B4-BE49-F238E27FC236}">
                <a16:creationId xmlns:a16="http://schemas.microsoft.com/office/drawing/2014/main" id="{9C12CDF6-EC80-4563-A8B5-1DCA2BF29BA1}"/>
              </a:ext>
            </a:extLst>
          </p:cNvPr>
          <p:cNvSpPr txBox="1">
            <a:spLocks noChangeArrowheads="1"/>
          </p:cNvSpPr>
          <p:nvPr/>
        </p:nvSpPr>
        <p:spPr bwMode="auto">
          <a:xfrm>
            <a:off x="1603375" y="674688"/>
            <a:ext cx="94884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3333FF"/>
                </a:solidFill>
                <a:latin typeface="Times New Roman" panose="02020603050405020304" pitchFamily="18" charset="0"/>
                <a:cs typeface="Times New Roman" panose="02020603050405020304" pitchFamily="18" charset="0"/>
              </a:rPr>
              <a:t> </a:t>
            </a:r>
            <a:r>
              <a:rPr lang="en-US" altLang="en-US" b="1">
                <a:solidFill>
                  <a:srgbClr val="FF0000"/>
                </a:solidFill>
                <a:latin typeface="Times New Roman" panose="02020603050405020304" pitchFamily="18" charset="0"/>
                <a:cs typeface="Times New Roman" panose="02020603050405020304" pitchFamily="18" charset="0"/>
              </a:rPr>
              <a:t>Dạng 1: Chứng minh các góc tương ứng bằng nhau, các cạnh tương ứng bằng nhau.</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0CBEC2-504C-4CF2-8815-CB80966BE0B8}"/>
              </a:ext>
            </a:extLst>
          </p:cNvPr>
          <p:cNvSpPr txBox="1">
            <a:spLocks noChangeArrowheads="1"/>
          </p:cNvSpPr>
          <p:nvPr/>
        </p:nvSpPr>
        <p:spPr bwMode="auto">
          <a:xfrm>
            <a:off x="1646238" y="1609725"/>
            <a:ext cx="6094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Bài tập 1 ( Tr83/SGK ) </a:t>
            </a:r>
            <a:endParaRPr lang="en-US" altLang="en-US" sz="2400"/>
          </a:p>
        </p:txBody>
      </p:sp>
      <p:sp>
        <p:nvSpPr>
          <p:cNvPr id="27652" name="Rectangle 6">
            <a:extLst>
              <a:ext uri="{FF2B5EF4-FFF2-40B4-BE49-F238E27FC236}">
                <a16:creationId xmlns:a16="http://schemas.microsoft.com/office/drawing/2014/main" id="{96D0549E-B773-464A-923F-1995B48E0395}"/>
              </a:ext>
            </a:extLst>
          </p:cNvPr>
          <p:cNvSpPr>
            <a:spLocks noChangeArrowheads="1"/>
          </p:cNvSpPr>
          <p:nvPr/>
        </p:nvSpPr>
        <p:spPr bwMode="auto">
          <a:xfrm>
            <a:off x="3625850" y="224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53" name="Rectangle 8">
            <a:extLst>
              <a:ext uri="{FF2B5EF4-FFF2-40B4-BE49-F238E27FC236}">
                <a16:creationId xmlns:a16="http://schemas.microsoft.com/office/drawing/2014/main" id="{E07C7622-D487-4906-A425-4AEF4E63BC8C}"/>
              </a:ext>
            </a:extLst>
          </p:cNvPr>
          <p:cNvSpPr>
            <a:spLocks noChangeArrowheads="1"/>
          </p:cNvSpPr>
          <p:nvPr/>
        </p:nvSpPr>
        <p:spPr bwMode="auto">
          <a:xfrm>
            <a:off x="7943850" y="2270125"/>
            <a:ext cx="139747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6631" name="Group 21">
            <a:extLst>
              <a:ext uri="{FF2B5EF4-FFF2-40B4-BE49-F238E27FC236}">
                <a16:creationId xmlns:a16="http://schemas.microsoft.com/office/drawing/2014/main" id="{41EEBF48-FDD2-465B-BA61-84484A9B4FA5}"/>
              </a:ext>
            </a:extLst>
          </p:cNvPr>
          <p:cNvGrpSpPr>
            <a:grpSpLocks/>
          </p:cNvGrpSpPr>
          <p:nvPr/>
        </p:nvGrpSpPr>
        <p:grpSpPr bwMode="auto">
          <a:xfrm>
            <a:off x="1831975" y="2000250"/>
            <a:ext cx="8469313" cy="501650"/>
            <a:chOff x="1832546" y="2115727"/>
            <a:chExt cx="8468741" cy="499918"/>
          </a:xfrm>
        </p:grpSpPr>
        <p:sp>
          <p:nvSpPr>
            <p:cNvPr id="6" name="Rectangle 5">
              <a:extLst>
                <a:ext uri="{FF2B5EF4-FFF2-40B4-BE49-F238E27FC236}">
                  <a16:creationId xmlns:a16="http://schemas.microsoft.com/office/drawing/2014/main" id="{DE7B8920-2946-405E-9F5B-5D9ADF263964}"/>
                </a:ext>
              </a:extLst>
            </p:cNvPr>
            <p:cNvSpPr/>
            <p:nvPr/>
          </p:nvSpPr>
          <p:spPr>
            <a:xfrm>
              <a:off x="1832546" y="2155278"/>
              <a:ext cx="8468741" cy="460367"/>
            </a:xfrm>
            <a:prstGeom prst="rect">
              <a:avLst/>
            </a:prstGeom>
          </p:spPr>
          <p:txBody>
            <a:bodyPr>
              <a:spAutoFit/>
            </a:bodyPr>
            <a:lstStyle/>
            <a:p>
              <a:pPr>
                <a:defRPr/>
              </a:pPr>
              <a:r>
                <a:rPr lang="vi-VN" sz="2400" spc="20">
                  <a:latin typeface="Times New Roman" panose="02020603050405020304" pitchFamily="18" charset="0"/>
                  <a:ea typeface="Calibri" panose="020F0502020204030204" pitchFamily="34" charset="0"/>
                </a:rPr>
                <a:t>Cho </a:t>
              </a:r>
              <a:r>
                <a:rPr lang="vi-VN" sz="2400" i="1" spc="20">
                  <a:latin typeface="Times New Roman" panose="02020603050405020304" pitchFamily="18" charset="0"/>
                  <a:ea typeface="Calibri" panose="020F0502020204030204" pitchFamily="34" charset="0"/>
                </a:rPr>
                <a:t>Hình 42 </a:t>
              </a:r>
              <a:r>
                <a:rPr lang="vi-VN" sz="2400" spc="20">
                  <a:latin typeface="Times New Roman" panose="02020603050405020304" pitchFamily="18" charset="0"/>
                  <a:ea typeface="Calibri" panose="020F0502020204030204" pitchFamily="34" charset="0"/>
                </a:rPr>
                <a:t>có</a:t>
              </a:r>
              <a:endParaRPr lang="en-US" sz="2400"/>
            </a:p>
          </p:txBody>
        </p:sp>
        <p:graphicFrame>
          <p:nvGraphicFramePr>
            <p:cNvPr id="27681" name="Object 10">
              <a:extLst>
                <a:ext uri="{FF2B5EF4-FFF2-40B4-BE49-F238E27FC236}">
                  <a16:creationId xmlns:a16="http://schemas.microsoft.com/office/drawing/2014/main" id="{3E337826-4E1F-48E7-BB57-E592BFF917FA}"/>
                </a:ext>
              </a:extLst>
            </p:cNvPr>
            <p:cNvGraphicFramePr>
              <a:graphicFrameLocks noChangeAspect="1"/>
            </p:cNvGraphicFramePr>
            <p:nvPr/>
          </p:nvGraphicFramePr>
          <p:xfrm>
            <a:off x="3962809" y="2210274"/>
            <a:ext cx="2701065" cy="405160"/>
          </p:xfrm>
          <a:graphic>
            <a:graphicData uri="http://schemas.openxmlformats.org/presentationml/2006/ole">
              <mc:AlternateContent xmlns:mc="http://schemas.openxmlformats.org/markup-compatibility/2006">
                <mc:Choice xmlns:v="urn:schemas-microsoft-com:vml" Requires="v">
                  <p:oleObj spid="_x0000_s27684" name="Equation" r:id="rId3" imgW="1333500" imgH="203200" progId="Equation.DSMT4">
                    <p:embed/>
                  </p:oleObj>
                </mc:Choice>
                <mc:Fallback>
                  <p:oleObj name="Equation" r:id="rId3" imgW="1333500" imgH="203200" progId="Equation.DSMT4">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809" y="2210274"/>
                          <a:ext cx="2701065" cy="40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82" name="Rectangle 16">
              <a:extLst>
                <a:ext uri="{FF2B5EF4-FFF2-40B4-BE49-F238E27FC236}">
                  <a16:creationId xmlns:a16="http://schemas.microsoft.com/office/drawing/2014/main" id="{65778F16-7DE0-463F-AEF7-5043CF26DF78}"/>
                </a:ext>
              </a:extLst>
            </p:cNvPr>
            <p:cNvSpPr>
              <a:spLocks noChangeArrowheads="1"/>
            </p:cNvSpPr>
            <p:nvPr/>
          </p:nvSpPr>
          <p:spPr bwMode="auto">
            <a:xfrm>
              <a:off x="6650750" y="2138589"/>
              <a:ext cx="1831851" cy="46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400">
                  <a:latin typeface="Times New Roman" panose="02020603050405020304" pitchFamily="18" charset="0"/>
                  <a:cs typeface="Calibri" panose="020F0502020204030204" pitchFamily="34" charset="0"/>
                </a:rPr>
                <a:t>Chứng minh </a:t>
              </a:r>
              <a:endParaRPr lang="en-US" altLang="en-US" sz="2400"/>
            </a:p>
          </p:txBody>
        </p:sp>
        <p:graphicFrame>
          <p:nvGraphicFramePr>
            <p:cNvPr id="27683" name="Object 20">
              <a:extLst>
                <a:ext uri="{FF2B5EF4-FFF2-40B4-BE49-F238E27FC236}">
                  <a16:creationId xmlns:a16="http://schemas.microsoft.com/office/drawing/2014/main" id="{17E7FAE8-560B-48C4-8255-DD7722277F16}"/>
                </a:ext>
              </a:extLst>
            </p:cNvPr>
            <p:cNvGraphicFramePr>
              <a:graphicFrameLocks noChangeAspect="1"/>
            </p:cNvGraphicFramePr>
            <p:nvPr/>
          </p:nvGraphicFramePr>
          <p:xfrm>
            <a:off x="8341774" y="2115727"/>
            <a:ext cx="1548865" cy="469880"/>
          </p:xfrm>
          <a:graphic>
            <a:graphicData uri="http://schemas.openxmlformats.org/presentationml/2006/ole">
              <mc:AlternateContent xmlns:mc="http://schemas.openxmlformats.org/markup-compatibility/2006">
                <mc:Choice xmlns:v="urn:schemas-microsoft-com:vml" Requires="v">
                  <p:oleObj spid="_x0000_s27685" name="Equation" r:id="rId5" imgW="850531" imgH="253890" progId="Equation.DSMT4">
                    <p:embed/>
                  </p:oleObj>
                </mc:Choice>
                <mc:Fallback>
                  <p:oleObj name="Equation" r:id="rId5" imgW="850531" imgH="253890" progId="Equation.DSMT4">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774" y="2115727"/>
                          <a:ext cx="1548865" cy="4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29" name="Straight Connector 28">
            <a:extLst>
              <a:ext uri="{FF2B5EF4-FFF2-40B4-BE49-F238E27FC236}">
                <a16:creationId xmlns:a16="http://schemas.microsoft.com/office/drawing/2014/main" id="{86F2CDA2-E448-41B9-A164-E6D020B2BF48}"/>
              </a:ext>
            </a:extLst>
          </p:cNvPr>
          <p:cNvCxnSpPr/>
          <p:nvPr/>
        </p:nvCxnSpPr>
        <p:spPr>
          <a:xfrm>
            <a:off x="6283325" y="2757488"/>
            <a:ext cx="0" cy="33575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656" name="Rectangle 28">
            <a:extLst>
              <a:ext uri="{FF2B5EF4-FFF2-40B4-BE49-F238E27FC236}">
                <a16:creationId xmlns:a16="http://schemas.microsoft.com/office/drawing/2014/main" id="{08A254FA-A8BB-4BEE-AF75-525844D0C7D9}"/>
              </a:ext>
            </a:extLst>
          </p:cNvPr>
          <p:cNvSpPr>
            <a:spLocks noChangeArrowheads="1"/>
          </p:cNvSpPr>
          <p:nvPr/>
        </p:nvSpPr>
        <p:spPr bwMode="auto">
          <a:xfrm>
            <a:off x="6329363" y="3240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57" name="Rectangle 30">
            <a:extLst>
              <a:ext uri="{FF2B5EF4-FFF2-40B4-BE49-F238E27FC236}">
                <a16:creationId xmlns:a16="http://schemas.microsoft.com/office/drawing/2014/main" id="{1EC904C2-9D76-4F21-9364-8B258C3509F3}"/>
              </a:ext>
            </a:extLst>
          </p:cNvPr>
          <p:cNvSpPr>
            <a:spLocks noChangeArrowheads="1"/>
          </p:cNvSpPr>
          <p:nvPr/>
        </p:nvSpPr>
        <p:spPr bwMode="auto">
          <a:xfrm>
            <a:off x="7734300" y="3255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927CF897-A06F-4794-BFA2-2D0F3E8CBA6B}"/>
              </a:ext>
            </a:extLst>
          </p:cNvPr>
          <p:cNvGrpSpPr>
            <a:grpSpLocks/>
          </p:cNvGrpSpPr>
          <p:nvPr/>
        </p:nvGrpSpPr>
        <p:grpSpPr bwMode="auto">
          <a:xfrm>
            <a:off x="6399213" y="3071813"/>
            <a:ext cx="4692650" cy="461962"/>
            <a:chOff x="6399213" y="3071813"/>
            <a:chExt cx="4692650" cy="461962"/>
          </a:xfrm>
        </p:grpSpPr>
        <p:sp>
          <p:nvSpPr>
            <p:cNvPr id="27677" name="TextBox 45">
              <a:extLst>
                <a:ext uri="{FF2B5EF4-FFF2-40B4-BE49-F238E27FC236}">
                  <a16:creationId xmlns:a16="http://schemas.microsoft.com/office/drawing/2014/main" id="{35A0982D-1C5E-407B-BAB2-B5C19690D0D6}"/>
                </a:ext>
              </a:extLst>
            </p:cNvPr>
            <p:cNvSpPr txBox="1">
              <a:spLocks noChangeArrowheads="1"/>
            </p:cNvSpPr>
            <p:nvPr/>
          </p:nvSpPr>
          <p:spPr bwMode="auto">
            <a:xfrm>
              <a:off x="6399213" y="3071813"/>
              <a:ext cx="4692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Xét             và            , ta có:</a:t>
              </a:r>
            </a:p>
          </p:txBody>
        </p:sp>
        <p:graphicFrame>
          <p:nvGraphicFramePr>
            <p:cNvPr id="27678" name="Object 47">
              <a:extLst>
                <a:ext uri="{FF2B5EF4-FFF2-40B4-BE49-F238E27FC236}">
                  <a16:creationId xmlns:a16="http://schemas.microsoft.com/office/drawing/2014/main" id="{BA36C484-EA1C-44D7-B2E0-2CFED756F35B}"/>
                </a:ext>
              </a:extLst>
            </p:cNvPr>
            <p:cNvGraphicFramePr>
              <a:graphicFrameLocks noChangeAspect="1"/>
            </p:cNvGraphicFramePr>
            <p:nvPr/>
          </p:nvGraphicFramePr>
          <p:xfrm>
            <a:off x="6931025" y="3166129"/>
            <a:ext cx="892175" cy="346075"/>
          </p:xfrm>
          <a:graphic>
            <a:graphicData uri="http://schemas.openxmlformats.org/presentationml/2006/ole">
              <mc:AlternateContent xmlns:mc="http://schemas.openxmlformats.org/markup-compatibility/2006">
                <mc:Choice xmlns:v="urn:schemas-microsoft-com:vml" Requires="v">
                  <p:oleObj spid="_x0000_s27686" name="Equation" r:id="rId7" imgW="469696" imgH="177723" progId="Equation.DSMT4">
                    <p:embed/>
                  </p:oleObj>
                </mc:Choice>
                <mc:Fallback>
                  <p:oleObj name="Equation" r:id="rId7" imgW="469696" imgH="177723" progId="Equation.DSMT4">
                    <p:embed/>
                    <p:pic>
                      <p:nvPicPr>
                        <p:cNvPr id="0" name="Object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1025" y="3166129"/>
                          <a:ext cx="8921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79" name="Object 49">
              <a:extLst>
                <a:ext uri="{FF2B5EF4-FFF2-40B4-BE49-F238E27FC236}">
                  <a16:creationId xmlns:a16="http://schemas.microsoft.com/office/drawing/2014/main" id="{E4907189-4D07-4FB5-8BFC-D488245734F9}"/>
                </a:ext>
              </a:extLst>
            </p:cNvPr>
            <p:cNvGraphicFramePr>
              <a:graphicFrameLocks noChangeAspect="1"/>
            </p:cNvGraphicFramePr>
            <p:nvPr/>
          </p:nvGraphicFramePr>
          <p:xfrm>
            <a:off x="8278813" y="3127375"/>
            <a:ext cx="877887" cy="392113"/>
          </p:xfrm>
          <a:graphic>
            <a:graphicData uri="http://schemas.openxmlformats.org/presentationml/2006/ole">
              <mc:AlternateContent xmlns:mc="http://schemas.openxmlformats.org/markup-compatibility/2006">
                <mc:Choice xmlns:v="urn:schemas-microsoft-com:vml" Requires="v">
                  <p:oleObj spid="_x0000_s27687" name="Equation" r:id="rId9" imgW="444307" imgH="203112" progId="Equation.DSMT4">
                    <p:embed/>
                  </p:oleObj>
                </mc:Choice>
                <mc:Fallback>
                  <p:oleObj name="Equation" r:id="rId9" imgW="444307" imgH="203112" progId="Equation.DSMT4">
                    <p:embed/>
                    <p:pic>
                      <p:nvPicPr>
                        <p:cNvPr id="0" name="Object 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8813" y="3127375"/>
                          <a:ext cx="87788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7659" name="Rectangle 32">
            <a:extLst>
              <a:ext uri="{FF2B5EF4-FFF2-40B4-BE49-F238E27FC236}">
                <a16:creationId xmlns:a16="http://schemas.microsoft.com/office/drawing/2014/main" id="{BE9F9691-CB7A-451C-AC95-6083DDF0D960}"/>
              </a:ext>
            </a:extLst>
          </p:cNvPr>
          <p:cNvSpPr>
            <a:spLocks noChangeArrowheads="1"/>
          </p:cNvSpPr>
          <p:nvPr/>
        </p:nvSpPr>
        <p:spPr bwMode="auto">
          <a:xfrm>
            <a:off x="5991225" y="3646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39" name="Object 51">
            <a:extLst>
              <a:ext uri="{FF2B5EF4-FFF2-40B4-BE49-F238E27FC236}">
                <a16:creationId xmlns:a16="http://schemas.microsoft.com/office/drawing/2014/main" id="{D6955699-114E-4529-B9ED-3D421F028D91}"/>
              </a:ext>
            </a:extLst>
          </p:cNvPr>
          <p:cNvGraphicFramePr>
            <a:graphicFrameLocks noChangeAspect="1"/>
          </p:cNvGraphicFramePr>
          <p:nvPr/>
        </p:nvGraphicFramePr>
        <p:xfrm>
          <a:off x="6770688" y="3533775"/>
          <a:ext cx="1319212" cy="390525"/>
        </p:xfrm>
        <a:graphic>
          <a:graphicData uri="http://schemas.openxmlformats.org/presentationml/2006/ole">
            <mc:AlternateContent xmlns:mc="http://schemas.openxmlformats.org/markup-compatibility/2006">
              <mc:Choice xmlns:v="urn:schemas-microsoft-com:vml" Requires="v">
                <p:oleObj spid="_x0000_s27688" name="Equation" r:id="rId11" imgW="672808" imgH="203112" progId="Equation.DSMT4">
                  <p:embed/>
                </p:oleObj>
              </mc:Choice>
              <mc:Fallback>
                <p:oleObj name="Equation" r:id="rId11" imgW="672808" imgH="203112" progId="Equation.DSMT4">
                  <p:embed/>
                  <p:pic>
                    <p:nvPicPr>
                      <p:cNvPr id="0" name="Object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0688" y="3533775"/>
                        <a:ext cx="13192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0" name="TextBox 52">
            <a:extLst>
              <a:ext uri="{FF2B5EF4-FFF2-40B4-BE49-F238E27FC236}">
                <a16:creationId xmlns:a16="http://schemas.microsoft.com/office/drawing/2014/main" id="{0E96000F-A387-47FA-90EE-8F81B1E7320A}"/>
              </a:ext>
            </a:extLst>
          </p:cNvPr>
          <p:cNvSpPr txBox="1">
            <a:spLocks noChangeArrowheads="1"/>
          </p:cNvSpPr>
          <p:nvPr/>
        </p:nvSpPr>
        <p:spPr bwMode="auto">
          <a:xfrm>
            <a:off x="8137525" y="3443288"/>
            <a:ext cx="147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giả thiết)</a:t>
            </a:r>
          </a:p>
        </p:txBody>
      </p:sp>
      <p:sp>
        <p:nvSpPr>
          <p:cNvPr id="27662" name="Rectangle 34">
            <a:extLst>
              <a:ext uri="{FF2B5EF4-FFF2-40B4-BE49-F238E27FC236}">
                <a16:creationId xmlns:a16="http://schemas.microsoft.com/office/drawing/2014/main" id="{6902DF78-5EFF-4085-A87B-FA1BEFE1DF18}"/>
              </a:ext>
            </a:extLst>
          </p:cNvPr>
          <p:cNvSpPr>
            <a:spLocks noChangeArrowheads="1"/>
          </p:cNvSpPr>
          <p:nvPr/>
        </p:nvSpPr>
        <p:spPr bwMode="auto">
          <a:xfrm>
            <a:off x="5991225" y="3986213"/>
            <a:ext cx="149225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42" name="Object 54">
            <a:extLst>
              <a:ext uri="{FF2B5EF4-FFF2-40B4-BE49-F238E27FC236}">
                <a16:creationId xmlns:a16="http://schemas.microsoft.com/office/drawing/2014/main" id="{E55A38F3-F946-42A4-AE99-56C434FF805F}"/>
              </a:ext>
            </a:extLst>
          </p:cNvPr>
          <p:cNvGraphicFramePr>
            <a:graphicFrameLocks noChangeAspect="1"/>
          </p:cNvGraphicFramePr>
          <p:nvPr/>
        </p:nvGraphicFramePr>
        <p:xfrm>
          <a:off x="6796088" y="3986213"/>
          <a:ext cx="466725" cy="328612"/>
        </p:xfrm>
        <a:graphic>
          <a:graphicData uri="http://schemas.openxmlformats.org/presentationml/2006/ole">
            <mc:AlternateContent xmlns:mc="http://schemas.openxmlformats.org/markup-compatibility/2006">
              <mc:Choice xmlns:v="urn:schemas-microsoft-com:vml" Requires="v">
                <p:oleObj spid="_x0000_s27689" name="Equation" r:id="rId13" imgW="253670" imgH="177569" progId="Equation.DSMT4">
                  <p:embed/>
                </p:oleObj>
              </mc:Choice>
              <mc:Fallback>
                <p:oleObj name="Equation" r:id="rId13" imgW="253670" imgH="177569" progId="Equation.DSMT4">
                  <p:embed/>
                  <p:pic>
                    <p:nvPicPr>
                      <p:cNvPr id="0" name="Object 5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96088" y="3986213"/>
                        <a:ext cx="4667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3" name="TextBox 55">
            <a:extLst>
              <a:ext uri="{FF2B5EF4-FFF2-40B4-BE49-F238E27FC236}">
                <a16:creationId xmlns:a16="http://schemas.microsoft.com/office/drawing/2014/main" id="{B5229807-D59B-4932-9D56-7B0A64BBA4A7}"/>
              </a:ext>
            </a:extLst>
          </p:cNvPr>
          <p:cNvSpPr txBox="1">
            <a:spLocks noChangeArrowheads="1"/>
          </p:cNvSpPr>
          <p:nvPr/>
        </p:nvSpPr>
        <p:spPr bwMode="auto">
          <a:xfrm>
            <a:off x="7265988" y="3905250"/>
            <a:ext cx="257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là cạnh chung</a:t>
            </a:r>
          </a:p>
        </p:txBody>
      </p:sp>
      <p:sp>
        <p:nvSpPr>
          <p:cNvPr id="27665" name="Rectangle 36">
            <a:extLst>
              <a:ext uri="{FF2B5EF4-FFF2-40B4-BE49-F238E27FC236}">
                <a16:creationId xmlns:a16="http://schemas.microsoft.com/office/drawing/2014/main" id="{721DA575-498B-4D21-B065-D56DD2D2A102}"/>
              </a:ext>
            </a:extLst>
          </p:cNvPr>
          <p:cNvSpPr>
            <a:spLocks noChangeArrowheads="1"/>
          </p:cNvSpPr>
          <p:nvPr/>
        </p:nvSpPr>
        <p:spPr bwMode="auto">
          <a:xfrm>
            <a:off x="5991225" y="4398963"/>
            <a:ext cx="12098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45" name="Object 57">
            <a:extLst>
              <a:ext uri="{FF2B5EF4-FFF2-40B4-BE49-F238E27FC236}">
                <a16:creationId xmlns:a16="http://schemas.microsoft.com/office/drawing/2014/main" id="{EF7B0E32-2C4D-4DDB-B9C7-285B0AA572D7}"/>
              </a:ext>
            </a:extLst>
          </p:cNvPr>
          <p:cNvGraphicFramePr>
            <a:graphicFrameLocks noChangeAspect="1"/>
          </p:cNvGraphicFramePr>
          <p:nvPr/>
        </p:nvGraphicFramePr>
        <p:xfrm>
          <a:off x="6770688" y="4398963"/>
          <a:ext cx="1173162" cy="379412"/>
        </p:xfrm>
        <a:graphic>
          <a:graphicData uri="http://schemas.openxmlformats.org/presentationml/2006/ole">
            <mc:AlternateContent xmlns:mc="http://schemas.openxmlformats.org/markup-compatibility/2006">
              <mc:Choice xmlns:v="urn:schemas-microsoft-com:vml" Requires="v">
                <p:oleObj spid="_x0000_s27690" name="Equation" r:id="rId15" imgW="622030" imgH="203112" progId="Equation.DSMT4">
                  <p:embed/>
                </p:oleObj>
              </mc:Choice>
              <mc:Fallback>
                <p:oleObj name="Equation" r:id="rId15" imgW="622030" imgH="203112" progId="Equation.DSMT4">
                  <p:embed/>
                  <p:pic>
                    <p:nvPicPr>
                      <p:cNvPr id="0" name="Object 5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70688" y="4398963"/>
                        <a:ext cx="11731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6" name="TextBox 59">
            <a:extLst>
              <a:ext uri="{FF2B5EF4-FFF2-40B4-BE49-F238E27FC236}">
                <a16:creationId xmlns:a16="http://schemas.microsoft.com/office/drawing/2014/main" id="{AEA3DDD5-3847-4400-B5F7-CF7E00FD5B11}"/>
              </a:ext>
            </a:extLst>
          </p:cNvPr>
          <p:cNvSpPr txBox="1">
            <a:spLocks noChangeArrowheads="1"/>
          </p:cNvSpPr>
          <p:nvPr/>
        </p:nvSpPr>
        <p:spPr bwMode="auto">
          <a:xfrm>
            <a:off x="7929563" y="4297363"/>
            <a:ext cx="1471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giả thiết)</a:t>
            </a:r>
          </a:p>
        </p:txBody>
      </p:sp>
      <p:sp>
        <p:nvSpPr>
          <p:cNvPr id="27668" name="Rectangle 38">
            <a:extLst>
              <a:ext uri="{FF2B5EF4-FFF2-40B4-BE49-F238E27FC236}">
                <a16:creationId xmlns:a16="http://schemas.microsoft.com/office/drawing/2014/main" id="{A060CD4C-1949-4571-9A8B-1702373EEC52}"/>
              </a:ext>
            </a:extLst>
          </p:cNvPr>
          <p:cNvSpPr>
            <a:spLocks noChangeArrowheads="1"/>
          </p:cNvSpPr>
          <p:nvPr/>
        </p:nvSpPr>
        <p:spPr bwMode="auto">
          <a:xfrm>
            <a:off x="5991225" y="499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48" name="Object 60">
            <a:extLst>
              <a:ext uri="{FF2B5EF4-FFF2-40B4-BE49-F238E27FC236}">
                <a16:creationId xmlns:a16="http://schemas.microsoft.com/office/drawing/2014/main" id="{EC1FB009-7F80-4A14-AE73-724964C3E854}"/>
              </a:ext>
            </a:extLst>
          </p:cNvPr>
          <p:cNvGraphicFramePr>
            <a:graphicFrameLocks noChangeAspect="1"/>
          </p:cNvGraphicFramePr>
          <p:nvPr/>
        </p:nvGraphicFramePr>
        <p:xfrm>
          <a:off x="6770688" y="4867275"/>
          <a:ext cx="3133725" cy="400050"/>
        </p:xfrm>
        <a:graphic>
          <a:graphicData uri="http://schemas.openxmlformats.org/presentationml/2006/ole">
            <mc:AlternateContent xmlns:mc="http://schemas.openxmlformats.org/markup-compatibility/2006">
              <mc:Choice xmlns:v="urn:schemas-microsoft-com:vml" Requires="v">
                <p:oleObj spid="_x0000_s27691" name="Equation" r:id="rId17" imgW="1574800" imgH="203200" progId="Equation.DSMT4">
                  <p:embed/>
                </p:oleObj>
              </mc:Choice>
              <mc:Fallback>
                <p:oleObj name="Equation" r:id="rId17" imgW="1574800" imgH="203200" progId="Equation.DSMT4">
                  <p:embed/>
                  <p:pic>
                    <p:nvPicPr>
                      <p:cNvPr id="0" name="Object 6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0688" y="4867275"/>
                        <a:ext cx="313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70" name="Rectangle 40">
            <a:extLst>
              <a:ext uri="{FF2B5EF4-FFF2-40B4-BE49-F238E27FC236}">
                <a16:creationId xmlns:a16="http://schemas.microsoft.com/office/drawing/2014/main" id="{EF1273C6-7BD8-44CF-BE26-1E0D521DBBE1}"/>
              </a:ext>
            </a:extLst>
          </p:cNvPr>
          <p:cNvSpPr>
            <a:spLocks noChangeArrowheads="1"/>
          </p:cNvSpPr>
          <p:nvPr/>
        </p:nvSpPr>
        <p:spPr bwMode="auto">
          <a:xfrm>
            <a:off x="5991225" y="5465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6650" name="Object 62">
            <a:extLst>
              <a:ext uri="{FF2B5EF4-FFF2-40B4-BE49-F238E27FC236}">
                <a16:creationId xmlns:a16="http://schemas.microsoft.com/office/drawing/2014/main" id="{202EB6F0-E02D-41B1-8278-3D2BA25DAA7A}"/>
              </a:ext>
            </a:extLst>
          </p:cNvPr>
          <p:cNvGraphicFramePr>
            <a:graphicFrameLocks noChangeAspect="1"/>
          </p:cNvGraphicFramePr>
          <p:nvPr/>
        </p:nvGraphicFramePr>
        <p:xfrm>
          <a:off x="6813550" y="5280025"/>
          <a:ext cx="1858963" cy="468313"/>
        </p:xfrm>
        <a:graphic>
          <a:graphicData uri="http://schemas.openxmlformats.org/presentationml/2006/ole">
            <mc:AlternateContent xmlns:mc="http://schemas.openxmlformats.org/markup-compatibility/2006">
              <mc:Choice xmlns:v="urn:schemas-microsoft-com:vml" Requires="v">
                <p:oleObj spid="_x0000_s27692" name="Equation" r:id="rId19" imgW="1015559" imgH="253890" progId="Equation.DSMT4">
                  <p:embed/>
                </p:oleObj>
              </mc:Choice>
              <mc:Fallback>
                <p:oleObj name="Equation" r:id="rId19" imgW="1015559" imgH="253890" progId="Equation.DSMT4">
                  <p:embed/>
                  <p:pic>
                    <p:nvPicPr>
                      <p:cNvPr id="0" name="Object 6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13550" y="5280025"/>
                        <a:ext cx="18589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51" name="TextBox 64">
            <a:extLst>
              <a:ext uri="{FF2B5EF4-FFF2-40B4-BE49-F238E27FC236}">
                <a16:creationId xmlns:a16="http://schemas.microsoft.com/office/drawing/2014/main" id="{60B292DE-7107-48E7-B30F-AA490418F2E4}"/>
              </a:ext>
            </a:extLst>
          </p:cNvPr>
          <p:cNvSpPr txBox="1">
            <a:spLocks noChangeArrowheads="1"/>
          </p:cNvSpPr>
          <p:nvPr/>
        </p:nvSpPr>
        <p:spPr bwMode="auto">
          <a:xfrm>
            <a:off x="8662988" y="5289550"/>
            <a:ext cx="3074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hai góc tương ứng)</a:t>
            </a:r>
          </a:p>
        </p:txBody>
      </p:sp>
      <p:pic>
        <p:nvPicPr>
          <p:cNvPr id="27673" name="Picture 65">
            <a:extLst>
              <a:ext uri="{FF2B5EF4-FFF2-40B4-BE49-F238E27FC236}">
                <a16:creationId xmlns:a16="http://schemas.microsoft.com/office/drawing/2014/main" id="{58820E09-16DA-467A-B7FF-DC5B91DE2E2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38188" y="4508500"/>
            <a:ext cx="18161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34">
            <a:extLst>
              <a:ext uri="{FF2B5EF4-FFF2-40B4-BE49-F238E27FC236}">
                <a16:creationId xmlns:a16="http://schemas.microsoft.com/office/drawing/2014/main" id="{82FBEFA7-5638-4335-85F6-33937083D211}"/>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887663" y="3068638"/>
            <a:ext cx="320516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01F83F0A-3080-4591-83D1-CB27B8F3F77F}"/>
              </a:ext>
            </a:extLst>
          </p:cNvPr>
          <p:cNvSpPr txBox="1">
            <a:spLocks noChangeArrowheads="1"/>
          </p:cNvSpPr>
          <p:nvPr/>
        </p:nvSpPr>
        <p:spPr bwMode="auto">
          <a:xfrm>
            <a:off x="7416800" y="2466975"/>
            <a:ext cx="1420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Giải</a:t>
            </a:r>
            <a:r>
              <a:rPr lang="vi-VN" altLang="en-US" sz="2400" b="1">
                <a:solidFill>
                  <a:srgbClr val="3333FF"/>
                </a:solidFill>
                <a:latin typeface="Times New Roman" panose="02020603050405020304" pitchFamily="18" charset="0"/>
                <a:cs typeface="Times New Roman" panose="02020603050405020304" pitchFamily="18" charset="0"/>
              </a:rPr>
              <a:t>:</a:t>
            </a:r>
            <a:endParaRPr lang="en-US" altLang="en-US" sz="2400" b="1">
              <a:solidFill>
                <a:srgbClr val="3333FF"/>
              </a:solidFill>
            </a:endParaRPr>
          </a:p>
        </p:txBody>
      </p:sp>
      <p:sp>
        <p:nvSpPr>
          <p:cNvPr id="26655" name="TextBox 1">
            <a:extLst>
              <a:ext uri="{FF2B5EF4-FFF2-40B4-BE49-F238E27FC236}">
                <a16:creationId xmlns:a16="http://schemas.microsoft.com/office/drawing/2014/main" id="{96CF594F-2958-4DA4-84A2-BECBADDEE0FA}"/>
              </a:ext>
            </a:extLst>
          </p:cNvPr>
          <p:cNvSpPr txBox="1">
            <a:spLocks noChangeArrowheads="1"/>
          </p:cNvSpPr>
          <p:nvPr/>
        </p:nvSpPr>
        <p:spPr bwMode="auto">
          <a:xfrm>
            <a:off x="3902075" y="5643563"/>
            <a:ext cx="174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Hình 42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nodeType="clickEffect">
                                  <p:stCondLst>
                                    <p:cond delay="0"/>
                                  </p:stCondLst>
                                  <p:childTnLst>
                                    <p:set>
                                      <p:cBhvr>
                                        <p:cTn id="17" dur="1" fill="hold">
                                          <p:stCondLst>
                                            <p:cond delay="0"/>
                                          </p:stCondLst>
                                        </p:cTn>
                                        <p:tgtEl>
                                          <p:spTgt spid="26631"/>
                                        </p:tgtEl>
                                        <p:attrNameLst>
                                          <p:attrName>style.visibility</p:attrName>
                                        </p:attrNameLst>
                                      </p:cBhvr>
                                      <p:to>
                                        <p:strVal val="visible"/>
                                      </p:to>
                                    </p:set>
                                    <p:anim calcmode="lin" valueType="num">
                                      <p:cBhvr>
                                        <p:cTn id="18" dur="1000" fill="hold"/>
                                        <p:tgtEl>
                                          <p:spTgt spid="26631"/>
                                        </p:tgtEl>
                                        <p:attrNameLst>
                                          <p:attrName>ppt_w</p:attrName>
                                        </p:attrNameLst>
                                      </p:cBhvr>
                                      <p:tavLst>
                                        <p:tav tm="0">
                                          <p:val>
                                            <p:fltVal val="0"/>
                                          </p:val>
                                        </p:tav>
                                        <p:tav tm="100000">
                                          <p:val>
                                            <p:strVal val="#ppt_w"/>
                                          </p:val>
                                        </p:tav>
                                      </p:tavLst>
                                    </p:anim>
                                    <p:anim calcmode="lin" valueType="num">
                                      <p:cBhvr>
                                        <p:cTn id="19" dur="1000" fill="hold"/>
                                        <p:tgtEl>
                                          <p:spTgt spid="26631"/>
                                        </p:tgtEl>
                                        <p:attrNameLst>
                                          <p:attrName>ppt_h</p:attrName>
                                        </p:attrNameLst>
                                      </p:cBhvr>
                                      <p:tavLst>
                                        <p:tav tm="0">
                                          <p:val>
                                            <p:fltVal val="0"/>
                                          </p:val>
                                        </p:tav>
                                        <p:tav tm="100000">
                                          <p:val>
                                            <p:strVal val="#ppt_h"/>
                                          </p:val>
                                        </p:tav>
                                      </p:tavLst>
                                    </p:anim>
                                    <p:anim calcmode="lin" valueType="num">
                                      <p:cBhvr>
                                        <p:cTn id="20" dur="1000" fill="hold"/>
                                        <p:tgtEl>
                                          <p:spTgt spid="26631"/>
                                        </p:tgtEl>
                                        <p:attrNameLst>
                                          <p:attrName>style.rotation</p:attrName>
                                        </p:attrNameLst>
                                      </p:cBhvr>
                                      <p:tavLst>
                                        <p:tav tm="0">
                                          <p:val>
                                            <p:fltVal val="90"/>
                                          </p:val>
                                        </p:tav>
                                        <p:tav tm="100000">
                                          <p:val>
                                            <p:fltVal val="0"/>
                                          </p:val>
                                        </p:tav>
                                      </p:tavLst>
                                    </p:anim>
                                    <p:animEffect transition="in" filter="fade">
                                      <p:cBhvr>
                                        <p:cTn id="21" dur="1000"/>
                                        <p:tgtEl>
                                          <p:spTgt spid="266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ntr" presetSubtype="0" fill="hold" nodeType="clickEffect">
                                  <p:stCondLst>
                                    <p:cond delay="0"/>
                                  </p:stCondLst>
                                  <p:childTnLst>
                                    <p:set>
                                      <p:cBhvr>
                                        <p:cTn id="25" dur="1" fill="hold">
                                          <p:stCondLst>
                                            <p:cond delay="0"/>
                                          </p:stCondLst>
                                        </p:cTn>
                                        <p:tgtEl>
                                          <p:spTgt spid="26653"/>
                                        </p:tgtEl>
                                        <p:attrNameLst>
                                          <p:attrName>style.visibility</p:attrName>
                                        </p:attrNameLst>
                                      </p:cBhvr>
                                      <p:to>
                                        <p:strVal val="visible"/>
                                      </p:to>
                                    </p:set>
                                    <p:anim calcmode="lin" valueType="num">
                                      <p:cBhvr>
                                        <p:cTn id="26" dur="1000" fill="hold"/>
                                        <p:tgtEl>
                                          <p:spTgt spid="26653"/>
                                        </p:tgtEl>
                                        <p:attrNameLst>
                                          <p:attrName>ppt_w</p:attrName>
                                        </p:attrNameLst>
                                      </p:cBhvr>
                                      <p:tavLst>
                                        <p:tav tm="0">
                                          <p:val>
                                            <p:fltVal val="0"/>
                                          </p:val>
                                        </p:tav>
                                        <p:tav tm="100000">
                                          <p:val>
                                            <p:strVal val="#ppt_w"/>
                                          </p:val>
                                        </p:tav>
                                      </p:tavLst>
                                    </p:anim>
                                    <p:anim calcmode="lin" valueType="num">
                                      <p:cBhvr>
                                        <p:cTn id="27" dur="1000" fill="hold"/>
                                        <p:tgtEl>
                                          <p:spTgt spid="26653"/>
                                        </p:tgtEl>
                                        <p:attrNameLst>
                                          <p:attrName>ppt_h</p:attrName>
                                        </p:attrNameLst>
                                      </p:cBhvr>
                                      <p:tavLst>
                                        <p:tav tm="0">
                                          <p:val>
                                            <p:fltVal val="0"/>
                                          </p:val>
                                        </p:tav>
                                        <p:tav tm="100000">
                                          <p:val>
                                            <p:strVal val="#ppt_h"/>
                                          </p:val>
                                        </p:tav>
                                      </p:tavLst>
                                    </p:anim>
                                    <p:anim calcmode="lin" valueType="num">
                                      <p:cBhvr>
                                        <p:cTn id="28" dur="1000" fill="hold"/>
                                        <p:tgtEl>
                                          <p:spTgt spid="26653"/>
                                        </p:tgtEl>
                                        <p:attrNameLst>
                                          <p:attrName>style.rotation</p:attrName>
                                        </p:attrNameLst>
                                      </p:cBhvr>
                                      <p:tavLst>
                                        <p:tav tm="0">
                                          <p:val>
                                            <p:fltVal val="90"/>
                                          </p:val>
                                        </p:tav>
                                        <p:tav tm="100000">
                                          <p:val>
                                            <p:fltVal val="0"/>
                                          </p:val>
                                        </p:tav>
                                      </p:tavLst>
                                    </p:anim>
                                    <p:animEffect transition="in" filter="fade">
                                      <p:cBhvr>
                                        <p:cTn id="29" dur="1000"/>
                                        <p:tgtEl>
                                          <p:spTgt spid="2665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6655"/>
                                        </p:tgtEl>
                                        <p:attrNameLst>
                                          <p:attrName>style.visibility</p:attrName>
                                        </p:attrNameLst>
                                      </p:cBhvr>
                                      <p:to>
                                        <p:strVal val="visible"/>
                                      </p:to>
                                    </p:set>
                                    <p:anim calcmode="lin" valueType="num">
                                      <p:cBhvr>
                                        <p:cTn id="32" dur="1000" fill="hold"/>
                                        <p:tgtEl>
                                          <p:spTgt spid="26655"/>
                                        </p:tgtEl>
                                        <p:attrNameLst>
                                          <p:attrName>ppt_w</p:attrName>
                                        </p:attrNameLst>
                                      </p:cBhvr>
                                      <p:tavLst>
                                        <p:tav tm="0">
                                          <p:val>
                                            <p:fltVal val="0"/>
                                          </p:val>
                                        </p:tav>
                                        <p:tav tm="100000">
                                          <p:val>
                                            <p:strVal val="#ppt_w"/>
                                          </p:val>
                                        </p:tav>
                                      </p:tavLst>
                                    </p:anim>
                                    <p:anim calcmode="lin" valueType="num">
                                      <p:cBhvr>
                                        <p:cTn id="33" dur="1000" fill="hold"/>
                                        <p:tgtEl>
                                          <p:spTgt spid="26655"/>
                                        </p:tgtEl>
                                        <p:attrNameLst>
                                          <p:attrName>ppt_h</p:attrName>
                                        </p:attrNameLst>
                                      </p:cBhvr>
                                      <p:tavLst>
                                        <p:tav tm="0">
                                          <p:val>
                                            <p:fltVal val="0"/>
                                          </p:val>
                                        </p:tav>
                                        <p:tav tm="100000">
                                          <p:val>
                                            <p:strVal val="#ppt_h"/>
                                          </p:val>
                                        </p:tav>
                                      </p:tavLst>
                                    </p:anim>
                                    <p:anim calcmode="lin" valueType="num">
                                      <p:cBhvr>
                                        <p:cTn id="34" dur="1000" fill="hold"/>
                                        <p:tgtEl>
                                          <p:spTgt spid="26655"/>
                                        </p:tgtEl>
                                        <p:attrNameLst>
                                          <p:attrName>style.rotation</p:attrName>
                                        </p:attrNameLst>
                                      </p:cBhvr>
                                      <p:tavLst>
                                        <p:tav tm="0">
                                          <p:val>
                                            <p:fltVal val="90"/>
                                          </p:val>
                                        </p:tav>
                                        <p:tav tm="100000">
                                          <p:val>
                                            <p:fltVal val="0"/>
                                          </p:val>
                                        </p:tav>
                                      </p:tavLst>
                                    </p:anim>
                                    <p:animEffect transition="in" filter="fade">
                                      <p:cBhvr>
                                        <p:cTn id="35" dur="1000"/>
                                        <p:tgtEl>
                                          <p:spTgt spid="266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26639"/>
                                        </p:tgtEl>
                                        <p:attrNameLst>
                                          <p:attrName>style.visibility</p:attrName>
                                        </p:attrNameLst>
                                      </p:cBhvr>
                                      <p:to>
                                        <p:strVal val="visible"/>
                                      </p:to>
                                    </p:set>
                                    <p:anim calcmode="lin" valueType="num">
                                      <p:cBhvr>
                                        <p:cTn id="57" dur="500" fill="hold"/>
                                        <p:tgtEl>
                                          <p:spTgt spid="26639"/>
                                        </p:tgtEl>
                                        <p:attrNameLst>
                                          <p:attrName>ppt_w</p:attrName>
                                        </p:attrNameLst>
                                      </p:cBhvr>
                                      <p:tavLst>
                                        <p:tav tm="0">
                                          <p:val>
                                            <p:fltVal val="0"/>
                                          </p:val>
                                        </p:tav>
                                        <p:tav tm="100000">
                                          <p:val>
                                            <p:strVal val="#ppt_w"/>
                                          </p:val>
                                        </p:tav>
                                      </p:tavLst>
                                    </p:anim>
                                    <p:anim calcmode="lin" valueType="num">
                                      <p:cBhvr>
                                        <p:cTn id="58" dur="500" fill="hold"/>
                                        <p:tgtEl>
                                          <p:spTgt spid="26639"/>
                                        </p:tgtEl>
                                        <p:attrNameLst>
                                          <p:attrName>ppt_h</p:attrName>
                                        </p:attrNameLst>
                                      </p:cBhvr>
                                      <p:tavLst>
                                        <p:tav tm="0">
                                          <p:val>
                                            <p:fltVal val="0"/>
                                          </p:val>
                                        </p:tav>
                                        <p:tav tm="100000">
                                          <p:val>
                                            <p:strVal val="#ppt_h"/>
                                          </p:val>
                                        </p:tav>
                                      </p:tavLst>
                                    </p:anim>
                                    <p:animEffect transition="in" filter="fade">
                                      <p:cBhvr>
                                        <p:cTn id="59" dur="500"/>
                                        <p:tgtEl>
                                          <p:spTgt spid="2663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6640"/>
                                        </p:tgtEl>
                                        <p:attrNameLst>
                                          <p:attrName>style.visibility</p:attrName>
                                        </p:attrNameLst>
                                      </p:cBhvr>
                                      <p:to>
                                        <p:strVal val="visible"/>
                                      </p:to>
                                    </p:set>
                                    <p:anim calcmode="lin" valueType="num">
                                      <p:cBhvr>
                                        <p:cTn id="62" dur="500" fill="hold"/>
                                        <p:tgtEl>
                                          <p:spTgt spid="26640"/>
                                        </p:tgtEl>
                                        <p:attrNameLst>
                                          <p:attrName>ppt_w</p:attrName>
                                        </p:attrNameLst>
                                      </p:cBhvr>
                                      <p:tavLst>
                                        <p:tav tm="0">
                                          <p:val>
                                            <p:fltVal val="0"/>
                                          </p:val>
                                        </p:tav>
                                        <p:tav tm="100000">
                                          <p:val>
                                            <p:strVal val="#ppt_w"/>
                                          </p:val>
                                        </p:tav>
                                      </p:tavLst>
                                    </p:anim>
                                    <p:anim calcmode="lin" valueType="num">
                                      <p:cBhvr>
                                        <p:cTn id="63" dur="500" fill="hold"/>
                                        <p:tgtEl>
                                          <p:spTgt spid="26640"/>
                                        </p:tgtEl>
                                        <p:attrNameLst>
                                          <p:attrName>ppt_h</p:attrName>
                                        </p:attrNameLst>
                                      </p:cBhvr>
                                      <p:tavLst>
                                        <p:tav tm="0">
                                          <p:val>
                                            <p:fltVal val="0"/>
                                          </p:val>
                                        </p:tav>
                                        <p:tav tm="100000">
                                          <p:val>
                                            <p:strVal val="#ppt_h"/>
                                          </p:val>
                                        </p:tav>
                                      </p:tavLst>
                                    </p:anim>
                                    <p:animEffect transition="in" filter="fade">
                                      <p:cBhvr>
                                        <p:cTn id="64" dur="500"/>
                                        <p:tgtEl>
                                          <p:spTgt spid="2664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nodeType="clickEffect">
                                  <p:stCondLst>
                                    <p:cond delay="0"/>
                                  </p:stCondLst>
                                  <p:childTnLst>
                                    <p:set>
                                      <p:cBhvr>
                                        <p:cTn id="68" dur="1" fill="hold">
                                          <p:stCondLst>
                                            <p:cond delay="0"/>
                                          </p:stCondLst>
                                        </p:cTn>
                                        <p:tgtEl>
                                          <p:spTgt spid="26642"/>
                                        </p:tgtEl>
                                        <p:attrNameLst>
                                          <p:attrName>style.visibility</p:attrName>
                                        </p:attrNameLst>
                                      </p:cBhvr>
                                      <p:to>
                                        <p:strVal val="visible"/>
                                      </p:to>
                                    </p:set>
                                    <p:anim calcmode="lin" valueType="num">
                                      <p:cBhvr>
                                        <p:cTn id="69" dur="500" fill="hold"/>
                                        <p:tgtEl>
                                          <p:spTgt spid="26642"/>
                                        </p:tgtEl>
                                        <p:attrNameLst>
                                          <p:attrName>ppt_w</p:attrName>
                                        </p:attrNameLst>
                                      </p:cBhvr>
                                      <p:tavLst>
                                        <p:tav tm="0">
                                          <p:val>
                                            <p:fltVal val="0"/>
                                          </p:val>
                                        </p:tav>
                                        <p:tav tm="100000">
                                          <p:val>
                                            <p:strVal val="#ppt_w"/>
                                          </p:val>
                                        </p:tav>
                                      </p:tavLst>
                                    </p:anim>
                                    <p:anim calcmode="lin" valueType="num">
                                      <p:cBhvr>
                                        <p:cTn id="70" dur="500" fill="hold"/>
                                        <p:tgtEl>
                                          <p:spTgt spid="26642"/>
                                        </p:tgtEl>
                                        <p:attrNameLst>
                                          <p:attrName>ppt_h</p:attrName>
                                        </p:attrNameLst>
                                      </p:cBhvr>
                                      <p:tavLst>
                                        <p:tav tm="0">
                                          <p:val>
                                            <p:fltVal val="0"/>
                                          </p:val>
                                        </p:tav>
                                        <p:tav tm="100000">
                                          <p:val>
                                            <p:strVal val="#ppt_h"/>
                                          </p:val>
                                        </p:tav>
                                      </p:tavLst>
                                    </p:anim>
                                    <p:animEffect transition="in" filter="fade">
                                      <p:cBhvr>
                                        <p:cTn id="71" dur="500"/>
                                        <p:tgtEl>
                                          <p:spTgt spid="2664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643"/>
                                        </p:tgtEl>
                                        <p:attrNameLst>
                                          <p:attrName>style.visibility</p:attrName>
                                        </p:attrNameLst>
                                      </p:cBhvr>
                                      <p:to>
                                        <p:strVal val="visible"/>
                                      </p:to>
                                    </p:set>
                                    <p:anim calcmode="lin" valueType="num">
                                      <p:cBhvr>
                                        <p:cTn id="74" dur="500" fill="hold"/>
                                        <p:tgtEl>
                                          <p:spTgt spid="26643"/>
                                        </p:tgtEl>
                                        <p:attrNameLst>
                                          <p:attrName>ppt_w</p:attrName>
                                        </p:attrNameLst>
                                      </p:cBhvr>
                                      <p:tavLst>
                                        <p:tav tm="0">
                                          <p:val>
                                            <p:fltVal val="0"/>
                                          </p:val>
                                        </p:tav>
                                        <p:tav tm="100000">
                                          <p:val>
                                            <p:strVal val="#ppt_w"/>
                                          </p:val>
                                        </p:tav>
                                      </p:tavLst>
                                    </p:anim>
                                    <p:anim calcmode="lin" valueType="num">
                                      <p:cBhvr>
                                        <p:cTn id="75" dur="500" fill="hold"/>
                                        <p:tgtEl>
                                          <p:spTgt spid="26643"/>
                                        </p:tgtEl>
                                        <p:attrNameLst>
                                          <p:attrName>ppt_h</p:attrName>
                                        </p:attrNameLst>
                                      </p:cBhvr>
                                      <p:tavLst>
                                        <p:tav tm="0">
                                          <p:val>
                                            <p:fltVal val="0"/>
                                          </p:val>
                                        </p:tav>
                                        <p:tav tm="100000">
                                          <p:val>
                                            <p:strVal val="#ppt_h"/>
                                          </p:val>
                                        </p:tav>
                                      </p:tavLst>
                                    </p:anim>
                                    <p:animEffect transition="in" filter="fade">
                                      <p:cBhvr>
                                        <p:cTn id="76" dur="500"/>
                                        <p:tgtEl>
                                          <p:spTgt spid="2664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16" fill="hold" nodeType="clickEffect">
                                  <p:stCondLst>
                                    <p:cond delay="0"/>
                                  </p:stCondLst>
                                  <p:childTnLst>
                                    <p:set>
                                      <p:cBhvr>
                                        <p:cTn id="80" dur="1" fill="hold">
                                          <p:stCondLst>
                                            <p:cond delay="0"/>
                                          </p:stCondLst>
                                        </p:cTn>
                                        <p:tgtEl>
                                          <p:spTgt spid="26645"/>
                                        </p:tgtEl>
                                        <p:attrNameLst>
                                          <p:attrName>style.visibility</p:attrName>
                                        </p:attrNameLst>
                                      </p:cBhvr>
                                      <p:to>
                                        <p:strVal val="visible"/>
                                      </p:to>
                                    </p:set>
                                    <p:anim calcmode="lin" valueType="num">
                                      <p:cBhvr>
                                        <p:cTn id="81" dur="500" fill="hold"/>
                                        <p:tgtEl>
                                          <p:spTgt spid="26645"/>
                                        </p:tgtEl>
                                        <p:attrNameLst>
                                          <p:attrName>ppt_w</p:attrName>
                                        </p:attrNameLst>
                                      </p:cBhvr>
                                      <p:tavLst>
                                        <p:tav tm="0">
                                          <p:val>
                                            <p:fltVal val="0"/>
                                          </p:val>
                                        </p:tav>
                                        <p:tav tm="100000">
                                          <p:val>
                                            <p:strVal val="#ppt_w"/>
                                          </p:val>
                                        </p:tav>
                                      </p:tavLst>
                                    </p:anim>
                                    <p:anim calcmode="lin" valueType="num">
                                      <p:cBhvr>
                                        <p:cTn id="82" dur="500" fill="hold"/>
                                        <p:tgtEl>
                                          <p:spTgt spid="26645"/>
                                        </p:tgtEl>
                                        <p:attrNameLst>
                                          <p:attrName>ppt_h</p:attrName>
                                        </p:attrNameLst>
                                      </p:cBhvr>
                                      <p:tavLst>
                                        <p:tav tm="0">
                                          <p:val>
                                            <p:fltVal val="0"/>
                                          </p:val>
                                        </p:tav>
                                        <p:tav tm="100000">
                                          <p:val>
                                            <p:strVal val="#ppt_h"/>
                                          </p:val>
                                        </p:tav>
                                      </p:tavLst>
                                    </p:anim>
                                    <p:animEffect transition="in" filter="fade">
                                      <p:cBhvr>
                                        <p:cTn id="83" dur="500"/>
                                        <p:tgtEl>
                                          <p:spTgt spid="2664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6646"/>
                                        </p:tgtEl>
                                        <p:attrNameLst>
                                          <p:attrName>style.visibility</p:attrName>
                                        </p:attrNameLst>
                                      </p:cBhvr>
                                      <p:to>
                                        <p:strVal val="visible"/>
                                      </p:to>
                                    </p:set>
                                    <p:anim calcmode="lin" valueType="num">
                                      <p:cBhvr>
                                        <p:cTn id="86" dur="500" fill="hold"/>
                                        <p:tgtEl>
                                          <p:spTgt spid="26646"/>
                                        </p:tgtEl>
                                        <p:attrNameLst>
                                          <p:attrName>ppt_w</p:attrName>
                                        </p:attrNameLst>
                                      </p:cBhvr>
                                      <p:tavLst>
                                        <p:tav tm="0">
                                          <p:val>
                                            <p:fltVal val="0"/>
                                          </p:val>
                                        </p:tav>
                                        <p:tav tm="100000">
                                          <p:val>
                                            <p:strVal val="#ppt_w"/>
                                          </p:val>
                                        </p:tav>
                                      </p:tavLst>
                                    </p:anim>
                                    <p:anim calcmode="lin" valueType="num">
                                      <p:cBhvr>
                                        <p:cTn id="87" dur="500" fill="hold"/>
                                        <p:tgtEl>
                                          <p:spTgt spid="26646"/>
                                        </p:tgtEl>
                                        <p:attrNameLst>
                                          <p:attrName>ppt_h</p:attrName>
                                        </p:attrNameLst>
                                      </p:cBhvr>
                                      <p:tavLst>
                                        <p:tav tm="0">
                                          <p:val>
                                            <p:fltVal val="0"/>
                                          </p:val>
                                        </p:tav>
                                        <p:tav tm="100000">
                                          <p:val>
                                            <p:strVal val="#ppt_h"/>
                                          </p:val>
                                        </p:tav>
                                      </p:tavLst>
                                    </p:anim>
                                    <p:animEffect transition="in" filter="fade">
                                      <p:cBhvr>
                                        <p:cTn id="88" dur="500"/>
                                        <p:tgtEl>
                                          <p:spTgt spid="26646"/>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4" fill="hold" nodeType="clickEffect">
                                  <p:stCondLst>
                                    <p:cond delay="0"/>
                                  </p:stCondLst>
                                  <p:childTnLst>
                                    <p:set>
                                      <p:cBhvr>
                                        <p:cTn id="92" dur="1" fill="hold">
                                          <p:stCondLst>
                                            <p:cond delay="0"/>
                                          </p:stCondLst>
                                        </p:cTn>
                                        <p:tgtEl>
                                          <p:spTgt spid="26648"/>
                                        </p:tgtEl>
                                        <p:attrNameLst>
                                          <p:attrName>style.visibility</p:attrName>
                                        </p:attrNameLst>
                                      </p:cBhvr>
                                      <p:to>
                                        <p:strVal val="visible"/>
                                      </p:to>
                                    </p:set>
                                    <p:animEffect transition="in" filter="wipe(down)">
                                      <p:cBhvr>
                                        <p:cTn id="93" dur="500"/>
                                        <p:tgtEl>
                                          <p:spTgt spid="26648"/>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26650"/>
                                        </p:tgtEl>
                                        <p:attrNameLst>
                                          <p:attrName>style.visibility</p:attrName>
                                        </p:attrNameLst>
                                      </p:cBhvr>
                                      <p:to>
                                        <p:strVal val="visible"/>
                                      </p:to>
                                    </p:set>
                                    <p:anim calcmode="lin" valueType="num">
                                      <p:cBhvr>
                                        <p:cTn id="98" dur="500" fill="hold"/>
                                        <p:tgtEl>
                                          <p:spTgt spid="26650"/>
                                        </p:tgtEl>
                                        <p:attrNameLst>
                                          <p:attrName>ppt_w</p:attrName>
                                        </p:attrNameLst>
                                      </p:cBhvr>
                                      <p:tavLst>
                                        <p:tav tm="0">
                                          <p:val>
                                            <p:fltVal val="0"/>
                                          </p:val>
                                        </p:tav>
                                        <p:tav tm="100000">
                                          <p:val>
                                            <p:strVal val="#ppt_w"/>
                                          </p:val>
                                        </p:tav>
                                      </p:tavLst>
                                    </p:anim>
                                    <p:anim calcmode="lin" valueType="num">
                                      <p:cBhvr>
                                        <p:cTn id="99" dur="500" fill="hold"/>
                                        <p:tgtEl>
                                          <p:spTgt spid="26650"/>
                                        </p:tgtEl>
                                        <p:attrNameLst>
                                          <p:attrName>ppt_h</p:attrName>
                                        </p:attrNameLst>
                                      </p:cBhvr>
                                      <p:tavLst>
                                        <p:tav tm="0">
                                          <p:val>
                                            <p:fltVal val="0"/>
                                          </p:val>
                                        </p:tav>
                                        <p:tav tm="100000">
                                          <p:val>
                                            <p:strVal val="#ppt_h"/>
                                          </p:val>
                                        </p:tav>
                                      </p:tavLst>
                                    </p:anim>
                                    <p:anim calcmode="lin" valueType="num">
                                      <p:cBhvr>
                                        <p:cTn id="100" dur="500" fill="hold"/>
                                        <p:tgtEl>
                                          <p:spTgt spid="26650"/>
                                        </p:tgtEl>
                                        <p:attrNameLst>
                                          <p:attrName>style.rotation</p:attrName>
                                        </p:attrNameLst>
                                      </p:cBhvr>
                                      <p:tavLst>
                                        <p:tav tm="0">
                                          <p:val>
                                            <p:fltVal val="360"/>
                                          </p:val>
                                        </p:tav>
                                        <p:tav tm="100000">
                                          <p:val>
                                            <p:fltVal val="0"/>
                                          </p:val>
                                        </p:tav>
                                      </p:tavLst>
                                    </p:anim>
                                    <p:animEffect transition="in" filter="fade">
                                      <p:cBhvr>
                                        <p:cTn id="101" dur="500"/>
                                        <p:tgtEl>
                                          <p:spTgt spid="26650"/>
                                        </p:tgtEl>
                                      </p:cBhvr>
                                    </p:animEffect>
                                  </p:childTnLst>
                                </p:cTn>
                              </p:par>
                              <p:par>
                                <p:cTn id="102" presetID="49" presetClass="entr" presetSubtype="0" decel="100000" fill="hold" grpId="0" nodeType="withEffect">
                                  <p:stCondLst>
                                    <p:cond delay="0"/>
                                  </p:stCondLst>
                                  <p:childTnLst>
                                    <p:set>
                                      <p:cBhvr>
                                        <p:cTn id="103" dur="1" fill="hold">
                                          <p:stCondLst>
                                            <p:cond delay="0"/>
                                          </p:stCondLst>
                                        </p:cTn>
                                        <p:tgtEl>
                                          <p:spTgt spid="26651"/>
                                        </p:tgtEl>
                                        <p:attrNameLst>
                                          <p:attrName>style.visibility</p:attrName>
                                        </p:attrNameLst>
                                      </p:cBhvr>
                                      <p:to>
                                        <p:strVal val="visible"/>
                                      </p:to>
                                    </p:set>
                                    <p:anim calcmode="lin" valueType="num">
                                      <p:cBhvr>
                                        <p:cTn id="104" dur="500" fill="hold"/>
                                        <p:tgtEl>
                                          <p:spTgt spid="26651"/>
                                        </p:tgtEl>
                                        <p:attrNameLst>
                                          <p:attrName>ppt_w</p:attrName>
                                        </p:attrNameLst>
                                      </p:cBhvr>
                                      <p:tavLst>
                                        <p:tav tm="0">
                                          <p:val>
                                            <p:fltVal val="0"/>
                                          </p:val>
                                        </p:tav>
                                        <p:tav tm="100000">
                                          <p:val>
                                            <p:strVal val="#ppt_w"/>
                                          </p:val>
                                        </p:tav>
                                      </p:tavLst>
                                    </p:anim>
                                    <p:anim calcmode="lin" valueType="num">
                                      <p:cBhvr>
                                        <p:cTn id="105" dur="500" fill="hold"/>
                                        <p:tgtEl>
                                          <p:spTgt spid="26651"/>
                                        </p:tgtEl>
                                        <p:attrNameLst>
                                          <p:attrName>ppt_h</p:attrName>
                                        </p:attrNameLst>
                                      </p:cBhvr>
                                      <p:tavLst>
                                        <p:tav tm="0">
                                          <p:val>
                                            <p:fltVal val="0"/>
                                          </p:val>
                                        </p:tav>
                                        <p:tav tm="100000">
                                          <p:val>
                                            <p:strVal val="#ppt_h"/>
                                          </p:val>
                                        </p:tav>
                                      </p:tavLst>
                                    </p:anim>
                                    <p:anim calcmode="lin" valueType="num">
                                      <p:cBhvr>
                                        <p:cTn id="106" dur="500" fill="hold"/>
                                        <p:tgtEl>
                                          <p:spTgt spid="26651"/>
                                        </p:tgtEl>
                                        <p:attrNameLst>
                                          <p:attrName>style.rotation</p:attrName>
                                        </p:attrNameLst>
                                      </p:cBhvr>
                                      <p:tavLst>
                                        <p:tav tm="0">
                                          <p:val>
                                            <p:fltVal val="360"/>
                                          </p:val>
                                        </p:tav>
                                        <p:tav tm="100000">
                                          <p:val>
                                            <p:fltVal val="0"/>
                                          </p:val>
                                        </p:tav>
                                      </p:tavLst>
                                    </p:anim>
                                    <p:animEffect transition="in" filter="fade">
                                      <p:cBhvr>
                                        <p:cTn id="107" dur="500"/>
                                        <p:tgtEl>
                                          <p:spTgt spid="26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12" grpId="0"/>
      <p:bldP spid="26640" grpId="0"/>
      <p:bldP spid="26643" grpId="0"/>
      <p:bldP spid="26646" grpId="0"/>
      <p:bldP spid="26651" grpId="0"/>
      <p:bldP spid="36" grpId="0"/>
      <p:bldP spid="266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3">
            <a:extLst>
              <a:ext uri="{FF2B5EF4-FFF2-40B4-BE49-F238E27FC236}">
                <a16:creationId xmlns:a16="http://schemas.microsoft.com/office/drawing/2014/main" id="{CC0A2977-C374-4036-9665-A4BCC34AE1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B1355ED8-77BC-4C5D-9905-486DDB7A7F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4788" y="-990600"/>
            <a:ext cx="10896600"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4E379FE-2786-43AE-8F9E-A01B21DD4661}"/>
              </a:ext>
            </a:extLst>
          </p:cNvPr>
          <p:cNvSpPr txBox="1">
            <a:spLocks noChangeArrowheads="1"/>
          </p:cNvSpPr>
          <p:nvPr/>
        </p:nvSpPr>
        <p:spPr bwMode="auto">
          <a:xfrm>
            <a:off x="2625725" y="2662238"/>
            <a:ext cx="88566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spcAft>
                <a:spcPts val="600"/>
              </a:spcAft>
              <a:buFontTx/>
              <a:buNone/>
            </a:pPr>
            <a:r>
              <a:rPr lang="en-US" altLang="en-US" sz="3200">
                <a:latin typeface="Times New Roman" panose="02020603050405020304" pitchFamily="18" charset="0"/>
                <a:cs typeface="Times New Roman" panose="02020603050405020304" pitchFamily="18" charset="0"/>
              </a:rPr>
              <a:t>2) Học sinh: SGK, thước thẳng có chia đơn vị, ê ke, compa.</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EEAFCED-71E7-4C0D-A54C-859290FB090B}"/>
              </a:ext>
            </a:extLst>
          </p:cNvPr>
          <p:cNvSpPr txBox="1"/>
          <p:nvPr/>
        </p:nvSpPr>
        <p:spPr>
          <a:xfrm>
            <a:off x="7667808" y="326893"/>
            <a:ext cx="2480166" cy="769441"/>
          </a:xfrm>
          <a:prstGeom prst="rect">
            <a:avLst/>
          </a:prstGeom>
          <a:solidFill>
            <a:srgbClr val="FC8644"/>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eaLnBrk="1" fontAlgn="auto" hangingPunct="1">
              <a:spcBef>
                <a:spcPts val="0"/>
              </a:spcBef>
              <a:spcAft>
                <a:spcPts val="0"/>
              </a:spcAft>
              <a:defRPr/>
            </a:pPr>
            <a:r>
              <a:rPr lang="en-US" sz="4400" b="1" spc="50" dirty="0" err="1">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Chuẩn</a:t>
            </a:r>
            <a:r>
              <a:rPr lang="en-US" sz="4400" b="1" spc="50" dirty="0">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 </a:t>
            </a:r>
            <a:r>
              <a:rPr lang="en-US" sz="4400" b="1" spc="50" dirty="0" err="1">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rPr>
              <a:t>bị</a:t>
            </a:r>
            <a:endParaRPr lang="en-US" sz="4400" b="1" spc="50" dirty="0">
              <a:ln w="0"/>
              <a:blipFill dpi="0" rotWithShape="1">
                <a:blip r:embed="rId6">
                  <a:extLst>
                    <a:ext uri="{28A0092B-C50C-407E-A947-70E740481C1C}">
                      <a14:useLocalDpi xmlns:a14="http://schemas.microsoft.com/office/drawing/2010/main" val="0"/>
                    </a:ext>
                  </a:extLst>
                </a:blip>
                <a:srcRect/>
                <a:stretch>
                  <a:fillRect/>
                </a:stretch>
              </a:blipFill>
              <a:effectLst>
                <a:innerShdw blurRad="63500" dist="50800" dir="13500000">
                  <a:srgbClr val="000000">
                    <a:alpha val="50000"/>
                  </a:srgbClr>
                </a:innerShdw>
                <a:reflection blurRad="6350" stA="50000" endA="300" endPos="50000" dist="29997" dir="5400000" sy="-100000" algn="bl" rotWithShape="0"/>
              </a:effectLst>
              <a:latin typeface="Times New Roman" pitchFamily="18" charset="0"/>
              <a:cs typeface="Times New Roman" pitchFamily="18" charset="0"/>
            </a:endParaRPr>
          </a:p>
        </p:txBody>
      </p:sp>
      <p:pic>
        <p:nvPicPr>
          <p:cNvPr id="6150" name="Picture 10">
            <a:extLst>
              <a:ext uri="{FF2B5EF4-FFF2-40B4-BE49-F238E27FC236}">
                <a16:creationId xmlns:a16="http://schemas.microsoft.com/office/drawing/2014/main" id="{7BB7CED9-FDBE-41A0-8E65-A05A99BA9A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28188" y="3275013"/>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1">
            <a:extLst>
              <a:ext uri="{FF2B5EF4-FFF2-40B4-BE49-F238E27FC236}">
                <a16:creationId xmlns:a16="http://schemas.microsoft.com/office/drawing/2014/main" id="{ED5FB4CB-CBD0-45FC-946E-2C58B0C35E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4813" y="4322763"/>
            <a:ext cx="217646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49737F4-6BB8-48C1-AA64-F7F9E3CFD93F}"/>
              </a:ext>
            </a:extLst>
          </p:cNvPr>
          <p:cNvSpPr txBox="1">
            <a:spLocks noChangeArrowheads="1"/>
          </p:cNvSpPr>
          <p:nvPr/>
        </p:nvSpPr>
        <p:spPr bwMode="auto">
          <a:xfrm>
            <a:off x="2625725" y="1423988"/>
            <a:ext cx="88566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spcAft>
                <a:spcPts val="600"/>
              </a:spcAft>
              <a:buFontTx/>
              <a:buNone/>
            </a:pPr>
            <a:r>
              <a:rPr lang="en-US" altLang="en-US" sz="3200">
                <a:latin typeface="Times New Roman" panose="02020603050405020304" pitchFamily="18" charset="0"/>
                <a:cs typeface="Times New Roman" panose="02020603050405020304" pitchFamily="18" charset="0"/>
              </a:rPr>
              <a:t>1) Giáo viên: SGK, thước thẳng, ê ke, compa, phiếu bài tập, máy tính, máy chiếu,…</a:t>
            </a:r>
          </a:p>
        </p:txBody>
      </p:sp>
    </p:spTree>
    <p:custDataLst>
      <p:tags r:id="rId1"/>
    </p:custDataLst>
  </p:cSld>
  <p:clrMapOvr>
    <a:masterClrMapping/>
  </p:clrMapOvr>
  <p:transition spd="med" advClick="0" advTm="8479">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9">
            <a:extLst>
              <a:ext uri="{FF2B5EF4-FFF2-40B4-BE49-F238E27FC236}">
                <a16:creationId xmlns:a16="http://schemas.microsoft.com/office/drawing/2014/main" id="{4723AC8E-8B1E-40C0-8172-0038E6E4BF87}"/>
              </a:ext>
            </a:extLst>
          </p:cNvPr>
          <p:cNvSpPr txBox="1">
            <a:spLocks noChangeArrowheads="1"/>
          </p:cNvSpPr>
          <p:nvPr/>
        </p:nvSpPr>
        <p:spPr bwMode="auto">
          <a:xfrm>
            <a:off x="1085850" y="617538"/>
            <a:ext cx="10006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Dạng 1: Chứng minh các góc tương ứng bằng nhau, các cạnh tương ứng bằng nhau.</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CE778AF-1968-4D9B-A7F2-DA69F49056D2}"/>
              </a:ext>
            </a:extLst>
          </p:cNvPr>
          <p:cNvSpPr txBox="1">
            <a:spLocks noChangeArrowheads="1"/>
          </p:cNvSpPr>
          <p:nvPr/>
        </p:nvSpPr>
        <p:spPr bwMode="auto">
          <a:xfrm>
            <a:off x="1646238" y="1466850"/>
            <a:ext cx="6094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Bài tập 3 ( Tr83/SGK ) </a:t>
            </a:r>
            <a:endParaRPr lang="en-US" altLang="en-US" sz="2400"/>
          </a:p>
        </p:txBody>
      </p:sp>
      <p:sp>
        <p:nvSpPr>
          <p:cNvPr id="16" name="TextBox 15">
            <a:extLst>
              <a:ext uri="{FF2B5EF4-FFF2-40B4-BE49-F238E27FC236}">
                <a16:creationId xmlns:a16="http://schemas.microsoft.com/office/drawing/2014/main" id="{F0277EF1-AE37-4A29-86C7-1234538CA0E1}"/>
              </a:ext>
            </a:extLst>
          </p:cNvPr>
          <p:cNvSpPr txBox="1">
            <a:spLocks noChangeArrowheads="1"/>
          </p:cNvSpPr>
          <p:nvPr/>
        </p:nvSpPr>
        <p:spPr bwMode="auto">
          <a:xfrm>
            <a:off x="7683500" y="2881313"/>
            <a:ext cx="1420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Giải</a:t>
            </a:r>
            <a:r>
              <a:rPr lang="vi-VN" altLang="en-US" sz="2400" b="1">
                <a:solidFill>
                  <a:srgbClr val="3333FF"/>
                </a:solidFill>
                <a:latin typeface="Times New Roman" panose="02020603050405020304" pitchFamily="18" charset="0"/>
                <a:cs typeface="Times New Roman" panose="02020603050405020304" pitchFamily="18" charset="0"/>
              </a:rPr>
              <a:t>:</a:t>
            </a:r>
            <a:endParaRPr lang="en-US" altLang="en-US" sz="2400" b="1">
              <a:solidFill>
                <a:srgbClr val="3333FF"/>
              </a:solidFill>
            </a:endParaRPr>
          </a:p>
        </p:txBody>
      </p:sp>
      <p:sp>
        <p:nvSpPr>
          <p:cNvPr id="28677" name="Rectangle 6">
            <a:extLst>
              <a:ext uri="{FF2B5EF4-FFF2-40B4-BE49-F238E27FC236}">
                <a16:creationId xmlns:a16="http://schemas.microsoft.com/office/drawing/2014/main" id="{B756E11A-9F34-4078-9CC7-8EDC79DCEA62}"/>
              </a:ext>
            </a:extLst>
          </p:cNvPr>
          <p:cNvSpPr>
            <a:spLocks noChangeArrowheads="1"/>
          </p:cNvSpPr>
          <p:nvPr/>
        </p:nvSpPr>
        <p:spPr bwMode="auto">
          <a:xfrm>
            <a:off x="3625850" y="224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78" name="Rectangle 8">
            <a:extLst>
              <a:ext uri="{FF2B5EF4-FFF2-40B4-BE49-F238E27FC236}">
                <a16:creationId xmlns:a16="http://schemas.microsoft.com/office/drawing/2014/main" id="{2F1503D0-663A-4771-9879-A8573AFD8E2B}"/>
              </a:ext>
            </a:extLst>
          </p:cNvPr>
          <p:cNvSpPr>
            <a:spLocks noChangeArrowheads="1"/>
          </p:cNvSpPr>
          <p:nvPr/>
        </p:nvSpPr>
        <p:spPr bwMode="auto">
          <a:xfrm>
            <a:off x="7943850" y="2270125"/>
            <a:ext cx="139747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cxnSp>
        <p:nvCxnSpPr>
          <p:cNvPr id="29" name="Straight Connector 28">
            <a:extLst>
              <a:ext uri="{FF2B5EF4-FFF2-40B4-BE49-F238E27FC236}">
                <a16:creationId xmlns:a16="http://schemas.microsoft.com/office/drawing/2014/main" id="{AA05749F-B9CB-45BE-A1C2-656CDC46A270}"/>
              </a:ext>
            </a:extLst>
          </p:cNvPr>
          <p:cNvCxnSpPr/>
          <p:nvPr/>
        </p:nvCxnSpPr>
        <p:spPr>
          <a:xfrm>
            <a:off x="5395913" y="2743200"/>
            <a:ext cx="0" cy="33575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680" name="Rectangle 28">
            <a:extLst>
              <a:ext uri="{FF2B5EF4-FFF2-40B4-BE49-F238E27FC236}">
                <a16:creationId xmlns:a16="http://schemas.microsoft.com/office/drawing/2014/main" id="{78DABC97-6B11-4E59-8A73-F42C749DA6FF}"/>
              </a:ext>
            </a:extLst>
          </p:cNvPr>
          <p:cNvSpPr>
            <a:spLocks noChangeArrowheads="1"/>
          </p:cNvSpPr>
          <p:nvPr/>
        </p:nvSpPr>
        <p:spPr bwMode="auto">
          <a:xfrm>
            <a:off x="6329363" y="3240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1" name="Rectangle 30">
            <a:extLst>
              <a:ext uri="{FF2B5EF4-FFF2-40B4-BE49-F238E27FC236}">
                <a16:creationId xmlns:a16="http://schemas.microsoft.com/office/drawing/2014/main" id="{E69370BB-E2DE-4712-AD1B-7CAF6A7230CF}"/>
              </a:ext>
            </a:extLst>
          </p:cNvPr>
          <p:cNvSpPr>
            <a:spLocks noChangeArrowheads="1"/>
          </p:cNvSpPr>
          <p:nvPr/>
        </p:nvSpPr>
        <p:spPr bwMode="auto">
          <a:xfrm>
            <a:off x="7734300" y="3255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2" name="Rectangle 32">
            <a:extLst>
              <a:ext uri="{FF2B5EF4-FFF2-40B4-BE49-F238E27FC236}">
                <a16:creationId xmlns:a16="http://schemas.microsoft.com/office/drawing/2014/main" id="{C74D7105-B5E5-4FC2-B371-2E8F14A72034}"/>
              </a:ext>
            </a:extLst>
          </p:cNvPr>
          <p:cNvSpPr>
            <a:spLocks noChangeArrowheads="1"/>
          </p:cNvSpPr>
          <p:nvPr/>
        </p:nvSpPr>
        <p:spPr bwMode="auto">
          <a:xfrm>
            <a:off x="5991225" y="3646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60" name="TextBox 52">
            <a:extLst>
              <a:ext uri="{FF2B5EF4-FFF2-40B4-BE49-F238E27FC236}">
                <a16:creationId xmlns:a16="http://schemas.microsoft.com/office/drawing/2014/main" id="{893CE7E0-C4A7-4F05-9837-11EEAE8E7763}"/>
              </a:ext>
            </a:extLst>
          </p:cNvPr>
          <p:cNvSpPr txBox="1">
            <a:spLocks noChangeArrowheads="1"/>
          </p:cNvSpPr>
          <p:nvPr/>
        </p:nvSpPr>
        <p:spPr bwMode="auto">
          <a:xfrm>
            <a:off x="7358063" y="3900488"/>
            <a:ext cx="1471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giả thiết)</a:t>
            </a:r>
          </a:p>
        </p:txBody>
      </p:sp>
      <p:sp>
        <p:nvSpPr>
          <p:cNvPr id="28684" name="Rectangle 34">
            <a:extLst>
              <a:ext uri="{FF2B5EF4-FFF2-40B4-BE49-F238E27FC236}">
                <a16:creationId xmlns:a16="http://schemas.microsoft.com/office/drawing/2014/main" id="{F3F01BAA-A89E-4300-8543-091303A34D4F}"/>
              </a:ext>
            </a:extLst>
          </p:cNvPr>
          <p:cNvSpPr>
            <a:spLocks noChangeArrowheads="1"/>
          </p:cNvSpPr>
          <p:nvPr/>
        </p:nvSpPr>
        <p:spPr bwMode="auto">
          <a:xfrm>
            <a:off x="5991225" y="3986213"/>
            <a:ext cx="149225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62" name="Object 54">
            <a:extLst>
              <a:ext uri="{FF2B5EF4-FFF2-40B4-BE49-F238E27FC236}">
                <a16:creationId xmlns:a16="http://schemas.microsoft.com/office/drawing/2014/main" id="{3618DA1B-3E91-4EF0-8E68-5CE7F363944D}"/>
              </a:ext>
            </a:extLst>
          </p:cNvPr>
          <p:cNvGraphicFramePr>
            <a:graphicFrameLocks noChangeAspect="1"/>
          </p:cNvGraphicFramePr>
          <p:nvPr/>
        </p:nvGraphicFramePr>
        <p:xfrm>
          <a:off x="5991225" y="4454525"/>
          <a:ext cx="466725" cy="304800"/>
        </p:xfrm>
        <a:graphic>
          <a:graphicData uri="http://schemas.openxmlformats.org/presentationml/2006/ole">
            <mc:AlternateContent xmlns:mc="http://schemas.openxmlformats.org/markup-compatibility/2006">
              <mc:Choice xmlns:v="urn:schemas-microsoft-com:vml" Requires="v">
                <p:oleObj spid="_x0000_s28715" name="Equation" r:id="rId3" imgW="253780" imgH="164957" progId="Equation.DSMT4">
                  <p:embed/>
                </p:oleObj>
              </mc:Choice>
              <mc:Fallback>
                <p:oleObj name="Equation" r:id="rId3" imgW="253780" imgH="164957" progId="Equation.DSMT4">
                  <p:embed/>
                  <p:pic>
                    <p:nvPicPr>
                      <p:cNvPr id="0"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4454525"/>
                        <a:ext cx="466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63" name="TextBox 55">
            <a:extLst>
              <a:ext uri="{FF2B5EF4-FFF2-40B4-BE49-F238E27FC236}">
                <a16:creationId xmlns:a16="http://schemas.microsoft.com/office/drawing/2014/main" id="{8F43DC22-A8DB-4127-A9A4-0FA668596E49}"/>
              </a:ext>
            </a:extLst>
          </p:cNvPr>
          <p:cNvSpPr txBox="1">
            <a:spLocks noChangeArrowheads="1"/>
          </p:cNvSpPr>
          <p:nvPr/>
        </p:nvSpPr>
        <p:spPr bwMode="auto">
          <a:xfrm>
            <a:off x="6553200" y="4362450"/>
            <a:ext cx="257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là cạnh chung</a:t>
            </a:r>
          </a:p>
        </p:txBody>
      </p:sp>
      <p:sp>
        <p:nvSpPr>
          <p:cNvPr id="28687" name="Rectangle 36">
            <a:extLst>
              <a:ext uri="{FF2B5EF4-FFF2-40B4-BE49-F238E27FC236}">
                <a16:creationId xmlns:a16="http://schemas.microsoft.com/office/drawing/2014/main" id="{E5B62C84-8F58-40FC-89D3-0B187D3013A7}"/>
              </a:ext>
            </a:extLst>
          </p:cNvPr>
          <p:cNvSpPr>
            <a:spLocks noChangeArrowheads="1"/>
          </p:cNvSpPr>
          <p:nvPr/>
        </p:nvSpPr>
        <p:spPr bwMode="auto">
          <a:xfrm>
            <a:off x="5991225" y="4398963"/>
            <a:ext cx="12098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8" name="Rectangle 38">
            <a:extLst>
              <a:ext uri="{FF2B5EF4-FFF2-40B4-BE49-F238E27FC236}">
                <a16:creationId xmlns:a16="http://schemas.microsoft.com/office/drawing/2014/main" id="{C241A8C7-04B4-4B65-A56F-59BAF32F7AFA}"/>
              </a:ext>
            </a:extLst>
          </p:cNvPr>
          <p:cNvSpPr>
            <a:spLocks noChangeArrowheads="1"/>
          </p:cNvSpPr>
          <p:nvPr/>
        </p:nvSpPr>
        <p:spPr bwMode="auto">
          <a:xfrm>
            <a:off x="5991225" y="499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89" name="Rectangle 40">
            <a:extLst>
              <a:ext uri="{FF2B5EF4-FFF2-40B4-BE49-F238E27FC236}">
                <a16:creationId xmlns:a16="http://schemas.microsoft.com/office/drawing/2014/main" id="{63669A0D-6AB1-4E12-863B-D8002B49CCA8}"/>
              </a:ext>
            </a:extLst>
          </p:cNvPr>
          <p:cNvSpPr>
            <a:spLocks noChangeArrowheads="1"/>
          </p:cNvSpPr>
          <p:nvPr/>
        </p:nvSpPr>
        <p:spPr bwMode="auto">
          <a:xfrm>
            <a:off x="5991225" y="5465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7667" name="TextBox 64">
            <a:extLst>
              <a:ext uri="{FF2B5EF4-FFF2-40B4-BE49-F238E27FC236}">
                <a16:creationId xmlns:a16="http://schemas.microsoft.com/office/drawing/2014/main" id="{38169FF4-551D-4725-943E-DBA8A22AC131}"/>
              </a:ext>
            </a:extLst>
          </p:cNvPr>
          <p:cNvSpPr txBox="1">
            <a:spLocks noChangeArrowheads="1"/>
          </p:cNvSpPr>
          <p:nvPr/>
        </p:nvSpPr>
        <p:spPr bwMode="auto">
          <a:xfrm>
            <a:off x="7204075" y="5391150"/>
            <a:ext cx="3074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hai cạnh tương ứng)</a:t>
            </a:r>
          </a:p>
        </p:txBody>
      </p:sp>
      <p:pic>
        <p:nvPicPr>
          <p:cNvPr id="35" name="Picture 34" descr="A picture containing toy, doll&#10;&#10;Description automatically generated">
            <a:extLst>
              <a:ext uri="{FF2B5EF4-FFF2-40B4-BE49-F238E27FC236}">
                <a16:creationId xmlns:a16="http://schemas.microsoft.com/office/drawing/2014/main" id="{38212F5D-0A98-4908-B544-2485439508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563" y="4622800"/>
            <a:ext cx="1697037"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2" name="Rectangle 4">
            <a:extLst>
              <a:ext uri="{FF2B5EF4-FFF2-40B4-BE49-F238E27FC236}">
                <a16:creationId xmlns:a16="http://schemas.microsoft.com/office/drawing/2014/main" id="{6CDFA1E4-3402-4F8B-975A-42B6D1F6FD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93" name="Rectangle 6">
            <a:extLst>
              <a:ext uri="{FF2B5EF4-FFF2-40B4-BE49-F238E27FC236}">
                <a16:creationId xmlns:a16="http://schemas.microsoft.com/office/drawing/2014/main" id="{40785885-A5F6-4E8C-B63C-F5E7A80EAFF5}"/>
              </a:ext>
            </a:extLst>
          </p:cNvPr>
          <p:cNvSpPr>
            <a:spLocks noChangeArrowheads="1"/>
          </p:cNvSpPr>
          <p:nvPr/>
        </p:nvSpPr>
        <p:spPr bwMode="auto">
          <a:xfrm>
            <a:off x="8829675" y="2028825"/>
            <a:ext cx="147923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7671" name="Group 7">
            <a:extLst>
              <a:ext uri="{FF2B5EF4-FFF2-40B4-BE49-F238E27FC236}">
                <a16:creationId xmlns:a16="http://schemas.microsoft.com/office/drawing/2014/main" id="{99478A1A-C63B-48EF-960E-71C09725393F}"/>
              </a:ext>
            </a:extLst>
          </p:cNvPr>
          <p:cNvGrpSpPr>
            <a:grpSpLocks/>
          </p:cNvGrpSpPr>
          <p:nvPr/>
        </p:nvGrpSpPr>
        <p:grpSpPr bwMode="auto">
          <a:xfrm>
            <a:off x="1831975" y="1860550"/>
            <a:ext cx="8469313" cy="512763"/>
            <a:chOff x="1832546" y="1988879"/>
            <a:chExt cx="8468741" cy="512462"/>
          </a:xfrm>
        </p:grpSpPr>
        <p:grpSp>
          <p:nvGrpSpPr>
            <p:cNvPr id="28710" name="Group 21">
              <a:extLst>
                <a:ext uri="{FF2B5EF4-FFF2-40B4-BE49-F238E27FC236}">
                  <a16:creationId xmlns:a16="http://schemas.microsoft.com/office/drawing/2014/main" id="{1FC988C1-ABF4-4A46-8C41-68B2475F31AD}"/>
                </a:ext>
              </a:extLst>
            </p:cNvPr>
            <p:cNvGrpSpPr>
              <a:grpSpLocks/>
            </p:cNvGrpSpPr>
            <p:nvPr/>
          </p:nvGrpSpPr>
          <p:grpSpPr bwMode="auto">
            <a:xfrm>
              <a:off x="1832546" y="2013824"/>
              <a:ext cx="8468741" cy="487517"/>
              <a:chOff x="1832546" y="2128128"/>
              <a:chExt cx="8468741" cy="487517"/>
            </a:xfrm>
          </p:grpSpPr>
          <p:sp>
            <p:nvSpPr>
              <p:cNvPr id="6" name="Rectangle 5">
                <a:extLst>
                  <a:ext uri="{FF2B5EF4-FFF2-40B4-BE49-F238E27FC236}">
                    <a16:creationId xmlns:a16="http://schemas.microsoft.com/office/drawing/2014/main" id="{4415794A-CF1C-4ABA-907D-AD57FE0F1F4C}"/>
                  </a:ext>
                </a:extLst>
              </p:cNvPr>
              <p:cNvSpPr/>
              <p:nvPr/>
            </p:nvSpPr>
            <p:spPr>
              <a:xfrm>
                <a:off x="1832546" y="2153953"/>
                <a:ext cx="8468741" cy="461692"/>
              </a:xfrm>
              <a:prstGeom prst="rect">
                <a:avLst/>
              </a:prstGeom>
            </p:spPr>
            <p:txBody>
              <a:bodyPr>
                <a:spAutoFit/>
              </a:bodyPr>
              <a:lstStyle/>
              <a:p>
                <a:pPr>
                  <a:defRPr/>
                </a:pPr>
                <a:r>
                  <a:rPr lang="vi-VN" sz="2400" spc="20">
                    <a:latin typeface="Times New Roman" panose="02020603050405020304" pitchFamily="18" charset="0"/>
                    <a:ea typeface="Calibri" panose="020F0502020204030204" pitchFamily="34" charset="0"/>
                  </a:rPr>
                  <a:t>Cho </a:t>
                </a:r>
                <a:r>
                  <a:rPr lang="vi-VN" sz="2400" i="1" spc="20">
                    <a:latin typeface="Times New Roman" panose="02020603050405020304" pitchFamily="18" charset="0"/>
                    <a:ea typeface="Calibri" panose="020F0502020204030204" pitchFamily="34" charset="0"/>
                  </a:rPr>
                  <a:t>Hình 4</a:t>
                </a:r>
                <a:r>
                  <a:rPr lang="en-US" sz="2400" i="1" spc="20">
                    <a:latin typeface="Times New Roman" panose="02020603050405020304" pitchFamily="18" charset="0"/>
                    <a:ea typeface="Calibri" panose="020F0502020204030204" pitchFamily="34" charset="0"/>
                  </a:rPr>
                  <a:t>4</a:t>
                </a:r>
                <a:r>
                  <a:rPr lang="vi-VN" sz="2400" i="1" spc="20">
                    <a:latin typeface="Times New Roman" panose="02020603050405020304" pitchFamily="18" charset="0"/>
                    <a:ea typeface="Calibri" panose="020F0502020204030204" pitchFamily="34" charset="0"/>
                  </a:rPr>
                  <a:t> </a:t>
                </a:r>
                <a:r>
                  <a:rPr lang="vi-VN" sz="2400" spc="20">
                    <a:latin typeface="Times New Roman" panose="02020603050405020304" pitchFamily="18" charset="0"/>
                    <a:ea typeface="Calibri" panose="020F0502020204030204" pitchFamily="34" charset="0"/>
                  </a:rPr>
                  <a:t>có</a:t>
                </a:r>
                <a:endParaRPr lang="en-US" sz="2400"/>
              </a:p>
            </p:txBody>
          </p:sp>
          <p:sp>
            <p:nvSpPr>
              <p:cNvPr id="28714" name="Rectangle 16">
                <a:extLst>
                  <a:ext uri="{FF2B5EF4-FFF2-40B4-BE49-F238E27FC236}">
                    <a16:creationId xmlns:a16="http://schemas.microsoft.com/office/drawing/2014/main" id="{44644360-7578-46B8-8D2C-38593A4C29C1}"/>
                  </a:ext>
                </a:extLst>
              </p:cNvPr>
              <p:cNvSpPr>
                <a:spLocks noChangeArrowheads="1"/>
              </p:cNvSpPr>
              <p:nvPr/>
            </p:nvSpPr>
            <p:spPr bwMode="auto">
              <a:xfrm>
                <a:off x="7315006" y="2128568"/>
                <a:ext cx="1831719" cy="4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400">
                    <a:latin typeface="Times New Roman" panose="02020603050405020304" pitchFamily="18" charset="0"/>
                    <a:cs typeface="Calibri" panose="020F0502020204030204" pitchFamily="34" charset="0"/>
                  </a:rPr>
                  <a:t>Chứng minh </a:t>
                </a:r>
                <a:endParaRPr lang="en-US" altLang="en-US" sz="2400"/>
              </a:p>
            </p:txBody>
          </p:sp>
        </p:grpSp>
        <p:graphicFrame>
          <p:nvGraphicFramePr>
            <p:cNvPr id="28711" name="Object 2">
              <a:extLst>
                <a:ext uri="{FF2B5EF4-FFF2-40B4-BE49-F238E27FC236}">
                  <a16:creationId xmlns:a16="http://schemas.microsoft.com/office/drawing/2014/main" id="{520185AC-58A2-4C2F-A512-36FD5A076F90}"/>
                </a:ext>
              </a:extLst>
            </p:cNvPr>
            <p:cNvGraphicFramePr>
              <a:graphicFrameLocks noChangeAspect="1"/>
            </p:cNvGraphicFramePr>
            <p:nvPr/>
          </p:nvGraphicFramePr>
          <p:xfrm>
            <a:off x="3894434" y="1988879"/>
            <a:ext cx="3416786" cy="480485"/>
          </p:xfrm>
          <a:graphic>
            <a:graphicData uri="http://schemas.openxmlformats.org/presentationml/2006/ole">
              <mc:AlternateContent xmlns:mc="http://schemas.openxmlformats.org/markup-compatibility/2006">
                <mc:Choice xmlns:v="urn:schemas-microsoft-com:vml" Requires="v">
                  <p:oleObj spid="_x0000_s28716" name="Equation" r:id="rId6" imgW="1828800" imgH="254000" progId="Equation.DSMT4">
                    <p:embed/>
                  </p:oleObj>
                </mc:Choice>
                <mc:Fallback>
                  <p:oleObj name="Equation" r:id="rId6" imgW="1828800" imgH="2540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434" y="1988879"/>
                          <a:ext cx="3416786" cy="4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12" name="Object 6">
              <a:extLst>
                <a:ext uri="{FF2B5EF4-FFF2-40B4-BE49-F238E27FC236}">
                  <a16:creationId xmlns:a16="http://schemas.microsoft.com/office/drawing/2014/main" id="{C2262339-1DE8-4B4D-9C24-46BF24C9FB59}"/>
                </a:ext>
              </a:extLst>
            </p:cNvPr>
            <p:cNvGraphicFramePr>
              <a:graphicFrameLocks noChangeAspect="1"/>
            </p:cNvGraphicFramePr>
            <p:nvPr/>
          </p:nvGraphicFramePr>
          <p:xfrm>
            <a:off x="8983289" y="2087874"/>
            <a:ext cx="1158264" cy="323633"/>
          </p:xfrm>
          <a:graphic>
            <a:graphicData uri="http://schemas.openxmlformats.org/presentationml/2006/ole">
              <mc:AlternateContent xmlns:mc="http://schemas.openxmlformats.org/markup-compatibility/2006">
                <mc:Choice xmlns:v="urn:schemas-microsoft-com:vml" Requires="v">
                  <p:oleObj spid="_x0000_s28717" name="Equation" r:id="rId8" imgW="647419" imgH="177723" progId="Equation.DSMT4">
                    <p:embed/>
                  </p:oleObj>
                </mc:Choice>
                <mc:Fallback>
                  <p:oleObj name="Equation" r:id="rId8" imgW="647419" imgH="177723"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3289" y="2087874"/>
                          <a:ext cx="1158264" cy="3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8695" name="Rectangle 8">
            <a:extLst>
              <a:ext uri="{FF2B5EF4-FFF2-40B4-BE49-F238E27FC236}">
                <a16:creationId xmlns:a16="http://schemas.microsoft.com/office/drawing/2014/main" id="{BD7210CA-334D-4CA3-AA56-44F0330C079F}"/>
              </a:ext>
            </a:extLst>
          </p:cNvPr>
          <p:cNvSpPr>
            <a:spLocks noChangeArrowheads="1"/>
          </p:cNvSpPr>
          <p:nvPr/>
        </p:nvSpPr>
        <p:spPr bwMode="auto">
          <a:xfrm>
            <a:off x="0" y="0"/>
            <a:ext cx="118618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8696" name="Rectangle 10">
            <a:extLst>
              <a:ext uri="{FF2B5EF4-FFF2-40B4-BE49-F238E27FC236}">
                <a16:creationId xmlns:a16="http://schemas.microsoft.com/office/drawing/2014/main" id="{A463B87E-2B75-4767-BAB0-52E2BC557A7F}"/>
              </a:ext>
            </a:extLst>
          </p:cNvPr>
          <p:cNvSpPr>
            <a:spLocks noChangeArrowheads="1"/>
          </p:cNvSpPr>
          <p:nvPr/>
        </p:nvSpPr>
        <p:spPr bwMode="auto">
          <a:xfrm>
            <a:off x="9634538" y="3128963"/>
            <a:ext cx="168052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67A0A611-D075-428B-A1DA-47537765B029}"/>
              </a:ext>
            </a:extLst>
          </p:cNvPr>
          <p:cNvGrpSpPr>
            <a:grpSpLocks/>
          </p:cNvGrpSpPr>
          <p:nvPr/>
        </p:nvGrpSpPr>
        <p:grpSpPr bwMode="auto">
          <a:xfrm>
            <a:off x="5700713" y="3529013"/>
            <a:ext cx="5700712" cy="461962"/>
            <a:chOff x="5700713" y="3529013"/>
            <a:chExt cx="5700712" cy="461962"/>
          </a:xfrm>
        </p:grpSpPr>
        <p:sp>
          <p:nvSpPr>
            <p:cNvPr id="28707" name="TextBox 45">
              <a:extLst>
                <a:ext uri="{FF2B5EF4-FFF2-40B4-BE49-F238E27FC236}">
                  <a16:creationId xmlns:a16="http://schemas.microsoft.com/office/drawing/2014/main" id="{CE1D24D1-8D76-4179-A540-DD3F24291D24}"/>
                </a:ext>
              </a:extLst>
            </p:cNvPr>
            <p:cNvSpPr txBox="1">
              <a:spLocks noChangeArrowheads="1"/>
            </p:cNvSpPr>
            <p:nvPr/>
          </p:nvSpPr>
          <p:spPr bwMode="auto">
            <a:xfrm>
              <a:off x="5700713" y="3529013"/>
              <a:ext cx="5700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Xét hai tam giác vuông         và          , ta có:</a:t>
              </a:r>
            </a:p>
          </p:txBody>
        </p:sp>
        <p:graphicFrame>
          <p:nvGraphicFramePr>
            <p:cNvPr id="28708" name="Object 13">
              <a:extLst>
                <a:ext uri="{FF2B5EF4-FFF2-40B4-BE49-F238E27FC236}">
                  <a16:creationId xmlns:a16="http://schemas.microsoft.com/office/drawing/2014/main" id="{290CB119-413A-4B9F-9CDB-2B2B38E73AF1}"/>
                </a:ext>
              </a:extLst>
            </p:cNvPr>
            <p:cNvGraphicFramePr>
              <a:graphicFrameLocks noChangeAspect="1"/>
            </p:cNvGraphicFramePr>
            <p:nvPr/>
          </p:nvGraphicFramePr>
          <p:xfrm>
            <a:off x="8670925" y="3630613"/>
            <a:ext cx="612775" cy="314325"/>
          </p:xfrm>
          <a:graphic>
            <a:graphicData uri="http://schemas.openxmlformats.org/presentationml/2006/ole">
              <mc:AlternateContent xmlns:mc="http://schemas.openxmlformats.org/markup-compatibility/2006">
                <mc:Choice xmlns:v="urn:schemas-microsoft-com:vml" Requires="v">
                  <p:oleObj spid="_x0000_s28718" name="Equation" r:id="rId10" imgW="355138" imgH="177569" progId="Equation.DSMT4">
                    <p:embed/>
                  </p:oleObj>
                </mc:Choice>
                <mc:Fallback>
                  <p:oleObj name="Equation" r:id="rId10" imgW="355138" imgH="177569" progId="Equation.DSMT4">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0925" y="3630613"/>
                          <a:ext cx="6127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09" name="Object 17">
              <a:extLst>
                <a:ext uri="{FF2B5EF4-FFF2-40B4-BE49-F238E27FC236}">
                  <a16:creationId xmlns:a16="http://schemas.microsoft.com/office/drawing/2014/main" id="{A60E64E6-8658-41F4-9EAA-40218D0BD01C}"/>
                </a:ext>
              </a:extLst>
            </p:cNvPr>
            <p:cNvGraphicFramePr>
              <a:graphicFrameLocks noChangeAspect="1"/>
            </p:cNvGraphicFramePr>
            <p:nvPr/>
          </p:nvGraphicFramePr>
          <p:xfrm>
            <a:off x="9663113" y="3600450"/>
            <a:ext cx="661987" cy="304800"/>
          </p:xfrm>
          <a:graphic>
            <a:graphicData uri="http://schemas.openxmlformats.org/presentationml/2006/ole">
              <mc:AlternateContent xmlns:mc="http://schemas.openxmlformats.org/markup-compatibility/2006">
                <mc:Choice xmlns:v="urn:schemas-microsoft-com:vml" Requires="v">
                  <p:oleObj spid="_x0000_s28719" name="Equation" r:id="rId12" imgW="355292" imgH="164957" progId="Equation.DSMT4">
                    <p:embed/>
                  </p:oleObj>
                </mc:Choice>
                <mc:Fallback>
                  <p:oleObj name="Equation" r:id="rId12" imgW="355292" imgH="164957" progId="Equation.DSMT4">
                    <p:embed/>
                    <p:pic>
                      <p:nvPicPr>
                        <p:cNvPr id="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63113" y="3600450"/>
                          <a:ext cx="661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8698" name="Rectangle 12">
            <a:extLst>
              <a:ext uri="{FF2B5EF4-FFF2-40B4-BE49-F238E27FC236}">
                <a16:creationId xmlns:a16="http://schemas.microsoft.com/office/drawing/2014/main" id="{C6BE8D8D-0D98-4501-A624-D6DB87EF17F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77" name="Object 22">
            <a:extLst>
              <a:ext uri="{FF2B5EF4-FFF2-40B4-BE49-F238E27FC236}">
                <a16:creationId xmlns:a16="http://schemas.microsoft.com/office/drawing/2014/main" id="{7C85BEA8-FB80-4AA1-8902-95B5C7D79EA6}"/>
              </a:ext>
            </a:extLst>
          </p:cNvPr>
          <p:cNvGraphicFramePr>
            <a:graphicFrameLocks noChangeAspect="1"/>
          </p:cNvGraphicFramePr>
          <p:nvPr/>
        </p:nvGraphicFramePr>
        <p:xfrm>
          <a:off x="6019800" y="4000500"/>
          <a:ext cx="1047750" cy="338138"/>
        </p:xfrm>
        <a:graphic>
          <a:graphicData uri="http://schemas.openxmlformats.org/presentationml/2006/ole">
            <mc:AlternateContent xmlns:mc="http://schemas.openxmlformats.org/markup-compatibility/2006">
              <mc:Choice xmlns:v="urn:schemas-microsoft-com:vml" Requires="v">
                <p:oleObj spid="_x0000_s28720" name="Equation" r:id="rId14" imgW="622030" imgH="203112" progId="Equation.DSMT4">
                  <p:embed/>
                </p:oleObj>
              </mc:Choice>
              <mc:Fallback>
                <p:oleObj name="Equation" r:id="rId14" imgW="622030" imgH="203112" progId="Equation.DSMT4">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4000500"/>
                        <a:ext cx="1047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00" name="Rectangle 14">
            <a:extLst>
              <a:ext uri="{FF2B5EF4-FFF2-40B4-BE49-F238E27FC236}">
                <a16:creationId xmlns:a16="http://schemas.microsoft.com/office/drawing/2014/main" id="{63C3D5B3-E322-4DBB-BDB2-6C569B7F1035}"/>
              </a:ext>
            </a:extLst>
          </p:cNvPr>
          <p:cNvSpPr>
            <a:spLocks noChangeArrowheads="1"/>
          </p:cNvSpPr>
          <p:nvPr/>
        </p:nvSpPr>
        <p:spPr bwMode="auto">
          <a:xfrm>
            <a:off x="5967413" y="4586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79" name="Object 24">
            <a:extLst>
              <a:ext uri="{FF2B5EF4-FFF2-40B4-BE49-F238E27FC236}">
                <a16:creationId xmlns:a16="http://schemas.microsoft.com/office/drawing/2014/main" id="{E477A47C-CC7A-40B6-AE05-A912962CF349}"/>
              </a:ext>
            </a:extLst>
          </p:cNvPr>
          <p:cNvGraphicFramePr>
            <a:graphicFrameLocks noChangeAspect="1"/>
          </p:cNvGraphicFramePr>
          <p:nvPr/>
        </p:nvGraphicFramePr>
        <p:xfrm>
          <a:off x="5419725" y="4911725"/>
          <a:ext cx="2173288" cy="371475"/>
        </p:xfrm>
        <a:graphic>
          <a:graphicData uri="http://schemas.openxmlformats.org/presentationml/2006/ole">
            <mc:AlternateContent xmlns:mc="http://schemas.openxmlformats.org/markup-compatibility/2006">
              <mc:Choice xmlns:v="urn:schemas-microsoft-com:vml" Requires="v">
                <p:oleObj spid="_x0000_s28721" name="Equation" r:id="rId16" imgW="1167893" imgH="203112" progId="Equation.DSMT4">
                  <p:embed/>
                </p:oleObj>
              </mc:Choice>
              <mc:Fallback>
                <p:oleObj name="Equation" r:id="rId16" imgW="1167893" imgH="203112" progId="Equation.DSMT4">
                  <p:embed/>
                  <p:pic>
                    <p:nvPicPr>
                      <p:cNvPr id="0" name="Object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19725" y="4911725"/>
                        <a:ext cx="21732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80" name="TextBox 63">
            <a:extLst>
              <a:ext uri="{FF2B5EF4-FFF2-40B4-BE49-F238E27FC236}">
                <a16:creationId xmlns:a16="http://schemas.microsoft.com/office/drawing/2014/main" id="{9AA31BE0-2A78-49D3-B88E-29ED80F2C0B5}"/>
              </a:ext>
            </a:extLst>
          </p:cNvPr>
          <p:cNvSpPr txBox="1">
            <a:spLocks noChangeArrowheads="1"/>
          </p:cNvSpPr>
          <p:nvPr/>
        </p:nvSpPr>
        <p:spPr bwMode="auto">
          <a:xfrm>
            <a:off x="7486650" y="4811713"/>
            <a:ext cx="4129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(cạnh huyền – cạnh góc vuông)</a:t>
            </a:r>
          </a:p>
        </p:txBody>
      </p:sp>
      <p:sp>
        <p:nvSpPr>
          <p:cNvPr id="28703" name="Rectangle 16">
            <a:extLst>
              <a:ext uri="{FF2B5EF4-FFF2-40B4-BE49-F238E27FC236}">
                <a16:creationId xmlns:a16="http://schemas.microsoft.com/office/drawing/2014/main" id="{7C8AE917-CDF4-43A0-835F-22F1B82BEA19}"/>
              </a:ext>
            </a:extLst>
          </p:cNvPr>
          <p:cNvSpPr>
            <a:spLocks noChangeArrowheads="1"/>
          </p:cNvSpPr>
          <p:nvPr/>
        </p:nvSpPr>
        <p:spPr bwMode="auto">
          <a:xfrm>
            <a:off x="0" y="0"/>
            <a:ext cx="12263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7682" name="Object 26">
            <a:extLst>
              <a:ext uri="{FF2B5EF4-FFF2-40B4-BE49-F238E27FC236}">
                <a16:creationId xmlns:a16="http://schemas.microsoft.com/office/drawing/2014/main" id="{02195BBD-FF49-4A20-8BFA-76F8B2D4CDEA}"/>
              </a:ext>
            </a:extLst>
          </p:cNvPr>
          <p:cNvGraphicFramePr>
            <a:graphicFrameLocks noChangeAspect="1"/>
          </p:cNvGraphicFramePr>
          <p:nvPr/>
        </p:nvGraphicFramePr>
        <p:xfrm>
          <a:off x="5700713" y="5453063"/>
          <a:ext cx="1503362" cy="371475"/>
        </p:xfrm>
        <a:graphic>
          <a:graphicData uri="http://schemas.openxmlformats.org/presentationml/2006/ole">
            <mc:AlternateContent xmlns:mc="http://schemas.openxmlformats.org/markup-compatibility/2006">
              <mc:Choice xmlns:v="urn:schemas-microsoft-com:vml" Requires="v">
                <p:oleObj spid="_x0000_s28722" name="Equation" r:id="rId18" imgW="812447" imgH="203112" progId="Equation.DSMT4">
                  <p:embed/>
                </p:oleObj>
              </mc:Choice>
              <mc:Fallback>
                <p:oleObj name="Equation" r:id="rId18" imgW="812447" imgH="203112" progId="Equation.DSMT4">
                  <p:embed/>
                  <p:pic>
                    <p:nvPicPr>
                      <p:cNvPr id="0" name="Object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00713" y="5453063"/>
                        <a:ext cx="15033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84" name="TextBox 1">
            <a:extLst>
              <a:ext uri="{FF2B5EF4-FFF2-40B4-BE49-F238E27FC236}">
                <a16:creationId xmlns:a16="http://schemas.microsoft.com/office/drawing/2014/main" id="{95AD6686-C814-4578-B1AC-DEC9EBFA6BB1}"/>
              </a:ext>
            </a:extLst>
          </p:cNvPr>
          <p:cNvSpPr txBox="1">
            <a:spLocks noChangeArrowheads="1"/>
          </p:cNvSpPr>
          <p:nvPr/>
        </p:nvSpPr>
        <p:spPr bwMode="auto">
          <a:xfrm>
            <a:off x="2605088" y="5343525"/>
            <a:ext cx="149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Hình 44</a:t>
            </a:r>
          </a:p>
        </p:txBody>
      </p:sp>
      <p:pic>
        <p:nvPicPr>
          <p:cNvPr id="3" name="Picture 2">
            <a:extLst>
              <a:ext uri="{FF2B5EF4-FFF2-40B4-BE49-F238E27FC236}">
                <a16:creationId xmlns:a16="http://schemas.microsoft.com/office/drawing/2014/main" id="{51A3083C-CF8D-482C-B14B-B0954C67E8DE}"/>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689100" y="3041650"/>
            <a:ext cx="36258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27671"/>
                                        </p:tgtEl>
                                        <p:attrNameLst>
                                          <p:attrName>style.visibility</p:attrName>
                                        </p:attrNameLst>
                                      </p:cBhvr>
                                      <p:to>
                                        <p:strVal val="visible"/>
                                      </p:to>
                                    </p:set>
                                    <p:anim calcmode="lin" valueType="num">
                                      <p:cBhvr>
                                        <p:cTn id="12" dur="500" fill="hold"/>
                                        <p:tgtEl>
                                          <p:spTgt spid="27671"/>
                                        </p:tgtEl>
                                        <p:attrNameLst>
                                          <p:attrName>ppt_w</p:attrName>
                                        </p:attrNameLst>
                                      </p:cBhvr>
                                      <p:tavLst>
                                        <p:tav tm="0">
                                          <p:val>
                                            <p:fltVal val="0"/>
                                          </p:val>
                                        </p:tav>
                                        <p:tav tm="100000">
                                          <p:val>
                                            <p:strVal val="#ppt_w"/>
                                          </p:val>
                                        </p:tav>
                                      </p:tavLst>
                                    </p:anim>
                                    <p:anim calcmode="lin" valueType="num">
                                      <p:cBhvr>
                                        <p:cTn id="13" dur="500" fill="hold"/>
                                        <p:tgtEl>
                                          <p:spTgt spid="27671"/>
                                        </p:tgtEl>
                                        <p:attrNameLst>
                                          <p:attrName>ppt_h</p:attrName>
                                        </p:attrNameLst>
                                      </p:cBhvr>
                                      <p:tavLst>
                                        <p:tav tm="0">
                                          <p:val>
                                            <p:fltVal val="0"/>
                                          </p:val>
                                        </p:tav>
                                        <p:tav tm="100000">
                                          <p:val>
                                            <p:strVal val="#ppt_h"/>
                                          </p:val>
                                        </p:tav>
                                      </p:tavLst>
                                    </p:anim>
                                    <p:animEffect transition="in" filter="fade">
                                      <p:cBhvr>
                                        <p:cTn id="14" dur="500"/>
                                        <p:tgtEl>
                                          <p:spTgt spid="27671"/>
                                        </p:tgtEl>
                                      </p:cBhvr>
                                    </p:animEffect>
                                  </p:childTnLst>
                                </p:cTn>
                              </p:par>
                            </p:childTnLst>
                          </p:cTn>
                        </p:par>
                        <p:par>
                          <p:cTn id="15" fill="hold" nodeType="afterGroup">
                            <p:stCondLst>
                              <p:cond delay="500"/>
                            </p:stCondLst>
                            <p:childTnLst>
                              <p:par>
                                <p:cTn id="16" presetID="6" presetClass="entr" presetSubtype="16"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500"/>
                                        <p:tgtEl>
                                          <p:spTgt spid="3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7684"/>
                                        </p:tgtEl>
                                        <p:attrNameLst>
                                          <p:attrName>style.visibility</p:attrName>
                                        </p:attrNameLst>
                                      </p:cBhvr>
                                      <p:to>
                                        <p:strVal val="visible"/>
                                      </p:to>
                                    </p:set>
                                    <p:anim calcmode="lin" valueType="num">
                                      <p:cBhvr>
                                        <p:cTn id="21" dur="1000" fill="hold"/>
                                        <p:tgtEl>
                                          <p:spTgt spid="27684"/>
                                        </p:tgtEl>
                                        <p:attrNameLst>
                                          <p:attrName>ppt_w</p:attrName>
                                        </p:attrNameLst>
                                      </p:cBhvr>
                                      <p:tavLst>
                                        <p:tav tm="0">
                                          <p:val>
                                            <p:fltVal val="0"/>
                                          </p:val>
                                        </p:tav>
                                        <p:tav tm="100000">
                                          <p:val>
                                            <p:strVal val="#ppt_w"/>
                                          </p:val>
                                        </p:tav>
                                      </p:tavLst>
                                    </p:anim>
                                    <p:anim calcmode="lin" valueType="num">
                                      <p:cBhvr>
                                        <p:cTn id="22" dur="1000" fill="hold"/>
                                        <p:tgtEl>
                                          <p:spTgt spid="27684"/>
                                        </p:tgtEl>
                                        <p:attrNameLst>
                                          <p:attrName>ppt_h</p:attrName>
                                        </p:attrNameLst>
                                      </p:cBhvr>
                                      <p:tavLst>
                                        <p:tav tm="0">
                                          <p:val>
                                            <p:fltVal val="0"/>
                                          </p:val>
                                        </p:tav>
                                        <p:tav tm="100000">
                                          <p:val>
                                            <p:strVal val="#ppt_h"/>
                                          </p:val>
                                        </p:tav>
                                      </p:tavLst>
                                    </p:anim>
                                    <p:anim calcmode="lin" valueType="num">
                                      <p:cBhvr>
                                        <p:cTn id="23" dur="1000" fill="hold"/>
                                        <p:tgtEl>
                                          <p:spTgt spid="27684"/>
                                        </p:tgtEl>
                                        <p:attrNameLst>
                                          <p:attrName>style.rotation</p:attrName>
                                        </p:attrNameLst>
                                      </p:cBhvr>
                                      <p:tavLst>
                                        <p:tav tm="0">
                                          <p:val>
                                            <p:fltVal val="90"/>
                                          </p:val>
                                        </p:tav>
                                        <p:tav tm="100000">
                                          <p:val>
                                            <p:fltVal val="0"/>
                                          </p:val>
                                        </p:tav>
                                      </p:tavLst>
                                    </p:anim>
                                    <p:animEffect transition="in" filter="fade">
                                      <p:cBhvr>
                                        <p:cTn id="24" dur="1000"/>
                                        <p:tgtEl>
                                          <p:spTgt spid="27684"/>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7"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900" decel="100000" fill="hold"/>
                                        <p:tgtEl>
                                          <p:spTgt spid="2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27677"/>
                                        </p:tgtEl>
                                        <p:attrNameLst>
                                          <p:attrName>style.visibility</p:attrName>
                                        </p:attrNameLst>
                                      </p:cBhvr>
                                      <p:to>
                                        <p:strVal val="visible"/>
                                      </p:to>
                                    </p:set>
                                    <p:animEffect transition="in" filter="strips(downLeft)">
                                      <p:cBhvr>
                                        <p:cTn id="52" dur="500"/>
                                        <p:tgtEl>
                                          <p:spTgt spid="27677"/>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27660"/>
                                        </p:tgtEl>
                                        <p:attrNameLst>
                                          <p:attrName>style.visibility</p:attrName>
                                        </p:attrNameLst>
                                      </p:cBhvr>
                                      <p:to>
                                        <p:strVal val="visible"/>
                                      </p:to>
                                    </p:set>
                                    <p:animEffect transition="in" filter="strips(downLeft)">
                                      <p:cBhvr>
                                        <p:cTn id="55" dur="500"/>
                                        <p:tgtEl>
                                          <p:spTgt spid="276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nodeType="clickEffect">
                                  <p:stCondLst>
                                    <p:cond delay="0"/>
                                  </p:stCondLst>
                                  <p:childTnLst>
                                    <p:set>
                                      <p:cBhvr>
                                        <p:cTn id="59" dur="1" fill="hold">
                                          <p:stCondLst>
                                            <p:cond delay="0"/>
                                          </p:stCondLst>
                                        </p:cTn>
                                        <p:tgtEl>
                                          <p:spTgt spid="27662"/>
                                        </p:tgtEl>
                                        <p:attrNameLst>
                                          <p:attrName>style.visibility</p:attrName>
                                        </p:attrNameLst>
                                      </p:cBhvr>
                                      <p:to>
                                        <p:strVal val="visible"/>
                                      </p:to>
                                    </p:set>
                                    <p:animEffect transition="in" filter="fade">
                                      <p:cBhvr>
                                        <p:cTn id="60" dur="1000"/>
                                        <p:tgtEl>
                                          <p:spTgt spid="27662"/>
                                        </p:tgtEl>
                                      </p:cBhvr>
                                    </p:animEffect>
                                    <p:anim calcmode="lin" valueType="num">
                                      <p:cBhvr>
                                        <p:cTn id="61" dur="1000" fill="hold"/>
                                        <p:tgtEl>
                                          <p:spTgt spid="27662"/>
                                        </p:tgtEl>
                                        <p:attrNameLst>
                                          <p:attrName>ppt_x</p:attrName>
                                        </p:attrNameLst>
                                      </p:cBhvr>
                                      <p:tavLst>
                                        <p:tav tm="0">
                                          <p:val>
                                            <p:strVal val="#ppt_x"/>
                                          </p:val>
                                        </p:tav>
                                        <p:tav tm="100000">
                                          <p:val>
                                            <p:strVal val="#ppt_x"/>
                                          </p:val>
                                        </p:tav>
                                      </p:tavLst>
                                    </p:anim>
                                    <p:anim calcmode="lin" valueType="num">
                                      <p:cBhvr>
                                        <p:cTn id="62" dur="1000" fill="hold"/>
                                        <p:tgtEl>
                                          <p:spTgt spid="27662"/>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7663"/>
                                        </p:tgtEl>
                                        <p:attrNameLst>
                                          <p:attrName>style.visibility</p:attrName>
                                        </p:attrNameLst>
                                      </p:cBhvr>
                                      <p:to>
                                        <p:strVal val="visible"/>
                                      </p:to>
                                    </p:set>
                                    <p:animEffect transition="in" filter="fade">
                                      <p:cBhvr>
                                        <p:cTn id="65" dur="1000"/>
                                        <p:tgtEl>
                                          <p:spTgt spid="27663"/>
                                        </p:tgtEl>
                                      </p:cBhvr>
                                    </p:animEffect>
                                    <p:anim calcmode="lin" valueType="num">
                                      <p:cBhvr>
                                        <p:cTn id="66" dur="1000" fill="hold"/>
                                        <p:tgtEl>
                                          <p:spTgt spid="27663"/>
                                        </p:tgtEl>
                                        <p:attrNameLst>
                                          <p:attrName>ppt_x</p:attrName>
                                        </p:attrNameLst>
                                      </p:cBhvr>
                                      <p:tavLst>
                                        <p:tav tm="0">
                                          <p:val>
                                            <p:strVal val="#ppt_x"/>
                                          </p:val>
                                        </p:tav>
                                        <p:tav tm="100000">
                                          <p:val>
                                            <p:strVal val="#ppt_x"/>
                                          </p:val>
                                        </p:tav>
                                      </p:tavLst>
                                    </p:anim>
                                    <p:anim calcmode="lin" valueType="num">
                                      <p:cBhvr>
                                        <p:cTn id="67" dur="1000" fill="hold"/>
                                        <p:tgtEl>
                                          <p:spTgt spid="27663"/>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7" presetClass="entr" presetSubtype="0" fill="hold" nodeType="clickEffect">
                                  <p:stCondLst>
                                    <p:cond delay="0"/>
                                  </p:stCondLst>
                                  <p:childTnLst>
                                    <p:set>
                                      <p:cBhvr>
                                        <p:cTn id="71" dur="1" fill="hold">
                                          <p:stCondLst>
                                            <p:cond delay="0"/>
                                          </p:stCondLst>
                                        </p:cTn>
                                        <p:tgtEl>
                                          <p:spTgt spid="27679"/>
                                        </p:tgtEl>
                                        <p:attrNameLst>
                                          <p:attrName>style.visibility</p:attrName>
                                        </p:attrNameLst>
                                      </p:cBhvr>
                                      <p:to>
                                        <p:strVal val="visible"/>
                                      </p:to>
                                    </p:set>
                                    <p:animEffect transition="in" filter="fade">
                                      <p:cBhvr>
                                        <p:cTn id="72" dur="1000"/>
                                        <p:tgtEl>
                                          <p:spTgt spid="27679"/>
                                        </p:tgtEl>
                                      </p:cBhvr>
                                    </p:animEffect>
                                    <p:anim calcmode="lin" valueType="num">
                                      <p:cBhvr>
                                        <p:cTn id="73" dur="1000" fill="hold"/>
                                        <p:tgtEl>
                                          <p:spTgt spid="27679"/>
                                        </p:tgtEl>
                                        <p:attrNameLst>
                                          <p:attrName>ppt_x</p:attrName>
                                        </p:attrNameLst>
                                      </p:cBhvr>
                                      <p:tavLst>
                                        <p:tav tm="0">
                                          <p:val>
                                            <p:strVal val="#ppt_x"/>
                                          </p:val>
                                        </p:tav>
                                        <p:tav tm="100000">
                                          <p:val>
                                            <p:strVal val="#ppt_x"/>
                                          </p:val>
                                        </p:tav>
                                      </p:tavLst>
                                    </p:anim>
                                    <p:anim calcmode="lin" valueType="num">
                                      <p:cBhvr>
                                        <p:cTn id="74" dur="900" decel="100000" fill="hold"/>
                                        <p:tgtEl>
                                          <p:spTgt spid="27679"/>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679"/>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0"/>
                                  </p:stCondLst>
                                  <p:childTnLst>
                                    <p:set>
                                      <p:cBhvr>
                                        <p:cTn id="77" dur="1" fill="hold">
                                          <p:stCondLst>
                                            <p:cond delay="0"/>
                                          </p:stCondLst>
                                        </p:cTn>
                                        <p:tgtEl>
                                          <p:spTgt spid="27680"/>
                                        </p:tgtEl>
                                        <p:attrNameLst>
                                          <p:attrName>style.visibility</p:attrName>
                                        </p:attrNameLst>
                                      </p:cBhvr>
                                      <p:to>
                                        <p:strVal val="visible"/>
                                      </p:to>
                                    </p:set>
                                    <p:animEffect transition="in" filter="fade">
                                      <p:cBhvr>
                                        <p:cTn id="78" dur="1000"/>
                                        <p:tgtEl>
                                          <p:spTgt spid="27680"/>
                                        </p:tgtEl>
                                      </p:cBhvr>
                                    </p:animEffect>
                                    <p:anim calcmode="lin" valueType="num">
                                      <p:cBhvr>
                                        <p:cTn id="79" dur="1000" fill="hold"/>
                                        <p:tgtEl>
                                          <p:spTgt spid="27680"/>
                                        </p:tgtEl>
                                        <p:attrNameLst>
                                          <p:attrName>ppt_x</p:attrName>
                                        </p:attrNameLst>
                                      </p:cBhvr>
                                      <p:tavLst>
                                        <p:tav tm="0">
                                          <p:val>
                                            <p:strVal val="#ppt_x"/>
                                          </p:val>
                                        </p:tav>
                                        <p:tav tm="100000">
                                          <p:val>
                                            <p:strVal val="#ppt_x"/>
                                          </p:val>
                                        </p:tav>
                                      </p:tavLst>
                                    </p:anim>
                                    <p:anim calcmode="lin" valueType="num">
                                      <p:cBhvr>
                                        <p:cTn id="80" dur="900" decel="100000" fill="hold"/>
                                        <p:tgtEl>
                                          <p:spTgt spid="27680"/>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27680"/>
                                        </p:tgtEl>
                                        <p:attrNameLst>
                                          <p:attrName>ppt_y</p:attrName>
                                        </p:attrNameLst>
                                      </p:cBhvr>
                                      <p:tavLst>
                                        <p:tav tm="0">
                                          <p:val>
                                            <p:strVal val="#ppt_y-.03"/>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3" presetClass="entr" presetSubtype="16" fill="hold" nodeType="clickEffect">
                                  <p:stCondLst>
                                    <p:cond delay="0"/>
                                  </p:stCondLst>
                                  <p:childTnLst>
                                    <p:set>
                                      <p:cBhvr>
                                        <p:cTn id="85" dur="1" fill="hold">
                                          <p:stCondLst>
                                            <p:cond delay="0"/>
                                          </p:stCondLst>
                                        </p:cTn>
                                        <p:tgtEl>
                                          <p:spTgt spid="27682"/>
                                        </p:tgtEl>
                                        <p:attrNameLst>
                                          <p:attrName>style.visibility</p:attrName>
                                        </p:attrNameLst>
                                      </p:cBhvr>
                                      <p:to>
                                        <p:strVal val="visible"/>
                                      </p:to>
                                    </p:set>
                                    <p:anim calcmode="lin" valueType="num">
                                      <p:cBhvr>
                                        <p:cTn id="86" dur="500" fill="hold"/>
                                        <p:tgtEl>
                                          <p:spTgt spid="27682"/>
                                        </p:tgtEl>
                                        <p:attrNameLst>
                                          <p:attrName>ppt_w</p:attrName>
                                        </p:attrNameLst>
                                      </p:cBhvr>
                                      <p:tavLst>
                                        <p:tav tm="0">
                                          <p:val>
                                            <p:fltVal val="0"/>
                                          </p:val>
                                        </p:tav>
                                        <p:tav tm="100000">
                                          <p:val>
                                            <p:strVal val="#ppt_w"/>
                                          </p:val>
                                        </p:tav>
                                      </p:tavLst>
                                    </p:anim>
                                    <p:anim calcmode="lin" valueType="num">
                                      <p:cBhvr>
                                        <p:cTn id="87" dur="500" fill="hold"/>
                                        <p:tgtEl>
                                          <p:spTgt spid="27682"/>
                                        </p:tgtEl>
                                        <p:attrNameLst>
                                          <p:attrName>ppt_h</p:attrName>
                                        </p:attrNameLst>
                                      </p:cBhvr>
                                      <p:tavLst>
                                        <p:tav tm="0">
                                          <p:val>
                                            <p:fltVal val="0"/>
                                          </p:val>
                                        </p:tav>
                                        <p:tav tm="100000">
                                          <p:val>
                                            <p:strVal val="#ppt_h"/>
                                          </p:val>
                                        </p:tav>
                                      </p:tavLst>
                                    </p:anim>
                                    <p:animEffect transition="in" filter="fade">
                                      <p:cBhvr>
                                        <p:cTn id="88" dur="500"/>
                                        <p:tgtEl>
                                          <p:spTgt spid="27682"/>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7667"/>
                                        </p:tgtEl>
                                        <p:attrNameLst>
                                          <p:attrName>style.visibility</p:attrName>
                                        </p:attrNameLst>
                                      </p:cBhvr>
                                      <p:to>
                                        <p:strVal val="visible"/>
                                      </p:to>
                                    </p:set>
                                    <p:anim calcmode="lin" valueType="num">
                                      <p:cBhvr>
                                        <p:cTn id="91" dur="500" fill="hold"/>
                                        <p:tgtEl>
                                          <p:spTgt spid="27667"/>
                                        </p:tgtEl>
                                        <p:attrNameLst>
                                          <p:attrName>ppt_w</p:attrName>
                                        </p:attrNameLst>
                                      </p:cBhvr>
                                      <p:tavLst>
                                        <p:tav tm="0">
                                          <p:val>
                                            <p:fltVal val="0"/>
                                          </p:val>
                                        </p:tav>
                                        <p:tav tm="100000">
                                          <p:val>
                                            <p:strVal val="#ppt_w"/>
                                          </p:val>
                                        </p:tav>
                                      </p:tavLst>
                                    </p:anim>
                                    <p:anim calcmode="lin" valueType="num">
                                      <p:cBhvr>
                                        <p:cTn id="92" dur="500" fill="hold"/>
                                        <p:tgtEl>
                                          <p:spTgt spid="27667"/>
                                        </p:tgtEl>
                                        <p:attrNameLst>
                                          <p:attrName>ppt_h</p:attrName>
                                        </p:attrNameLst>
                                      </p:cBhvr>
                                      <p:tavLst>
                                        <p:tav tm="0">
                                          <p:val>
                                            <p:fltVal val="0"/>
                                          </p:val>
                                        </p:tav>
                                        <p:tav tm="100000">
                                          <p:val>
                                            <p:strVal val="#ppt_h"/>
                                          </p:val>
                                        </p:tav>
                                      </p:tavLst>
                                    </p:anim>
                                    <p:animEffect transition="in" filter="fade">
                                      <p:cBhvr>
                                        <p:cTn id="93" dur="500"/>
                                        <p:tgtEl>
                                          <p:spTgt spid="27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7660" grpId="0"/>
      <p:bldP spid="27663" grpId="0"/>
      <p:bldP spid="27667" grpId="0"/>
      <p:bldP spid="27680" grpId="0"/>
      <p:bldP spid="276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9">
            <a:extLst>
              <a:ext uri="{FF2B5EF4-FFF2-40B4-BE49-F238E27FC236}">
                <a16:creationId xmlns:a16="http://schemas.microsoft.com/office/drawing/2014/main" id="{3D6ADAFA-863C-4BCA-8686-C217AA7C030E}"/>
              </a:ext>
            </a:extLst>
          </p:cNvPr>
          <p:cNvSpPr txBox="1">
            <a:spLocks noChangeArrowheads="1"/>
          </p:cNvSpPr>
          <p:nvPr/>
        </p:nvSpPr>
        <p:spPr bwMode="auto">
          <a:xfrm>
            <a:off x="1085850" y="617538"/>
            <a:ext cx="10006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3333FF"/>
                </a:solidFill>
                <a:latin typeface="Times New Roman" panose="02020603050405020304" pitchFamily="18" charset="0"/>
                <a:cs typeface="Times New Roman" panose="02020603050405020304" pitchFamily="18" charset="0"/>
              </a:rPr>
              <a:t> </a:t>
            </a:r>
            <a:r>
              <a:rPr lang="en-US" altLang="en-US" b="1">
                <a:solidFill>
                  <a:srgbClr val="FF0000"/>
                </a:solidFill>
                <a:latin typeface="Times New Roman" panose="02020603050405020304" pitchFamily="18" charset="0"/>
                <a:cs typeface="Times New Roman" panose="02020603050405020304" pitchFamily="18" charset="0"/>
              </a:rPr>
              <a:t>Dạng 2: Tính số đo các góc của hai tam giác bằng nhau.</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6620233-339E-4D7F-A765-9ABD90EE33A8}"/>
              </a:ext>
            </a:extLst>
          </p:cNvPr>
          <p:cNvSpPr txBox="1">
            <a:spLocks noChangeArrowheads="1"/>
          </p:cNvSpPr>
          <p:nvPr/>
        </p:nvSpPr>
        <p:spPr bwMode="auto">
          <a:xfrm>
            <a:off x="1646238" y="1095375"/>
            <a:ext cx="6094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Bài tập 4 ( Tr83/SGK ) </a:t>
            </a:r>
            <a:endParaRPr lang="en-US" altLang="en-US" sz="2400"/>
          </a:p>
        </p:txBody>
      </p:sp>
      <p:sp>
        <p:nvSpPr>
          <p:cNvPr id="16" name="TextBox 15">
            <a:extLst>
              <a:ext uri="{FF2B5EF4-FFF2-40B4-BE49-F238E27FC236}">
                <a16:creationId xmlns:a16="http://schemas.microsoft.com/office/drawing/2014/main" id="{BA034B6A-1225-46DD-AED3-65029F1B9AF5}"/>
              </a:ext>
            </a:extLst>
          </p:cNvPr>
          <p:cNvSpPr txBox="1">
            <a:spLocks noChangeArrowheads="1"/>
          </p:cNvSpPr>
          <p:nvPr/>
        </p:nvSpPr>
        <p:spPr bwMode="auto">
          <a:xfrm>
            <a:off x="798513" y="2403475"/>
            <a:ext cx="1420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a:solidFill>
                  <a:srgbClr val="3333FF"/>
                </a:solidFill>
                <a:latin typeface="Times New Roman" panose="02020603050405020304" pitchFamily="18" charset="0"/>
                <a:cs typeface="Times New Roman" panose="02020603050405020304" pitchFamily="18" charset="0"/>
              </a:rPr>
              <a:t>Giải</a:t>
            </a:r>
            <a:r>
              <a:rPr lang="vi-VN" altLang="en-US" sz="2400" b="1">
                <a:solidFill>
                  <a:srgbClr val="3333FF"/>
                </a:solidFill>
                <a:latin typeface="Times New Roman" panose="02020603050405020304" pitchFamily="18" charset="0"/>
                <a:cs typeface="Times New Roman" panose="02020603050405020304" pitchFamily="18" charset="0"/>
              </a:rPr>
              <a:t>:</a:t>
            </a:r>
            <a:endParaRPr lang="en-US" altLang="en-US" sz="2400" b="1">
              <a:solidFill>
                <a:srgbClr val="3333FF"/>
              </a:solidFill>
            </a:endParaRPr>
          </a:p>
        </p:txBody>
      </p:sp>
      <p:sp>
        <p:nvSpPr>
          <p:cNvPr id="29701" name="Rectangle 6">
            <a:extLst>
              <a:ext uri="{FF2B5EF4-FFF2-40B4-BE49-F238E27FC236}">
                <a16:creationId xmlns:a16="http://schemas.microsoft.com/office/drawing/2014/main" id="{CEED0F53-50CB-425C-B3D5-719914993351}"/>
              </a:ext>
            </a:extLst>
          </p:cNvPr>
          <p:cNvSpPr>
            <a:spLocks noChangeArrowheads="1"/>
          </p:cNvSpPr>
          <p:nvPr/>
        </p:nvSpPr>
        <p:spPr bwMode="auto">
          <a:xfrm>
            <a:off x="3625850" y="224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2" name="Rectangle 8">
            <a:extLst>
              <a:ext uri="{FF2B5EF4-FFF2-40B4-BE49-F238E27FC236}">
                <a16:creationId xmlns:a16="http://schemas.microsoft.com/office/drawing/2014/main" id="{7C69BA90-FC5B-4BBB-BF7B-BAE741AC4B4C}"/>
              </a:ext>
            </a:extLst>
          </p:cNvPr>
          <p:cNvSpPr>
            <a:spLocks noChangeArrowheads="1"/>
          </p:cNvSpPr>
          <p:nvPr/>
        </p:nvSpPr>
        <p:spPr bwMode="auto">
          <a:xfrm>
            <a:off x="7943850" y="2270125"/>
            <a:ext cx="139747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cxnSp>
        <p:nvCxnSpPr>
          <p:cNvPr id="29" name="Straight Connector 28">
            <a:extLst>
              <a:ext uri="{FF2B5EF4-FFF2-40B4-BE49-F238E27FC236}">
                <a16:creationId xmlns:a16="http://schemas.microsoft.com/office/drawing/2014/main" id="{EAEE9B24-5932-442B-B69C-C9BFF8821C9E}"/>
              </a:ext>
            </a:extLst>
          </p:cNvPr>
          <p:cNvCxnSpPr/>
          <p:nvPr/>
        </p:nvCxnSpPr>
        <p:spPr>
          <a:xfrm>
            <a:off x="5197475" y="3028950"/>
            <a:ext cx="0" cy="33575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704" name="Rectangle 28">
            <a:extLst>
              <a:ext uri="{FF2B5EF4-FFF2-40B4-BE49-F238E27FC236}">
                <a16:creationId xmlns:a16="http://schemas.microsoft.com/office/drawing/2014/main" id="{C81C4B25-BCBC-4410-AD3D-D56403719163}"/>
              </a:ext>
            </a:extLst>
          </p:cNvPr>
          <p:cNvSpPr>
            <a:spLocks noChangeArrowheads="1"/>
          </p:cNvSpPr>
          <p:nvPr/>
        </p:nvSpPr>
        <p:spPr bwMode="auto">
          <a:xfrm>
            <a:off x="6329363" y="3240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5" name="Rectangle 30">
            <a:extLst>
              <a:ext uri="{FF2B5EF4-FFF2-40B4-BE49-F238E27FC236}">
                <a16:creationId xmlns:a16="http://schemas.microsoft.com/office/drawing/2014/main" id="{CFB286C1-1A31-4776-8762-4226992B1DD5}"/>
              </a:ext>
            </a:extLst>
          </p:cNvPr>
          <p:cNvSpPr>
            <a:spLocks noChangeArrowheads="1"/>
          </p:cNvSpPr>
          <p:nvPr/>
        </p:nvSpPr>
        <p:spPr bwMode="auto">
          <a:xfrm>
            <a:off x="7734300" y="3255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6" name="Rectangle 32">
            <a:extLst>
              <a:ext uri="{FF2B5EF4-FFF2-40B4-BE49-F238E27FC236}">
                <a16:creationId xmlns:a16="http://schemas.microsoft.com/office/drawing/2014/main" id="{FF6DADD8-5441-4318-816C-FB8D126D5F13}"/>
              </a:ext>
            </a:extLst>
          </p:cNvPr>
          <p:cNvSpPr>
            <a:spLocks noChangeArrowheads="1"/>
          </p:cNvSpPr>
          <p:nvPr/>
        </p:nvSpPr>
        <p:spPr bwMode="auto">
          <a:xfrm>
            <a:off x="5991225" y="36464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7" name="Rectangle 34">
            <a:extLst>
              <a:ext uri="{FF2B5EF4-FFF2-40B4-BE49-F238E27FC236}">
                <a16:creationId xmlns:a16="http://schemas.microsoft.com/office/drawing/2014/main" id="{0AA7D71E-397F-4109-821F-6CF2B55AC1CA}"/>
              </a:ext>
            </a:extLst>
          </p:cNvPr>
          <p:cNvSpPr>
            <a:spLocks noChangeArrowheads="1"/>
          </p:cNvSpPr>
          <p:nvPr/>
        </p:nvSpPr>
        <p:spPr bwMode="auto">
          <a:xfrm>
            <a:off x="5991225" y="3986213"/>
            <a:ext cx="149225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8" name="Rectangle 36">
            <a:extLst>
              <a:ext uri="{FF2B5EF4-FFF2-40B4-BE49-F238E27FC236}">
                <a16:creationId xmlns:a16="http://schemas.microsoft.com/office/drawing/2014/main" id="{F9C27BA4-07A3-45CA-B956-7AFF45365171}"/>
              </a:ext>
            </a:extLst>
          </p:cNvPr>
          <p:cNvSpPr>
            <a:spLocks noChangeArrowheads="1"/>
          </p:cNvSpPr>
          <p:nvPr/>
        </p:nvSpPr>
        <p:spPr bwMode="auto">
          <a:xfrm>
            <a:off x="5991225" y="4398963"/>
            <a:ext cx="1209833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09" name="Rectangle 38">
            <a:extLst>
              <a:ext uri="{FF2B5EF4-FFF2-40B4-BE49-F238E27FC236}">
                <a16:creationId xmlns:a16="http://schemas.microsoft.com/office/drawing/2014/main" id="{A212DC65-9ECB-4225-90FE-0653D9AC522F}"/>
              </a:ext>
            </a:extLst>
          </p:cNvPr>
          <p:cNvSpPr>
            <a:spLocks noChangeArrowheads="1"/>
          </p:cNvSpPr>
          <p:nvPr/>
        </p:nvSpPr>
        <p:spPr bwMode="auto">
          <a:xfrm>
            <a:off x="5991225" y="4995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0" name="Rectangle 40">
            <a:extLst>
              <a:ext uri="{FF2B5EF4-FFF2-40B4-BE49-F238E27FC236}">
                <a16:creationId xmlns:a16="http://schemas.microsoft.com/office/drawing/2014/main" id="{DBF7DC24-F9D7-4475-B358-21FCB015B229}"/>
              </a:ext>
            </a:extLst>
          </p:cNvPr>
          <p:cNvSpPr>
            <a:spLocks noChangeArrowheads="1"/>
          </p:cNvSpPr>
          <p:nvPr/>
        </p:nvSpPr>
        <p:spPr bwMode="auto">
          <a:xfrm>
            <a:off x="5991225" y="5465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pic>
        <p:nvPicPr>
          <p:cNvPr id="35" name="Picture 34" descr="A picture containing toy, doll&#10;&#10;Description automatically generated">
            <a:extLst>
              <a:ext uri="{FF2B5EF4-FFF2-40B4-BE49-F238E27FC236}">
                <a16:creationId xmlns:a16="http://schemas.microsoft.com/office/drawing/2014/main" id="{ADCBB712-578E-4484-BAA0-58EBFC04A1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64725" y="4605338"/>
            <a:ext cx="169862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Rectangle 4">
            <a:extLst>
              <a:ext uri="{FF2B5EF4-FFF2-40B4-BE49-F238E27FC236}">
                <a16:creationId xmlns:a16="http://schemas.microsoft.com/office/drawing/2014/main" id="{6711B0B3-C96D-4F55-8F95-825E069622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3" name="Rectangle 6">
            <a:extLst>
              <a:ext uri="{FF2B5EF4-FFF2-40B4-BE49-F238E27FC236}">
                <a16:creationId xmlns:a16="http://schemas.microsoft.com/office/drawing/2014/main" id="{056D0E27-0C47-4640-9DB7-F4ADEF3B02DC}"/>
              </a:ext>
            </a:extLst>
          </p:cNvPr>
          <p:cNvSpPr>
            <a:spLocks noChangeArrowheads="1"/>
          </p:cNvSpPr>
          <p:nvPr/>
        </p:nvSpPr>
        <p:spPr bwMode="auto">
          <a:xfrm>
            <a:off x="8829675" y="2028825"/>
            <a:ext cx="147923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4" name="Rectangle 8">
            <a:extLst>
              <a:ext uri="{FF2B5EF4-FFF2-40B4-BE49-F238E27FC236}">
                <a16:creationId xmlns:a16="http://schemas.microsoft.com/office/drawing/2014/main" id="{387113E2-30DA-43F0-A0C2-2EDC5377042E}"/>
              </a:ext>
            </a:extLst>
          </p:cNvPr>
          <p:cNvSpPr>
            <a:spLocks noChangeArrowheads="1"/>
          </p:cNvSpPr>
          <p:nvPr/>
        </p:nvSpPr>
        <p:spPr bwMode="auto">
          <a:xfrm>
            <a:off x="0" y="0"/>
            <a:ext cx="118618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5" name="Rectangle 10">
            <a:extLst>
              <a:ext uri="{FF2B5EF4-FFF2-40B4-BE49-F238E27FC236}">
                <a16:creationId xmlns:a16="http://schemas.microsoft.com/office/drawing/2014/main" id="{56A0202D-F401-44EB-A259-1C6E6751A96F}"/>
              </a:ext>
            </a:extLst>
          </p:cNvPr>
          <p:cNvSpPr>
            <a:spLocks noChangeArrowheads="1"/>
          </p:cNvSpPr>
          <p:nvPr/>
        </p:nvSpPr>
        <p:spPr bwMode="auto">
          <a:xfrm>
            <a:off x="9634538" y="3128963"/>
            <a:ext cx="168052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6" name="Rectangle 12">
            <a:extLst>
              <a:ext uri="{FF2B5EF4-FFF2-40B4-BE49-F238E27FC236}">
                <a16:creationId xmlns:a16="http://schemas.microsoft.com/office/drawing/2014/main" id="{461B95DA-D731-469F-A854-E1DFA0DB08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7" name="Rectangle 14">
            <a:extLst>
              <a:ext uri="{FF2B5EF4-FFF2-40B4-BE49-F238E27FC236}">
                <a16:creationId xmlns:a16="http://schemas.microsoft.com/office/drawing/2014/main" id="{6932520E-8B4A-433B-A749-BD32C4DAAEA3}"/>
              </a:ext>
            </a:extLst>
          </p:cNvPr>
          <p:cNvSpPr>
            <a:spLocks noChangeArrowheads="1"/>
          </p:cNvSpPr>
          <p:nvPr/>
        </p:nvSpPr>
        <p:spPr bwMode="auto">
          <a:xfrm>
            <a:off x="5967413" y="4586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8" name="Rectangle 16">
            <a:extLst>
              <a:ext uri="{FF2B5EF4-FFF2-40B4-BE49-F238E27FC236}">
                <a16:creationId xmlns:a16="http://schemas.microsoft.com/office/drawing/2014/main" id="{EB628863-16D1-42B1-842C-342E6D5A3C91}"/>
              </a:ext>
            </a:extLst>
          </p:cNvPr>
          <p:cNvSpPr>
            <a:spLocks noChangeArrowheads="1"/>
          </p:cNvSpPr>
          <p:nvPr/>
        </p:nvSpPr>
        <p:spPr bwMode="auto">
          <a:xfrm>
            <a:off x="0" y="0"/>
            <a:ext cx="12263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19" name="Rectangle 2">
            <a:extLst>
              <a:ext uri="{FF2B5EF4-FFF2-40B4-BE49-F238E27FC236}">
                <a16:creationId xmlns:a16="http://schemas.microsoft.com/office/drawing/2014/main" id="{5533CF14-20B4-42E5-912F-8BDEE028C30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20" name="Rectangle 4">
            <a:extLst>
              <a:ext uri="{FF2B5EF4-FFF2-40B4-BE49-F238E27FC236}">
                <a16:creationId xmlns:a16="http://schemas.microsoft.com/office/drawing/2014/main" id="{25C4AAC1-78CA-475F-A36F-6C4804415E3C}"/>
              </a:ext>
            </a:extLst>
          </p:cNvPr>
          <p:cNvSpPr>
            <a:spLocks noChangeArrowheads="1"/>
          </p:cNvSpPr>
          <p:nvPr/>
        </p:nvSpPr>
        <p:spPr bwMode="auto">
          <a:xfrm>
            <a:off x="0" y="0"/>
            <a:ext cx="130048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5" name="Group 4">
            <a:extLst>
              <a:ext uri="{FF2B5EF4-FFF2-40B4-BE49-F238E27FC236}">
                <a16:creationId xmlns:a16="http://schemas.microsoft.com/office/drawing/2014/main" id="{2C5F6557-9477-4317-AAB0-BC2B19E1EFB8}"/>
              </a:ext>
            </a:extLst>
          </p:cNvPr>
          <p:cNvGrpSpPr>
            <a:grpSpLocks/>
          </p:cNvGrpSpPr>
          <p:nvPr/>
        </p:nvGrpSpPr>
        <p:grpSpPr bwMode="auto">
          <a:xfrm>
            <a:off x="636588" y="1485900"/>
            <a:ext cx="10926762" cy="906463"/>
            <a:chOff x="636588" y="1485900"/>
            <a:chExt cx="10926762" cy="906463"/>
          </a:xfrm>
        </p:grpSpPr>
        <p:grpSp>
          <p:nvGrpSpPr>
            <p:cNvPr id="29764" name="Group 3">
              <a:extLst>
                <a:ext uri="{FF2B5EF4-FFF2-40B4-BE49-F238E27FC236}">
                  <a16:creationId xmlns:a16="http://schemas.microsoft.com/office/drawing/2014/main" id="{E75CE403-86E2-4569-BDE5-5846501C4737}"/>
                </a:ext>
              </a:extLst>
            </p:cNvPr>
            <p:cNvGrpSpPr>
              <a:grpSpLocks/>
            </p:cNvGrpSpPr>
            <p:nvPr/>
          </p:nvGrpSpPr>
          <p:grpSpPr bwMode="auto">
            <a:xfrm>
              <a:off x="636588" y="1485900"/>
              <a:ext cx="10926762" cy="502258"/>
              <a:chOff x="636588" y="1485900"/>
              <a:chExt cx="10926762" cy="502258"/>
            </a:xfrm>
          </p:grpSpPr>
          <p:sp>
            <p:nvSpPr>
              <p:cNvPr id="29766" name="Rectangle 5">
                <a:extLst>
                  <a:ext uri="{FF2B5EF4-FFF2-40B4-BE49-F238E27FC236}">
                    <a16:creationId xmlns:a16="http://schemas.microsoft.com/office/drawing/2014/main" id="{2C43EDEA-CABA-4F3F-B97A-FD1528FED9B8}"/>
                  </a:ext>
                </a:extLst>
              </p:cNvPr>
              <p:cNvSpPr>
                <a:spLocks noChangeArrowheads="1"/>
              </p:cNvSpPr>
              <p:nvPr/>
            </p:nvSpPr>
            <p:spPr bwMode="auto">
              <a:xfrm>
                <a:off x="636588" y="1526196"/>
                <a:ext cx="1092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2400">
                    <a:latin typeface="Times New Roman" panose="02020603050405020304" pitchFamily="18" charset="0"/>
                    <a:cs typeface="Calibri" panose="020F0502020204030204" pitchFamily="34" charset="0"/>
                  </a:rPr>
                  <a:t>Cho</a:t>
                </a:r>
                <a:r>
                  <a:rPr lang="en-US" altLang="en-US" sz="2400">
                    <a:latin typeface="Times New Roman" panose="02020603050405020304" pitchFamily="18" charset="0"/>
                    <a:cs typeface="Calibri" panose="020F0502020204030204" pitchFamily="34" charset="0"/>
                  </a:rPr>
                  <a:t> hai tam giác         và          thỏa mãn: </a:t>
                </a:r>
                <a:r>
                  <a:rPr lang="vi-VN" altLang="en-US" sz="2400" i="1">
                    <a:latin typeface="Times New Roman" panose="02020603050405020304" pitchFamily="18" charset="0"/>
                    <a:cs typeface="Calibri" panose="020F0502020204030204" pitchFamily="34" charset="0"/>
                  </a:rPr>
                  <a:t> </a:t>
                </a:r>
                <a:endParaRPr lang="en-US" altLang="en-US" sz="2400"/>
              </a:p>
            </p:txBody>
          </p:sp>
          <p:grpSp>
            <p:nvGrpSpPr>
              <p:cNvPr id="29767" name="Group 2">
                <a:extLst>
                  <a:ext uri="{FF2B5EF4-FFF2-40B4-BE49-F238E27FC236}">
                    <a16:creationId xmlns:a16="http://schemas.microsoft.com/office/drawing/2014/main" id="{35A67961-EB84-4446-B136-44D28658795E}"/>
                  </a:ext>
                </a:extLst>
              </p:cNvPr>
              <p:cNvGrpSpPr>
                <a:grpSpLocks/>
              </p:cNvGrpSpPr>
              <p:nvPr/>
            </p:nvGrpSpPr>
            <p:grpSpPr bwMode="auto">
              <a:xfrm>
                <a:off x="2809875" y="1485900"/>
                <a:ext cx="8753475" cy="500063"/>
                <a:chOff x="2809875" y="1485900"/>
                <a:chExt cx="8753475" cy="500063"/>
              </a:xfrm>
            </p:grpSpPr>
            <p:graphicFrame>
              <p:nvGraphicFramePr>
                <p:cNvPr id="29768" name="Object 40">
                  <a:extLst>
                    <a:ext uri="{FF2B5EF4-FFF2-40B4-BE49-F238E27FC236}">
                      <a16:creationId xmlns:a16="http://schemas.microsoft.com/office/drawing/2014/main" id="{755A0501-EC9C-409A-81BE-3EBFD3CA7675}"/>
                    </a:ext>
                  </a:extLst>
                </p:cNvPr>
                <p:cNvGraphicFramePr>
                  <a:graphicFrameLocks noChangeAspect="1"/>
                </p:cNvGraphicFramePr>
                <p:nvPr/>
              </p:nvGraphicFramePr>
              <p:xfrm>
                <a:off x="2809875" y="1614488"/>
                <a:ext cx="611188" cy="314325"/>
              </p:xfrm>
              <a:graphic>
                <a:graphicData uri="http://schemas.openxmlformats.org/presentationml/2006/ole">
                  <mc:AlternateContent xmlns:mc="http://schemas.openxmlformats.org/markup-compatibility/2006">
                    <mc:Choice xmlns:v="urn:schemas-microsoft-com:vml" Requires="v">
                      <p:oleObj spid="_x0000_s29771" name="Equation" r:id="rId4" imgW="355138" imgH="177569" progId="Equation.DSMT4">
                        <p:embed/>
                      </p:oleObj>
                    </mc:Choice>
                    <mc:Fallback>
                      <p:oleObj name="Equation" r:id="rId4" imgW="355138" imgH="177569" progId="Equation.DSMT4">
                        <p:embed/>
                        <p:pic>
                          <p:nvPicPr>
                            <p:cNvPr id="0" name="Object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75" y="1614488"/>
                              <a:ext cx="6111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69" name="Object 10">
                  <a:extLst>
                    <a:ext uri="{FF2B5EF4-FFF2-40B4-BE49-F238E27FC236}">
                      <a16:creationId xmlns:a16="http://schemas.microsoft.com/office/drawing/2014/main" id="{F897619A-115E-4C3F-9AF0-225AAA0364BF}"/>
                    </a:ext>
                  </a:extLst>
                </p:cNvPr>
                <p:cNvGraphicFramePr>
                  <a:graphicFrameLocks noChangeAspect="1"/>
                </p:cNvGraphicFramePr>
                <p:nvPr/>
              </p:nvGraphicFramePr>
              <p:xfrm>
                <a:off x="3832225" y="1620838"/>
                <a:ext cx="636588" cy="301625"/>
              </p:xfrm>
              <a:graphic>
                <a:graphicData uri="http://schemas.openxmlformats.org/presentationml/2006/ole">
                  <mc:AlternateContent xmlns:mc="http://schemas.openxmlformats.org/markup-compatibility/2006">
                    <mc:Choice xmlns:v="urn:schemas-microsoft-com:vml" Requires="v">
                      <p:oleObj spid="_x0000_s29772" name="Equation" r:id="rId6" imgW="380670" imgH="177646" progId="Equation.DSMT4">
                        <p:embed/>
                      </p:oleObj>
                    </mc:Choice>
                    <mc:Fallback>
                      <p:oleObj name="Equation" r:id="rId6" imgW="380670" imgH="177646"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225" y="1620838"/>
                              <a:ext cx="6365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70" name="Object 27">
                  <a:extLst>
                    <a:ext uri="{FF2B5EF4-FFF2-40B4-BE49-F238E27FC236}">
                      <a16:creationId xmlns:a16="http://schemas.microsoft.com/office/drawing/2014/main" id="{750EA5D4-ACE1-4582-84DD-0A36536AE212}"/>
                    </a:ext>
                  </a:extLst>
                </p:cNvPr>
                <p:cNvGraphicFramePr>
                  <a:graphicFrameLocks noChangeAspect="1"/>
                </p:cNvGraphicFramePr>
                <p:nvPr/>
              </p:nvGraphicFramePr>
              <p:xfrm>
                <a:off x="5735638" y="1485900"/>
                <a:ext cx="5827712" cy="500063"/>
              </p:xfrm>
              <a:graphic>
                <a:graphicData uri="http://schemas.openxmlformats.org/presentationml/2006/ole">
                  <mc:AlternateContent xmlns:mc="http://schemas.openxmlformats.org/markup-compatibility/2006">
                    <mc:Choice xmlns:v="urn:schemas-microsoft-com:vml" Requires="v">
                      <p:oleObj spid="_x0000_s29773" name="Equation" r:id="rId8" imgW="2997200" imgH="254000" progId="Equation.DSMT4">
                        <p:embed/>
                      </p:oleObj>
                    </mc:Choice>
                    <mc:Fallback>
                      <p:oleObj name="Equation" r:id="rId8" imgW="2997200" imgH="254000" progId="Equation.DSMT4">
                        <p:embed/>
                        <p:pic>
                          <p:nvPicPr>
                            <p:cNvPr id="0" name="Object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5638" y="1485900"/>
                              <a:ext cx="582771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29765" name="TextBox 29">
              <a:extLst>
                <a:ext uri="{FF2B5EF4-FFF2-40B4-BE49-F238E27FC236}">
                  <a16:creationId xmlns:a16="http://schemas.microsoft.com/office/drawing/2014/main" id="{B28209F0-BFC4-4E24-B61D-56DAC7BCDD86}"/>
                </a:ext>
              </a:extLst>
            </p:cNvPr>
            <p:cNvSpPr txBox="1">
              <a:spLocks noChangeArrowheads="1"/>
            </p:cNvSpPr>
            <p:nvPr/>
          </p:nvSpPr>
          <p:spPr bwMode="auto">
            <a:xfrm>
              <a:off x="828675" y="1931988"/>
              <a:ext cx="6326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Tính số đo các góc còn lại của hai tam giác.</a:t>
              </a:r>
            </a:p>
          </p:txBody>
        </p:sp>
      </p:grpSp>
      <p:sp>
        <p:nvSpPr>
          <p:cNvPr id="29722" name="Rectangle 37">
            <a:extLst>
              <a:ext uri="{FF2B5EF4-FFF2-40B4-BE49-F238E27FC236}">
                <a16:creationId xmlns:a16="http://schemas.microsoft.com/office/drawing/2014/main" id="{543017E4-4E34-408E-8397-45F30216CB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9723" name="Rectangle 39">
            <a:extLst>
              <a:ext uri="{FF2B5EF4-FFF2-40B4-BE49-F238E27FC236}">
                <a16:creationId xmlns:a16="http://schemas.microsoft.com/office/drawing/2014/main" id="{4D005CC5-9398-48EA-93F2-EE4AF3CDC7A4}"/>
              </a:ext>
            </a:extLst>
          </p:cNvPr>
          <p:cNvSpPr>
            <a:spLocks noChangeArrowheads="1"/>
          </p:cNvSpPr>
          <p:nvPr/>
        </p:nvSpPr>
        <p:spPr bwMode="auto">
          <a:xfrm>
            <a:off x="2854325" y="3074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6" name="Group 5">
            <a:extLst>
              <a:ext uri="{FF2B5EF4-FFF2-40B4-BE49-F238E27FC236}">
                <a16:creationId xmlns:a16="http://schemas.microsoft.com/office/drawing/2014/main" id="{30FB9089-6A48-48AF-A167-DC2284764FA4}"/>
              </a:ext>
            </a:extLst>
          </p:cNvPr>
          <p:cNvGrpSpPr>
            <a:grpSpLocks/>
          </p:cNvGrpSpPr>
          <p:nvPr/>
        </p:nvGrpSpPr>
        <p:grpSpPr bwMode="auto">
          <a:xfrm>
            <a:off x="828675" y="2873375"/>
            <a:ext cx="4038600" cy="461963"/>
            <a:chOff x="828675" y="2873375"/>
            <a:chExt cx="4038600" cy="461963"/>
          </a:xfrm>
        </p:grpSpPr>
        <p:sp>
          <p:nvSpPr>
            <p:cNvPr id="29761" name="TextBox 1">
              <a:extLst>
                <a:ext uri="{FF2B5EF4-FFF2-40B4-BE49-F238E27FC236}">
                  <a16:creationId xmlns:a16="http://schemas.microsoft.com/office/drawing/2014/main" id="{D063A051-28AC-4AC2-B159-487A07676F57}"/>
                </a:ext>
              </a:extLst>
            </p:cNvPr>
            <p:cNvSpPr txBox="1">
              <a:spLocks noChangeArrowheads="1"/>
            </p:cNvSpPr>
            <p:nvPr/>
          </p:nvSpPr>
          <p:spPr bwMode="auto">
            <a:xfrm>
              <a:off x="828675" y="2873375"/>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Xét              và            , ta có:</a:t>
              </a:r>
            </a:p>
          </p:txBody>
        </p:sp>
        <p:graphicFrame>
          <p:nvGraphicFramePr>
            <p:cNvPr id="29762" name="Object 3">
              <a:extLst>
                <a:ext uri="{FF2B5EF4-FFF2-40B4-BE49-F238E27FC236}">
                  <a16:creationId xmlns:a16="http://schemas.microsoft.com/office/drawing/2014/main" id="{79E77187-61A0-459D-ACA4-ADF7388927E7}"/>
                </a:ext>
              </a:extLst>
            </p:cNvPr>
            <p:cNvGraphicFramePr>
              <a:graphicFrameLocks noChangeAspect="1"/>
            </p:cNvGraphicFramePr>
            <p:nvPr/>
          </p:nvGraphicFramePr>
          <p:xfrm>
            <a:off x="1531938" y="2973388"/>
            <a:ext cx="801687" cy="307975"/>
          </p:xfrm>
          <a:graphic>
            <a:graphicData uri="http://schemas.openxmlformats.org/presentationml/2006/ole">
              <mc:AlternateContent xmlns:mc="http://schemas.openxmlformats.org/markup-compatibility/2006">
                <mc:Choice xmlns:v="urn:schemas-microsoft-com:vml" Requires="v">
                  <p:oleObj spid="_x0000_s29774" name="Equation" r:id="rId10" imgW="431425" imgH="177646" progId="Equation.DSMT4">
                    <p:embed/>
                  </p:oleObj>
                </mc:Choice>
                <mc:Fallback>
                  <p:oleObj name="Equation" r:id="rId10" imgW="431425" imgH="177646"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1938" y="2973388"/>
                          <a:ext cx="801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63" name="Object 5">
              <a:extLst>
                <a:ext uri="{FF2B5EF4-FFF2-40B4-BE49-F238E27FC236}">
                  <a16:creationId xmlns:a16="http://schemas.microsoft.com/office/drawing/2014/main" id="{20B9D5B0-03BA-44C3-809D-9950F9E7785C}"/>
                </a:ext>
              </a:extLst>
            </p:cNvPr>
            <p:cNvGraphicFramePr>
              <a:graphicFrameLocks noChangeAspect="1"/>
            </p:cNvGraphicFramePr>
            <p:nvPr/>
          </p:nvGraphicFramePr>
          <p:xfrm>
            <a:off x="2816225" y="2940050"/>
            <a:ext cx="809625" cy="314325"/>
          </p:xfrm>
          <a:graphic>
            <a:graphicData uri="http://schemas.openxmlformats.org/presentationml/2006/ole">
              <mc:AlternateContent xmlns:mc="http://schemas.openxmlformats.org/markup-compatibility/2006">
                <mc:Choice xmlns:v="urn:schemas-microsoft-com:vml" Requires="v">
                  <p:oleObj spid="_x0000_s29775" name="Equation" r:id="rId12" imgW="469696" imgH="177723" progId="Equation.DSMT4">
                    <p:embed/>
                  </p:oleObj>
                </mc:Choice>
                <mc:Fallback>
                  <p:oleObj name="Equation" r:id="rId12" imgW="469696" imgH="177723" progId="Equation.DSMT4">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6225" y="2940050"/>
                          <a:ext cx="8096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9725" name="Rectangle 41">
            <a:extLst>
              <a:ext uri="{FF2B5EF4-FFF2-40B4-BE49-F238E27FC236}">
                <a16:creationId xmlns:a16="http://schemas.microsoft.com/office/drawing/2014/main" id="{27455239-D162-4DB1-BAC9-A83EF8325E7A}"/>
              </a:ext>
            </a:extLst>
          </p:cNvPr>
          <p:cNvSpPr>
            <a:spLocks noChangeArrowheads="1"/>
          </p:cNvSpPr>
          <p:nvPr/>
        </p:nvSpPr>
        <p:spPr bwMode="auto">
          <a:xfrm>
            <a:off x="998538" y="3446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8708" name="Object 7">
            <a:extLst>
              <a:ext uri="{FF2B5EF4-FFF2-40B4-BE49-F238E27FC236}">
                <a16:creationId xmlns:a16="http://schemas.microsoft.com/office/drawing/2014/main" id="{E3649ED9-22B3-4C81-B35B-B66C9F3CD703}"/>
              </a:ext>
            </a:extLst>
          </p:cNvPr>
          <p:cNvGraphicFramePr>
            <a:graphicFrameLocks noChangeAspect="1"/>
          </p:cNvGraphicFramePr>
          <p:nvPr/>
        </p:nvGraphicFramePr>
        <p:xfrm>
          <a:off x="998538" y="3446463"/>
          <a:ext cx="1196975" cy="369887"/>
        </p:xfrm>
        <a:graphic>
          <a:graphicData uri="http://schemas.openxmlformats.org/presentationml/2006/ole">
            <mc:AlternateContent xmlns:mc="http://schemas.openxmlformats.org/markup-compatibility/2006">
              <mc:Choice xmlns:v="urn:schemas-microsoft-com:vml" Requires="v">
                <p:oleObj spid="_x0000_s29776" name="Equation" r:id="rId14" imgW="647419" imgH="203112" progId="Equation.DSMT4">
                  <p:embed/>
                </p:oleObj>
              </mc:Choice>
              <mc:Fallback>
                <p:oleObj name="Equation" r:id="rId14" imgW="647419" imgH="203112" progId="Equation.DSMT4">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8538" y="344646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09" name="TextBox 8">
            <a:extLst>
              <a:ext uri="{FF2B5EF4-FFF2-40B4-BE49-F238E27FC236}">
                <a16:creationId xmlns:a16="http://schemas.microsoft.com/office/drawing/2014/main" id="{523153D9-25EF-4482-A0A7-88067E3E6EAF}"/>
              </a:ext>
            </a:extLst>
          </p:cNvPr>
          <p:cNvSpPr txBox="1">
            <a:spLocks noChangeArrowheads="1"/>
          </p:cNvSpPr>
          <p:nvPr/>
        </p:nvSpPr>
        <p:spPr bwMode="auto">
          <a:xfrm>
            <a:off x="2219325" y="3335338"/>
            <a:ext cx="2024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(giả thiết)</a:t>
            </a:r>
          </a:p>
        </p:txBody>
      </p:sp>
      <p:sp>
        <p:nvSpPr>
          <p:cNvPr id="29728" name="Rectangle 49">
            <a:extLst>
              <a:ext uri="{FF2B5EF4-FFF2-40B4-BE49-F238E27FC236}">
                <a16:creationId xmlns:a16="http://schemas.microsoft.com/office/drawing/2014/main" id="{AAEBF426-C502-4F07-82DF-92D0A60B536A}"/>
              </a:ext>
            </a:extLst>
          </p:cNvPr>
          <p:cNvSpPr>
            <a:spLocks noChangeArrowheads="1"/>
          </p:cNvSpPr>
          <p:nvPr/>
        </p:nvSpPr>
        <p:spPr bwMode="auto">
          <a:xfrm>
            <a:off x="1085850" y="3948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7" name="Group 6">
            <a:extLst>
              <a:ext uri="{FF2B5EF4-FFF2-40B4-BE49-F238E27FC236}">
                <a16:creationId xmlns:a16="http://schemas.microsoft.com/office/drawing/2014/main" id="{AD0CADA0-3B56-41DB-803F-F448F3C98A18}"/>
              </a:ext>
            </a:extLst>
          </p:cNvPr>
          <p:cNvGrpSpPr>
            <a:grpSpLocks/>
          </p:cNvGrpSpPr>
          <p:nvPr/>
        </p:nvGrpSpPr>
        <p:grpSpPr bwMode="auto">
          <a:xfrm>
            <a:off x="998538" y="3783013"/>
            <a:ext cx="3289300" cy="527050"/>
            <a:chOff x="998538" y="3783013"/>
            <a:chExt cx="3289300" cy="527050"/>
          </a:xfrm>
        </p:grpSpPr>
        <p:graphicFrame>
          <p:nvGraphicFramePr>
            <p:cNvPr id="29759" name="Object 10">
              <a:extLst>
                <a:ext uri="{FF2B5EF4-FFF2-40B4-BE49-F238E27FC236}">
                  <a16:creationId xmlns:a16="http://schemas.microsoft.com/office/drawing/2014/main" id="{81EFC8D6-95E7-4F07-A2B9-61C395F91461}"/>
                </a:ext>
              </a:extLst>
            </p:cNvPr>
            <p:cNvGraphicFramePr>
              <a:graphicFrameLocks noChangeAspect="1"/>
            </p:cNvGraphicFramePr>
            <p:nvPr/>
          </p:nvGraphicFramePr>
          <p:xfrm>
            <a:off x="998538" y="3922713"/>
            <a:ext cx="1196975" cy="387350"/>
          </p:xfrm>
          <a:graphic>
            <a:graphicData uri="http://schemas.openxmlformats.org/presentationml/2006/ole">
              <mc:AlternateContent xmlns:mc="http://schemas.openxmlformats.org/markup-compatibility/2006">
                <mc:Choice xmlns:v="urn:schemas-microsoft-com:vml" Requires="v">
                  <p:oleObj spid="_x0000_s29777" name="Equation" r:id="rId16" imgW="622030" imgH="203112" progId="Equation.DSMT4">
                    <p:embed/>
                  </p:oleObj>
                </mc:Choice>
                <mc:Fallback>
                  <p:oleObj name="Equation" r:id="rId16" imgW="622030" imgH="203112" progId="Equation.DSMT4">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8538" y="3922713"/>
                          <a:ext cx="1196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60" name="TextBox 39">
              <a:extLst>
                <a:ext uri="{FF2B5EF4-FFF2-40B4-BE49-F238E27FC236}">
                  <a16:creationId xmlns:a16="http://schemas.microsoft.com/office/drawing/2014/main" id="{709141E2-3A51-4345-91E7-F6F10352CD4C}"/>
                </a:ext>
              </a:extLst>
            </p:cNvPr>
            <p:cNvSpPr txBox="1">
              <a:spLocks noChangeArrowheads="1"/>
            </p:cNvSpPr>
            <p:nvPr/>
          </p:nvSpPr>
          <p:spPr bwMode="auto">
            <a:xfrm>
              <a:off x="2265363" y="3783013"/>
              <a:ext cx="2022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(giả thiết)</a:t>
              </a:r>
            </a:p>
          </p:txBody>
        </p:sp>
      </p:grpSp>
      <p:sp>
        <p:nvSpPr>
          <p:cNvPr id="29730" name="Rectangle 51">
            <a:extLst>
              <a:ext uri="{FF2B5EF4-FFF2-40B4-BE49-F238E27FC236}">
                <a16:creationId xmlns:a16="http://schemas.microsoft.com/office/drawing/2014/main" id="{F6C77C33-4B08-4CAF-87C9-CA613D0BFFBF}"/>
              </a:ext>
            </a:extLst>
          </p:cNvPr>
          <p:cNvSpPr>
            <a:spLocks noChangeArrowheads="1"/>
          </p:cNvSpPr>
          <p:nvPr/>
        </p:nvSpPr>
        <p:spPr bwMode="auto">
          <a:xfrm>
            <a:off x="1027113" y="4476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8" name="Group 7">
            <a:extLst>
              <a:ext uri="{FF2B5EF4-FFF2-40B4-BE49-F238E27FC236}">
                <a16:creationId xmlns:a16="http://schemas.microsoft.com/office/drawing/2014/main" id="{C19BE782-F83C-4389-A330-1675702B4E7E}"/>
              </a:ext>
            </a:extLst>
          </p:cNvPr>
          <p:cNvGrpSpPr>
            <a:grpSpLocks/>
          </p:cNvGrpSpPr>
          <p:nvPr/>
        </p:nvGrpSpPr>
        <p:grpSpPr bwMode="auto">
          <a:xfrm>
            <a:off x="998538" y="4298950"/>
            <a:ext cx="3292475" cy="504825"/>
            <a:chOff x="998538" y="4298763"/>
            <a:chExt cx="3292475" cy="505012"/>
          </a:xfrm>
        </p:grpSpPr>
        <p:graphicFrame>
          <p:nvGraphicFramePr>
            <p:cNvPr id="29757" name="Object 13">
              <a:extLst>
                <a:ext uri="{FF2B5EF4-FFF2-40B4-BE49-F238E27FC236}">
                  <a16:creationId xmlns:a16="http://schemas.microsoft.com/office/drawing/2014/main" id="{DF820E20-AE4D-4B3F-9CC9-04EA8F1F17EC}"/>
                </a:ext>
              </a:extLst>
            </p:cNvPr>
            <p:cNvGraphicFramePr>
              <a:graphicFrameLocks noChangeAspect="1"/>
            </p:cNvGraphicFramePr>
            <p:nvPr/>
          </p:nvGraphicFramePr>
          <p:xfrm>
            <a:off x="998538" y="4418013"/>
            <a:ext cx="1193800" cy="385762"/>
          </p:xfrm>
          <a:graphic>
            <a:graphicData uri="http://schemas.openxmlformats.org/presentationml/2006/ole">
              <mc:AlternateContent xmlns:mc="http://schemas.openxmlformats.org/markup-compatibility/2006">
                <mc:Choice xmlns:v="urn:schemas-microsoft-com:vml" Requires="v">
                  <p:oleObj spid="_x0000_s29778" name="Equation" r:id="rId18" imgW="622030" imgH="203112" progId="Equation.DSMT4">
                    <p:embed/>
                  </p:oleObj>
                </mc:Choice>
                <mc:Fallback>
                  <p:oleObj name="Equation" r:id="rId18" imgW="622030" imgH="203112" progId="Equation.DSMT4">
                    <p:embed/>
                    <p:pic>
                      <p:nvPicPr>
                        <p:cNvPr id="0" name="Object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8538" y="4418013"/>
                          <a:ext cx="11938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8" name="TextBox 42">
              <a:extLst>
                <a:ext uri="{FF2B5EF4-FFF2-40B4-BE49-F238E27FC236}">
                  <a16:creationId xmlns:a16="http://schemas.microsoft.com/office/drawing/2014/main" id="{533DE4DA-4AC1-48E3-9B8A-DB5DD6FE697E}"/>
                </a:ext>
              </a:extLst>
            </p:cNvPr>
            <p:cNvSpPr txBox="1">
              <a:spLocks noChangeArrowheads="1"/>
            </p:cNvSpPr>
            <p:nvPr/>
          </p:nvSpPr>
          <p:spPr bwMode="auto">
            <a:xfrm>
              <a:off x="2266950" y="4298763"/>
              <a:ext cx="202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(giả thiết)</a:t>
              </a:r>
            </a:p>
          </p:txBody>
        </p:sp>
      </p:grpSp>
      <p:sp>
        <p:nvSpPr>
          <p:cNvPr id="29732" name="Rectangle 53">
            <a:extLst>
              <a:ext uri="{FF2B5EF4-FFF2-40B4-BE49-F238E27FC236}">
                <a16:creationId xmlns:a16="http://schemas.microsoft.com/office/drawing/2014/main" id="{B1BA2307-0EAB-492E-A3A5-3CD80F41673E}"/>
              </a:ext>
            </a:extLst>
          </p:cNvPr>
          <p:cNvSpPr>
            <a:spLocks noChangeArrowheads="1"/>
          </p:cNvSpPr>
          <p:nvPr/>
        </p:nvSpPr>
        <p:spPr bwMode="auto">
          <a:xfrm>
            <a:off x="909638" y="4868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9" name="Group 8">
            <a:extLst>
              <a:ext uri="{FF2B5EF4-FFF2-40B4-BE49-F238E27FC236}">
                <a16:creationId xmlns:a16="http://schemas.microsoft.com/office/drawing/2014/main" id="{45E05068-ECDE-4946-9411-6B50A1636B9C}"/>
              </a:ext>
            </a:extLst>
          </p:cNvPr>
          <p:cNvGrpSpPr>
            <a:grpSpLocks/>
          </p:cNvGrpSpPr>
          <p:nvPr/>
        </p:nvGrpSpPr>
        <p:grpSpPr bwMode="auto">
          <a:xfrm>
            <a:off x="909638" y="4803775"/>
            <a:ext cx="4432300" cy="474663"/>
            <a:chOff x="909638" y="4803775"/>
            <a:chExt cx="4432300" cy="474663"/>
          </a:xfrm>
        </p:grpSpPr>
        <p:graphicFrame>
          <p:nvGraphicFramePr>
            <p:cNvPr id="29755" name="Object 16">
              <a:extLst>
                <a:ext uri="{FF2B5EF4-FFF2-40B4-BE49-F238E27FC236}">
                  <a16:creationId xmlns:a16="http://schemas.microsoft.com/office/drawing/2014/main" id="{AE8DF4FE-E696-4907-8C23-01FA95868B2F}"/>
                </a:ext>
              </a:extLst>
            </p:cNvPr>
            <p:cNvGraphicFramePr>
              <a:graphicFrameLocks noChangeAspect="1"/>
            </p:cNvGraphicFramePr>
            <p:nvPr/>
          </p:nvGraphicFramePr>
          <p:xfrm>
            <a:off x="909638" y="4868863"/>
            <a:ext cx="2441575" cy="409575"/>
          </p:xfrm>
          <a:graphic>
            <a:graphicData uri="http://schemas.openxmlformats.org/presentationml/2006/ole">
              <mc:AlternateContent xmlns:mc="http://schemas.openxmlformats.org/markup-compatibility/2006">
                <mc:Choice xmlns:v="urn:schemas-microsoft-com:vml" Requires="v">
                  <p:oleObj spid="_x0000_s29779" name="Equation" r:id="rId20" imgW="1193800" imgH="203200" progId="Equation.DSMT4">
                    <p:embed/>
                  </p:oleObj>
                </mc:Choice>
                <mc:Fallback>
                  <p:oleObj name="Equation" r:id="rId20" imgW="1193800" imgH="203200" progId="Equation.DSMT4">
                    <p:embed/>
                    <p:pic>
                      <p:nvPicPr>
                        <p:cNvPr id="0" name="Object 1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9638" y="4868863"/>
                          <a:ext cx="24415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6" name="TextBox 45">
              <a:extLst>
                <a:ext uri="{FF2B5EF4-FFF2-40B4-BE49-F238E27FC236}">
                  <a16:creationId xmlns:a16="http://schemas.microsoft.com/office/drawing/2014/main" id="{05F2F5B7-15BB-4956-8D2F-8C4F49864AC4}"/>
                </a:ext>
              </a:extLst>
            </p:cNvPr>
            <p:cNvSpPr txBox="1">
              <a:spLocks noChangeArrowheads="1"/>
            </p:cNvSpPr>
            <p:nvPr/>
          </p:nvSpPr>
          <p:spPr bwMode="auto">
            <a:xfrm>
              <a:off x="3319463" y="4803775"/>
              <a:ext cx="2022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(c.c.c)</a:t>
              </a:r>
            </a:p>
          </p:txBody>
        </p:sp>
      </p:grpSp>
      <p:sp>
        <p:nvSpPr>
          <p:cNvPr id="29734" name="Rectangle 55">
            <a:extLst>
              <a:ext uri="{FF2B5EF4-FFF2-40B4-BE49-F238E27FC236}">
                <a16:creationId xmlns:a16="http://schemas.microsoft.com/office/drawing/2014/main" id="{17050D82-DC00-4A4A-B7CB-B3B71A178CF8}"/>
              </a:ext>
            </a:extLst>
          </p:cNvPr>
          <p:cNvSpPr>
            <a:spLocks noChangeArrowheads="1"/>
          </p:cNvSpPr>
          <p:nvPr/>
        </p:nvSpPr>
        <p:spPr bwMode="auto">
          <a:xfrm>
            <a:off x="909638" y="54149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0" name="Group 9">
            <a:extLst>
              <a:ext uri="{FF2B5EF4-FFF2-40B4-BE49-F238E27FC236}">
                <a16:creationId xmlns:a16="http://schemas.microsoft.com/office/drawing/2014/main" id="{F91CAC10-C8FF-4FDF-91DD-014326EFCDCF}"/>
              </a:ext>
            </a:extLst>
          </p:cNvPr>
          <p:cNvGrpSpPr>
            <a:grpSpLocks/>
          </p:cNvGrpSpPr>
          <p:nvPr/>
        </p:nvGrpSpPr>
        <p:grpSpPr bwMode="auto">
          <a:xfrm>
            <a:off x="688975" y="5199063"/>
            <a:ext cx="4508500" cy="508000"/>
            <a:chOff x="688975" y="5199063"/>
            <a:chExt cx="4508500" cy="508000"/>
          </a:xfrm>
        </p:grpSpPr>
        <p:graphicFrame>
          <p:nvGraphicFramePr>
            <p:cNvPr id="29753" name="Object 18">
              <a:extLst>
                <a:ext uri="{FF2B5EF4-FFF2-40B4-BE49-F238E27FC236}">
                  <a16:creationId xmlns:a16="http://schemas.microsoft.com/office/drawing/2014/main" id="{B1D2A9CF-85FE-4354-8549-5B14F42C55C1}"/>
                </a:ext>
              </a:extLst>
            </p:cNvPr>
            <p:cNvGraphicFramePr>
              <a:graphicFrameLocks noChangeAspect="1"/>
            </p:cNvGraphicFramePr>
            <p:nvPr/>
          </p:nvGraphicFramePr>
          <p:xfrm>
            <a:off x="688975" y="5199063"/>
            <a:ext cx="1960563" cy="508000"/>
          </p:xfrm>
          <a:graphic>
            <a:graphicData uri="http://schemas.openxmlformats.org/presentationml/2006/ole">
              <mc:AlternateContent xmlns:mc="http://schemas.openxmlformats.org/markup-compatibility/2006">
                <mc:Choice xmlns:v="urn:schemas-microsoft-com:vml" Requires="v">
                  <p:oleObj spid="_x0000_s29780" name="Equation" r:id="rId22" imgW="990170" imgH="253890" progId="Equation.DSMT4">
                    <p:embed/>
                  </p:oleObj>
                </mc:Choice>
                <mc:Fallback>
                  <p:oleObj name="Equation" r:id="rId22" imgW="990170" imgH="253890" progId="Equation.DSMT4">
                    <p:embed/>
                    <p:pic>
                      <p:nvPicPr>
                        <p:cNvPr id="0" name="Object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8975" y="5199063"/>
                          <a:ext cx="19605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4" name="TextBox 48">
              <a:extLst>
                <a:ext uri="{FF2B5EF4-FFF2-40B4-BE49-F238E27FC236}">
                  <a16:creationId xmlns:a16="http://schemas.microsoft.com/office/drawing/2014/main" id="{47C93586-AFA0-41E9-BE19-C2D7D83FC115}"/>
                </a:ext>
              </a:extLst>
            </p:cNvPr>
            <p:cNvSpPr txBox="1">
              <a:spLocks noChangeArrowheads="1"/>
            </p:cNvSpPr>
            <p:nvPr/>
          </p:nvSpPr>
          <p:spPr bwMode="auto">
            <a:xfrm>
              <a:off x="2551113" y="5219700"/>
              <a:ext cx="2646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(hai góc tương ứng)</a:t>
              </a:r>
            </a:p>
          </p:txBody>
        </p:sp>
      </p:grpSp>
      <p:sp>
        <p:nvSpPr>
          <p:cNvPr id="29736" name="Rectangle 57">
            <a:extLst>
              <a:ext uri="{FF2B5EF4-FFF2-40B4-BE49-F238E27FC236}">
                <a16:creationId xmlns:a16="http://schemas.microsoft.com/office/drawing/2014/main" id="{F9862205-F39F-4ADD-B1BB-131E069335ED}"/>
              </a:ext>
            </a:extLst>
          </p:cNvPr>
          <p:cNvSpPr>
            <a:spLocks noChangeArrowheads="1"/>
          </p:cNvSpPr>
          <p:nvPr/>
        </p:nvSpPr>
        <p:spPr bwMode="auto">
          <a:xfrm>
            <a:off x="1317625" y="5792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1" name="Group 10">
            <a:extLst>
              <a:ext uri="{FF2B5EF4-FFF2-40B4-BE49-F238E27FC236}">
                <a16:creationId xmlns:a16="http://schemas.microsoft.com/office/drawing/2014/main" id="{B2B44894-1DE7-476C-B1CD-B9E0584D3952}"/>
              </a:ext>
            </a:extLst>
          </p:cNvPr>
          <p:cNvGrpSpPr>
            <a:grpSpLocks/>
          </p:cNvGrpSpPr>
          <p:nvPr/>
        </p:nvGrpSpPr>
        <p:grpSpPr bwMode="auto">
          <a:xfrm>
            <a:off x="688975" y="5703888"/>
            <a:ext cx="4652963" cy="496887"/>
            <a:chOff x="1201737" y="5704262"/>
            <a:chExt cx="4140201" cy="496887"/>
          </a:xfrm>
        </p:grpSpPr>
        <p:graphicFrame>
          <p:nvGraphicFramePr>
            <p:cNvPr id="29751" name="Object 20">
              <a:extLst>
                <a:ext uri="{FF2B5EF4-FFF2-40B4-BE49-F238E27FC236}">
                  <a16:creationId xmlns:a16="http://schemas.microsoft.com/office/drawing/2014/main" id="{5B702BA6-AE3C-4983-8C91-4265AC43E3DE}"/>
                </a:ext>
              </a:extLst>
            </p:cNvPr>
            <p:cNvGraphicFramePr>
              <a:graphicFrameLocks noChangeAspect="1"/>
            </p:cNvGraphicFramePr>
            <p:nvPr/>
          </p:nvGraphicFramePr>
          <p:xfrm>
            <a:off x="1619009" y="5704262"/>
            <a:ext cx="1462087" cy="496887"/>
          </p:xfrm>
          <a:graphic>
            <a:graphicData uri="http://schemas.openxmlformats.org/presentationml/2006/ole">
              <mc:AlternateContent xmlns:mc="http://schemas.openxmlformats.org/markup-compatibility/2006">
                <mc:Choice xmlns:v="urn:schemas-microsoft-com:vml" Requires="v">
                  <p:oleObj spid="_x0000_s29781" name="Equation" r:id="rId24" imgW="761669" imgH="253890" progId="Equation.DSMT4">
                    <p:embed/>
                  </p:oleObj>
                </mc:Choice>
                <mc:Fallback>
                  <p:oleObj name="Equation" r:id="rId24" imgW="761669" imgH="253890" progId="Equation.DSMT4">
                    <p:embed/>
                    <p:pic>
                      <p:nvPicPr>
                        <p:cNvPr id="0" name="Object 2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19009" y="5704262"/>
                          <a:ext cx="14620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2" name="TextBox 51">
              <a:extLst>
                <a:ext uri="{FF2B5EF4-FFF2-40B4-BE49-F238E27FC236}">
                  <a16:creationId xmlns:a16="http://schemas.microsoft.com/office/drawing/2014/main" id="{BCB87EB9-0C69-4E22-8C44-E13E629B6F44}"/>
                </a:ext>
              </a:extLst>
            </p:cNvPr>
            <p:cNvSpPr txBox="1">
              <a:spLocks noChangeArrowheads="1"/>
            </p:cNvSpPr>
            <p:nvPr/>
          </p:nvSpPr>
          <p:spPr bwMode="auto">
            <a:xfrm>
              <a:off x="1201737" y="5726113"/>
              <a:ext cx="41402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Và                     (hai góc tương ứng)</a:t>
              </a:r>
            </a:p>
          </p:txBody>
        </p:sp>
      </p:grpSp>
      <p:sp>
        <p:nvSpPr>
          <p:cNvPr id="29738" name="Rectangle 73">
            <a:extLst>
              <a:ext uri="{FF2B5EF4-FFF2-40B4-BE49-F238E27FC236}">
                <a16:creationId xmlns:a16="http://schemas.microsoft.com/office/drawing/2014/main" id="{DFD9B3DC-F828-4D9D-A0D0-5DD84C0E4124}"/>
              </a:ext>
            </a:extLst>
          </p:cNvPr>
          <p:cNvSpPr>
            <a:spLocks noChangeArrowheads="1"/>
          </p:cNvSpPr>
          <p:nvPr/>
        </p:nvSpPr>
        <p:spPr bwMode="auto">
          <a:xfrm>
            <a:off x="6897688" y="295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3" name="Group 12">
            <a:extLst>
              <a:ext uri="{FF2B5EF4-FFF2-40B4-BE49-F238E27FC236}">
                <a16:creationId xmlns:a16="http://schemas.microsoft.com/office/drawing/2014/main" id="{E0DAF8DA-59E4-483F-B05C-A86F9F6CECD2}"/>
              </a:ext>
            </a:extLst>
          </p:cNvPr>
          <p:cNvGrpSpPr>
            <a:grpSpLocks/>
          </p:cNvGrpSpPr>
          <p:nvPr/>
        </p:nvGrpSpPr>
        <p:grpSpPr bwMode="auto">
          <a:xfrm>
            <a:off x="5173663" y="2824163"/>
            <a:ext cx="6535737" cy="509587"/>
            <a:chOff x="5173663" y="2824163"/>
            <a:chExt cx="6535737" cy="509587"/>
          </a:xfrm>
        </p:grpSpPr>
        <p:sp>
          <p:nvSpPr>
            <p:cNvPr id="29748" name="TextBox 21">
              <a:extLst>
                <a:ext uri="{FF2B5EF4-FFF2-40B4-BE49-F238E27FC236}">
                  <a16:creationId xmlns:a16="http://schemas.microsoft.com/office/drawing/2014/main" id="{8F36BDE4-6006-4659-BD51-914001AF4839}"/>
                </a:ext>
              </a:extLst>
            </p:cNvPr>
            <p:cNvSpPr txBox="1">
              <a:spLocks noChangeArrowheads="1"/>
            </p:cNvSpPr>
            <p:nvPr/>
          </p:nvSpPr>
          <p:spPr bwMode="auto">
            <a:xfrm>
              <a:off x="5173663" y="2859088"/>
              <a:ext cx="401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Ta có: </a:t>
              </a:r>
            </a:p>
          </p:txBody>
        </p:sp>
        <p:graphicFrame>
          <p:nvGraphicFramePr>
            <p:cNvPr id="29749" name="Object 25">
              <a:extLst>
                <a:ext uri="{FF2B5EF4-FFF2-40B4-BE49-F238E27FC236}">
                  <a16:creationId xmlns:a16="http://schemas.microsoft.com/office/drawing/2014/main" id="{1F708986-1A86-40A2-96D2-7EFD1255C01A}"/>
                </a:ext>
              </a:extLst>
            </p:cNvPr>
            <p:cNvGraphicFramePr>
              <a:graphicFrameLocks noChangeAspect="1"/>
            </p:cNvGraphicFramePr>
            <p:nvPr/>
          </p:nvGraphicFramePr>
          <p:xfrm>
            <a:off x="6043613" y="2824163"/>
            <a:ext cx="2130425" cy="509587"/>
          </p:xfrm>
          <a:graphic>
            <a:graphicData uri="http://schemas.openxmlformats.org/presentationml/2006/ole">
              <mc:AlternateContent xmlns:mc="http://schemas.openxmlformats.org/markup-compatibility/2006">
                <mc:Choice xmlns:v="urn:schemas-microsoft-com:vml" Requires="v">
                  <p:oleObj spid="_x0000_s29782" name="Equation" r:id="rId26" imgW="1079032" imgH="253890" progId="Equation.DSMT4">
                    <p:embed/>
                  </p:oleObj>
                </mc:Choice>
                <mc:Fallback>
                  <p:oleObj name="Equation" r:id="rId26" imgW="1079032" imgH="253890" progId="Equation.DSMT4">
                    <p:embed/>
                    <p:pic>
                      <p:nvPicPr>
                        <p:cNvPr id="0" name="Object 2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3613" y="2824163"/>
                          <a:ext cx="21304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50" name="TextBox 26">
              <a:extLst>
                <a:ext uri="{FF2B5EF4-FFF2-40B4-BE49-F238E27FC236}">
                  <a16:creationId xmlns:a16="http://schemas.microsoft.com/office/drawing/2014/main" id="{E5C4DEB5-E63A-43DC-BAFC-A7D04317B0DA}"/>
                </a:ext>
              </a:extLst>
            </p:cNvPr>
            <p:cNvSpPr txBox="1">
              <a:spLocks noChangeArrowheads="1"/>
            </p:cNvSpPr>
            <p:nvPr/>
          </p:nvSpPr>
          <p:spPr bwMode="auto">
            <a:xfrm>
              <a:off x="8105775" y="2859088"/>
              <a:ext cx="360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(tổng ba góc của tam giác)</a:t>
              </a:r>
            </a:p>
          </p:txBody>
        </p:sp>
      </p:grpSp>
      <p:sp>
        <p:nvSpPr>
          <p:cNvPr id="29740" name="Rectangle 77">
            <a:extLst>
              <a:ext uri="{FF2B5EF4-FFF2-40B4-BE49-F238E27FC236}">
                <a16:creationId xmlns:a16="http://schemas.microsoft.com/office/drawing/2014/main" id="{2815F3CA-46A4-4027-8F23-D29DB47155BE}"/>
              </a:ext>
            </a:extLst>
          </p:cNvPr>
          <p:cNvSpPr>
            <a:spLocks noChangeArrowheads="1"/>
          </p:cNvSpPr>
          <p:nvPr/>
        </p:nvSpPr>
        <p:spPr bwMode="auto">
          <a:xfrm>
            <a:off x="6043613" y="3441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14" name="Group 13">
            <a:extLst>
              <a:ext uri="{FF2B5EF4-FFF2-40B4-BE49-F238E27FC236}">
                <a16:creationId xmlns:a16="http://schemas.microsoft.com/office/drawing/2014/main" id="{E2DF342F-41EB-4632-AEA4-0D895758AA99}"/>
              </a:ext>
            </a:extLst>
          </p:cNvPr>
          <p:cNvGrpSpPr>
            <a:grpSpLocks/>
          </p:cNvGrpSpPr>
          <p:nvPr/>
        </p:nvGrpSpPr>
        <p:grpSpPr bwMode="auto">
          <a:xfrm>
            <a:off x="5281613" y="3295650"/>
            <a:ext cx="3054350" cy="490538"/>
            <a:chOff x="5281613" y="3295650"/>
            <a:chExt cx="3054350" cy="490538"/>
          </a:xfrm>
        </p:grpSpPr>
        <p:sp>
          <p:nvSpPr>
            <p:cNvPr id="29746" name="TextBox 27">
              <a:extLst>
                <a:ext uri="{FF2B5EF4-FFF2-40B4-BE49-F238E27FC236}">
                  <a16:creationId xmlns:a16="http://schemas.microsoft.com/office/drawing/2014/main" id="{BD10C72D-522A-4E9F-836C-AA11CFAB9D57}"/>
                </a:ext>
              </a:extLst>
            </p:cNvPr>
            <p:cNvSpPr txBox="1">
              <a:spLocks noChangeArrowheads="1"/>
            </p:cNvSpPr>
            <p:nvPr/>
          </p:nvSpPr>
          <p:spPr bwMode="auto">
            <a:xfrm>
              <a:off x="5281613" y="332422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hay</a:t>
              </a:r>
            </a:p>
          </p:txBody>
        </p:sp>
        <p:graphicFrame>
          <p:nvGraphicFramePr>
            <p:cNvPr id="29747" name="Object 32">
              <a:extLst>
                <a:ext uri="{FF2B5EF4-FFF2-40B4-BE49-F238E27FC236}">
                  <a16:creationId xmlns:a16="http://schemas.microsoft.com/office/drawing/2014/main" id="{86C80C08-5AED-4BE1-BA16-AFEBB4134912}"/>
                </a:ext>
              </a:extLst>
            </p:cNvPr>
            <p:cNvGraphicFramePr>
              <a:graphicFrameLocks noChangeAspect="1"/>
            </p:cNvGraphicFramePr>
            <p:nvPr/>
          </p:nvGraphicFramePr>
          <p:xfrm>
            <a:off x="5881688" y="3295650"/>
            <a:ext cx="2454275" cy="487363"/>
          </p:xfrm>
          <a:graphic>
            <a:graphicData uri="http://schemas.openxmlformats.org/presentationml/2006/ole">
              <mc:AlternateContent xmlns:mc="http://schemas.openxmlformats.org/markup-compatibility/2006">
                <mc:Choice xmlns:v="urn:schemas-microsoft-com:vml" Requires="v">
                  <p:oleObj spid="_x0000_s29783" name="Equation" r:id="rId28" imgW="1295400" imgH="254000" progId="Equation.DSMT4">
                    <p:embed/>
                  </p:oleObj>
                </mc:Choice>
                <mc:Fallback>
                  <p:oleObj name="Equation" r:id="rId28" imgW="1295400" imgH="254000" progId="Equation.DSMT4">
                    <p:embed/>
                    <p:pic>
                      <p:nvPicPr>
                        <p:cNvPr id="0" name="Object 3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81688" y="3295650"/>
                          <a:ext cx="24542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9742" name="Rectangle 79">
            <a:extLst>
              <a:ext uri="{FF2B5EF4-FFF2-40B4-BE49-F238E27FC236}">
                <a16:creationId xmlns:a16="http://schemas.microsoft.com/office/drawing/2014/main" id="{582EB1B1-A93A-4071-AE09-08238D98C93F}"/>
              </a:ext>
            </a:extLst>
          </p:cNvPr>
          <p:cNvSpPr>
            <a:spLocks noChangeArrowheads="1"/>
          </p:cNvSpPr>
          <p:nvPr/>
        </p:nvSpPr>
        <p:spPr bwMode="auto">
          <a:xfrm>
            <a:off x="5894388" y="3979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8733" name="Object 35">
            <a:extLst>
              <a:ext uri="{FF2B5EF4-FFF2-40B4-BE49-F238E27FC236}">
                <a16:creationId xmlns:a16="http://schemas.microsoft.com/office/drawing/2014/main" id="{C6747464-B669-4FBF-A47F-C4400284096C}"/>
              </a:ext>
            </a:extLst>
          </p:cNvPr>
          <p:cNvGraphicFramePr>
            <a:graphicFrameLocks noChangeAspect="1"/>
          </p:cNvGraphicFramePr>
          <p:nvPr/>
        </p:nvGraphicFramePr>
        <p:xfrm>
          <a:off x="5834063" y="3790950"/>
          <a:ext cx="2501900" cy="544513"/>
        </p:xfrm>
        <a:graphic>
          <a:graphicData uri="http://schemas.openxmlformats.org/presentationml/2006/ole">
            <mc:AlternateContent xmlns:mc="http://schemas.openxmlformats.org/markup-compatibility/2006">
              <mc:Choice xmlns:v="urn:schemas-microsoft-com:vml" Requires="v">
                <p:oleObj spid="_x0000_s29784" name="Equation" r:id="rId30" imgW="1180588" imgH="253890" progId="Equation.DSMT4">
                  <p:embed/>
                </p:oleObj>
              </mc:Choice>
              <mc:Fallback>
                <p:oleObj name="Equation" r:id="rId30" imgW="1180588" imgH="253890" progId="Equation.DSMT4">
                  <p:embed/>
                  <p:pic>
                    <p:nvPicPr>
                      <p:cNvPr id="0" name="Object 3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34063" y="3790950"/>
                        <a:ext cx="25019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44" name="Rectangle 81">
            <a:extLst>
              <a:ext uri="{FF2B5EF4-FFF2-40B4-BE49-F238E27FC236}">
                <a16:creationId xmlns:a16="http://schemas.microsoft.com/office/drawing/2014/main" id="{E8471BFB-ABB2-4C63-9F18-369AF7D5FF22}"/>
              </a:ext>
            </a:extLst>
          </p:cNvPr>
          <p:cNvSpPr>
            <a:spLocks noChangeArrowheads="1"/>
          </p:cNvSpPr>
          <p:nvPr/>
        </p:nvSpPr>
        <p:spPr bwMode="auto">
          <a:xfrm>
            <a:off x="6043613" y="4584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aphicFrame>
        <p:nvGraphicFramePr>
          <p:cNvPr id="28735" name="Object 37">
            <a:extLst>
              <a:ext uri="{FF2B5EF4-FFF2-40B4-BE49-F238E27FC236}">
                <a16:creationId xmlns:a16="http://schemas.microsoft.com/office/drawing/2014/main" id="{143BB104-2487-45B0-B55E-2264FFC9C492}"/>
              </a:ext>
            </a:extLst>
          </p:cNvPr>
          <p:cNvGraphicFramePr>
            <a:graphicFrameLocks noChangeAspect="1"/>
          </p:cNvGraphicFramePr>
          <p:nvPr/>
        </p:nvGraphicFramePr>
        <p:xfrm>
          <a:off x="6464300" y="4489450"/>
          <a:ext cx="1371600" cy="481013"/>
        </p:xfrm>
        <a:graphic>
          <a:graphicData uri="http://schemas.openxmlformats.org/presentationml/2006/ole">
            <mc:AlternateContent xmlns:mc="http://schemas.openxmlformats.org/markup-compatibility/2006">
              <mc:Choice xmlns:v="urn:schemas-microsoft-com:vml" Requires="v">
                <p:oleObj spid="_x0000_s29785" name="Equation" r:id="rId32" imgW="736280" imgH="253890" progId="Equation.DSMT4">
                  <p:embed/>
                </p:oleObj>
              </mc:Choice>
              <mc:Fallback>
                <p:oleObj name="Equation" r:id="rId32" imgW="736280" imgH="253890" progId="Equation.DSMT4">
                  <p:embed/>
                  <p:pic>
                    <p:nvPicPr>
                      <p:cNvPr id="0" name="Object 3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464300" y="4489450"/>
                        <a:ext cx="13716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animEffect transition="in" filter="fade">
                                      <p:cBhvr>
                                        <p:cTn id="9" dur="500"/>
                                        <p:tgtEl>
                                          <p:spTgt spid="28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 calcmode="lin" valueType="num">
                                      <p:cBhvr>
                                        <p:cTn id="19" dur="1000" fill="hold"/>
                                        <p:tgtEl>
                                          <p:spTgt spid="35"/>
                                        </p:tgtEl>
                                        <p:attrNameLst>
                                          <p:attrName>style.rotation</p:attrName>
                                        </p:attrNameLst>
                                      </p:cBhvr>
                                      <p:tavLst>
                                        <p:tav tm="0">
                                          <p:val>
                                            <p:fltVal val="90"/>
                                          </p:val>
                                        </p:tav>
                                        <p:tav tm="100000">
                                          <p:val>
                                            <p:fltVal val="0"/>
                                          </p:val>
                                        </p:tav>
                                      </p:tavLst>
                                    </p:anim>
                                    <p:animEffect transition="in" filter="fade">
                                      <p:cBhvr>
                                        <p:cTn id="20" dur="1000"/>
                                        <p:tgtEl>
                                          <p:spTgt spid="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nodeType="clickEffect">
                                  <p:stCondLst>
                                    <p:cond delay="0"/>
                                  </p:stCondLst>
                                  <p:childTnLst>
                                    <p:set>
                                      <p:cBhvr>
                                        <p:cTn id="42" dur="1" fill="hold">
                                          <p:stCondLst>
                                            <p:cond delay="0"/>
                                          </p:stCondLst>
                                        </p:cTn>
                                        <p:tgtEl>
                                          <p:spTgt spid="28708"/>
                                        </p:tgtEl>
                                        <p:attrNameLst>
                                          <p:attrName>style.visibility</p:attrName>
                                        </p:attrNameLst>
                                      </p:cBhvr>
                                      <p:to>
                                        <p:strVal val="visible"/>
                                      </p:to>
                                    </p:set>
                                    <p:anim calcmode="lin" valueType="num">
                                      <p:cBhvr>
                                        <p:cTn id="43" dur="500" fill="hold"/>
                                        <p:tgtEl>
                                          <p:spTgt spid="28708"/>
                                        </p:tgtEl>
                                        <p:attrNameLst>
                                          <p:attrName>ppt_w</p:attrName>
                                        </p:attrNameLst>
                                      </p:cBhvr>
                                      <p:tavLst>
                                        <p:tav tm="0">
                                          <p:val>
                                            <p:fltVal val="0"/>
                                          </p:val>
                                        </p:tav>
                                        <p:tav tm="100000">
                                          <p:val>
                                            <p:strVal val="#ppt_w"/>
                                          </p:val>
                                        </p:tav>
                                      </p:tavLst>
                                    </p:anim>
                                    <p:anim calcmode="lin" valueType="num">
                                      <p:cBhvr>
                                        <p:cTn id="44" dur="500" fill="hold"/>
                                        <p:tgtEl>
                                          <p:spTgt spid="28708"/>
                                        </p:tgtEl>
                                        <p:attrNameLst>
                                          <p:attrName>ppt_h</p:attrName>
                                        </p:attrNameLst>
                                      </p:cBhvr>
                                      <p:tavLst>
                                        <p:tav tm="0">
                                          <p:val>
                                            <p:fltVal val="0"/>
                                          </p:val>
                                        </p:tav>
                                        <p:tav tm="100000">
                                          <p:val>
                                            <p:strVal val="#ppt_h"/>
                                          </p:val>
                                        </p:tav>
                                      </p:tavLst>
                                    </p:anim>
                                    <p:animEffect transition="in" filter="fade">
                                      <p:cBhvr>
                                        <p:cTn id="45" dur="500"/>
                                        <p:tgtEl>
                                          <p:spTgt spid="2870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8709"/>
                                        </p:tgtEl>
                                        <p:attrNameLst>
                                          <p:attrName>style.visibility</p:attrName>
                                        </p:attrNameLst>
                                      </p:cBhvr>
                                      <p:to>
                                        <p:strVal val="visible"/>
                                      </p:to>
                                    </p:set>
                                    <p:anim calcmode="lin" valueType="num">
                                      <p:cBhvr>
                                        <p:cTn id="48" dur="500" fill="hold"/>
                                        <p:tgtEl>
                                          <p:spTgt spid="28709"/>
                                        </p:tgtEl>
                                        <p:attrNameLst>
                                          <p:attrName>ppt_w</p:attrName>
                                        </p:attrNameLst>
                                      </p:cBhvr>
                                      <p:tavLst>
                                        <p:tav tm="0">
                                          <p:val>
                                            <p:fltVal val="0"/>
                                          </p:val>
                                        </p:tav>
                                        <p:tav tm="100000">
                                          <p:val>
                                            <p:strVal val="#ppt_w"/>
                                          </p:val>
                                        </p:tav>
                                      </p:tavLst>
                                    </p:anim>
                                    <p:anim calcmode="lin" valueType="num">
                                      <p:cBhvr>
                                        <p:cTn id="49" dur="500" fill="hold"/>
                                        <p:tgtEl>
                                          <p:spTgt spid="28709"/>
                                        </p:tgtEl>
                                        <p:attrNameLst>
                                          <p:attrName>ppt_h</p:attrName>
                                        </p:attrNameLst>
                                      </p:cBhvr>
                                      <p:tavLst>
                                        <p:tav tm="0">
                                          <p:val>
                                            <p:fltVal val="0"/>
                                          </p:val>
                                        </p:tav>
                                        <p:tav tm="100000">
                                          <p:val>
                                            <p:strVal val="#ppt_h"/>
                                          </p:val>
                                        </p:tav>
                                      </p:tavLst>
                                    </p:anim>
                                    <p:animEffect transition="in" filter="fade">
                                      <p:cBhvr>
                                        <p:cTn id="50" dur="500"/>
                                        <p:tgtEl>
                                          <p:spTgt spid="2870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strVal val="#ppt_w*0.70"/>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Effect transition="in" filter="fade">
                                      <p:cBhvr>
                                        <p:cTn id="57" dur="1000"/>
                                        <p:tgtEl>
                                          <p:spTgt spid="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 calcmode="lin" valueType="num">
                                      <p:cBhvr>
                                        <p:cTn id="78" dur="500" fill="hold"/>
                                        <p:tgtEl>
                                          <p:spTgt spid="10"/>
                                        </p:tgtEl>
                                        <p:attrNameLst>
                                          <p:attrName>style.rotation</p:attrName>
                                        </p:attrNameLst>
                                      </p:cBhvr>
                                      <p:tavLst>
                                        <p:tav tm="0">
                                          <p:val>
                                            <p:fltVal val="360"/>
                                          </p:val>
                                        </p:tav>
                                        <p:tav tm="100000">
                                          <p:val>
                                            <p:fltVal val="0"/>
                                          </p:val>
                                        </p:tav>
                                      </p:tavLst>
                                    </p:anim>
                                    <p:animEffect transition="in" filter="fade">
                                      <p:cBhvr>
                                        <p:cTn id="79" dur="500"/>
                                        <p:tgtEl>
                                          <p:spTgt spid="10"/>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16"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Effect transition="in" filter="fade">
                                      <p:cBhvr>
                                        <p:cTn id="86" dur="500"/>
                                        <p:tgtEl>
                                          <p:spTgt spid="11"/>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ntr" presetSubtype="16"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2" presetClass="entr" presetSubtype="4"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 calcmode="lin" valueType="num">
                                      <p:cBhvr additive="base">
                                        <p:cTn id="98" dur="500"/>
                                        <p:tgtEl>
                                          <p:spTgt spid="13"/>
                                        </p:tgtEl>
                                        <p:attrNameLst>
                                          <p:attrName>ppt_y</p:attrName>
                                        </p:attrNameLst>
                                      </p:cBhvr>
                                      <p:tavLst>
                                        <p:tav tm="0">
                                          <p:val>
                                            <p:strVal val="#ppt_y+#ppt_h*1.125000"/>
                                          </p:val>
                                        </p:tav>
                                        <p:tav tm="100000">
                                          <p:val>
                                            <p:strVal val="#ppt_y"/>
                                          </p:val>
                                        </p:tav>
                                      </p:tavLst>
                                    </p:anim>
                                    <p:animEffect transition="in" filter="wipe(up)">
                                      <p:cBhvr>
                                        <p:cTn id="99" dur="500"/>
                                        <p:tgtEl>
                                          <p:spTgt spid="1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7" presetClass="entr" presetSubtype="0" fill="hold" nodeType="click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900" decel="100000" fill="hold"/>
                                        <p:tgtEl>
                                          <p:spTgt spid="14"/>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7" presetClass="entr" presetSubtype="0" fill="hold" nodeType="clickEffect">
                                  <p:stCondLst>
                                    <p:cond delay="0"/>
                                  </p:stCondLst>
                                  <p:childTnLst>
                                    <p:set>
                                      <p:cBhvr>
                                        <p:cTn id="111" dur="1" fill="hold">
                                          <p:stCondLst>
                                            <p:cond delay="0"/>
                                          </p:stCondLst>
                                        </p:cTn>
                                        <p:tgtEl>
                                          <p:spTgt spid="28733"/>
                                        </p:tgtEl>
                                        <p:attrNameLst>
                                          <p:attrName>style.visibility</p:attrName>
                                        </p:attrNameLst>
                                      </p:cBhvr>
                                      <p:to>
                                        <p:strVal val="visible"/>
                                      </p:to>
                                    </p:set>
                                    <p:animEffect transition="in" filter="fade">
                                      <p:cBhvr>
                                        <p:cTn id="112" dur="1000"/>
                                        <p:tgtEl>
                                          <p:spTgt spid="28733"/>
                                        </p:tgtEl>
                                      </p:cBhvr>
                                    </p:animEffect>
                                    <p:anim calcmode="lin" valueType="num">
                                      <p:cBhvr>
                                        <p:cTn id="113" dur="1000" fill="hold"/>
                                        <p:tgtEl>
                                          <p:spTgt spid="28733"/>
                                        </p:tgtEl>
                                        <p:attrNameLst>
                                          <p:attrName>ppt_x</p:attrName>
                                        </p:attrNameLst>
                                      </p:cBhvr>
                                      <p:tavLst>
                                        <p:tav tm="0">
                                          <p:val>
                                            <p:strVal val="#ppt_x"/>
                                          </p:val>
                                        </p:tav>
                                        <p:tav tm="100000">
                                          <p:val>
                                            <p:strVal val="#ppt_x"/>
                                          </p:val>
                                        </p:tav>
                                      </p:tavLst>
                                    </p:anim>
                                    <p:anim calcmode="lin" valueType="num">
                                      <p:cBhvr>
                                        <p:cTn id="114" dur="1000" fill="hold"/>
                                        <p:tgtEl>
                                          <p:spTgt spid="28733"/>
                                        </p:tgtEl>
                                        <p:attrNameLst>
                                          <p:attrName>ppt_y</p:attrName>
                                        </p:attrNameLst>
                                      </p:cBhvr>
                                      <p:tavLst>
                                        <p:tav tm="0">
                                          <p:val>
                                            <p:strVal val="#ppt_y-.1"/>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8735"/>
                                        </p:tgtEl>
                                        <p:attrNameLst>
                                          <p:attrName>style.visibility</p:attrName>
                                        </p:attrNameLst>
                                      </p:cBhvr>
                                      <p:to>
                                        <p:strVal val="visible"/>
                                      </p:to>
                                    </p:set>
                                    <p:anim calcmode="lin" valueType="num">
                                      <p:cBhvr>
                                        <p:cTn id="119" dur="500" fill="hold"/>
                                        <p:tgtEl>
                                          <p:spTgt spid="28735"/>
                                        </p:tgtEl>
                                        <p:attrNameLst>
                                          <p:attrName>ppt_w</p:attrName>
                                        </p:attrNameLst>
                                      </p:cBhvr>
                                      <p:tavLst>
                                        <p:tav tm="0">
                                          <p:val>
                                            <p:fltVal val="0"/>
                                          </p:val>
                                        </p:tav>
                                        <p:tav tm="100000">
                                          <p:val>
                                            <p:strVal val="#ppt_w"/>
                                          </p:val>
                                        </p:tav>
                                      </p:tavLst>
                                    </p:anim>
                                    <p:anim calcmode="lin" valueType="num">
                                      <p:cBhvr>
                                        <p:cTn id="120" dur="500" fill="hold"/>
                                        <p:tgtEl>
                                          <p:spTgt spid="28735"/>
                                        </p:tgtEl>
                                        <p:attrNameLst>
                                          <p:attrName>ppt_h</p:attrName>
                                        </p:attrNameLst>
                                      </p:cBhvr>
                                      <p:tavLst>
                                        <p:tav tm="0">
                                          <p:val>
                                            <p:fltVal val="0"/>
                                          </p:val>
                                        </p:tav>
                                        <p:tav tm="100000">
                                          <p:val>
                                            <p:strVal val="#ppt_h"/>
                                          </p:val>
                                        </p:tav>
                                      </p:tavLst>
                                    </p:anim>
                                    <p:anim calcmode="lin" valueType="num">
                                      <p:cBhvr>
                                        <p:cTn id="121" dur="500" fill="hold"/>
                                        <p:tgtEl>
                                          <p:spTgt spid="28735"/>
                                        </p:tgtEl>
                                        <p:attrNameLst>
                                          <p:attrName>style.rotation</p:attrName>
                                        </p:attrNameLst>
                                      </p:cBhvr>
                                      <p:tavLst>
                                        <p:tav tm="0">
                                          <p:val>
                                            <p:fltVal val="360"/>
                                          </p:val>
                                        </p:tav>
                                        <p:tav tm="100000">
                                          <p:val>
                                            <p:fltVal val="0"/>
                                          </p:val>
                                        </p:tav>
                                      </p:tavLst>
                                    </p:anim>
                                    <p:animEffect transition="in" filter="fade">
                                      <p:cBhvr>
                                        <p:cTn id="122" dur="500"/>
                                        <p:tgtEl>
                                          <p:spTgt spid="28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2" grpId="0"/>
      <p:bldP spid="16" grpId="0"/>
      <p:bldP spid="2870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28595EA6-A8E7-49F6-9A57-73F2BF9AAD02}"/>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4200" b="1">
                <a:solidFill>
                  <a:srgbClr val="FFFFFF"/>
                </a:solidFill>
                <a:latin typeface="Cambria" panose="02040503050406030204" pitchFamily="18" charset="0"/>
                <a:ea typeface="SimSun" panose="02010600030101010101" pitchFamily="2" charset="-122"/>
                <a:sym typeface="Times New Roman" panose="02020603050405020304" pitchFamily="18" charset="0"/>
              </a:rPr>
              <a:t>04</a:t>
            </a:r>
            <a:endParaRPr lang="zh-CN" altLang="en-US" sz="14200" b="1">
              <a:solidFill>
                <a:srgbClr val="FFFFFF"/>
              </a:solidFill>
              <a:latin typeface="Cambria" panose="02040503050406030204" pitchFamily="18" charset="0"/>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57128DD9-7B75-4D73-84AB-1F523F0D6127}"/>
              </a:ext>
            </a:extLst>
          </p:cNvPr>
          <p:cNvSpPr>
            <a:spLocks noChangeArrowheads="1"/>
          </p:cNvSpPr>
          <p:nvPr/>
        </p:nvSpPr>
        <p:spPr bwMode="auto">
          <a:xfrm flipH="1">
            <a:off x="3810000" y="1600200"/>
            <a:ext cx="39624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VẬN DỤNG</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30724" name="Picture 18">
            <a:extLst>
              <a:ext uri="{FF2B5EF4-FFF2-40B4-BE49-F238E27FC236}">
                <a16:creationId xmlns:a16="http://schemas.microsoft.com/office/drawing/2014/main" id="{1769C99F-4884-49E2-BA30-5B6B14306D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352800"/>
            <a:ext cx="38227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14A46D32-6B0D-456A-BAFF-26464B289A4B}"/>
              </a:ext>
            </a:extLst>
          </p:cNvPr>
          <p:cNvGrpSpPr>
            <a:grpSpLocks/>
          </p:cNvGrpSpPr>
          <p:nvPr/>
        </p:nvGrpSpPr>
        <p:grpSpPr bwMode="auto">
          <a:xfrm>
            <a:off x="4267200" y="2271713"/>
            <a:ext cx="28575" cy="3290887"/>
            <a:chOff x="1191" y="1431"/>
            <a:chExt cx="18" cy="2073"/>
          </a:xfrm>
        </p:grpSpPr>
        <p:sp>
          <p:nvSpPr>
            <p:cNvPr id="3" name="Line 4">
              <a:extLst>
                <a:ext uri="{FF2B5EF4-FFF2-40B4-BE49-F238E27FC236}">
                  <a16:creationId xmlns:a16="http://schemas.microsoft.com/office/drawing/2014/main" id="{ADFF761E-02C9-4669-AEDD-DFF9189E0B3E}"/>
                </a:ext>
              </a:extLst>
            </p:cNvPr>
            <p:cNvSpPr>
              <a:spLocks noChangeShapeType="1"/>
            </p:cNvSpPr>
            <p:nvPr/>
          </p:nvSpPr>
          <p:spPr bwMode="auto">
            <a:xfrm flipH="1" flipV="1">
              <a:off x="1200" y="2457"/>
              <a:ext cx="9" cy="104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0">
                  <a:solidFill>
                    <a:srgbClr val="000000"/>
                  </a:solidFill>
                  <a:round/>
                  <a:headEnd/>
                  <a:tailEnd/>
                </a14:hiddenLine>
              </a:ext>
            </a:extLst>
          </p:spPr>
          <p:txBody>
            <a:bodyPr/>
            <a:lstStyle/>
            <a:p>
              <a:endParaRPr lang="en-US"/>
            </a:p>
          </p:txBody>
        </p:sp>
        <p:sp>
          <p:nvSpPr>
            <p:cNvPr id="31772" name="Line 5">
              <a:extLst>
                <a:ext uri="{FF2B5EF4-FFF2-40B4-BE49-F238E27FC236}">
                  <a16:creationId xmlns:a16="http://schemas.microsoft.com/office/drawing/2014/main" id="{4FE2C8BA-5EFA-4D16-9EC6-543CE2828FEE}"/>
                </a:ext>
              </a:extLst>
            </p:cNvPr>
            <p:cNvSpPr>
              <a:spLocks noChangeShapeType="1"/>
            </p:cNvSpPr>
            <p:nvPr/>
          </p:nvSpPr>
          <p:spPr bwMode="auto">
            <a:xfrm flipH="1" flipV="1">
              <a:off x="1191" y="1431"/>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18">
            <a:extLst>
              <a:ext uri="{FF2B5EF4-FFF2-40B4-BE49-F238E27FC236}">
                <a16:creationId xmlns:a16="http://schemas.microsoft.com/office/drawing/2014/main" id="{790D11E3-0EC9-426F-9FC4-662EFBD88A2A}"/>
              </a:ext>
            </a:extLst>
          </p:cNvPr>
          <p:cNvGrpSpPr>
            <a:grpSpLocks/>
          </p:cNvGrpSpPr>
          <p:nvPr/>
        </p:nvGrpSpPr>
        <p:grpSpPr bwMode="auto">
          <a:xfrm>
            <a:off x="3171825" y="2286000"/>
            <a:ext cx="28575" cy="3290888"/>
            <a:chOff x="1191" y="1431"/>
            <a:chExt cx="18" cy="2073"/>
          </a:xfrm>
        </p:grpSpPr>
        <p:sp>
          <p:nvSpPr>
            <p:cNvPr id="31769" name="Line 19">
              <a:extLst>
                <a:ext uri="{FF2B5EF4-FFF2-40B4-BE49-F238E27FC236}">
                  <a16:creationId xmlns:a16="http://schemas.microsoft.com/office/drawing/2014/main" id="{21146F31-5174-4173-B291-64DC5A3ABFDE}"/>
                </a:ext>
              </a:extLst>
            </p:cNvPr>
            <p:cNvSpPr>
              <a:spLocks noChangeShapeType="1"/>
            </p:cNvSpPr>
            <p:nvPr/>
          </p:nvSpPr>
          <p:spPr bwMode="auto">
            <a:xfrm flipH="1" flipV="1">
              <a:off x="1200" y="2457"/>
              <a:ext cx="9" cy="104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0">
                  <a:solidFill>
                    <a:srgbClr val="000000"/>
                  </a:solidFill>
                  <a:round/>
                  <a:headEnd/>
                  <a:tailEnd/>
                </a14:hiddenLine>
              </a:ext>
            </a:extLst>
          </p:spPr>
          <p:txBody>
            <a:bodyPr/>
            <a:lstStyle/>
            <a:p>
              <a:endParaRPr lang="en-US"/>
            </a:p>
          </p:txBody>
        </p:sp>
        <p:sp>
          <p:nvSpPr>
            <p:cNvPr id="31770" name="Line 20">
              <a:extLst>
                <a:ext uri="{FF2B5EF4-FFF2-40B4-BE49-F238E27FC236}">
                  <a16:creationId xmlns:a16="http://schemas.microsoft.com/office/drawing/2014/main" id="{EDFEF411-DD5B-49F4-8D61-224C835F4EA8}"/>
                </a:ext>
              </a:extLst>
            </p:cNvPr>
            <p:cNvSpPr>
              <a:spLocks noChangeShapeType="1"/>
            </p:cNvSpPr>
            <p:nvPr/>
          </p:nvSpPr>
          <p:spPr bwMode="auto">
            <a:xfrm flipH="1" flipV="1">
              <a:off x="1191" y="1431"/>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48" name="Group 3">
            <a:extLst>
              <a:ext uri="{FF2B5EF4-FFF2-40B4-BE49-F238E27FC236}">
                <a16:creationId xmlns:a16="http://schemas.microsoft.com/office/drawing/2014/main" id="{81AD7044-747B-4466-B1B1-CCA757B95336}"/>
              </a:ext>
            </a:extLst>
          </p:cNvPr>
          <p:cNvGrpSpPr>
            <a:grpSpLocks/>
          </p:cNvGrpSpPr>
          <p:nvPr/>
        </p:nvGrpSpPr>
        <p:grpSpPr bwMode="auto">
          <a:xfrm>
            <a:off x="2438400" y="1881188"/>
            <a:ext cx="2578100" cy="2193925"/>
            <a:chOff x="2438400" y="1881188"/>
            <a:chExt cx="2573338" cy="2081212"/>
          </a:xfrm>
        </p:grpSpPr>
        <p:sp>
          <p:nvSpPr>
            <p:cNvPr id="31752" name="Line 2">
              <a:extLst>
                <a:ext uri="{FF2B5EF4-FFF2-40B4-BE49-F238E27FC236}">
                  <a16:creationId xmlns:a16="http://schemas.microsoft.com/office/drawing/2014/main" id="{52162768-2F5B-44BF-A3D4-59DFA5A8D42D}"/>
                </a:ext>
              </a:extLst>
            </p:cNvPr>
            <p:cNvSpPr>
              <a:spLocks noChangeShapeType="1"/>
            </p:cNvSpPr>
            <p:nvPr/>
          </p:nvSpPr>
          <p:spPr bwMode="auto">
            <a:xfrm flipV="1">
              <a:off x="3270250" y="2351088"/>
              <a:ext cx="914400" cy="1524000"/>
            </a:xfrm>
            <a:prstGeom prst="line">
              <a:avLst/>
            </a:prstGeom>
            <a:noFill/>
            <a:ln w="127000">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3" name="Line 6">
              <a:extLst>
                <a:ext uri="{FF2B5EF4-FFF2-40B4-BE49-F238E27FC236}">
                  <a16:creationId xmlns:a16="http://schemas.microsoft.com/office/drawing/2014/main" id="{01A9E685-2E16-41CB-8695-2644E2149331}"/>
                </a:ext>
              </a:extLst>
            </p:cNvPr>
            <p:cNvSpPr>
              <a:spLocks noChangeShapeType="1"/>
            </p:cNvSpPr>
            <p:nvPr/>
          </p:nvSpPr>
          <p:spPr bwMode="auto">
            <a:xfrm rot="-5400000" flipH="1" flipV="1">
              <a:off x="3752850" y="3281363"/>
              <a:ext cx="9525" cy="1200150"/>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4" name="Line 7">
              <a:extLst>
                <a:ext uri="{FF2B5EF4-FFF2-40B4-BE49-F238E27FC236}">
                  <a16:creationId xmlns:a16="http://schemas.microsoft.com/office/drawing/2014/main" id="{3AA44D7C-C5B4-4A07-B08D-F174CE93A1BF}"/>
                </a:ext>
              </a:extLst>
            </p:cNvPr>
            <p:cNvSpPr>
              <a:spLocks noChangeShapeType="1"/>
            </p:cNvSpPr>
            <p:nvPr/>
          </p:nvSpPr>
          <p:spPr bwMode="auto">
            <a:xfrm rot="-5400000" flipH="1" flipV="1">
              <a:off x="3719512" y="1733551"/>
              <a:ext cx="9525" cy="1200150"/>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1755" name="Group 8">
              <a:extLst>
                <a:ext uri="{FF2B5EF4-FFF2-40B4-BE49-F238E27FC236}">
                  <a16:creationId xmlns:a16="http://schemas.microsoft.com/office/drawing/2014/main" id="{35DB3E76-8143-4899-BFE5-F5D68CFAC6A9}"/>
                </a:ext>
              </a:extLst>
            </p:cNvPr>
            <p:cNvGrpSpPr>
              <a:grpSpLocks/>
            </p:cNvGrpSpPr>
            <p:nvPr/>
          </p:nvGrpSpPr>
          <p:grpSpPr bwMode="auto">
            <a:xfrm>
              <a:off x="3109913" y="2286000"/>
              <a:ext cx="1233487" cy="1676400"/>
              <a:chOff x="1536" y="2658"/>
              <a:chExt cx="777" cy="1056"/>
            </a:xfrm>
          </p:grpSpPr>
          <p:sp>
            <p:nvSpPr>
              <p:cNvPr id="31760" name="Line 9">
                <a:extLst>
                  <a:ext uri="{FF2B5EF4-FFF2-40B4-BE49-F238E27FC236}">
                    <a16:creationId xmlns:a16="http://schemas.microsoft.com/office/drawing/2014/main" id="{6BB67FA5-E5C7-4371-9BB3-BD0D7FDD61E3}"/>
                  </a:ext>
                </a:extLst>
              </p:cNvPr>
              <p:cNvSpPr>
                <a:spLocks noChangeShapeType="1"/>
              </p:cNvSpPr>
              <p:nvPr/>
            </p:nvSpPr>
            <p:spPr bwMode="auto">
              <a:xfrm flipH="1" flipV="1">
                <a:off x="1584" y="2667"/>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1" name="Line 10">
                <a:extLst>
                  <a:ext uri="{FF2B5EF4-FFF2-40B4-BE49-F238E27FC236}">
                    <a16:creationId xmlns:a16="http://schemas.microsoft.com/office/drawing/2014/main" id="{4D52C658-6E61-42E6-88A0-BFC8BDDDBEBE}"/>
                  </a:ext>
                </a:extLst>
              </p:cNvPr>
              <p:cNvSpPr>
                <a:spLocks noChangeShapeType="1"/>
              </p:cNvSpPr>
              <p:nvPr/>
            </p:nvSpPr>
            <p:spPr bwMode="auto">
              <a:xfrm flipH="1" flipV="1">
                <a:off x="2256" y="2658"/>
                <a:ext cx="9" cy="1047"/>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1762" name="Group 11">
                <a:extLst>
                  <a:ext uri="{FF2B5EF4-FFF2-40B4-BE49-F238E27FC236}">
                    <a16:creationId xmlns:a16="http://schemas.microsoft.com/office/drawing/2014/main" id="{5DA13348-A793-4543-93C8-768163B979B3}"/>
                  </a:ext>
                </a:extLst>
              </p:cNvPr>
              <p:cNvGrpSpPr>
                <a:grpSpLocks/>
              </p:cNvGrpSpPr>
              <p:nvPr/>
            </p:nvGrpSpPr>
            <p:grpSpPr bwMode="auto">
              <a:xfrm>
                <a:off x="1536" y="2667"/>
                <a:ext cx="777" cy="1029"/>
                <a:chOff x="375" y="2667"/>
                <a:chExt cx="777" cy="1029"/>
              </a:xfrm>
            </p:grpSpPr>
            <p:sp>
              <p:nvSpPr>
                <p:cNvPr id="31763" name="Line 12">
                  <a:extLst>
                    <a:ext uri="{FF2B5EF4-FFF2-40B4-BE49-F238E27FC236}">
                      <a16:creationId xmlns:a16="http://schemas.microsoft.com/office/drawing/2014/main" id="{57D32A8E-9E4B-4199-91A8-DAB206F6175F}"/>
                    </a:ext>
                  </a:extLst>
                </p:cNvPr>
                <p:cNvSpPr>
                  <a:spLocks noChangeShapeType="1"/>
                </p:cNvSpPr>
                <p:nvPr/>
              </p:nvSpPr>
              <p:spPr bwMode="auto">
                <a:xfrm rot="-5400000" flipH="1" flipV="1">
                  <a:off x="771" y="3294"/>
                  <a:ext cx="6" cy="756"/>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4" name="Line 13">
                  <a:extLst>
                    <a:ext uri="{FF2B5EF4-FFF2-40B4-BE49-F238E27FC236}">
                      <a16:creationId xmlns:a16="http://schemas.microsoft.com/office/drawing/2014/main" id="{C9DA4722-ACA2-46A6-A2E2-8DD193F5E34F}"/>
                    </a:ext>
                  </a:extLst>
                </p:cNvPr>
                <p:cNvSpPr>
                  <a:spLocks noChangeShapeType="1"/>
                </p:cNvSpPr>
                <p:nvPr/>
              </p:nvSpPr>
              <p:spPr bwMode="auto">
                <a:xfrm rot="-5400000" flipH="1" flipV="1">
                  <a:off x="750" y="2313"/>
                  <a:ext cx="6" cy="756"/>
                </a:xfrm>
                <a:prstGeom prst="line">
                  <a:avLst/>
                </a:prstGeom>
                <a:noFill/>
                <a:ln w="1270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5" name="Oval 14">
                  <a:extLst>
                    <a:ext uri="{FF2B5EF4-FFF2-40B4-BE49-F238E27FC236}">
                      <a16:creationId xmlns:a16="http://schemas.microsoft.com/office/drawing/2014/main" id="{5B1F97FE-AB7E-4557-A927-4D3E3C120E66}"/>
                    </a:ext>
                  </a:extLst>
                </p:cNvPr>
                <p:cNvSpPr>
                  <a:spLocks noChangeArrowheads="1"/>
                </p:cNvSpPr>
                <p:nvPr/>
              </p:nvSpPr>
              <p:spPr bwMode="auto">
                <a:xfrm>
                  <a:off x="411" y="3648"/>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sp>
              <p:nvSpPr>
                <p:cNvPr id="31766" name="Oval 15">
                  <a:extLst>
                    <a:ext uri="{FF2B5EF4-FFF2-40B4-BE49-F238E27FC236}">
                      <a16:creationId xmlns:a16="http://schemas.microsoft.com/office/drawing/2014/main" id="{3CA39D54-0E15-482B-9121-68C48C0BE9C2}"/>
                    </a:ext>
                  </a:extLst>
                </p:cNvPr>
                <p:cNvSpPr>
                  <a:spLocks noChangeArrowheads="1"/>
                </p:cNvSpPr>
                <p:nvPr/>
              </p:nvSpPr>
              <p:spPr bwMode="auto">
                <a:xfrm>
                  <a:off x="1065" y="3648"/>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sp>
              <p:nvSpPr>
                <p:cNvPr id="31767" name="Oval 16">
                  <a:extLst>
                    <a:ext uri="{FF2B5EF4-FFF2-40B4-BE49-F238E27FC236}">
                      <a16:creationId xmlns:a16="http://schemas.microsoft.com/office/drawing/2014/main" id="{ED7406A1-6ACC-4C8B-A361-922F120CE4B7}"/>
                    </a:ext>
                  </a:extLst>
                </p:cNvPr>
                <p:cNvSpPr>
                  <a:spLocks noChangeArrowheads="1"/>
                </p:cNvSpPr>
                <p:nvPr/>
              </p:nvSpPr>
              <p:spPr bwMode="auto">
                <a:xfrm>
                  <a:off x="393" y="2667"/>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sp>
              <p:nvSpPr>
                <p:cNvPr id="31768" name="Oval 17">
                  <a:extLst>
                    <a:ext uri="{FF2B5EF4-FFF2-40B4-BE49-F238E27FC236}">
                      <a16:creationId xmlns:a16="http://schemas.microsoft.com/office/drawing/2014/main" id="{CB3E0E41-AB8A-482E-BD89-BE4725CBEC10}"/>
                    </a:ext>
                  </a:extLst>
                </p:cNvPr>
                <p:cNvSpPr>
                  <a:spLocks noChangeArrowheads="1"/>
                </p:cNvSpPr>
                <p:nvPr/>
              </p:nvSpPr>
              <p:spPr bwMode="auto">
                <a:xfrm>
                  <a:off x="1047" y="2667"/>
                  <a:ext cx="48" cy="48"/>
                </a:xfrm>
                <a:prstGeom prst="ellipse">
                  <a:avLst/>
                </a:prstGeom>
                <a:solidFill>
                  <a:srgbClr val="FFFF0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SG" altLang="en-US" sz="2000">
                    <a:latin typeface=".VnTime" panose="020B7200000000000000" pitchFamily="34" charset="0"/>
                    <a:cs typeface="Arial" panose="020B0604020202020204" pitchFamily="34" charset="0"/>
                  </a:endParaRPr>
                </a:p>
              </p:txBody>
            </p:sp>
          </p:grpSp>
        </p:grpSp>
        <p:sp>
          <p:nvSpPr>
            <p:cNvPr id="31756" name="AutoShape 21">
              <a:extLst>
                <a:ext uri="{FF2B5EF4-FFF2-40B4-BE49-F238E27FC236}">
                  <a16:creationId xmlns:a16="http://schemas.microsoft.com/office/drawing/2014/main" id="{BD45547F-569E-4DBF-8CC8-8C116F243D74}"/>
                </a:ext>
              </a:extLst>
            </p:cNvPr>
            <p:cNvSpPr>
              <a:spLocks noChangeArrowheads="1"/>
            </p:cNvSpPr>
            <p:nvPr/>
          </p:nvSpPr>
          <p:spPr bwMode="auto">
            <a:xfrm>
              <a:off x="2514600" y="2693988"/>
              <a:ext cx="685800" cy="152400"/>
            </a:xfrm>
            <a:prstGeom prst="rightArrow">
              <a:avLst>
                <a:gd name="adj1" fmla="val 50000"/>
                <a:gd name="adj2" fmla="val 11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1757" name="AutoShape 22">
              <a:extLst>
                <a:ext uri="{FF2B5EF4-FFF2-40B4-BE49-F238E27FC236}">
                  <a16:creationId xmlns:a16="http://schemas.microsoft.com/office/drawing/2014/main" id="{F7BC0680-154D-4B21-BBAC-95F35356EE77}"/>
                </a:ext>
              </a:extLst>
            </p:cNvPr>
            <p:cNvSpPr>
              <a:spLocks noChangeArrowheads="1"/>
            </p:cNvSpPr>
            <p:nvPr/>
          </p:nvSpPr>
          <p:spPr bwMode="auto">
            <a:xfrm rot="5400000">
              <a:off x="3467100" y="1995488"/>
              <a:ext cx="381000" cy="152400"/>
            </a:xfrm>
            <a:prstGeom prst="rightArrow">
              <a:avLst>
                <a:gd name="adj1" fmla="val 50000"/>
                <a:gd name="adj2" fmla="val 6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1758" name="AutoShape 23">
              <a:extLst>
                <a:ext uri="{FF2B5EF4-FFF2-40B4-BE49-F238E27FC236}">
                  <a16:creationId xmlns:a16="http://schemas.microsoft.com/office/drawing/2014/main" id="{C3F648E7-66F1-4016-9A3F-F5E728C7DCED}"/>
                </a:ext>
              </a:extLst>
            </p:cNvPr>
            <p:cNvSpPr>
              <a:spLocks noChangeArrowheads="1"/>
            </p:cNvSpPr>
            <p:nvPr/>
          </p:nvSpPr>
          <p:spPr bwMode="auto">
            <a:xfrm rot="10800000">
              <a:off x="4325938" y="2397125"/>
              <a:ext cx="685800" cy="152400"/>
            </a:xfrm>
            <a:prstGeom prst="rightArrow">
              <a:avLst>
                <a:gd name="adj1" fmla="val 50000"/>
                <a:gd name="adj2" fmla="val 11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1759" name="AutoShape 24">
              <a:extLst>
                <a:ext uri="{FF2B5EF4-FFF2-40B4-BE49-F238E27FC236}">
                  <a16:creationId xmlns:a16="http://schemas.microsoft.com/office/drawing/2014/main" id="{6EDFADDD-9E36-45BF-97C8-68FA6E6B3CF9}"/>
                </a:ext>
              </a:extLst>
            </p:cNvPr>
            <p:cNvSpPr>
              <a:spLocks noChangeArrowheads="1"/>
            </p:cNvSpPr>
            <p:nvPr/>
          </p:nvSpPr>
          <p:spPr bwMode="auto">
            <a:xfrm>
              <a:off x="2438400" y="2479675"/>
              <a:ext cx="685800" cy="152400"/>
            </a:xfrm>
            <a:prstGeom prst="rightArrow">
              <a:avLst>
                <a:gd name="adj1" fmla="val 50000"/>
                <a:gd name="adj2" fmla="val 112500"/>
              </a:avLst>
            </a:prstGeom>
            <a:solidFill>
              <a:srgbClr val="FF0066"/>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grpSp>
      <p:sp>
        <p:nvSpPr>
          <p:cNvPr id="31749" name="Rectangle 25">
            <a:extLst>
              <a:ext uri="{FF2B5EF4-FFF2-40B4-BE49-F238E27FC236}">
                <a16:creationId xmlns:a16="http://schemas.microsoft.com/office/drawing/2014/main" id="{2F972DD2-3426-4551-8BA1-65A243687BC7}"/>
              </a:ext>
            </a:extLst>
          </p:cNvPr>
          <p:cNvSpPr>
            <a:spLocks noChangeArrowheads="1"/>
          </p:cNvSpPr>
          <p:nvPr/>
        </p:nvSpPr>
        <p:spPr bwMode="auto">
          <a:xfrm>
            <a:off x="0" y="0"/>
            <a:ext cx="12192000" cy="762000"/>
          </a:xfrm>
          <a:prstGeom prst="rect">
            <a:avLst/>
          </a:prstGeom>
          <a:gradFill rotWithShape="1">
            <a:gsLst>
              <a:gs pos="0">
                <a:srgbClr val="A0FEFE"/>
              </a:gs>
              <a:gs pos="100000">
                <a:srgbClr val="66FF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rgbClr val="333300"/>
                </a:solidFill>
                <a:latin typeface="Times New Roman" panose="02020603050405020304" pitchFamily="18" charset="0"/>
                <a:cs typeface="Arial" panose="020B0604020202020204" pitchFamily="34" charset="0"/>
              </a:rPr>
              <a:t>§4. TRƯỜNG HỢP BẰNG NHAU THỨ NHẤT CỦA TAM GIÁC CẠNH - CẠNH - CẠNH (C.C.C)</a:t>
            </a:r>
          </a:p>
        </p:txBody>
      </p:sp>
      <p:sp>
        <p:nvSpPr>
          <p:cNvPr id="31750" name="Oval 26">
            <a:extLst>
              <a:ext uri="{FF2B5EF4-FFF2-40B4-BE49-F238E27FC236}">
                <a16:creationId xmlns:a16="http://schemas.microsoft.com/office/drawing/2014/main" id="{62A8D38D-E49A-432B-931E-F2C0920275FA}"/>
              </a:ext>
            </a:extLst>
          </p:cNvPr>
          <p:cNvSpPr>
            <a:spLocks noChangeArrowheads="1"/>
          </p:cNvSpPr>
          <p:nvPr/>
        </p:nvSpPr>
        <p:spPr bwMode="auto">
          <a:xfrm rot="5400000">
            <a:off x="-1216024" y="3024187"/>
            <a:ext cx="4648200" cy="1571625"/>
          </a:xfrm>
          <a:prstGeom prst="ellipse">
            <a:avLst/>
          </a:prstGeom>
          <a:solidFill>
            <a:srgbClr val="00FFFF"/>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solidFill>
                  <a:srgbClr val="FF0066"/>
                </a:solidFill>
                <a:latin typeface=".VnTime" panose="020B7200000000000000" pitchFamily="34" charset="0"/>
                <a:cs typeface="Arial" panose="020B0604020202020204" pitchFamily="34" charset="0"/>
              </a:rPr>
              <a:t>Cã thÓ em c</a:t>
            </a:r>
            <a:r>
              <a:rPr lang="en-US" altLang="en-US" sz="3200">
                <a:solidFill>
                  <a:srgbClr val="FF0066"/>
                </a:solidFill>
                <a:latin typeface="Times New Roman" panose="02020603050405020304" pitchFamily="18" charset="0"/>
                <a:cs typeface="Times New Roman" panose="02020603050405020304" pitchFamily="18" charset="0"/>
              </a:rPr>
              <a:t>h­ư</a:t>
            </a:r>
            <a:r>
              <a:rPr lang="en-US" altLang="en-US" sz="3200">
                <a:solidFill>
                  <a:srgbClr val="FF0066"/>
                </a:solidFill>
                <a:latin typeface=".VnTime" panose="020B7200000000000000" pitchFamily="34" charset="0"/>
                <a:cs typeface="Arial" panose="020B0604020202020204" pitchFamily="34" charset="0"/>
              </a:rPr>
              <a:t>a biÕt</a:t>
            </a:r>
          </a:p>
        </p:txBody>
      </p:sp>
      <p:sp>
        <p:nvSpPr>
          <p:cNvPr id="31771" name="Text Box 27">
            <a:extLst>
              <a:ext uri="{FF2B5EF4-FFF2-40B4-BE49-F238E27FC236}">
                <a16:creationId xmlns:a16="http://schemas.microsoft.com/office/drawing/2014/main" id="{CF408413-9C9F-45D4-B079-AB7C150EE192}"/>
              </a:ext>
            </a:extLst>
          </p:cNvPr>
          <p:cNvSpPr txBox="1">
            <a:spLocks noChangeArrowheads="1"/>
          </p:cNvSpPr>
          <p:nvPr/>
        </p:nvSpPr>
        <p:spPr bwMode="auto">
          <a:xfrm>
            <a:off x="5421313" y="1733550"/>
            <a:ext cx="6524625" cy="44005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a:solidFill>
                  <a:srgbClr val="0000FF"/>
                </a:solidFill>
                <a:latin typeface="Times New Roman" panose="02020603050405020304" pitchFamily="18" charset="0"/>
                <a:cs typeface="Times New Roman" panose="02020603050405020304" pitchFamily="18" charset="0"/>
              </a:rPr>
              <a:t>Khi độ dài ba cạnh của tam giác đã xác định thì hình dạng và kích thước của tam giác đó cũng hoàn toàn được xác định. Tính chất đó của hình tam giác được ứng dụng nhiều trong thực tế.</a:t>
            </a:r>
          </a:p>
          <a:p>
            <a:pPr algn="just" eaLnBrk="1" hangingPunct="1">
              <a:lnSpc>
                <a:spcPct val="100000"/>
              </a:lnSpc>
              <a:spcBef>
                <a:spcPct val="50000"/>
              </a:spcBef>
              <a:buFontTx/>
              <a:buNone/>
            </a:pPr>
            <a:r>
              <a:rPr lang="en-US" altLang="en-US">
                <a:solidFill>
                  <a:srgbClr val="0000FF"/>
                </a:solidFill>
                <a:latin typeface="Times New Roman" panose="02020603050405020304" pitchFamily="18" charset="0"/>
                <a:cs typeface="Times New Roman" panose="02020603050405020304" pitchFamily="18" charset="0"/>
              </a:rPr>
              <a:t>Chính vì thế trong các công trình xây dựng, các thanh sắt thường được ghép, tạo với nhau thành các tam giác.</a:t>
            </a:r>
          </a:p>
          <a:p>
            <a:pPr eaLnBrk="1" hangingPunct="1">
              <a:lnSpc>
                <a:spcPct val="100000"/>
              </a:lnSpc>
              <a:spcBef>
                <a:spcPct val="50000"/>
              </a:spcBef>
              <a:buFontTx/>
              <a:buNone/>
            </a:pPr>
            <a:endParaRPr lang="en-US" altLang="en-US">
              <a:solidFill>
                <a:srgbClr val="0000FF"/>
              </a:solidFill>
              <a:latin typeface=".VnTime" panose="020B7200000000000000"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1800000">
                                      <p:cBhvr>
                                        <p:cTn id="12" dur="2000" fill="hold"/>
                                        <p:tgtEl>
                                          <p:spTgt spid="5"/>
                                        </p:tgtEl>
                                        <p:attrNameLst>
                                          <p:attrName>r</p:attrName>
                                        </p:attrNameLst>
                                      </p:cBhvr>
                                    </p:animRot>
                                  </p:childTnLst>
                                </p:cTn>
                              </p:par>
                              <p:par>
                                <p:cTn id="13" presetID="8" presetClass="emph" presetSubtype="0" fill="hold" nodeType="withEffect">
                                  <p:stCondLst>
                                    <p:cond delay="0"/>
                                  </p:stCondLst>
                                  <p:childTnLst>
                                    <p:animRot by="1800000">
                                      <p:cBhvr>
                                        <p:cTn id="14" dur="2000" fill="hold"/>
                                        <p:tgtEl>
                                          <p:spTgt spid="2"/>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24" presetClass="entr" presetSubtype="0" fill="hold" grpId="0" nodeType="withEffect">
                                  <p:stCondLst>
                                    <p:cond delay="0"/>
                                  </p:stCondLst>
                                  <p:childTnLst>
                                    <p:set>
                                      <p:cBhvr>
                                        <p:cTn id="24" dur="1" fill="hold">
                                          <p:stCondLst>
                                            <p:cond delay="0"/>
                                          </p:stCondLst>
                                        </p:cTn>
                                        <p:tgtEl>
                                          <p:spTgt spid="31771"/>
                                        </p:tgtEl>
                                        <p:attrNameLst>
                                          <p:attrName>style.visibility</p:attrName>
                                        </p:attrNameLst>
                                      </p:cBhvr>
                                      <p:to>
                                        <p:strVal val="visible"/>
                                      </p:to>
                                    </p:set>
                                    <p:anim to="" calcmode="lin" valueType="num">
                                      <p:cBhvr>
                                        <p:cTn id="25" dur="1" fill="hold"/>
                                        <p:tgtEl>
                                          <p:spTgt spid="317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D3194B3-354F-486F-AAF6-8857EABA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AutoShape 3">
            <a:extLst>
              <a:ext uri="{FF2B5EF4-FFF2-40B4-BE49-F238E27FC236}">
                <a16:creationId xmlns:a16="http://schemas.microsoft.com/office/drawing/2014/main" id="{B1B34BA7-50A2-45DF-B7BD-DBBAD22831B7}"/>
              </a:ext>
            </a:extLst>
          </p:cNvPr>
          <p:cNvSpPr>
            <a:spLocks noChangeArrowheads="1"/>
          </p:cNvSpPr>
          <p:nvPr/>
        </p:nvSpPr>
        <p:spPr bwMode="auto">
          <a:xfrm>
            <a:off x="685800" y="2046288"/>
            <a:ext cx="3551238" cy="504825"/>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6" name="AutoShape 4">
            <a:extLst>
              <a:ext uri="{FF2B5EF4-FFF2-40B4-BE49-F238E27FC236}">
                <a16:creationId xmlns:a16="http://schemas.microsoft.com/office/drawing/2014/main" id="{CF73F28C-72E1-417A-B89F-5B8A8BE176CD}"/>
              </a:ext>
            </a:extLst>
          </p:cNvPr>
          <p:cNvSpPr>
            <a:spLocks noChangeArrowheads="1"/>
          </p:cNvSpPr>
          <p:nvPr/>
        </p:nvSpPr>
        <p:spPr bwMode="auto">
          <a:xfrm>
            <a:off x="4284663" y="2046288"/>
            <a:ext cx="3668712" cy="504825"/>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7" name="AutoShape 5">
            <a:extLst>
              <a:ext uri="{FF2B5EF4-FFF2-40B4-BE49-F238E27FC236}">
                <a16:creationId xmlns:a16="http://schemas.microsoft.com/office/drawing/2014/main" id="{FDBE6000-F647-4EB4-AA5D-C162FD0AD722}"/>
              </a:ext>
            </a:extLst>
          </p:cNvPr>
          <p:cNvSpPr>
            <a:spLocks noChangeArrowheads="1"/>
          </p:cNvSpPr>
          <p:nvPr/>
        </p:nvSpPr>
        <p:spPr bwMode="auto">
          <a:xfrm>
            <a:off x="8034338" y="2046288"/>
            <a:ext cx="3538537" cy="504825"/>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8" name="AutoShape 6">
            <a:extLst>
              <a:ext uri="{FF2B5EF4-FFF2-40B4-BE49-F238E27FC236}">
                <a16:creationId xmlns:a16="http://schemas.microsoft.com/office/drawing/2014/main" id="{6FA141AB-09FC-4E29-B199-BA077BB081B8}"/>
              </a:ext>
            </a:extLst>
          </p:cNvPr>
          <p:cNvSpPr>
            <a:spLocks noChangeArrowheads="1"/>
          </p:cNvSpPr>
          <p:nvPr/>
        </p:nvSpPr>
        <p:spPr bwMode="auto">
          <a:xfrm>
            <a:off x="685800" y="4564063"/>
            <a:ext cx="3551238" cy="506412"/>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799" name="AutoShape 7">
            <a:extLst>
              <a:ext uri="{FF2B5EF4-FFF2-40B4-BE49-F238E27FC236}">
                <a16:creationId xmlns:a16="http://schemas.microsoft.com/office/drawing/2014/main" id="{FDEE0798-69D9-49A4-A878-7170B14ABC86}"/>
              </a:ext>
            </a:extLst>
          </p:cNvPr>
          <p:cNvSpPr>
            <a:spLocks noChangeArrowheads="1"/>
          </p:cNvSpPr>
          <p:nvPr/>
        </p:nvSpPr>
        <p:spPr bwMode="auto">
          <a:xfrm>
            <a:off x="4332288" y="4564063"/>
            <a:ext cx="3621087" cy="506412"/>
          </a:xfrm>
          <a:prstGeom prst="bevel">
            <a:avLst>
              <a:gd name="adj" fmla="val 4454"/>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800" name="AutoShape 8">
            <a:extLst>
              <a:ext uri="{FF2B5EF4-FFF2-40B4-BE49-F238E27FC236}">
                <a16:creationId xmlns:a16="http://schemas.microsoft.com/office/drawing/2014/main" id="{9E5972ED-6209-4564-A5E4-194D12019E20}"/>
              </a:ext>
            </a:extLst>
          </p:cNvPr>
          <p:cNvSpPr>
            <a:spLocks noChangeArrowheads="1"/>
          </p:cNvSpPr>
          <p:nvPr/>
        </p:nvSpPr>
        <p:spPr bwMode="auto">
          <a:xfrm>
            <a:off x="8029575" y="4568825"/>
            <a:ext cx="3543300" cy="504825"/>
          </a:xfrm>
          <a:prstGeom prst="bevel">
            <a:avLst>
              <a:gd name="adj" fmla="val 0"/>
            </a:avLst>
          </a:prstGeom>
          <a:solidFill>
            <a:srgbClr val="3333CC"/>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Arial" panose="020B0604020202020204" pitchFamily="34" charset="0"/>
              <a:cs typeface="Arial" panose="020B0604020202020204" pitchFamily="34" charset="0"/>
            </a:endParaRPr>
          </a:p>
        </p:txBody>
      </p:sp>
      <p:sp>
        <p:nvSpPr>
          <p:cNvPr id="33801" name="Line 9">
            <a:extLst>
              <a:ext uri="{FF2B5EF4-FFF2-40B4-BE49-F238E27FC236}">
                <a16:creationId xmlns:a16="http://schemas.microsoft.com/office/drawing/2014/main" id="{0489B85A-4879-4254-B977-676B83E6DE85}"/>
              </a:ext>
            </a:extLst>
          </p:cNvPr>
          <p:cNvSpPr>
            <a:spLocks noChangeShapeType="1"/>
          </p:cNvSpPr>
          <p:nvPr/>
        </p:nvSpPr>
        <p:spPr bwMode="auto">
          <a:xfrm>
            <a:off x="1524000" y="6553200"/>
            <a:ext cx="9144000" cy="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112650" name="Picture 10" descr="vtc_183433_6-forth_rail_bridge">
            <a:extLst>
              <a:ext uri="{FF2B5EF4-FFF2-40B4-BE49-F238E27FC236}">
                <a16:creationId xmlns:a16="http://schemas.microsoft.com/office/drawing/2014/main" id="{54FA0AC0-DA3A-4BF5-8682-DB74BB252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3689350"/>
            <a:ext cx="3121025" cy="276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1" name="Picture 11" descr="1">
            <a:extLst>
              <a:ext uri="{FF2B5EF4-FFF2-40B4-BE49-F238E27FC236}">
                <a16:creationId xmlns:a16="http://schemas.microsoft.com/office/drawing/2014/main" id="{93E169B4-1C6F-4BD3-98B9-327DB7F84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025" y="790575"/>
            <a:ext cx="3157538" cy="2797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2" name="Picture 12" descr="PyramidsGiza1">
            <a:extLst>
              <a:ext uri="{FF2B5EF4-FFF2-40B4-BE49-F238E27FC236}">
                <a16:creationId xmlns:a16="http://schemas.microsoft.com/office/drawing/2014/main" id="{EE5A11AF-8F58-40AA-89F3-84418065F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025" y="3690938"/>
            <a:ext cx="3157538" cy="27955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3" name="Picture 13" descr="untitled">
            <a:extLst>
              <a:ext uri="{FF2B5EF4-FFF2-40B4-BE49-F238E27FC236}">
                <a16:creationId xmlns:a16="http://schemas.microsoft.com/office/drawing/2014/main" id="{358DBA52-E01A-4965-BC8B-F47FDB7A7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888" y="3689350"/>
            <a:ext cx="3240087" cy="276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4" name="Picture 14" descr="2">
            <a:extLst>
              <a:ext uri="{FF2B5EF4-FFF2-40B4-BE49-F238E27FC236}">
                <a16:creationId xmlns:a16="http://schemas.microsoft.com/office/drawing/2014/main" id="{38940DAA-BA41-4A4E-93E8-0CECA363A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063" y="836613"/>
            <a:ext cx="3106737" cy="27511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55" name="Picture 15" descr="1">
            <a:extLst>
              <a:ext uri="{FF2B5EF4-FFF2-40B4-BE49-F238E27FC236}">
                <a16:creationId xmlns:a16="http://schemas.microsoft.com/office/drawing/2014/main" id="{F19D1291-CABB-4DF5-AB0C-92D10814E5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5013" y="812800"/>
            <a:ext cx="3255962" cy="2774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808" name="WordArt 16">
            <a:extLst>
              <a:ext uri="{FF2B5EF4-FFF2-40B4-BE49-F238E27FC236}">
                <a16:creationId xmlns:a16="http://schemas.microsoft.com/office/drawing/2014/main" id="{52AE0112-D6A1-4373-AB65-D3062D682C3C}"/>
              </a:ext>
            </a:extLst>
          </p:cNvPr>
          <p:cNvSpPr>
            <a:spLocks noChangeArrowheads="1" noChangeShapeType="1" noTextEdit="1"/>
          </p:cNvSpPr>
          <p:nvPr/>
        </p:nvSpPr>
        <p:spPr bwMode="auto">
          <a:xfrm>
            <a:off x="2071688" y="152400"/>
            <a:ext cx="8443912" cy="55880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FF00"/>
                </a:solidFill>
                <a:effectLst>
                  <a:outerShdw dist="28398" dir="1593903" algn="ctr" rotWithShape="0">
                    <a:schemeClr val="tx1"/>
                  </a:outerShdw>
                </a:effectLst>
                <a:latin typeface=".VnArial NarrowH" panose="020B7200000000000000" pitchFamily="34" charset="0"/>
              </a:rPr>
              <a:t>mét sè øng dông thùc tÕ cña tam gi¸c</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12654"/>
                                        </p:tgtEl>
                                        <p:attrNameLst>
                                          <p:attrName>style.visibility</p:attrName>
                                        </p:attrNameLst>
                                      </p:cBhvr>
                                      <p:to>
                                        <p:strVal val="visible"/>
                                      </p:to>
                                    </p:set>
                                    <p:anim calcmode="lin" valueType="num">
                                      <p:cBhvr>
                                        <p:cTn id="7" dur="3000" fill="hold"/>
                                        <p:tgtEl>
                                          <p:spTgt spid="112654"/>
                                        </p:tgtEl>
                                        <p:attrNameLst>
                                          <p:attrName>ppt_w</p:attrName>
                                        </p:attrNameLst>
                                      </p:cBhvr>
                                      <p:tavLst>
                                        <p:tav tm="0">
                                          <p:val>
                                            <p:fltVal val="0"/>
                                          </p:val>
                                        </p:tav>
                                        <p:tav tm="100000">
                                          <p:val>
                                            <p:strVal val="#ppt_w"/>
                                          </p:val>
                                        </p:tav>
                                      </p:tavLst>
                                    </p:anim>
                                    <p:anim calcmode="lin" valueType="num">
                                      <p:cBhvr>
                                        <p:cTn id="8" dur="3000" fill="hold"/>
                                        <p:tgtEl>
                                          <p:spTgt spid="112654"/>
                                        </p:tgtEl>
                                        <p:attrNameLst>
                                          <p:attrName>ppt_h</p:attrName>
                                        </p:attrNameLst>
                                      </p:cBhvr>
                                      <p:tavLst>
                                        <p:tav tm="0">
                                          <p:val>
                                            <p:fltVal val="0"/>
                                          </p:val>
                                        </p:tav>
                                        <p:tav tm="100000">
                                          <p:val>
                                            <p:strVal val="#ppt_h"/>
                                          </p:val>
                                        </p:tav>
                                      </p:tavLst>
                                    </p:anim>
                                    <p:animEffect transition="in" filter="fade">
                                      <p:cBhvr>
                                        <p:cTn id="9" dur="3000"/>
                                        <p:tgtEl>
                                          <p:spTgt spid="112654"/>
                                        </p:tgtEl>
                                      </p:cBhvr>
                                    </p:animEffect>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112655"/>
                                        </p:tgtEl>
                                        <p:attrNameLst>
                                          <p:attrName>style.visibility</p:attrName>
                                        </p:attrNameLst>
                                      </p:cBhvr>
                                      <p:to>
                                        <p:strVal val="visible"/>
                                      </p:to>
                                    </p:set>
                                    <p:anim calcmode="lin" valueType="num">
                                      <p:cBhvr>
                                        <p:cTn id="13" dur="3000" fill="hold"/>
                                        <p:tgtEl>
                                          <p:spTgt spid="112655"/>
                                        </p:tgtEl>
                                        <p:attrNameLst>
                                          <p:attrName>ppt_w</p:attrName>
                                        </p:attrNameLst>
                                      </p:cBhvr>
                                      <p:tavLst>
                                        <p:tav tm="0">
                                          <p:val>
                                            <p:fltVal val="0"/>
                                          </p:val>
                                        </p:tav>
                                        <p:tav tm="100000">
                                          <p:val>
                                            <p:strVal val="#ppt_w"/>
                                          </p:val>
                                        </p:tav>
                                      </p:tavLst>
                                    </p:anim>
                                    <p:anim calcmode="lin" valueType="num">
                                      <p:cBhvr>
                                        <p:cTn id="14" dur="3000" fill="hold"/>
                                        <p:tgtEl>
                                          <p:spTgt spid="112655"/>
                                        </p:tgtEl>
                                        <p:attrNameLst>
                                          <p:attrName>ppt_h</p:attrName>
                                        </p:attrNameLst>
                                      </p:cBhvr>
                                      <p:tavLst>
                                        <p:tav tm="0">
                                          <p:val>
                                            <p:fltVal val="0"/>
                                          </p:val>
                                        </p:tav>
                                        <p:tav tm="100000">
                                          <p:val>
                                            <p:strVal val="#ppt_h"/>
                                          </p:val>
                                        </p:tav>
                                      </p:tavLst>
                                    </p:anim>
                                    <p:animEffect transition="in" filter="fade">
                                      <p:cBhvr>
                                        <p:cTn id="15" dur="3000"/>
                                        <p:tgtEl>
                                          <p:spTgt spid="112655"/>
                                        </p:tgtEl>
                                      </p:cBhvr>
                                    </p:animEffect>
                                  </p:childTnLst>
                                </p:cTn>
                              </p:par>
                            </p:childTnLst>
                          </p:cTn>
                        </p:par>
                        <p:par>
                          <p:cTn id="16" fill="hold" nodeType="afterGroup">
                            <p:stCondLst>
                              <p:cond delay="6000"/>
                            </p:stCondLst>
                            <p:childTnLst>
                              <p:par>
                                <p:cTn id="17" presetID="53" presetClass="entr" presetSubtype="0" fill="hold" nodeType="afterEffect">
                                  <p:stCondLst>
                                    <p:cond delay="0"/>
                                  </p:stCondLst>
                                  <p:childTnLst>
                                    <p:set>
                                      <p:cBhvr>
                                        <p:cTn id="18" dur="1" fill="hold">
                                          <p:stCondLst>
                                            <p:cond delay="0"/>
                                          </p:stCondLst>
                                        </p:cTn>
                                        <p:tgtEl>
                                          <p:spTgt spid="112651"/>
                                        </p:tgtEl>
                                        <p:attrNameLst>
                                          <p:attrName>style.visibility</p:attrName>
                                        </p:attrNameLst>
                                      </p:cBhvr>
                                      <p:to>
                                        <p:strVal val="visible"/>
                                      </p:to>
                                    </p:set>
                                    <p:anim calcmode="lin" valueType="num">
                                      <p:cBhvr>
                                        <p:cTn id="19" dur="3000" fill="hold"/>
                                        <p:tgtEl>
                                          <p:spTgt spid="112651"/>
                                        </p:tgtEl>
                                        <p:attrNameLst>
                                          <p:attrName>ppt_w</p:attrName>
                                        </p:attrNameLst>
                                      </p:cBhvr>
                                      <p:tavLst>
                                        <p:tav tm="0">
                                          <p:val>
                                            <p:fltVal val="0"/>
                                          </p:val>
                                        </p:tav>
                                        <p:tav tm="100000">
                                          <p:val>
                                            <p:strVal val="#ppt_w"/>
                                          </p:val>
                                        </p:tav>
                                      </p:tavLst>
                                    </p:anim>
                                    <p:anim calcmode="lin" valueType="num">
                                      <p:cBhvr>
                                        <p:cTn id="20" dur="3000" fill="hold"/>
                                        <p:tgtEl>
                                          <p:spTgt spid="112651"/>
                                        </p:tgtEl>
                                        <p:attrNameLst>
                                          <p:attrName>ppt_h</p:attrName>
                                        </p:attrNameLst>
                                      </p:cBhvr>
                                      <p:tavLst>
                                        <p:tav tm="0">
                                          <p:val>
                                            <p:fltVal val="0"/>
                                          </p:val>
                                        </p:tav>
                                        <p:tav tm="100000">
                                          <p:val>
                                            <p:strVal val="#ppt_h"/>
                                          </p:val>
                                        </p:tav>
                                      </p:tavLst>
                                    </p:anim>
                                    <p:animEffect transition="in" filter="fade">
                                      <p:cBhvr>
                                        <p:cTn id="21" dur="3000"/>
                                        <p:tgtEl>
                                          <p:spTgt spid="112651"/>
                                        </p:tgtEl>
                                      </p:cBhvr>
                                    </p:animEffect>
                                  </p:childTnLst>
                                </p:cTn>
                              </p:par>
                            </p:childTnLst>
                          </p:cTn>
                        </p:par>
                        <p:par>
                          <p:cTn id="22" fill="hold" nodeType="afterGroup">
                            <p:stCondLst>
                              <p:cond delay="9000"/>
                            </p:stCondLst>
                            <p:childTnLst>
                              <p:par>
                                <p:cTn id="23" presetID="53" presetClass="entr" presetSubtype="0" fill="hold" nodeType="afterEffect">
                                  <p:stCondLst>
                                    <p:cond delay="0"/>
                                  </p:stCondLst>
                                  <p:childTnLst>
                                    <p:set>
                                      <p:cBhvr>
                                        <p:cTn id="24" dur="1" fill="hold">
                                          <p:stCondLst>
                                            <p:cond delay="0"/>
                                          </p:stCondLst>
                                        </p:cTn>
                                        <p:tgtEl>
                                          <p:spTgt spid="112650"/>
                                        </p:tgtEl>
                                        <p:attrNameLst>
                                          <p:attrName>style.visibility</p:attrName>
                                        </p:attrNameLst>
                                      </p:cBhvr>
                                      <p:to>
                                        <p:strVal val="visible"/>
                                      </p:to>
                                    </p:set>
                                    <p:anim calcmode="lin" valueType="num">
                                      <p:cBhvr>
                                        <p:cTn id="25" dur="3000" fill="hold"/>
                                        <p:tgtEl>
                                          <p:spTgt spid="112650"/>
                                        </p:tgtEl>
                                        <p:attrNameLst>
                                          <p:attrName>ppt_w</p:attrName>
                                        </p:attrNameLst>
                                      </p:cBhvr>
                                      <p:tavLst>
                                        <p:tav tm="0">
                                          <p:val>
                                            <p:fltVal val="0"/>
                                          </p:val>
                                        </p:tav>
                                        <p:tav tm="100000">
                                          <p:val>
                                            <p:strVal val="#ppt_w"/>
                                          </p:val>
                                        </p:tav>
                                      </p:tavLst>
                                    </p:anim>
                                    <p:anim calcmode="lin" valueType="num">
                                      <p:cBhvr>
                                        <p:cTn id="26" dur="3000" fill="hold"/>
                                        <p:tgtEl>
                                          <p:spTgt spid="112650"/>
                                        </p:tgtEl>
                                        <p:attrNameLst>
                                          <p:attrName>ppt_h</p:attrName>
                                        </p:attrNameLst>
                                      </p:cBhvr>
                                      <p:tavLst>
                                        <p:tav tm="0">
                                          <p:val>
                                            <p:fltVal val="0"/>
                                          </p:val>
                                        </p:tav>
                                        <p:tav tm="100000">
                                          <p:val>
                                            <p:strVal val="#ppt_h"/>
                                          </p:val>
                                        </p:tav>
                                      </p:tavLst>
                                    </p:anim>
                                    <p:animEffect transition="in" filter="fade">
                                      <p:cBhvr>
                                        <p:cTn id="27" dur="3000"/>
                                        <p:tgtEl>
                                          <p:spTgt spid="112650"/>
                                        </p:tgtEl>
                                      </p:cBhvr>
                                    </p:animEffect>
                                  </p:childTnLst>
                                </p:cTn>
                              </p:par>
                            </p:childTnLst>
                          </p:cTn>
                        </p:par>
                        <p:par>
                          <p:cTn id="28" fill="hold" nodeType="afterGroup">
                            <p:stCondLst>
                              <p:cond delay="12000"/>
                            </p:stCondLst>
                            <p:childTnLst>
                              <p:par>
                                <p:cTn id="29" presetID="53" presetClass="entr" presetSubtype="0" fill="hold" nodeType="afterEffect">
                                  <p:stCondLst>
                                    <p:cond delay="0"/>
                                  </p:stCondLst>
                                  <p:childTnLst>
                                    <p:set>
                                      <p:cBhvr>
                                        <p:cTn id="30" dur="1" fill="hold">
                                          <p:stCondLst>
                                            <p:cond delay="0"/>
                                          </p:stCondLst>
                                        </p:cTn>
                                        <p:tgtEl>
                                          <p:spTgt spid="112653"/>
                                        </p:tgtEl>
                                        <p:attrNameLst>
                                          <p:attrName>style.visibility</p:attrName>
                                        </p:attrNameLst>
                                      </p:cBhvr>
                                      <p:to>
                                        <p:strVal val="visible"/>
                                      </p:to>
                                    </p:set>
                                    <p:anim calcmode="lin" valueType="num">
                                      <p:cBhvr>
                                        <p:cTn id="31" dur="3000" fill="hold"/>
                                        <p:tgtEl>
                                          <p:spTgt spid="112653"/>
                                        </p:tgtEl>
                                        <p:attrNameLst>
                                          <p:attrName>ppt_w</p:attrName>
                                        </p:attrNameLst>
                                      </p:cBhvr>
                                      <p:tavLst>
                                        <p:tav tm="0">
                                          <p:val>
                                            <p:fltVal val="0"/>
                                          </p:val>
                                        </p:tav>
                                        <p:tav tm="100000">
                                          <p:val>
                                            <p:strVal val="#ppt_w"/>
                                          </p:val>
                                        </p:tav>
                                      </p:tavLst>
                                    </p:anim>
                                    <p:anim calcmode="lin" valueType="num">
                                      <p:cBhvr>
                                        <p:cTn id="32" dur="3000" fill="hold"/>
                                        <p:tgtEl>
                                          <p:spTgt spid="112653"/>
                                        </p:tgtEl>
                                        <p:attrNameLst>
                                          <p:attrName>ppt_h</p:attrName>
                                        </p:attrNameLst>
                                      </p:cBhvr>
                                      <p:tavLst>
                                        <p:tav tm="0">
                                          <p:val>
                                            <p:fltVal val="0"/>
                                          </p:val>
                                        </p:tav>
                                        <p:tav tm="100000">
                                          <p:val>
                                            <p:strVal val="#ppt_h"/>
                                          </p:val>
                                        </p:tav>
                                      </p:tavLst>
                                    </p:anim>
                                    <p:animEffect transition="in" filter="fade">
                                      <p:cBhvr>
                                        <p:cTn id="33" dur="3000"/>
                                        <p:tgtEl>
                                          <p:spTgt spid="112653"/>
                                        </p:tgtEl>
                                      </p:cBhvr>
                                    </p:animEffect>
                                  </p:childTnLst>
                                </p:cTn>
                              </p:par>
                            </p:childTnLst>
                          </p:cTn>
                        </p:par>
                        <p:par>
                          <p:cTn id="34" fill="hold" nodeType="afterGroup">
                            <p:stCondLst>
                              <p:cond delay="15000"/>
                            </p:stCondLst>
                            <p:childTnLst>
                              <p:par>
                                <p:cTn id="35" presetID="53" presetClass="entr" presetSubtype="0" fill="hold" nodeType="afterEffect">
                                  <p:stCondLst>
                                    <p:cond delay="0"/>
                                  </p:stCondLst>
                                  <p:childTnLst>
                                    <p:set>
                                      <p:cBhvr>
                                        <p:cTn id="36" dur="1" fill="hold">
                                          <p:stCondLst>
                                            <p:cond delay="0"/>
                                          </p:stCondLst>
                                        </p:cTn>
                                        <p:tgtEl>
                                          <p:spTgt spid="112652"/>
                                        </p:tgtEl>
                                        <p:attrNameLst>
                                          <p:attrName>style.visibility</p:attrName>
                                        </p:attrNameLst>
                                      </p:cBhvr>
                                      <p:to>
                                        <p:strVal val="visible"/>
                                      </p:to>
                                    </p:set>
                                    <p:anim calcmode="lin" valueType="num">
                                      <p:cBhvr>
                                        <p:cTn id="37" dur="3000" fill="hold"/>
                                        <p:tgtEl>
                                          <p:spTgt spid="112652"/>
                                        </p:tgtEl>
                                        <p:attrNameLst>
                                          <p:attrName>ppt_w</p:attrName>
                                        </p:attrNameLst>
                                      </p:cBhvr>
                                      <p:tavLst>
                                        <p:tav tm="0">
                                          <p:val>
                                            <p:fltVal val="0"/>
                                          </p:val>
                                        </p:tav>
                                        <p:tav tm="100000">
                                          <p:val>
                                            <p:strVal val="#ppt_w"/>
                                          </p:val>
                                        </p:tav>
                                      </p:tavLst>
                                    </p:anim>
                                    <p:anim calcmode="lin" valueType="num">
                                      <p:cBhvr>
                                        <p:cTn id="38" dur="3000" fill="hold"/>
                                        <p:tgtEl>
                                          <p:spTgt spid="112652"/>
                                        </p:tgtEl>
                                        <p:attrNameLst>
                                          <p:attrName>ppt_h</p:attrName>
                                        </p:attrNameLst>
                                      </p:cBhvr>
                                      <p:tavLst>
                                        <p:tav tm="0">
                                          <p:val>
                                            <p:fltVal val="0"/>
                                          </p:val>
                                        </p:tav>
                                        <p:tav tm="100000">
                                          <p:val>
                                            <p:strVal val="#ppt_h"/>
                                          </p:val>
                                        </p:tav>
                                      </p:tavLst>
                                    </p:anim>
                                    <p:animEffect transition="in" filter="fade">
                                      <p:cBhvr>
                                        <p:cTn id="39" dur="3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2">
            <a:extLst>
              <a:ext uri="{FF2B5EF4-FFF2-40B4-BE49-F238E27FC236}">
                <a16:creationId xmlns:a16="http://schemas.microsoft.com/office/drawing/2014/main" id="{3261EC36-9FAC-4AF8-A2B3-4D17414F71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8638"/>
            <a:ext cx="6002338" cy="700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图片 76">
            <a:extLst>
              <a:ext uri="{FF2B5EF4-FFF2-40B4-BE49-F238E27FC236}">
                <a16:creationId xmlns:a16="http://schemas.microsoft.com/office/drawing/2014/main" id="{B7208CF5-CF40-4CC5-960D-F3FC6A1134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83675" y="2895600"/>
            <a:ext cx="310832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图片 55">
            <a:extLst>
              <a:ext uri="{FF2B5EF4-FFF2-40B4-BE49-F238E27FC236}">
                <a16:creationId xmlns:a16="http://schemas.microsoft.com/office/drawing/2014/main" id="{D10A9094-7C4C-45DD-B4E4-141293CDC5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152400"/>
            <a:ext cx="5862637" cy="780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8">
            <a:extLst>
              <a:ext uri="{FF2B5EF4-FFF2-40B4-BE49-F238E27FC236}">
                <a16:creationId xmlns:a16="http://schemas.microsoft.com/office/drawing/2014/main" id="{1C560018-DCFD-4628-9B5A-7064F5C4D571}"/>
              </a:ext>
            </a:extLst>
          </p:cNvPr>
          <p:cNvSpPr txBox="1"/>
          <p:nvPr/>
        </p:nvSpPr>
        <p:spPr>
          <a:xfrm>
            <a:off x="21915" y="-228600"/>
            <a:ext cx="5025932" cy="1309546"/>
          </a:xfrm>
          <a:prstGeom prst="rect">
            <a:avLst/>
          </a:prstGeom>
          <a:noFill/>
        </p:spPr>
        <p:txBody>
          <a:bodyPr wrap="none" lIns="360000" tIns="0" rIns="0" bIns="0" anchor="b">
            <a:prstTxWarp prst="textChevronInverted">
              <a:avLst/>
            </a:prstTxWarp>
            <a:scene3d>
              <a:camera prst="perspectiveRelaxedModerately"/>
              <a:lightRig rig="threePt" dir="t"/>
            </a:scene3d>
            <a:sp3d extrusionH="57150">
              <a:bevelT w="38100" h="38100" prst="relaxedInset"/>
            </a:sp3d>
          </a:bodyPr>
          <a:lstStyle/>
          <a:p>
            <a:pPr eaLnBrk="1" fontAlgn="auto" hangingPunct="1">
              <a:lnSpc>
                <a:spcPct val="115000"/>
              </a:lnSpc>
              <a:spcBef>
                <a:spcPts val="0"/>
              </a:spcBef>
              <a:spcAft>
                <a:spcPts val="0"/>
              </a:spcAft>
              <a:defRPr/>
            </a:pPr>
            <a:r>
              <a:rPr lang="en-US" altLang="en-US" sz="2800" b="1" dirty="0">
                <a:ln>
                  <a:solidFill>
                    <a:srgbClr val="EA8B00"/>
                  </a:solidFill>
                </a:ln>
                <a:solidFill>
                  <a:srgbClr val="FF3300"/>
                </a:solidFill>
                <a:effectLst>
                  <a:outerShdw blurRad="38100" dist="38100" dir="2700000" algn="tl">
                    <a:srgbClr val="000000">
                      <a:alpha val="43137"/>
                    </a:srgbClr>
                  </a:outerShdw>
                  <a:reflection blurRad="6350" stA="55000" endA="300" endPos="45500" dir="5400000" sy="-100000" algn="bl" rotWithShape="0"/>
                </a:effectLst>
                <a:latin typeface="+mn-lt"/>
                <a:cs typeface="Times New Roman" pitchFamily="18" charset="0"/>
              </a:rPr>
              <a:t>HƯỚNG DẪN VỀ NHÀ:</a:t>
            </a:r>
          </a:p>
        </p:txBody>
      </p:sp>
      <p:sp>
        <p:nvSpPr>
          <p:cNvPr id="14" name="Text Box 6">
            <a:extLst>
              <a:ext uri="{FF2B5EF4-FFF2-40B4-BE49-F238E27FC236}">
                <a16:creationId xmlns:a16="http://schemas.microsoft.com/office/drawing/2014/main" id="{076B6064-68F1-4E6B-8AB5-934BAE1F8728}"/>
              </a:ext>
            </a:extLst>
          </p:cNvPr>
          <p:cNvSpPr txBox="1">
            <a:spLocks noChangeArrowheads="1"/>
          </p:cNvSpPr>
          <p:nvPr/>
        </p:nvSpPr>
        <p:spPr bwMode="auto">
          <a:xfrm>
            <a:off x="669925" y="1679575"/>
            <a:ext cx="3376613" cy="138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just" eaLnBrk="1" fontAlgn="auto" hangingPunct="1">
              <a:spcBef>
                <a:spcPct val="50000"/>
              </a:spcBef>
              <a:spcAft>
                <a:spcPts val="0"/>
              </a:spcAft>
              <a:buFont typeface="Wingdings" panose="05000000000000000000" pitchFamily="2" charset="2"/>
              <a:buChar char="v"/>
              <a:defRPr/>
            </a:pPr>
            <a:r>
              <a:rPr lang="en-US" altLang="en-US" sz="2800" b="1">
                <a:solidFill>
                  <a:srgbClr val="0000FF"/>
                </a:solidFill>
                <a:latin typeface="Times New Roman" panose="02020603050405020304" pitchFamily="18" charset="0"/>
              </a:rPr>
              <a:t> Đọc lại toàn bộ nội dung bài đã học;</a:t>
            </a:r>
            <a:endParaRPr lang="en-US" altLang="en-US" sz="2800" b="1" dirty="0">
              <a:solidFill>
                <a:srgbClr val="0000FF"/>
              </a:solidFill>
              <a:latin typeface="Times New Roman" panose="02020603050405020304" pitchFamily="18" charset="0"/>
            </a:endParaRPr>
          </a:p>
        </p:txBody>
      </p:sp>
      <p:sp>
        <p:nvSpPr>
          <p:cNvPr id="15" name="Text Box 10">
            <a:extLst>
              <a:ext uri="{FF2B5EF4-FFF2-40B4-BE49-F238E27FC236}">
                <a16:creationId xmlns:a16="http://schemas.microsoft.com/office/drawing/2014/main" id="{15206713-C7B1-4159-A0B3-B386E62C9EC2}"/>
              </a:ext>
            </a:extLst>
          </p:cNvPr>
          <p:cNvSpPr txBox="1">
            <a:spLocks noChangeArrowheads="1"/>
          </p:cNvSpPr>
          <p:nvPr/>
        </p:nvSpPr>
        <p:spPr bwMode="auto">
          <a:xfrm>
            <a:off x="5097463" y="4116388"/>
            <a:ext cx="3659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 typeface="Wingdings" panose="05000000000000000000" pitchFamily="2" charset="2"/>
              <a:buChar char="v"/>
            </a:pPr>
            <a:r>
              <a:rPr lang="en-US" altLang="en-US" b="1">
                <a:solidFill>
                  <a:srgbClr val="0000FF"/>
                </a:solidFill>
                <a:latin typeface="Times New Roman" panose="02020603050405020304" pitchFamily="18" charset="0"/>
                <a:cs typeface="Times New Roman" panose="02020603050405020304" pitchFamily="18" charset="0"/>
              </a:rPr>
              <a:t>Tìm hiểu trước bài 5: Trường hợp bằng nhau thứ hai của tam giác: cạnh- góc- cạnh</a:t>
            </a:r>
            <a:r>
              <a:rPr lang="en-US" altLang="en-US" sz="3200" b="1">
                <a:solidFill>
                  <a:srgbClr val="0000FF"/>
                </a:solidFill>
                <a:latin typeface="Times New Roman" panose="02020603050405020304" pitchFamily="18" charset="0"/>
                <a:cs typeface="Arial" panose="020B0604020202020204" pitchFamily="34" charset="0"/>
              </a:rPr>
              <a:t>.</a:t>
            </a:r>
          </a:p>
        </p:txBody>
      </p:sp>
      <p:sp>
        <p:nvSpPr>
          <p:cNvPr id="16" name="Text Box 4">
            <a:extLst>
              <a:ext uri="{FF2B5EF4-FFF2-40B4-BE49-F238E27FC236}">
                <a16:creationId xmlns:a16="http://schemas.microsoft.com/office/drawing/2014/main" id="{BB68952D-B944-44A3-9C6E-B0DCE8278D56}"/>
              </a:ext>
            </a:extLst>
          </p:cNvPr>
          <p:cNvSpPr txBox="1">
            <a:spLocks noChangeArrowheads="1"/>
          </p:cNvSpPr>
          <p:nvPr/>
        </p:nvSpPr>
        <p:spPr bwMode="auto">
          <a:xfrm>
            <a:off x="5078413" y="1176338"/>
            <a:ext cx="3594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 typeface="Wingdings" panose="05000000000000000000" pitchFamily="2" charset="2"/>
              <a:buChar char="v"/>
            </a:pPr>
            <a:r>
              <a:rPr lang="vi-VN" altLang="en-US" b="1">
                <a:solidFill>
                  <a:srgbClr val="0000FF"/>
                </a:solidFill>
                <a:latin typeface="Times New Roman" panose="02020603050405020304" pitchFamily="18" charset="0"/>
                <a:cs typeface="Times New Roman" panose="02020603050405020304" pitchFamily="18" charset="0"/>
              </a:rPr>
              <a:t>Học thuộc: và vận dụng tính chất của trường hợp bằng nhau c.c.c, </a:t>
            </a:r>
            <a:endParaRPr lang="en-US" altLang="en-US" b="1">
              <a:solidFill>
                <a:srgbClr val="0000FF"/>
              </a:solidFill>
              <a:latin typeface="Times New Roman" panose="02020603050405020304" pitchFamily="18" charset="0"/>
              <a:cs typeface="Times New Roman" panose="02020603050405020304" pitchFamily="18" charset="0"/>
            </a:endParaRPr>
          </a:p>
        </p:txBody>
      </p:sp>
      <p:sp>
        <p:nvSpPr>
          <p:cNvPr id="17" name="Text Box 4">
            <a:extLst>
              <a:ext uri="{FF2B5EF4-FFF2-40B4-BE49-F238E27FC236}">
                <a16:creationId xmlns:a16="http://schemas.microsoft.com/office/drawing/2014/main" id="{909FBCCA-0E29-4AC2-9C8D-05C6FD2586F7}"/>
              </a:ext>
            </a:extLst>
          </p:cNvPr>
          <p:cNvSpPr txBox="1">
            <a:spLocks noChangeArrowheads="1"/>
          </p:cNvSpPr>
          <p:nvPr/>
        </p:nvSpPr>
        <p:spPr bwMode="auto">
          <a:xfrm>
            <a:off x="795338" y="4362450"/>
            <a:ext cx="3479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 typeface="Wingdings" panose="05000000000000000000" pitchFamily="2" charset="2"/>
              <a:buChar char="v"/>
            </a:pPr>
            <a:r>
              <a:rPr lang="en-US" altLang="en-US" b="1">
                <a:solidFill>
                  <a:srgbClr val="0000FF"/>
                </a:solidFill>
                <a:latin typeface="Times New Roman" panose="02020603050405020304" pitchFamily="18" charset="0"/>
                <a:cs typeface="Arial" panose="020B0604020202020204" pitchFamily="34" charset="0"/>
              </a:rPr>
              <a:t>Đọc nội dung phần “ Có thể em chưa biết” SGK trang 83;</a:t>
            </a:r>
          </a:p>
        </p:txBody>
      </p:sp>
    </p:spTree>
    <p:custDataLst>
      <p:tags r:id="rId1"/>
    </p:custData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10476E3B-6CE9-4273-8CAB-93874F5797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83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27C1D0-9554-4D3B-9960-CE7336F47CD0}"/>
              </a:ext>
            </a:extLst>
          </p:cNvPr>
          <p:cNvSpPr/>
          <p:nvPr/>
        </p:nvSpPr>
        <p:spPr>
          <a:xfrm>
            <a:off x="0" y="86497"/>
            <a:ext cx="12191999" cy="4238368"/>
          </a:xfrm>
          <a:prstGeom prst="rect">
            <a:avLst/>
          </a:prstGeom>
          <a:noFill/>
        </p:spPr>
        <p:txBody>
          <a:bodyPr wrap="none">
            <a:prstTxWarp prst="textTriangle">
              <a:avLst/>
            </a:prstTxWarp>
            <a:spAutoFit/>
            <a:scene3d>
              <a:camera prst="orthographicFront"/>
              <a:lightRig rig="threePt" dir="t"/>
            </a:scene3d>
            <a:sp3d extrusionH="57150">
              <a:bevelT w="57150" h="38100" prst="hardEdge"/>
            </a:sp3d>
          </a:bodyPr>
          <a:lstStyle/>
          <a:p>
            <a:pPr algn="ctr" eaLnBrk="1" fontAlgn="auto" hangingPunct="1">
              <a:spcBef>
                <a:spcPts val="0"/>
              </a:spcBef>
              <a:spcAft>
                <a:spcPts val="0"/>
              </a:spcAft>
              <a:defRPr/>
            </a:pPr>
            <a:r>
              <a:rPr lang="en-US" sz="16600" b="1" dirty="0" err="1">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rPr>
              <a:t>Tiết</a:t>
            </a:r>
            <a:r>
              <a:rPr lang="en-US" sz="16600" b="1">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rPr>
              <a:t> học đến đây là kết thúc</a:t>
            </a:r>
          </a:p>
          <a:p>
            <a:pPr algn="ctr" eaLnBrk="1" fontAlgn="auto" hangingPunct="1">
              <a:spcBef>
                <a:spcPts val="0"/>
              </a:spcBef>
              <a:spcAft>
                <a:spcPts val="0"/>
              </a:spcAft>
              <a:defRPr/>
            </a:pPr>
            <a:r>
              <a:rPr lang="en-US" sz="16600" b="1">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rPr>
              <a:t>Kính chúc quý Thầy, Cô và các em học sinh mạnh khỏe</a:t>
            </a:r>
            <a:endParaRPr lang="en-US" sz="16600" b="1" dirty="0">
              <a:ln w="22225">
                <a:solidFill>
                  <a:srgbClr val="BD582C"/>
                </a:solidFill>
                <a:prstDash val="solid"/>
              </a:ln>
              <a:solidFill>
                <a:srgbClr val="FF0000"/>
              </a:solidFill>
              <a:effectLst>
                <a:innerShdw blurRad="63500" dist="50800" dir="5400000">
                  <a:prstClr val="black">
                    <a:alpha val="50000"/>
                  </a:prstClr>
                </a:innerShdw>
              </a:effectLst>
              <a:latin typeface="Tw Cen MT" panose="020B0602020104020603"/>
            </a:endParaRPr>
          </a:p>
        </p:txBody>
      </p:sp>
    </p:spTree>
    <p:custDataLst>
      <p:tags r:id="rId1"/>
    </p:custDataLst>
  </p:cSld>
  <p:clrMapOvr>
    <a:masterClrMapping/>
  </p:clrMapOvr>
  <p:transition spd="slow" advClick="0" advTm="6478">
    <p:check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02AEECFF-4E22-4FD5-828D-AA17699C99B2}"/>
              </a:ext>
            </a:extLst>
          </p:cNvPr>
          <p:cNvSpPr txBox="1">
            <a:spLocks noChangeArrowheads="1"/>
          </p:cNvSpPr>
          <p:nvPr/>
        </p:nvSpPr>
        <p:spPr bwMode="auto">
          <a:xfrm>
            <a:off x="534988" y="482600"/>
            <a:ext cx="6453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GHI CHÚ: HƯỚNG DẪN BẤM HIỆU ỨNG TRONG TRÒ CHƠI</a:t>
            </a:r>
          </a:p>
        </p:txBody>
      </p:sp>
      <p:sp>
        <p:nvSpPr>
          <p:cNvPr id="3" name="TextBox 2">
            <a:extLst>
              <a:ext uri="{FF2B5EF4-FFF2-40B4-BE49-F238E27FC236}">
                <a16:creationId xmlns:a16="http://schemas.microsoft.com/office/drawing/2014/main" id="{8A8B6847-C660-4CC5-8304-8BC77C387DBD}"/>
              </a:ext>
            </a:extLst>
          </p:cNvPr>
          <p:cNvSpPr txBox="1"/>
          <p:nvPr/>
        </p:nvSpPr>
        <p:spPr>
          <a:xfrm>
            <a:off x="534988" y="1419225"/>
            <a:ext cx="9588500" cy="2586038"/>
          </a:xfrm>
          <a:prstGeom prst="rect">
            <a:avLst/>
          </a:prstGeom>
          <a:noFill/>
        </p:spPr>
        <p:txBody>
          <a:bodyPr>
            <a:spAutoFit/>
          </a:bodyPr>
          <a:lstStyle/>
          <a:p>
            <a:pPr marL="342900" indent="-342900">
              <a:buFontTx/>
              <a:buAutoNum type="arabicPeriod"/>
              <a:defRPr/>
            </a:pPr>
            <a:r>
              <a:rPr lang="en-US">
                <a:latin typeface="Times New Roman" panose="02020603050405020304" pitchFamily="18" charset="0"/>
                <a:cs typeface="Times New Roman" panose="02020603050405020304" pitchFamily="18" charset="0"/>
              </a:rPr>
              <a:t>Vào slide 7</a:t>
            </a:r>
          </a:p>
          <a:p>
            <a:pPr marL="342900" indent="-342900">
              <a:buFontTx/>
              <a:buAutoNum type="arabicPeriod"/>
              <a:defRPr/>
            </a:pPr>
            <a:r>
              <a:rPr lang="en-US">
                <a:latin typeface="Times New Roman" panose="02020603050405020304" pitchFamily="18" charset="0"/>
                <a:cs typeface="Times New Roman" panose="02020603050405020304" pitchFamily="18" charset="0"/>
              </a:rPr>
              <a:t>Bấm vào số câu hỏi trên đầu mỗi học sinh (tùy chọn). Vd </a:t>
            </a:r>
          </a:p>
          <a:p>
            <a:pPr marL="342900" indent="-342900">
              <a:buFontTx/>
              <a:buAutoNum type="arabicPeriod"/>
              <a:defRPr/>
            </a:pPr>
            <a:r>
              <a:rPr lang="en-US">
                <a:latin typeface="Times New Roman" panose="02020603050405020304" pitchFamily="18" charset="0"/>
                <a:cs typeface="Times New Roman" panose="02020603050405020304" pitchFamily="18" charset="0"/>
              </a:rPr>
              <a:t>Khi ra câu hỏi, bấm chuột trái hoặc enter để ra câu trả lời.</a:t>
            </a:r>
          </a:p>
          <a:p>
            <a:pPr marL="342900" indent="-342900">
              <a:buFontTx/>
              <a:buAutoNum type="arabicPeriod"/>
              <a:defRPr/>
            </a:pPr>
            <a:r>
              <a:rPr lang="en-US">
                <a:latin typeface="Times New Roman" panose="02020603050405020304" pitchFamily="18" charset="0"/>
                <a:cs typeface="Times New Roman" panose="02020603050405020304" pitchFamily="18" charset="0"/>
              </a:rPr>
              <a:t>Bấm vào biểu tượng học sinh góc phải để trở về slide 7.  </a:t>
            </a:r>
          </a:p>
          <a:p>
            <a:pPr marL="342900" indent="-342900">
              <a:buFontTx/>
              <a:buAutoNum type="arabicPeriod"/>
              <a:defRPr/>
            </a:pPr>
            <a:r>
              <a:rPr lang="en-US">
                <a:latin typeface="Times New Roman" panose="02020603050405020304" pitchFamily="18" charset="0"/>
                <a:cs typeface="Times New Roman" panose="02020603050405020304" pitchFamily="18" charset="0"/>
              </a:rPr>
              <a:t>Nếu trả lời đúng câu hỏi đó thì bấm vào miệng hs tương ứng câu đó để hs được đeo khẩu trang</a:t>
            </a:r>
          </a:p>
          <a:p>
            <a:pPr>
              <a:defRPr/>
            </a:pPr>
            <a:r>
              <a:rPr lang="en-US">
                <a:latin typeface="Times New Roman" panose="02020603050405020304" pitchFamily="18" charset="0"/>
                <a:cs typeface="Times New Roman" panose="02020603050405020304" pitchFamily="18" charset="0"/>
              </a:rPr>
              <a:t>      Nếu trả lời sai thì bấm vào con virus trên đầu hs đó và nhường quyền trả lời cho đội bạn</a:t>
            </a:r>
          </a:p>
          <a:p>
            <a:pPr>
              <a:defRPr/>
            </a:pPr>
            <a:r>
              <a:rPr lang="en-US">
                <a:latin typeface="Times New Roman" panose="02020603050405020304" pitchFamily="18" charset="0"/>
                <a:cs typeface="Times New Roman" panose="02020603050405020304" pitchFamily="18" charset="0"/>
              </a:rPr>
              <a:t>       Cứ thực hiện như vậy cho đến câu cuối cùng bấm vào biểu tượng học sinh góc phải để trở về slide </a:t>
            </a:r>
          </a:p>
          <a:p>
            <a:pPr>
              <a:defRPr/>
            </a:pPr>
            <a:r>
              <a:rPr lang="en-US">
                <a:latin typeface="Times New Roman" panose="02020603050405020304" pitchFamily="18" charset="0"/>
                <a:cs typeface="Times New Roman" panose="02020603050405020304" pitchFamily="18" charset="0"/>
              </a:rPr>
              <a:t>6. Sau khi trả lời hết 6 câu hỏi và đang ở slide 7 thì bấm vào biểu tượng ngôi nhà góc trên bên trái                 để liên kết đến slide 14. Kết thúc trò chơi.</a:t>
            </a:r>
          </a:p>
        </p:txBody>
      </p:sp>
      <p:sp>
        <p:nvSpPr>
          <p:cNvPr id="4" name="Action Button: Go Home 2">
            <a:hlinkClick r:id="rId2" action="ppaction://hlinksldjump" highlightClick="1"/>
            <a:extLst>
              <a:ext uri="{FF2B5EF4-FFF2-40B4-BE49-F238E27FC236}">
                <a16:creationId xmlns:a16="http://schemas.microsoft.com/office/drawing/2014/main" id="{497AF652-E3BF-4D2F-A118-4515CED8E0AC}"/>
              </a:ext>
            </a:extLst>
          </p:cNvPr>
          <p:cNvSpPr/>
          <p:nvPr/>
        </p:nvSpPr>
        <p:spPr>
          <a:xfrm>
            <a:off x="8231015" y="3905815"/>
            <a:ext cx="983226" cy="629265"/>
          </a:xfrm>
          <a:prstGeom prst="actionButtonHome">
            <a:avLst/>
          </a:prstGeom>
          <a:ln>
            <a:noFill/>
          </a:ln>
          <a:effectLst>
            <a:glow rad="101600">
              <a:schemeClr val="accent4">
                <a:satMod val="175000"/>
                <a:alpha val="40000"/>
              </a:schemeClr>
            </a:glow>
            <a:outerShdw blurRad="57785" dist="33020" dir="3180000" algn="ctr">
              <a:srgbClr val="000000">
                <a:alpha val="30000"/>
              </a:srgbClr>
            </a:outerShdw>
          </a:effectLst>
          <a:scene3d>
            <a:camera prst="perspectiveContrastingRightFacing"/>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a:hlinkClick r:id="rId3" action="ppaction://hlinksldjump"/>
            <a:extLst>
              <a:ext uri="{FF2B5EF4-FFF2-40B4-BE49-F238E27FC236}">
                <a16:creationId xmlns:a16="http://schemas.microsoft.com/office/drawing/2014/main" id="{C970CA4B-0BE9-4A6A-BC97-A02B408371A4}"/>
              </a:ext>
            </a:extLst>
          </p:cNvPr>
          <p:cNvSpPr/>
          <p:nvPr/>
        </p:nvSpPr>
        <p:spPr>
          <a:xfrm>
            <a:off x="6156325" y="1358900"/>
            <a:ext cx="592138" cy="635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2</a:t>
            </a:r>
          </a:p>
        </p:txBody>
      </p:sp>
      <p:pic>
        <p:nvPicPr>
          <p:cNvPr id="38918" name="Picture 10">
            <a:hlinkClick r:id="rId4" action="ppaction://hlinksldjump"/>
            <a:extLst>
              <a:ext uri="{FF2B5EF4-FFF2-40B4-BE49-F238E27FC236}">
                <a16:creationId xmlns:a16="http://schemas.microsoft.com/office/drawing/2014/main" id="{A5201431-5594-4EB9-A5A4-4250AC6587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831850"/>
            <a:ext cx="15875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a:extLst>
              <a:ext uri="{FF2B5EF4-FFF2-40B4-BE49-F238E27FC236}">
                <a16:creationId xmlns:a16="http://schemas.microsoft.com/office/drawing/2014/main" id="{8C663968-A2F4-48F0-94A9-41E3809935CD}"/>
              </a:ext>
            </a:extLst>
          </p:cNvPr>
          <p:cNvPicPr>
            <a:picLocks noChangeAspect="1"/>
          </p:cNvPicPr>
          <p:nvPr/>
        </p:nvPicPr>
        <p:blipFill>
          <a:blip r:embed="rId6">
            <a:extLst>
              <a:ext uri="{28A0092B-C50C-407E-A947-70E740481C1C}">
                <a14:useLocalDpi xmlns:a14="http://schemas.microsoft.com/office/drawing/2010/main" val="0"/>
              </a:ext>
            </a:extLst>
          </a:blip>
          <a:srcRect l="51689" t="-291" r="-5252" b="291"/>
          <a:stretch>
            <a:fillRect/>
          </a:stretch>
        </p:blipFill>
        <p:spPr bwMode="auto">
          <a:xfrm>
            <a:off x="10271125" y="1525588"/>
            <a:ext cx="13843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8386E857-1560-4BFE-9D19-9D1AC74E4857}"/>
              </a:ext>
            </a:extLst>
          </p:cNvPr>
          <p:cNvCxnSpPr/>
          <p:nvPr/>
        </p:nvCxnSpPr>
        <p:spPr>
          <a:xfrm flipV="1">
            <a:off x="6100763" y="1358900"/>
            <a:ext cx="1366837" cy="1104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545893-187C-4BFF-8ACB-C50F2775A31A}"/>
              </a:ext>
            </a:extLst>
          </p:cNvPr>
          <p:cNvCxnSpPr/>
          <p:nvPr/>
        </p:nvCxnSpPr>
        <p:spPr>
          <a:xfrm flipV="1">
            <a:off x="9601200" y="2484438"/>
            <a:ext cx="1303338" cy="2619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1BA6D9-110D-4BA3-93E8-2F7A43E336C0}"/>
              </a:ext>
            </a:extLst>
          </p:cNvPr>
          <p:cNvPicPr>
            <a:picLocks noChangeAspect="1"/>
          </p:cNvPicPr>
          <p:nvPr/>
        </p:nvPicPr>
        <p:blipFill>
          <a:blip r:embed="rId7">
            <a:extLst>
              <a:ext uri="{28A0092B-C50C-407E-A947-70E740481C1C}">
                <a14:useLocalDpi xmlns:a14="http://schemas.microsoft.com/office/drawing/2010/main" val="0"/>
              </a:ext>
            </a:extLst>
          </a:blip>
          <a:srcRect l="32394" t="44359" r="8173"/>
          <a:stretch>
            <a:fillRect/>
          </a:stretch>
        </p:blipFill>
        <p:spPr bwMode="auto">
          <a:xfrm>
            <a:off x="10272713" y="966788"/>
            <a:ext cx="82391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247B0351-F988-46F3-97AC-4D0A97A18C6E}"/>
              </a:ext>
            </a:extLst>
          </p:cNvPr>
          <p:cNvCxnSpPr/>
          <p:nvPr/>
        </p:nvCxnSpPr>
        <p:spPr>
          <a:xfrm flipV="1">
            <a:off x="8347075" y="1635125"/>
            <a:ext cx="2190750" cy="16954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3CDD7185-6A69-4EAD-B321-EAFE1098FF8F}"/>
              </a:ext>
            </a:extLst>
          </p:cNvPr>
          <p:cNvCxnSpPr/>
          <p:nvPr/>
        </p:nvCxnSpPr>
        <p:spPr>
          <a:xfrm>
            <a:off x="7627938" y="3613150"/>
            <a:ext cx="484187" cy="4143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3.54167E-6 2.22222E-6 L 3.54167E-6 0.00023 L 0.04023 0.0868 " pathEditMode="relative" rAng="0" ptsTypes="AAA">
                                      <p:cBhvr>
                                        <p:cTn id="24" dur="2000" fill="hold"/>
                                        <p:tgtEl>
                                          <p:spTgt spid="13"/>
                                        </p:tgtEl>
                                        <p:attrNameLst>
                                          <p:attrName>ppt_x</p:attrName>
                                          <p:attrName>ppt_y</p:attrName>
                                        </p:attrNameLst>
                                      </p:cBhvr>
                                      <p:rCtr x="2005" y="4329"/>
                                    </p:animMotion>
                                  </p:childTnLst>
                                </p:cTn>
                              </p:par>
                            </p:childTnLst>
                          </p:cTn>
                        </p:par>
                      </p:childTnLst>
                    </p:cTn>
                  </p:par>
                </p:childTnLst>
              </p:cTn>
              <p:nextCondLst>
                <p:cond evt="onClick" delay="0">
                  <p:tgtEl>
                    <p:spTgt spid="13"/>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B9FA2A7-B357-439E-9C7D-73161CECF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C5D0CF5-3929-411A-86A6-11ABB2F172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28177430-A648-448E-BFF8-290DF0122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8197" name="Picture 16" descr="A picture containing toy, doll&#10;&#10;Description automatically generated">
            <a:extLst>
              <a:ext uri="{FF2B5EF4-FFF2-40B4-BE49-F238E27FC236}">
                <a16:creationId xmlns:a16="http://schemas.microsoft.com/office/drawing/2014/main" id="{822039FE-4934-45DE-878E-C6CD806033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9388" y="2043113"/>
            <a:ext cx="3103562"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2">
            <a:extLst>
              <a:ext uri="{FF2B5EF4-FFF2-40B4-BE49-F238E27FC236}">
                <a16:creationId xmlns:a16="http://schemas.microsoft.com/office/drawing/2014/main" id="{8ED31BF6-1E60-410B-947E-5F4BB096827D}"/>
              </a:ext>
            </a:extLst>
          </p:cNvPr>
          <p:cNvPicPr>
            <a:picLocks noChangeAspect="1"/>
          </p:cNvPicPr>
          <p:nvPr/>
        </p:nvPicPr>
        <p:blipFill>
          <a:blip r:embed="rId6">
            <a:extLst>
              <a:ext uri="{28A0092B-C50C-407E-A947-70E740481C1C}">
                <a14:useLocalDpi xmlns:a14="http://schemas.microsoft.com/office/drawing/2010/main" val="0"/>
              </a:ext>
            </a:extLst>
          </a:blip>
          <a:srcRect b="8820"/>
          <a:stretch>
            <a:fillRect/>
          </a:stretch>
        </p:blipFill>
        <p:spPr bwMode="auto">
          <a:xfrm>
            <a:off x="7467600" y="2641600"/>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4">
            <a:extLst>
              <a:ext uri="{FF2B5EF4-FFF2-40B4-BE49-F238E27FC236}">
                <a16:creationId xmlns:a16="http://schemas.microsoft.com/office/drawing/2014/main" id="{732F1795-BAEB-4B73-BB7C-9FA532300D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6363" y="2982913"/>
            <a:ext cx="2081212"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4FCFF22D-FEDF-44AD-AEE5-DBD0C073404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1" name="Picture 5">
            <a:extLst>
              <a:ext uri="{FF2B5EF4-FFF2-40B4-BE49-F238E27FC236}">
                <a16:creationId xmlns:a16="http://schemas.microsoft.com/office/drawing/2014/main" id="{05F22D33-5369-4EC9-BE32-2F70E94573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9588" y="835025"/>
            <a:ext cx="270033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6">
            <a:extLst>
              <a:ext uri="{FF2B5EF4-FFF2-40B4-BE49-F238E27FC236}">
                <a16:creationId xmlns:a16="http://schemas.microsoft.com/office/drawing/2014/main" id="{3C407568-00F2-46B0-9561-F703F9E973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54613" y="80963"/>
            <a:ext cx="270033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8">
            <a:extLst>
              <a:ext uri="{FF2B5EF4-FFF2-40B4-BE49-F238E27FC236}">
                <a16:creationId xmlns:a16="http://schemas.microsoft.com/office/drawing/2014/main" id="{7357C120-EFD8-4128-8B1B-C5BEDCAEEEB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509588"/>
            <a:ext cx="290195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Box 13">
            <a:extLst>
              <a:ext uri="{FF2B5EF4-FFF2-40B4-BE49-F238E27FC236}">
                <a16:creationId xmlns:a16="http://schemas.microsoft.com/office/drawing/2014/main" id="{72A35965-66FE-483A-9CFA-71092F48FF2F}"/>
              </a:ext>
            </a:extLst>
          </p:cNvPr>
          <p:cNvSpPr txBox="1">
            <a:spLocks noChangeArrowheads="1"/>
          </p:cNvSpPr>
          <p:nvPr/>
        </p:nvSpPr>
        <p:spPr bwMode="auto">
          <a:xfrm rot="-2857414">
            <a:off x="-381000" y="668337"/>
            <a:ext cx="28781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CHÚ THÍCH</a:t>
            </a:r>
          </a:p>
        </p:txBody>
      </p:sp>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80F90A9-3990-42D3-8E9A-ED63CD7C69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a:extLst>
              <a:ext uri="{FF2B5EF4-FFF2-40B4-BE49-F238E27FC236}">
                <a16:creationId xmlns:a16="http://schemas.microsoft.com/office/drawing/2014/main" id="{34066BE4-2802-47E0-9147-6C949AC49E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666750"/>
            <a:ext cx="766445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82074D-BB3A-4F1D-B96B-4B1DE69B443A}"/>
              </a:ext>
            </a:extLst>
          </p:cNvPr>
          <p:cNvSpPr/>
          <p:nvPr/>
        </p:nvSpPr>
        <p:spPr>
          <a:xfrm>
            <a:off x="4459516" y="1001801"/>
            <a:ext cx="4495800" cy="1938992"/>
          </a:xfrm>
          <a:prstGeom prst="rect">
            <a:avLst/>
          </a:prstGeom>
          <a:noFill/>
          <a:effectLst>
            <a:outerShdw blurRad="76200" dist="12700" dir="2700000" sy="-23000" kx="-800400" algn="bl" rotWithShape="0">
              <a:prstClr val="black">
                <a:alpha val="20000"/>
              </a:prstClr>
            </a:outerShdw>
          </a:effectLst>
        </p:spPr>
        <p:txBody>
          <a:bodyPr>
            <a:prstTxWarp prst="textPlain">
              <a:avLst/>
            </a:prstTxWarp>
            <a:spAutoFit/>
            <a:scene3d>
              <a:camera prst="perspectiveRelaxedModerately"/>
              <a:lightRig rig="soft" dir="t">
                <a:rot lat="0" lon="0" rev="15600000"/>
              </a:lightRig>
            </a:scene3d>
            <a:sp3d extrusionH="57150" prstMaterial="softEdge">
              <a:bevelT w="25400" h="38100" prst="convex"/>
            </a:sp3d>
          </a:bodyPr>
          <a:lstStyle/>
          <a:p>
            <a:pPr algn="ctr" eaLnBrk="1" fontAlgn="auto" hangingPunct="1">
              <a:spcBef>
                <a:spcPts val="0"/>
              </a:spcBef>
              <a:spcAft>
                <a:spcPts val="0"/>
              </a:spcAft>
              <a:defRPr/>
            </a:pPr>
            <a:r>
              <a:rPr lang="en-US" sz="6000" b="1" dirty="0" err="1">
                <a:ln/>
                <a:solidFill>
                  <a:srgbClr val="FF0000"/>
                </a:solidFill>
                <a:latin typeface="Times New Roman" panose="02020603050405020304" pitchFamily="18" charset="0"/>
                <a:cs typeface="Times New Roman" panose="02020603050405020304" pitchFamily="18" charset="0"/>
              </a:rPr>
              <a:t>Tiết</a:t>
            </a:r>
            <a:r>
              <a:rPr lang="en-US" sz="6000" b="1" dirty="0">
                <a:ln/>
                <a:solidFill>
                  <a:srgbClr val="FF0000"/>
                </a:solidFill>
                <a:latin typeface="Times New Roman" panose="02020603050405020304" pitchFamily="18" charset="0"/>
                <a:cs typeface="Times New Roman" panose="02020603050405020304" pitchFamily="18" charset="0"/>
              </a:rPr>
              <a:t>: </a:t>
            </a:r>
          </a:p>
          <a:p>
            <a:pPr algn="ctr" eaLnBrk="1" fontAlgn="auto" hangingPunct="1">
              <a:spcBef>
                <a:spcPts val="0"/>
              </a:spcBef>
              <a:spcAft>
                <a:spcPts val="0"/>
              </a:spcAft>
              <a:defRPr/>
            </a:pPr>
            <a:r>
              <a:rPr lang="en-US" sz="6000" b="1" dirty="0" err="1">
                <a:ln/>
                <a:solidFill>
                  <a:srgbClr val="FF0000"/>
                </a:solidFill>
                <a:latin typeface="Times New Roman" panose="02020603050405020304" pitchFamily="18" charset="0"/>
                <a:cs typeface="Times New Roman" panose="02020603050405020304" pitchFamily="18" charset="0"/>
              </a:rPr>
              <a:t>Luyện</a:t>
            </a:r>
            <a:r>
              <a:rPr lang="en-US" sz="6000" b="1" dirty="0">
                <a:ln/>
                <a:solidFill>
                  <a:srgbClr val="FF0000"/>
                </a:solidFill>
                <a:latin typeface="Times New Roman" panose="02020603050405020304" pitchFamily="18" charset="0"/>
                <a:cs typeface="Times New Roman" panose="02020603050405020304" pitchFamily="18" charset="0"/>
              </a:rPr>
              <a:t> </a:t>
            </a:r>
            <a:r>
              <a:rPr lang="en-US" sz="6000" b="1" dirty="0" err="1">
                <a:ln/>
                <a:solidFill>
                  <a:srgbClr val="FF0000"/>
                </a:solidFill>
                <a:latin typeface="Times New Roman" panose="02020603050405020304" pitchFamily="18" charset="0"/>
                <a:cs typeface="Times New Roman" panose="02020603050405020304" pitchFamily="18" charset="0"/>
              </a:rPr>
              <a:t>tập</a:t>
            </a:r>
            <a:endParaRPr lang="en-US" sz="6000" b="1" dirty="0">
              <a:ln/>
              <a:solidFill>
                <a:srgbClr val="FF0000"/>
              </a:solidFill>
              <a:latin typeface="Times New Roman" panose="02020603050405020304" pitchFamily="18" charset="0"/>
              <a:cs typeface="Times New Roman" panose="02020603050405020304" pitchFamily="18" charset="0"/>
            </a:endParaRPr>
          </a:p>
        </p:txBody>
      </p:sp>
      <p:pic>
        <p:nvPicPr>
          <p:cNvPr id="9221" name="Picture 3">
            <a:extLst>
              <a:ext uri="{FF2B5EF4-FFF2-40B4-BE49-F238E27FC236}">
                <a16:creationId xmlns:a16="http://schemas.microsoft.com/office/drawing/2014/main" id="{DA2DF26B-BDE1-40DB-A20E-19F3B3443E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2100" y="4551363"/>
            <a:ext cx="254793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4" name="MH_Number_1">
            <a:extLst>
              <a:ext uri="{FF2B5EF4-FFF2-40B4-BE49-F238E27FC236}">
                <a16:creationId xmlns:a16="http://schemas.microsoft.com/office/drawing/2014/main" id="{72F5020F-3F1B-4CBE-B5B0-5974A1040B8D}"/>
              </a:ext>
            </a:extLst>
          </p:cNvPr>
          <p:cNvSpPr>
            <a:spLocks noChangeArrowheads="1"/>
          </p:cNvSpPr>
          <p:nvPr/>
        </p:nvSpPr>
        <p:spPr bwMode="auto">
          <a:xfrm flipH="1">
            <a:off x="922338" y="1600200"/>
            <a:ext cx="2609850" cy="2608263"/>
          </a:xfrm>
          <a:prstGeom prst="roundRect">
            <a:avLst>
              <a:gd name="adj" fmla="val 16667"/>
            </a:avLst>
          </a:prstGeom>
          <a:solidFill>
            <a:srgbClr val="FDB52D"/>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rPr>
              <a:t>01</a:t>
            </a:r>
            <a:endParaRPr lang="zh-CN" altLang="en-US" sz="13800" b="1">
              <a:solidFill>
                <a:srgbClr val="FFFFFF"/>
              </a:solidFill>
              <a:latin typeface="Microsoft YaHei" panose="020B0503020204020204" pitchFamily="34" charset="-122"/>
              <a:ea typeface="Microsoft YaHei" panose="020B0503020204020204" pitchFamily="34" charset="-122"/>
              <a:sym typeface="Times New Roman" panose="02020603050405020304" pitchFamily="18" charset="0"/>
            </a:endParaRPr>
          </a:p>
        </p:txBody>
      </p:sp>
      <p:sp>
        <p:nvSpPr>
          <p:cNvPr id="5" name="MH_Entry_1">
            <a:extLst>
              <a:ext uri="{FF2B5EF4-FFF2-40B4-BE49-F238E27FC236}">
                <a16:creationId xmlns:a16="http://schemas.microsoft.com/office/drawing/2014/main" id="{5030236F-A2BD-4284-B1B3-4E4FA850B495}"/>
              </a:ext>
            </a:extLst>
          </p:cNvPr>
          <p:cNvSpPr>
            <a:spLocks noChangeArrowheads="1"/>
          </p:cNvSpPr>
          <p:nvPr/>
        </p:nvSpPr>
        <p:spPr bwMode="auto">
          <a:xfrm flipH="1">
            <a:off x="3810000" y="1600200"/>
            <a:ext cx="7848600" cy="1295400"/>
          </a:xfrm>
          <a:prstGeom prst="roundRect">
            <a:avLst>
              <a:gd name="adj" fmla="val 16667"/>
            </a:avLst>
          </a:prstGeom>
          <a:solidFill>
            <a:srgbClr val="00A79D"/>
          </a:solidFill>
          <a:ln>
            <a:noFill/>
          </a:ln>
          <a:extLst>
            <a:ext uri="{91240B29-F687-4F45-9708-019B960494DF}">
              <a14:hiddenLine xmlns:a14="http://schemas.microsoft.com/office/drawing/2010/main" w="12700">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4400" b="1">
                <a:solidFill>
                  <a:srgbClr val="FFFFFF"/>
                </a:solidFill>
                <a:latin typeface="Cambria" panose="02040503050406030204" pitchFamily="18" charset="0"/>
                <a:ea typeface="SimSun" panose="02010600030101010101" pitchFamily="2" charset="-122"/>
                <a:sym typeface="Microsoft YaHei" panose="020B0503020204020204" pitchFamily="34" charset="-122"/>
              </a:rPr>
              <a:t>HOẠT ĐỘNG MỞ ĐẦU</a:t>
            </a:r>
            <a:endParaRPr lang="zh-CN" altLang="en-US" sz="4400" b="1">
              <a:solidFill>
                <a:srgbClr val="000000"/>
              </a:solidFill>
              <a:latin typeface="Cambria" panose="02040503050406030204" pitchFamily="18" charset="0"/>
              <a:ea typeface="SimSun" panose="02010600030101010101" pitchFamily="2" charset="-122"/>
            </a:endParaRPr>
          </a:p>
        </p:txBody>
      </p:sp>
      <p:pic>
        <p:nvPicPr>
          <p:cNvPr id="11268" name="Picture 4">
            <a:extLst>
              <a:ext uri="{FF2B5EF4-FFF2-40B4-BE49-F238E27FC236}">
                <a16:creationId xmlns:a16="http://schemas.microsoft.com/office/drawing/2014/main" id="{6825901B-AD8A-498C-8E3A-B35E78AEE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202113"/>
            <a:ext cx="434975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1CC18BFB-BEB2-4714-8420-45B32ACE1A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1214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5500E121-DB23-4C04-B618-EF703D65B5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6438" y="1385888"/>
            <a:ext cx="4332287"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a:extLst>
              <a:ext uri="{FF2B5EF4-FFF2-40B4-BE49-F238E27FC236}">
                <a16:creationId xmlns:a16="http://schemas.microsoft.com/office/drawing/2014/main" id="{60925E28-6FB9-4C22-B8BC-3B860638CD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6313" y="1851025"/>
            <a:ext cx="414972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44F93C0-CDC3-4D6C-B00D-4ACB203A64BE}"/>
              </a:ext>
            </a:extLst>
          </p:cNvPr>
          <p:cNvSpPr/>
          <p:nvPr/>
        </p:nvSpPr>
        <p:spPr>
          <a:xfrm>
            <a:off x="2103938" y="172847"/>
            <a:ext cx="7993791" cy="1323439"/>
          </a:xfrm>
          <a:prstGeom prst="rect">
            <a:avLst/>
          </a:prstGeom>
          <a:noFill/>
        </p:spPr>
        <p:txBody>
          <a:bodyPr wrap="none">
            <a:spAutoFit/>
          </a:bodyPr>
          <a:lstStyle/>
          <a:p>
            <a:pPr algn="ctr" eaLnBrk="1" fontAlgn="auto" hangingPunct="1">
              <a:spcBef>
                <a:spcPts val="0"/>
              </a:spcBef>
              <a:spcAft>
                <a:spcPts val="0"/>
              </a:spcAft>
              <a:defRPr/>
            </a:pPr>
            <a:r>
              <a:rPr lang="en-US" sz="4000" b="1" spc="50" dirty="0">
                <a:ln w="9525" cmpd="sng">
                  <a:solidFill>
                    <a:srgbClr val="4472C4"/>
                  </a:solidFill>
                  <a:prstDash val="solid"/>
                </a:ln>
                <a:solidFill>
                  <a:srgbClr val="70AD47">
                    <a:tint val="1000"/>
                  </a:srgbClr>
                </a:solidFill>
                <a:effectLst>
                  <a:glow rad="38100">
                    <a:srgbClr val="4472C4">
                      <a:alpha val="40000"/>
                    </a:srgbClr>
                  </a:glow>
                </a:effectLst>
                <a:latin typeface="+mn-lt"/>
              </a:rPr>
              <a:t>TRÒ CHƠI: </a:t>
            </a:r>
          </a:p>
          <a:p>
            <a:pPr algn="ctr" eaLnBrk="1" fontAlgn="auto" hangingPunct="1">
              <a:spcBef>
                <a:spcPts val="0"/>
              </a:spcBef>
              <a:spcAft>
                <a:spcPts val="0"/>
              </a:spcAft>
              <a:defRPr/>
            </a:pPr>
            <a:r>
              <a:rPr lang="en-US" sz="4000" b="1" spc="50" dirty="0">
                <a:ln w="9525" cmpd="sng">
                  <a:solidFill>
                    <a:srgbClr val="4472C4"/>
                  </a:solidFill>
                  <a:prstDash val="solid"/>
                </a:ln>
                <a:solidFill>
                  <a:srgbClr val="70AD47">
                    <a:tint val="1000"/>
                  </a:srgbClr>
                </a:solidFill>
                <a:effectLst>
                  <a:glow rad="38100">
                    <a:srgbClr val="4472C4">
                      <a:alpha val="40000"/>
                    </a:srgbClr>
                  </a:glow>
                </a:effectLst>
                <a:latin typeface="+mn-lt"/>
              </a:rPr>
              <a:t>ĐEO KHẨU TRANG CHỐNG CORONA</a:t>
            </a:r>
          </a:p>
        </p:txBody>
      </p:sp>
      <p:pic>
        <p:nvPicPr>
          <p:cNvPr id="12294" name="Picture 37">
            <a:extLst>
              <a:ext uri="{FF2B5EF4-FFF2-40B4-BE49-F238E27FC236}">
                <a16:creationId xmlns:a16="http://schemas.microsoft.com/office/drawing/2014/main" id="{40D9C5A7-259F-440F-B847-D587A135D44E}"/>
              </a:ext>
            </a:extLst>
          </p:cNvPr>
          <p:cNvPicPr>
            <a:picLocks noChangeAspect="1"/>
          </p:cNvPicPr>
          <p:nvPr/>
        </p:nvPicPr>
        <p:blipFill>
          <a:blip r:embed="rId5">
            <a:extLst>
              <a:ext uri="{28A0092B-C50C-407E-A947-70E740481C1C}">
                <a14:useLocalDpi xmlns:a14="http://schemas.microsoft.com/office/drawing/2010/main" val="0"/>
              </a:ext>
            </a:extLst>
          </a:blip>
          <a:srcRect l="51689" t="-291" r="-5252" b="291"/>
          <a:stretch>
            <a:fillRect/>
          </a:stretch>
        </p:blipFill>
        <p:spPr bwMode="auto">
          <a:xfrm>
            <a:off x="9309100" y="2406650"/>
            <a:ext cx="17732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8">
            <a:extLst>
              <a:ext uri="{FF2B5EF4-FFF2-40B4-BE49-F238E27FC236}">
                <a16:creationId xmlns:a16="http://schemas.microsoft.com/office/drawing/2014/main" id="{6A9A0E3C-8A1B-4E4D-A408-9376F3EA3AFE}"/>
              </a:ext>
            </a:extLst>
          </p:cNvPr>
          <p:cNvPicPr>
            <a:picLocks noChangeAspect="1"/>
          </p:cNvPicPr>
          <p:nvPr/>
        </p:nvPicPr>
        <p:blipFill>
          <a:blip r:embed="rId5">
            <a:extLst>
              <a:ext uri="{28A0092B-C50C-407E-A947-70E740481C1C}">
                <a14:useLocalDpi xmlns:a14="http://schemas.microsoft.com/office/drawing/2010/main" val="0"/>
              </a:ext>
            </a:extLst>
          </a:blip>
          <a:srcRect r="46437"/>
          <a:stretch>
            <a:fillRect/>
          </a:stretch>
        </p:blipFill>
        <p:spPr bwMode="auto">
          <a:xfrm>
            <a:off x="7529513" y="2406650"/>
            <a:ext cx="17732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6">
            <a:extLst>
              <a:ext uri="{FF2B5EF4-FFF2-40B4-BE49-F238E27FC236}">
                <a16:creationId xmlns:a16="http://schemas.microsoft.com/office/drawing/2014/main" id="{15C14073-7656-441E-9FFA-8635B895E1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02600" y="3527425"/>
            <a:ext cx="9302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1">
            <a:extLst>
              <a:ext uri="{FF2B5EF4-FFF2-40B4-BE49-F238E27FC236}">
                <a16:creationId xmlns:a16="http://schemas.microsoft.com/office/drawing/2014/main" id="{C9CF0873-B58C-4243-9F0D-BAC0DA4E1C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85313" y="3746500"/>
            <a:ext cx="9302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hlinkClick r:id="rId7" action="ppaction://hlinksldjump"/>
            <a:extLst>
              <a:ext uri="{FF2B5EF4-FFF2-40B4-BE49-F238E27FC236}">
                <a16:creationId xmlns:a16="http://schemas.microsoft.com/office/drawing/2014/main" id="{3BEDD0FD-113D-4A74-A6D6-08CDC3811E2C}"/>
              </a:ext>
            </a:extLst>
          </p:cNvPr>
          <p:cNvSpPr/>
          <p:nvPr/>
        </p:nvSpPr>
        <p:spPr>
          <a:xfrm>
            <a:off x="4886821" y="5416620"/>
            <a:ext cx="1569276" cy="923330"/>
          </a:xfrm>
          <a:prstGeom prst="rect">
            <a:avLst/>
          </a:prstGeom>
          <a:noFill/>
        </p:spPr>
        <p:txBody>
          <a:bodyPr wrap="none">
            <a:spAutoFit/>
          </a:bodyPr>
          <a:lstStyle/>
          <a:p>
            <a:pPr algn="ctr" eaLnBrk="1" fontAlgn="auto" hangingPunct="1">
              <a:spcBef>
                <a:spcPts val="0"/>
              </a:spcBef>
              <a:spcAft>
                <a:spcPts val="0"/>
              </a:spcAf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mn-lt"/>
              </a:rPr>
              <a:t>PLAY</a:t>
            </a:r>
          </a:p>
        </p:txBody>
      </p:sp>
      <p:sp>
        <p:nvSpPr>
          <p:cNvPr id="11" name="Rectangle 10">
            <a:extLst>
              <a:ext uri="{FF2B5EF4-FFF2-40B4-BE49-F238E27FC236}">
                <a16:creationId xmlns:a16="http://schemas.microsoft.com/office/drawing/2014/main" id="{BD3752EC-3AF5-4B4C-9EA9-3E3B23B2ACB8}"/>
              </a:ext>
            </a:extLst>
          </p:cNvPr>
          <p:cNvSpPr/>
          <p:nvPr/>
        </p:nvSpPr>
        <p:spPr>
          <a:xfrm>
            <a:off x="381000" y="1579563"/>
            <a:ext cx="11430000" cy="267811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 Lớp chia thành hai nhóm lớn. Chơi trò chơi lần lượt trả lời các câu hỏi. </a:t>
            </a:r>
          </a:p>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*Mỗi câu trả lời đúng sẽ đeo được khẩu trang cho một bạn học sinh  để chống vi rút corona bảo vệ sức khỏe tương ứng với 10 điểm.</a:t>
            </a:r>
          </a:p>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 Đội nào không trả lời được câu hỏi đội khác có quyền trả lời, điểm được chuyển cho đội đó. </a:t>
            </a:r>
          </a:p>
          <a:p>
            <a:pPr algn="just" eaLnBrk="1" hangingPunct="1">
              <a:defRPr/>
            </a:pPr>
            <a:r>
              <a:rPr lang="en-US" sz="2800" b="1">
                <a:solidFill>
                  <a:srgbClr val="000000"/>
                </a:solidFill>
                <a:latin typeface="Times New Roman" pitchFamily="18" charset="0"/>
                <a:ea typeface="Arial Unicode MS" pitchFamily="34" charset="-128"/>
                <a:cs typeface="Arial Unicode MS" pitchFamily="34" charset="-128"/>
              </a:rPr>
              <a:t>*Tổng đội nào nhiều điểm đội đó giành chiến thắng.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7">
            <a:extLst>
              <a:ext uri="{FF2B5EF4-FFF2-40B4-BE49-F238E27FC236}">
                <a16:creationId xmlns:a16="http://schemas.microsoft.com/office/drawing/2014/main" id="{DE679E4F-D488-4224-B1FE-4B14510E64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1214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85BC696A-1BAE-4930-AECF-EB78A74ABFE6}"/>
              </a:ext>
            </a:extLst>
          </p:cNvPr>
          <p:cNvPicPr>
            <a:picLocks noChangeAspect="1"/>
          </p:cNvPicPr>
          <p:nvPr/>
        </p:nvPicPr>
        <p:blipFill>
          <a:blip r:embed="rId3">
            <a:extLst>
              <a:ext uri="{28A0092B-C50C-407E-A947-70E740481C1C}">
                <a14:useLocalDpi xmlns:a14="http://schemas.microsoft.com/office/drawing/2010/main" val="0"/>
              </a:ext>
            </a:extLst>
          </a:blip>
          <a:srcRect l="56075" t="4787" r="-13342" b="-4787"/>
          <a:stretch>
            <a:fillRect/>
          </a:stretch>
        </p:blipFill>
        <p:spPr bwMode="auto">
          <a:xfrm>
            <a:off x="7854950" y="2844800"/>
            <a:ext cx="14239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D2E5FD0A-2AF3-4E00-A82E-11E5239C1A91}"/>
              </a:ext>
            </a:extLst>
          </p:cNvPr>
          <p:cNvPicPr>
            <a:picLocks noChangeAspect="1"/>
          </p:cNvPicPr>
          <p:nvPr/>
        </p:nvPicPr>
        <p:blipFill>
          <a:blip r:embed="rId4">
            <a:extLst>
              <a:ext uri="{28A0092B-C50C-407E-A947-70E740481C1C}">
                <a14:useLocalDpi xmlns:a14="http://schemas.microsoft.com/office/drawing/2010/main" val="0"/>
              </a:ext>
            </a:extLst>
          </a:blip>
          <a:srcRect l="51689" t="-291" r="-5252" b="291"/>
          <a:stretch>
            <a:fillRect/>
          </a:stretch>
        </p:blipFill>
        <p:spPr bwMode="auto">
          <a:xfrm>
            <a:off x="2324100" y="2055813"/>
            <a:ext cx="13843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33FAF0F-A88C-4DC6-9290-422C5BC06634}"/>
              </a:ext>
            </a:extLst>
          </p:cNvPr>
          <p:cNvPicPr>
            <a:picLocks noChangeAspect="1"/>
          </p:cNvPicPr>
          <p:nvPr/>
        </p:nvPicPr>
        <p:blipFill>
          <a:blip r:embed="rId4">
            <a:extLst>
              <a:ext uri="{28A0092B-C50C-407E-A947-70E740481C1C}">
                <a14:useLocalDpi xmlns:a14="http://schemas.microsoft.com/office/drawing/2010/main" val="0"/>
              </a:ext>
            </a:extLst>
          </a:blip>
          <a:srcRect r="46437"/>
          <a:stretch>
            <a:fillRect/>
          </a:stretch>
        </p:blipFill>
        <p:spPr bwMode="auto">
          <a:xfrm>
            <a:off x="827088" y="2055813"/>
            <a:ext cx="13843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7719A1C-5C2C-454F-8273-8107A53DCBC7}"/>
              </a:ext>
            </a:extLst>
          </p:cNvPr>
          <p:cNvPicPr>
            <a:picLocks noChangeAspect="1"/>
          </p:cNvPicPr>
          <p:nvPr/>
        </p:nvPicPr>
        <p:blipFill>
          <a:blip r:embed="rId5">
            <a:extLst>
              <a:ext uri="{28A0092B-C50C-407E-A947-70E740481C1C}">
                <a14:useLocalDpi xmlns:a14="http://schemas.microsoft.com/office/drawing/2010/main" val="0"/>
              </a:ext>
            </a:extLst>
          </a:blip>
          <a:srcRect l="20653" t="28687" r="28346" b="13628"/>
          <a:stretch>
            <a:fillRect/>
          </a:stretch>
        </p:blipFill>
        <p:spPr bwMode="auto">
          <a:xfrm>
            <a:off x="3852863" y="4029075"/>
            <a:ext cx="131921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9DDBB8A-3E91-4ED6-947F-0D0AF8A68D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9700" y="3651250"/>
            <a:ext cx="808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0C49821-7F89-4CF9-9171-40A62514605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06650" y="3067050"/>
            <a:ext cx="7651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2AF8ECF-B57F-48C5-A7D8-1A33F1CB6B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2538" y="2886075"/>
            <a:ext cx="8080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205D720-FEDB-44FC-85D3-544E0E310DFC}"/>
              </a:ext>
            </a:extLst>
          </p:cNvPr>
          <p:cNvPicPr>
            <a:picLocks noChangeAspect="1"/>
          </p:cNvPicPr>
          <p:nvPr/>
        </p:nvPicPr>
        <p:blipFill>
          <a:blip r:embed="rId9">
            <a:extLst>
              <a:ext uri="{28A0092B-C50C-407E-A947-70E740481C1C}">
                <a14:useLocalDpi xmlns:a14="http://schemas.microsoft.com/office/drawing/2010/main" val="0"/>
              </a:ext>
            </a:extLst>
          </a:blip>
          <a:srcRect l="18224" t="2" r="16692" b="-1996"/>
          <a:stretch>
            <a:fillRect/>
          </a:stretch>
        </p:blipFill>
        <p:spPr bwMode="auto">
          <a:xfrm rot="354455">
            <a:off x="4340225" y="4324350"/>
            <a:ext cx="3190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68AB610-3D2F-4361-8A39-A9B614FE577F}"/>
              </a:ext>
            </a:extLst>
          </p:cNvPr>
          <p:cNvPicPr>
            <a:picLocks noChangeAspect="1"/>
          </p:cNvPicPr>
          <p:nvPr/>
        </p:nvPicPr>
        <p:blipFill>
          <a:blip r:embed="rId10">
            <a:extLst>
              <a:ext uri="{28A0092B-C50C-407E-A947-70E740481C1C}">
                <a14:useLocalDpi xmlns:a14="http://schemas.microsoft.com/office/drawing/2010/main" val="0"/>
              </a:ext>
            </a:extLst>
          </a:blip>
          <a:srcRect l="10255" t="39122" r="51898" b="3429"/>
          <a:stretch>
            <a:fillRect/>
          </a:stretch>
        </p:blipFill>
        <p:spPr bwMode="auto">
          <a:xfrm>
            <a:off x="9610725" y="3749675"/>
            <a:ext cx="1574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70A1B08-1621-4B18-821A-AA5CB134DB9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77450" y="4686300"/>
            <a:ext cx="9953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2D7A061-64CE-48E5-82D1-CC785D3C9CB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09913" y="411163"/>
            <a:ext cx="130333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1F8676E6-54C0-4B76-BC3A-5DFA8FE1517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91075" y="2844800"/>
            <a:ext cx="130333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2077B296-D584-40B9-996F-A14B52BD324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42300" y="1158875"/>
            <a:ext cx="130333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D9E2860D-5325-4338-9AB2-D5CC9E4E184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898188" y="2611438"/>
            <a:ext cx="130333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24">
            <a:hlinkClick r:id="rId13" action="ppaction://hlinksldjump"/>
            <a:extLst>
              <a:ext uri="{FF2B5EF4-FFF2-40B4-BE49-F238E27FC236}">
                <a16:creationId xmlns:a16="http://schemas.microsoft.com/office/drawing/2014/main" id="{76EE024A-2459-4650-AF7A-BDD4154EC4F9}"/>
              </a:ext>
            </a:extLst>
          </p:cNvPr>
          <p:cNvSpPr/>
          <p:nvPr/>
        </p:nvSpPr>
        <p:spPr>
          <a:xfrm>
            <a:off x="1303338" y="1447800"/>
            <a:ext cx="611187" cy="574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4" action="ppaction://hlinksldjump"/>
            <a:extLst>
              <a:ext uri="{FF2B5EF4-FFF2-40B4-BE49-F238E27FC236}">
                <a16:creationId xmlns:a16="http://schemas.microsoft.com/office/drawing/2014/main" id="{37C26524-00C1-480D-8A6C-D3ABB43A9D11}"/>
              </a:ext>
            </a:extLst>
          </p:cNvPr>
          <p:cNvSpPr/>
          <p:nvPr/>
        </p:nvSpPr>
        <p:spPr>
          <a:xfrm>
            <a:off x="2608263" y="1774825"/>
            <a:ext cx="592137" cy="635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2</a:t>
            </a:r>
          </a:p>
        </p:txBody>
      </p:sp>
      <p:sp>
        <p:nvSpPr>
          <p:cNvPr id="27" name="Oval 26">
            <a:hlinkClick r:id="rId15" action="ppaction://hlinksldjump"/>
            <a:extLst>
              <a:ext uri="{FF2B5EF4-FFF2-40B4-BE49-F238E27FC236}">
                <a16:creationId xmlns:a16="http://schemas.microsoft.com/office/drawing/2014/main" id="{AD71B76D-BFD9-4F8A-B197-333825CA7EB2}"/>
              </a:ext>
            </a:extLst>
          </p:cNvPr>
          <p:cNvSpPr/>
          <p:nvPr/>
        </p:nvSpPr>
        <p:spPr>
          <a:xfrm>
            <a:off x="4132263" y="3317875"/>
            <a:ext cx="677862" cy="5905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6" action="ppaction://hlinksldjump"/>
            <a:extLst>
              <a:ext uri="{FF2B5EF4-FFF2-40B4-BE49-F238E27FC236}">
                <a16:creationId xmlns:a16="http://schemas.microsoft.com/office/drawing/2014/main" id="{AF0A141F-F14C-490B-BAD4-08C5A755E2FD}"/>
              </a:ext>
            </a:extLst>
          </p:cNvPr>
          <p:cNvSpPr/>
          <p:nvPr/>
        </p:nvSpPr>
        <p:spPr>
          <a:xfrm>
            <a:off x="6870700" y="2125663"/>
            <a:ext cx="747713" cy="5969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4</a:t>
            </a:r>
          </a:p>
        </p:txBody>
      </p:sp>
      <p:sp>
        <p:nvSpPr>
          <p:cNvPr id="29" name="Oval 28">
            <a:hlinkClick r:id="rId17" action="ppaction://hlinksldjump"/>
            <a:extLst>
              <a:ext uri="{FF2B5EF4-FFF2-40B4-BE49-F238E27FC236}">
                <a16:creationId xmlns:a16="http://schemas.microsoft.com/office/drawing/2014/main" id="{8F63AD23-D033-4449-BA1C-0D63AB406F6C}"/>
              </a:ext>
            </a:extLst>
          </p:cNvPr>
          <p:cNvSpPr/>
          <p:nvPr/>
        </p:nvSpPr>
        <p:spPr>
          <a:xfrm>
            <a:off x="7866063" y="2125663"/>
            <a:ext cx="739775" cy="6064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5</a:t>
            </a:r>
          </a:p>
        </p:txBody>
      </p:sp>
      <p:sp>
        <p:nvSpPr>
          <p:cNvPr id="31" name="Oval 30">
            <a:hlinkClick r:id="rId18" action="ppaction://hlinksldjump"/>
            <a:extLst>
              <a:ext uri="{FF2B5EF4-FFF2-40B4-BE49-F238E27FC236}">
                <a16:creationId xmlns:a16="http://schemas.microsoft.com/office/drawing/2014/main" id="{53668F88-A519-4A32-8B4F-BE2DA65CBAD7}"/>
              </a:ext>
            </a:extLst>
          </p:cNvPr>
          <p:cNvSpPr/>
          <p:nvPr/>
        </p:nvSpPr>
        <p:spPr>
          <a:xfrm>
            <a:off x="10144125" y="2798763"/>
            <a:ext cx="646113" cy="7635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FF0000"/>
                </a:solidFill>
                <a:latin typeface="Times New Roman" panose="02020603050405020304" pitchFamily="18" charset="0"/>
                <a:cs typeface="Times New Roman" panose="02020603050405020304" pitchFamily="18" charset="0"/>
              </a:rPr>
              <a:t>6</a:t>
            </a:r>
          </a:p>
        </p:txBody>
      </p:sp>
      <p:pic>
        <p:nvPicPr>
          <p:cNvPr id="32" name="Picture 31">
            <a:extLst>
              <a:ext uri="{FF2B5EF4-FFF2-40B4-BE49-F238E27FC236}">
                <a16:creationId xmlns:a16="http://schemas.microsoft.com/office/drawing/2014/main" id="{BD98AEC6-3148-42A7-BAEF-3790FF7FD9D9}"/>
              </a:ext>
            </a:extLst>
          </p:cNvPr>
          <p:cNvPicPr>
            <a:picLocks noChangeAspect="1"/>
          </p:cNvPicPr>
          <p:nvPr/>
        </p:nvPicPr>
        <p:blipFill>
          <a:blip r:embed="rId19">
            <a:extLst>
              <a:ext uri="{28A0092B-C50C-407E-A947-70E740481C1C}">
                <a14:useLocalDpi xmlns:a14="http://schemas.microsoft.com/office/drawing/2010/main" val="0"/>
              </a:ext>
            </a:extLst>
          </a:blip>
          <a:srcRect l="32394" t="44359" r="8173"/>
          <a:stretch>
            <a:fillRect/>
          </a:stretch>
        </p:blipFill>
        <p:spPr bwMode="auto">
          <a:xfrm>
            <a:off x="400050" y="1862138"/>
            <a:ext cx="82391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AFF76ABD-AC7D-4270-973A-CF1D8750744D}"/>
              </a:ext>
            </a:extLst>
          </p:cNvPr>
          <p:cNvPicPr>
            <a:picLocks noChangeAspect="1"/>
          </p:cNvPicPr>
          <p:nvPr/>
        </p:nvPicPr>
        <p:blipFill>
          <a:blip r:embed="rId19">
            <a:extLst>
              <a:ext uri="{28A0092B-C50C-407E-A947-70E740481C1C}">
                <a14:useLocalDpi xmlns:a14="http://schemas.microsoft.com/office/drawing/2010/main" val="0"/>
              </a:ext>
            </a:extLst>
          </a:blip>
          <a:srcRect l="32394" t="44359" r="8173"/>
          <a:stretch>
            <a:fillRect/>
          </a:stretch>
        </p:blipFill>
        <p:spPr bwMode="auto">
          <a:xfrm>
            <a:off x="6959600" y="1355725"/>
            <a:ext cx="8239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970979A3-D3BE-4885-A626-8A9A812956B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17550" y="3292475"/>
            <a:ext cx="15811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E1B30C82-4BEF-4EE9-9565-3ACF6982C11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166938" y="3373438"/>
            <a:ext cx="15811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9C165A4D-CE0B-4395-AD9B-6CF5C815393A}"/>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17938" y="4448175"/>
            <a:ext cx="15827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F8CD73A-5690-4115-A135-D3A87B474EE5}"/>
              </a:ext>
            </a:extLst>
          </p:cNvPr>
          <p:cNvPicPr>
            <a:picLocks noChangeAspect="1"/>
          </p:cNvPicPr>
          <p:nvPr/>
        </p:nvPicPr>
        <p:blipFill>
          <a:blip r:embed="rId3">
            <a:extLst>
              <a:ext uri="{28A0092B-C50C-407E-A947-70E740481C1C}">
                <a14:useLocalDpi xmlns:a14="http://schemas.microsoft.com/office/drawing/2010/main" val="0"/>
              </a:ext>
            </a:extLst>
          </a:blip>
          <a:srcRect r="43468"/>
          <a:stretch>
            <a:fillRect/>
          </a:stretch>
        </p:blipFill>
        <p:spPr bwMode="auto">
          <a:xfrm>
            <a:off x="6461125" y="2732088"/>
            <a:ext cx="14049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FDE320F-59C8-4917-AADC-5E00500255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29450" y="3779838"/>
            <a:ext cx="808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6C85C983-4AD2-4299-9585-7B11C679F90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870700" y="3846513"/>
            <a:ext cx="1017588"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EC053D5C-8033-4B5F-B39E-24D80A944857}"/>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64450" y="4008438"/>
            <a:ext cx="1066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2536B41A-92C4-42FA-82C4-0212ED9688D1}"/>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890125" y="4862513"/>
            <a:ext cx="13684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071660B9-E71C-49F9-82A7-4C24922F927B}"/>
              </a:ext>
            </a:extLst>
          </p:cNvPr>
          <p:cNvSpPr/>
          <p:nvPr/>
        </p:nvSpPr>
        <p:spPr>
          <a:xfrm>
            <a:off x="1252538" y="2713038"/>
            <a:ext cx="736600" cy="198437"/>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Freeform: Shape 9">
            <a:extLst>
              <a:ext uri="{FF2B5EF4-FFF2-40B4-BE49-F238E27FC236}">
                <a16:creationId xmlns:a16="http://schemas.microsoft.com/office/drawing/2014/main" id="{8F0166A1-825C-40A7-845B-01D69889C3DF}"/>
              </a:ext>
            </a:extLst>
          </p:cNvPr>
          <p:cNvSpPr/>
          <p:nvPr/>
        </p:nvSpPr>
        <p:spPr>
          <a:xfrm>
            <a:off x="2436813" y="2846388"/>
            <a:ext cx="665162" cy="212725"/>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Freeform: Shape 16">
            <a:extLst>
              <a:ext uri="{FF2B5EF4-FFF2-40B4-BE49-F238E27FC236}">
                <a16:creationId xmlns:a16="http://schemas.microsoft.com/office/drawing/2014/main" id="{D08068C3-DB06-4345-8FA5-90CE7E98BF5A}"/>
              </a:ext>
            </a:extLst>
          </p:cNvPr>
          <p:cNvSpPr/>
          <p:nvPr/>
        </p:nvSpPr>
        <p:spPr>
          <a:xfrm>
            <a:off x="7065963" y="3575050"/>
            <a:ext cx="730250" cy="146050"/>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1" name="Freeform: Shape 40">
            <a:extLst>
              <a:ext uri="{FF2B5EF4-FFF2-40B4-BE49-F238E27FC236}">
                <a16:creationId xmlns:a16="http://schemas.microsoft.com/office/drawing/2014/main" id="{C290C4DA-482B-4000-B609-8110AE2E9190}"/>
              </a:ext>
            </a:extLst>
          </p:cNvPr>
          <p:cNvSpPr/>
          <p:nvPr/>
        </p:nvSpPr>
        <p:spPr>
          <a:xfrm>
            <a:off x="7847013" y="3505200"/>
            <a:ext cx="677862" cy="146050"/>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 name="Freeform: Shape 29">
            <a:extLst>
              <a:ext uri="{FF2B5EF4-FFF2-40B4-BE49-F238E27FC236}">
                <a16:creationId xmlns:a16="http://schemas.microsoft.com/office/drawing/2014/main" id="{5E057629-5544-4B80-9723-DDD6BF456AC1}"/>
              </a:ext>
            </a:extLst>
          </p:cNvPr>
          <p:cNvSpPr/>
          <p:nvPr/>
        </p:nvSpPr>
        <p:spPr>
          <a:xfrm rot="21303368">
            <a:off x="10075863" y="4219575"/>
            <a:ext cx="984250" cy="346075"/>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5" name="Freeform: Shape 44">
            <a:extLst>
              <a:ext uri="{FF2B5EF4-FFF2-40B4-BE49-F238E27FC236}">
                <a16:creationId xmlns:a16="http://schemas.microsoft.com/office/drawing/2014/main" id="{5FF97C03-5188-42BA-9E52-E530CA758540}"/>
              </a:ext>
            </a:extLst>
          </p:cNvPr>
          <p:cNvSpPr/>
          <p:nvPr/>
        </p:nvSpPr>
        <p:spPr>
          <a:xfrm>
            <a:off x="4364038" y="4230688"/>
            <a:ext cx="338137" cy="107950"/>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Action Button: Go Home 2">
            <a:hlinkClick r:id="rId24" action="ppaction://hlinksldjump" highlightClick="1"/>
            <a:extLst>
              <a:ext uri="{FF2B5EF4-FFF2-40B4-BE49-F238E27FC236}">
                <a16:creationId xmlns:a16="http://schemas.microsoft.com/office/drawing/2014/main" id="{70FD3584-44AC-4848-A5EF-289E1EB15400}"/>
              </a:ext>
            </a:extLst>
          </p:cNvPr>
          <p:cNvSpPr/>
          <p:nvPr/>
        </p:nvSpPr>
        <p:spPr>
          <a:xfrm>
            <a:off x="-23089" y="83966"/>
            <a:ext cx="983226" cy="629265"/>
          </a:xfrm>
          <a:prstGeom prst="actionButtonHome">
            <a:avLst/>
          </a:prstGeom>
          <a:ln>
            <a:noFill/>
          </a:ln>
          <a:effectLst>
            <a:glow rad="101600">
              <a:schemeClr val="accent4">
                <a:satMod val="175000"/>
                <a:alpha val="40000"/>
              </a:schemeClr>
            </a:glow>
            <a:outerShdw blurRad="57785" dist="33020" dir="3180000" algn="ctr">
              <a:srgbClr val="000000">
                <a:alpha val="30000"/>
              </a:srgbClr>
            </a:outerShdw>
          </a:effectLst>
          <a:scene3d>
            <a:camera prst="perspectiveContrastingRightFacing"/>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grpId="0" nodeType="click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5"/>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dissolve">
                                      <p:cBhvr>
                                        <p:cTn id="76" dur="500"/>
                                        <p:tgtEl>
                                          <p:spTgt spid="14"/>
                                        </p:tgtEl>
                                      </p:cBhvr>
                                    </p:animEffect>
                                  </p:childTnLst>
                                </p:cTn>
                              </p:par>
                              <p:par>
                                <p:cTn id="77" presetID="10" presetClass="exit" presetSubtype="0" fill="hold"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0" presetClass="path" presetSubtype="0" accel="50000" decel="50000" fill="hold" nodeType="clickEffect">
                                  <p:stCondLst>
                                    <p:cond delay="0"/>
                                  </p:stCondLst>
                                  <p:childTnLst>
                                    <p:animMotion origin="layout" path="M 3.54167E-6 2.22222E-6 L 3.54167E-6 0.00023 L 0.04023 0.0868 " pathEditMode="relative" rAng="0" ptsTypes="AAA">
                                      <p:cBhvr>
                                        <p:cTn id="84" dur="2000" fill="hold"/>
                                        <p:tgtEl>
                                          <p:spTgt spid="32"/>
                                        </p:tgtEl>
                                        <p:attrNameLst>
                                          <p:attrName>ppt_x</p:attrName>
                                          <p:attrName>ppt_y</p:attrName>
                                        </p:attrNameLst>
                                      </p:cBhvr>
                                      <p:rCtr x="2005" y="4329"/>
                                    </p:animMotion>
                                  </p:childTnLst>
                                </p:cTn>
                              </p:par>
                              <p:par>
                                <p:cTn id="85" presetID="10" presetClass="entr" presetSubtype="0"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53" presetClass="entr" presetSubtype="16"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 calcmode="lin" valueType="num">
                                      <p:cBhvr>
                                        <p:cTn id="90" dur="500" fill="hold"/>
                                        <p:tgtEl>
                                          <p:spTgt spid="46"/>
                                        </p:tgtEl>
                                        <p:attrNameLst>
                                          <p:attrName>ppt_w</p:attrName>
                                        </p:attrNameLst>
                                      </p:cBhvr>
                                      <p:tavLst>
                                        <p:tav tm="0">
                                          <p:val>
                                            <p:fltVal val="0"/>
                                          </p:val>
                                        </p:tav>
                                        <p:tav tm="100000">
                                          <p:val>
                                            <p:strVal val="#ppt_w"/>
                                          </p:val>
                                        </p:tav>
                                      </p:tavLst>
                                    </p:anim>
                                    <p:anim calcmode="lin" valueType="num">
                                      <p:cBhvr>
                                        <p:cTn id="91" dur="500" fill="hold"/>
                                        <p:tgtEl>
                                          <p:spTgt spid="46"/>
                                        </p:tgtEl>
                                        <p:attrNameLst>
                                          <p:attrName>ppt_h</p:attrName>
                                        </p:attrNameLst>
                                      </p:cBhvr>
                                      <p:tavLst>
                                        <p:tav tm="0">
                                          <p:val>
                                            <p:fltVal val="0"/>
                                          </p:val>
                                        </p:tav>
                                        <p:tav tm="100000">
                                          <p:val>
                                            <p:strVal val="#ppt_h"/>
                                          </p:val>
                                        </p:tav>
                                      </p:tavLst>
                                    </p:anim>
                                    <p:animEffect transition="in" filter="fade">
                                      <p:cBhvr>
                                        <p:cTn id="92" dur="500"/>
                                        <p:tgtEl>
                                          <p:spTgt spid="46"/>
                                        </p:tgtEl>
                                      </p:cBhvr>
                                    </p:animEffec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dissolve">
                                      <p:cBhvr>
                                        <p:cTn id="98" dur="500"/>
                                        <p:tgtEl>
                                          <p:spTgt spid="13"/>
                                        </p:tgtEl>
                                      </p:cBhvr>
                                    </p:animEffect>
                                  </p:childTnLst>
                                </p:cTn>
                              </p:par>
                              <p:par>
                                <p:cTn id="99" presetID="10" presetClass="exit" presetSubtype="0" fill="hold"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64" presetClass="path" presetSubtype="0" accel="50000" decel="50000" fill="hold" nodeType="clickEffect">
                                  <p:stCondLst>
                                    <p:cond delay="0"/>
                                  </p:stCondLst>
                                  <p:childTnLst>
                                    <p:animMotion origin="layout" path="M -3.54167E-6 -1.11111E-6 L -0.06757 0.19005 " pathEditMode="relative" rAng="0" ptsTypes="AA">
                                      <p:cBhvr>
                                        <p:cTn id="106" dur="2000" fill="hold"/>
                                        <p:tgtEl>
                                          <p:spTgt spid="20"/>
                                        </p:tgtEl>
                                        <p:attrNameLst>
                                          <p:attrName>ppt_x</p:attrName>
                                          <p:attrName>ppt_y</p:attrName>
                                        </p:attrNameLst>
                                      </p:cBhvr>
                                      <p:rCtr x="-3385" y="9491"/>
                                    </p:animMotion>
                                  </p:childTnLst>
                                </p:cTn>
                              </p:par>
                              <p:par>
                                <p:cTn id="107" presetID="10" presetClass="entr" presetSubtype="0" fill="hold" nodeType="with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500"/>
                                        <p:tgtEl>
                                          <p:spTgt spid="10"/>
                                        </p:tgtEl>
                                      </p:cBhvr>
                                    </p:animEffect>
                                  </p:childTnLst>
                                </p:cTn>
                              </p:par>
                              <p:par>
                                <p:cTn id="110" presetID="53" presetClass="entr" presetSubtype="16"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 calcmode="lin" valueType="num">
                                      <p:cBhvr>
                                        <p:cTn id="112" dur="500" fill="hold"/>
                                        <p:tgtEl>
                                          <p:spTgt spid="47"/>
                                        </p:tgtEl>
                                        <p:attrNameLst>
                                          <p:attrName>ppt_w</p:attrName>
                                        </p:attrNameLst>
                                      </p:cBhvr>
                                      <p:tavLst>
                                        <p:tav tm="0">
                                          <p:val>
                                            <p:fltVal val="0"/>
                                          </p:val>
                                        </p:tav>
                                        <p:tav tm="100000">
                                          <p:val>
                                            <p:strVal val="#ppt_w"/>
                                          </p:val>
                                        </p:tav>
                                      </p:tavLst>
                                    </p:anim>
                                    <p:anim calcmode="lin" valueType="num">
                                      <p:cBhvr>
                                        <p:cTn id="113" dur="500" fill="hold"/>
                                        <p:tgtEl>
                                          <p:spTgt spid="47"/>
                                        </p:tgtEl>
                                        <p:attrNameLst>
                                          <p:attrName>ppt_h</p:attrName>
                                        </p:attrNameLst>
                                      </p:cBhvr>
                                      <p:tavLst>
                                        <p:tav tm="0">
                                          <p:val>
                                            <p:fltVal val="0"/>
                                          </p:val>
                                        </p:tav>
                                        <p:tav tm="100000">
                                          <p:val>
                                            <p:strVal val="#ppt_h"/>
                                          </p:val>
                                        </p:tav>
                                      </p:tavLst>
                                    </p:anim>
                                    <p:animEffect transition="in" filter="fade">
                                      <p:cBhvr>
                                        <p:cTn id="114" dur="500"/>
                                        <p:tgtEl>
                                          <p:spTgt spid="47"/>
                                        </p:tgtEl>
                                      </p:cBhvr>
                                    </p:animEffect>
                                  </p:childTnLst>
                                </p:cTn>
                              </p:par>
                            </p:childTnLst>
                          </p:cTn>
                        </p:par>
                      </p:childTnLst>
                    </p:cTn>
                  </p:par>
                </p:childTnLst>
              </p:cTn>
              <p:nextCondLst>
                <p:cond evt="onClick" delay="0">
                  <p:tgtEl>
                    <p:spTgt spid="20"/>
                  </p:tgtEl>
                </p:cond>
              </p:nextCondLst>
            </p:seq>
            <p:seq concurrent="1" nextAc="seek">
              <p:cTn id="115" restart="whenNotActive" fill="hold" evtFilter="cancelBubble" nodeType="interactiveSeq">
                <p:stCondLst>
                  <p:cond evt="onClick" delay="0">
                    <p:tgtEl>
                      <p:spTgt spid="9"/>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9" presetClass="entr" presetSubtype="0" fill="hold"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dissolve">
                                      <p:cBhvr>
                                        <p:cTn id="120" dur="500"/>
                                        <p:tgtEl>
                                          <p:spTgt spid="15"/>
                                        </p:tgtEl>
                                      </p:cBhvr>
                                    </p:animEffect>
                                  </p:childTnLst>
                                </p:cTn>
                              </p:par>
                              <p:par>
                                <p:cTn id="121" presetID="10" presetClass="exit" presetSubtype="0" fill="hold" nodeType="withEffect">
                                  <p:stCondLst>
                                    <p:cond delay="0"/>
                                  </p:stCondLst>
                                  <p:childTnLst>
                                    <p:animEffect transition="out" filter="fade">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4" restart="whenNotActive" fill="hold" evtFilter="cancelBubble" nodeType="interactiveSeq">
                <p:stCondLst>
                  <p:cond evt="onClick" delay="0">
                    <p:tgtEl>
                      <p:spTgt spid="2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28" dur="2000" fill="hold"/>
                                        <p:tgtEl>
                                          <p:spTgt spid="22"/>
                                        </p:tgtEl>
                                        <p:attrNameLst>
                                          <p:attrName>ppt_x</p:attrName>
                                          <p:attrName>ppt_y</p:attrName>
                                        </p:attrNameLst>
                                      </p:cBhvr>
                                      <p:rCtr x="-2773" y="6412"/>
                                    </p:animMotion>
                                  </p:childTnLst>
                                </p:cTn>
                              </p:par>
                              <p:par>
                                <p:cTn id="129" presetID="10" presetClass="entr" presetSubtype="0" fill="hold"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par>
                                <p:cTn id="132" presetID="53" presetClass="entr" presetSubtype="16" fill="hold" nodeType="withEffect">
                                  <p:stCondLst>
                                    <p:cond delay="0"/>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animEffect transition="in" filter="fade">
                                      <p:cBhvr>
                                        <p:cTn id="136" dur="500"/>
                                        <p:tgtEl>
                                          <p:spTgt spid="48"/>
                                        </p:tgtEl>
                                      </p:cBhvr>
                                    </p:animEffec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7"/>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9" presetClass="entr" presetSubtype="0" fill="hold" nodeType="click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dissolve">
                                      <p:cBhvr>
                                        <p:cTn id="142" dur="500"/>
                                        <p:tgtEl>
                                          <p:spTgt spid="11"/>
                                        </p:tgtEl>
                                      </p:cBhvr>
                                    </p:animEffect>
                                  </p:childTnLst>
                                </p:cTn>
                              </p:par>
                              <p:par>
                                <p:cTn id="143" presetID="10" presetClass="exit" presetSubtype="0" fill="hold" nodeType="withEffect">
                                  <p:stCondLst>
                                    <p:cond delay="0"/>
                                  </p:stCondLst>
                                  <p:childTnLst>
                                    <p:animEffect transition="out" filter="fade">
                                      <p:cBhvr>
                                        <p:cTn id="144" dur="500"/>
                                        <p:tgtEl>
                                          <p:spTgt spid="37"/>
                                        </p:tgtEl>
                                      </p:cBhvr>
                                    </p:animEffect>
                                    <p:set>
                                      <p:cBhvr>
                                        <p:cTn id="14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0" presetClass="path" presetSubtype="0" accel="50000" decel="50000" fill="hold" nodeType="clickEffect">
                                  <p:stCondLst>
                                    <p:cond delay="0"/>
                                  </p:stCondLst>
                                  <p:childTnLst>
                                    <p:animMotion origin="layout" path="M -3.75E-6 -5.20417E-18 L 0.00078 0.17639 " pathEditMode="relative" rAng="0" ptsTypes="AA">
                                      <p:cBhvr>
                                        <p:cTn id="150" dur="2000" fill="hold"/>
                                        <p:tgtEl>
                                          <p:spTgt spid="37"/>
                                        </p:tgtEl>
                                        <p:attrNameLst>
                                          <p:attrName>ppt_x</p:attrName>
                                          <p:attrName>ppt_y</p:attrName>
                                        </p:attrNameLst>
                                      </p:cBhvr>
                                      <p:rCtr x="143" y="9005"/>
                                    </p:animMotion>
                                  </p:childTnLst>
                                </p:cTn>
                              </p:par>
                              <p:par>
                                <p:cTn id="151" presetID="10" presetClass="entr" presetSubtype="0" fill="hold" nodeType="withEffect">
                                  <p:stCondLst>
                                    <p:cond delay="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par>
                                <p:cTn id="154" presetID="53" presetClass="entr" presetSubtype="16" fill="hold" nodeType="withEffect">
                                  <p:stCondLst>
                                    <p:cond delay="0"/>
                                  </p:stCondLst>
                                  <p:childTnLst>
                                    <p:set>
                                      <p:cBhvr>
                                        <p:cTn id="155" dur="1" fill="hold">
                                          <p:stCondLst>
                                            <p:cond delay="0"/>
                                          </p:stCondLst>
                                        </p:cTn>
                                        <p:tgtEl>
                                          <p:spTgt spid="50"/>
                                        </p:tgtEl>
                                        <p:attrNameLst>
                                          <p:attrName>style.visibility</p:attrName>
                                        </p:attrNameLst>
                                      </p:cBhvr>
                                      <p:to>
                                        <p:strVal val="visible"/>
                                      </p:to>
                                    </p:set>
                                    <p:anim calcmode="lin" valueType="num">
                                      <p:cBhvr>
                                        <p:cTn id="156" dur="500" fill="hold"/>
                                        <p:tgtEl>
                                          <p:spTgt spid="50"/>
                                        </p:tgtEl>
                                        <p:attrNameLst>
                                          <p:attrName>ppt_w</p:attrName>
                                        </p:attrNameLst>
                                      </p:cBhvr>
                                      <p:tavLst>
                                        <p:tav tm="0">
                                          <p:val>
                                            <p:fltVal val="0"/>
                                          </p:val>
                                        </p:tav>
                                        <p:tav tm="100000">
                                          <p:val>
                                            <p:strVal val="#ppt_w"/>
                                          </p:val>
                                        </p:tav>
                                      </p:tavLst>
                                    </p:anim>
                                    <p:anim calcmode="lin" valueType="num">
                                      <p:cBhvr>
                                        <p:cTn id="157" dur="500" fill="hold"/>
                                        <p:tgtEl>
                                          <p:spTgt spid="50"/>
                                        </p:tgtEl>
                                        <p:attrNameLst>
                                          <p:attrName>ppt_h</p:attrName>
                                        </p:attrNameLst>
                                      </p:cBhvr>
                                      <p:tavLst>
                                        <p:tav tm="0">
                                          <p:val>
                                            <p:fltVal val="0"/>
                                          </p:val>
                                        </p:tav>
                                        <p:tav tm="100000">
                                          <p:val>
                                            <p:strVal val="#ppt_h"/>
                                          </p:val>
                                        </p:tav>
                                      </p:tavLst>
                                    </p:anim>
                                    <p:animEffect transition="in" filter="fade">
                                      <p:cBhvr>
                                        <p:cTn id="158" dur="500"/>
                                        <p:tgtEl>
                                          <p:spTgt spid="50"/>
                                        </p:tgtEl>
                                      </p:cBhvr>
                                    </p:animEffect>
                                  </p:childTnLst>
                                </p:cTn>
                              </p:par>
                            </p:childTnLst>
                          </p:cTn>
                        </p:par>
                      </p:childTnLst>
                    </p:cTn>
                  </p:par>
                </p:childTnLst>
              </p:cTn>
              <p:nextCondLst>
                <p:cond evt="onClick" delay="0">
                  <p:tgtEl>
                    <p:spTgt spid="37"/>
                  </p:tgtEl>
                </p:cond>
              </p:nextCondLst>
            </p:seq>
            <p:seq concurrent="1" nextAc="seek">
              <p:cTn id="159" restart="whenNotActive" fill="hold" evtFilter="cancelBubble" nodeType="interactiveSeq">
                <p:stCondLst>
                  <p:cond evt="onClick" delay="0">
                    <p:tgtEl>
                      <p:spTgt spid="49"/>
                    </p:tgtEl>
                  </p:cond>
                </p:stCondLst>
                <p:endSync evt="end" delay="0">
                  <p:rtn val="all"/>
                </p:endSync>
                <p:childTnLst>
                  <p:par>
                    <p:cTn id="160" fill="hold" nodeType="clickPar">
                      <p:stCondLst>
                        <p:cond delay="0"/>
                      </p:stCondLst>
                      <p:childTnLst>
                        <p:par>
                          <p:cTn id="161" fill="hold" nodeType="withGroup">
                            <p:stCondLst>
                              <p:cond delay="0"/>
                            </p:stCondLst>
                            <p:childTnLst>
                              <p:par>
                                <p:cTn id="162" presetID="9" presetClass="entr" presetSubtype="0" fill="hold" nodeType="clickEffect">
                                  <p:stCondLst>
                                    <p:cond delay="0"/>
                                  </p:stCondLst>
                                  <p:childTnLst>
                                    <p:set>
                                      <p:cBhvr>
                                        <p:cTn id="163" dur="1" fill="hold">
                                          <p:stCondLst>
                                            <p:cond delay="0"/>
                                          </p:stCondLst>
                                        </p:cTn>
                                        <p:tgtEl>
                                          <p:spTgt spid="12"/>
                                        </p:tgtEl>
                                        <p:attrNameLst>
                                          <p:attrName>style.visibility</p:attrName>
                                        </p:attrNameLst>
                                      </p:cBhvr>
                                      <p:to>
                                        <p:strVal val="visible"/>
                                      </p:to>
                                    </p:set>
                                    <p:animEffect transition="in" filter="dissolve">
                                      <p:cBhvr>
                                        <p:cTn id="164" dur="500"/>
                                        <p:tgtEl>
                                          <p:spTgt spid="12"/>
                                        </p:tgtEl>
                                      </p:cBhvr>
                                    </p:animEffect>
                                  </p:childTnLst>
                                </p:cTn>
                              </p:par>
                              <p:par>
                                <p:cTn id="165" presetID="10" presetClass="exit" presetSubtype="0" fill="hold" nodeType="withEffect">
                                  <p:stCondLst>
                                    <p:cond delay="0"/>
                                  </p:stCondLst>
                                  <p:childTnLst>
                                    <p:animEffect transition="out" filter="fade">
                                      <p:cBhvr>
                                        <p:cTn id="166" dur="500"/>
                                        <p:tgtEl>
                                          <p:spTgt spid="23"/>
                                        </p:tgtEl>
                                      </p:cBhvr>
                                    </p:animEffect>
                                    <p:set>
                                      <p:cBhvr>
                                        <p:cTn id="1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8" restart="whenNotActive" fill="hold" evtFilter="cancelBubble" nodeType="interactiveSeq">
                <p:stCondLst>
                  <p:cond evt="onClick" delay="0">
                    <p:tgtEl>
                      <p:spTgt spid="23"/>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72" dur="2000" fill="hold"/>
                                        <p:tgtEl>
                                          <p:spTgt spid="23"/>
                                        </p:tgtEl>
                                        <p:attrNameLst>
                                          <p:attrName>ppt_x</p:attrName>
                                          <p:attrName>ppt_y</p:attrName>
                                        </p:attrNameLst>
                                      </p:cBhvr>
                                      <p:rCtr x="-1458" y="9282"/>
                                    </p:animMotion>
                                  </p:childTnLst>
                                </p:cTn>
                              </p:par>
                              <p:par>
                                <p:cTn id="173" presetID="10" presetClass="entr" presetSubtype="0" fill="hold" nodeType="withEffect">
                                  <p:stCondLst>
                                    <p:cond delay="0"/>
                                  </p:stCondLst>
                                  <p:childTnLst>
                                    <p:set>
                                      <p:cBhvr>
                                        <p:cTn id="174" dur="1" fill="hold">
                                          <p:stCondLst>
                                            <p:cond delay="0"/>
                                          </p:stCondLst>
                                        </p:cTn>
                                        <p:tgtEl>
                                          <p:spTgt spid="41"/>
                                        </p:tgtEl>
                                        <p:attrNameLst>
                                          <p:attrName>style.visibility</p:attrName>
                                        </p:attrNameLst>
                                      </p:cBhvr>
                                      <p:to>
                                        <p:strVal val="visible"/>
                                      </p:to>
                                    </p:set>
                                    <p:animEffect transition="in" filter="fade">
                                      <p:cBhvr>
                                        <p:cTn id="175" dur="500"/>
                                        <p:tgtEl>
                                          <p:spTgt spid="41"/>
                                        </p:tgtEl>
                                      </p:cBhvr>
                                    </p:animEffect>
                                  </p:childTnLst>
                                </p:cTn>
                              </p:par>
                              <p:par>
                                <p:cTn id="176" presetID="53" presetClass="entr" presetSubtype="16" fill="hold" nodeType="withEffect">
                                  <p:stCondLst>
                                    <p:cond delay="0"/>
                                  </p:stCondLst>
                                  <p:childTnLst>
                                    <p:set>
                                      <p:cBhvr>
                                        <p:cTn id="177" dur="1" fill="hold">
                                          <p:stCondLst>
                                            <p:cond delay="0"/>
                                          </p:stCondLst>
                                        </p:cTn>
                                        <p:tgtEl>
                                          <p:spTgt spid="51"/>
                                        </p:tgtEl>
                                        <p:attrNameLst>
                                          <p:attrName>style.visibility</p:attrName>
                                        </p:attrNameLst>
                                      </p:cBhvr>
                                      <p:to>
                                        <p:strVal val="visible"/>
                                      </p:to>
                                    </p:set>
                                    <p:anim calcmode="lin" valueType="num">
                                      <p:cBhvr>
                                        <p:cTn id="178" dur="500" fill="hold"/>
                                        <p:tgtEl>
                                          <p:spTgt spid="51"/>
                                        </p:tgtEl>
                                        <p:attrNameLst>
                                          <p:attrName>ppt_w</p:attrName>
                                        </p:attrNameLst>
                                      </p:cBhvr>
                                      <p:tavLst>
                                        <p:tav tm="0">
                                          <p:val>
                                            <p:fltVal val="0"/>
                                          </p:val>
                                        </p:tav>
                                        <p:tav tm="100000">
                                          <p:val>
                                            <p:strVal val="#ppt_w"/>
                                          </p:val>
                                        </p:tav>
                                      </p:tavLst>
                                    </p:anim>
                                    <p:anim calcmode="lin" valueType="num">
                                      <p:cBhvr>
                                        <p:cTn id="179" dur="500" fill="hold"/>
                                        <p:tgtEl>
                                          <p:spTgt spid="51"/>
                                        </p:tgtEl>
                                        <p:attrNameLst>
                                          <p:attrName>ppt_h</p:attrName>
                                        </p:attrNameLst>
                                      </p:cBhvr>
                                      <p:tavLst>
                                        <p:tav tm="0">
                                          <p:val>
                                            <p:fltVal val="0"/>
                                          </p:val>
                                        </p:tav>
                                        <p:tav tm="100000">
                                          <p:val>
                                            <p:strVal val="#ppt_h"/>
                                          </p:val>
                                        </p:tav>
                                      </p:tavLst>
                                    </p:anim>
                                    <p:animEffect transition="in" filter="fade">
                                      <p:cBhvr>
                                        <p:cTn id="180" dur="500"/>
                                        <p:tgtEl>
                                          <p:spTgt spid="51"/>
                                        </p:tgtEl>
                                      </p:cBhvr>
                                    </p:animEffect>
                                  </p:childTnLst>
                                </p:cTn>
                              </p:par>
                            </p:childTnLst>
                          </p:cTn>
                        </p:par>
                      </p:childTnLst>
                    </p:cTn>
                  </p:par>
                </p:childTnLst>
              </p:cTn>
              <p:nextCondLst>
                <p:cond evt="onClick" delay="0">
                  <p:tgtEl>
                    <p:spTgt spid="23"/>
                  </p:tgtEl>
                </p:cond>
              </p:nextCondLst>
            </p:seq>
            <p:seq concurrent="1" nextAc="seek">
              <p:cTn id="181" restart="whenNotActive" fill="hold" evtFilter="cancelBubble" nodeType="interactiveSeq">
                <p:stCondLst>
                  <p:cond evt="onClick" delay="0">
                    <p:tgtEl>
                      <p:spTgt spid="16"/>
                    </p:tgtEl>
                  </p:cond>
                </p:stCondLst>
                <p:endSync evt="end" delay="0">
                  <p:rtn val="all"/>
                </p:endSync>
                <p:childTnLst>
                  <p:par>
                    <p:cTn id="182" fill="hold" nodeType="clickPar">
                      <p:stCondLst>
                        <p:cond delay="0"/>
                      </p:stCondLst>
                      <p:childTnLst>
                        <p:par>
                          <p:cTn id="183" fill="hold" nodeType="withGroup">
                            <p:stCondLst>
                              <p:cond delay="0"/>
                            </p:stCondLst>
                            <p:childTnLst>
                              <p:par>
                                <p:cTn id="184" presetID="9" presetClass="entr" presetSubtype="0" fill="hold" nodeType="clickEffect">
                                  <p:stCondLst>
                                    <p:cond delay="0"/>
                                  </p:stCondLst>
                                  <p:childTnLst>
                                    <p:set>
                                      <p:cBhvr>
                                        <p:cTn id="185" dur="1" fill="hold">
                                          <p:stCondLst>
                                            <p:cond delay="0"/>
                                          </p:stCondLst>
                                        </p:cTn>
                                        <p:tgtEl>
                                          <p:spTgt spid="18"/>
                                        </p:tgtEl>
                                        <p:attrNameLst>
                                          <p:attrName>style.visibility</p:attrName>
                                        </p:attrNameLst>
                                      </p:cBhvr>
                                      <p:to>
                                        <p:strVal val="visible"/>
                                      </p:to>
                                    </p:set>
                                    <p:animEffect transition="in" filter="dissolve">
                                      <p:cBhvr>
                                        <p:cTn id="186" dur="500"/>
                                        <p:tgtEl>
                                          <p:spTgt spid="18"/>
                                        </p:tgtEl>
                                      </p:cBhvr>
                                    </p:animEffect>
                                  </p:childTnLst>
                                </p:cTn>
                              </p:par>
                              <p:par>
                                <p:cTn id="187" presetID="10" presetClass="exit" presetSubtype="0" fill="hold" nodeType="withEffect">
                                  <p:stCondLst>
                                    <p:cond delay="0"/>
                                  </p:stCondLst>
                                  <p:childTnLst>
                                    <p:animEffect transition="out" filter="fade">
                                      <p:cBhvr>
                                        <p:cTn id="188" dur="500"/>
                                        <p:tgtEl>
                                          <p:spTgt spid="24"/>
                                        </p:tgtEl>
                                      </p:cBhvr>
                                    </p:animEffect>
                                    <p:set>
                                      <p:cBhvr>
                                        <p:cTn id="1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90" restart="whenNotActive" fill="hold" evtFilter="cancelBubble" nodeType="interactiveSeq">
                <p:stCondLst>
                  <p:cond evt="onClick" delay="0">
                    <p:tgtEl>
                      <p:spTgt spid="24"/>
                    </p:tgtEl>
                  </p:cond>
                </p:stCondLst>
                <p:endSync evt="end" delay="0">
                  <p:rtn val="all"/>
                </p:endSync>
                <p:childTnLst>
                  <p:par>
                    <p:cTn id="191" fill="hold" nodeType="clickPar">
                      <p:stCondLst>
                        <p:cond delay="0"/>
                      </p:stCondLst>
                      <p:childTnLst>
                        <p:par>
                          <p:cTn id="192" fill="hold" nodeType="withGroup">
                            <p:stCondLst>
                              <p:cond delay="0"/>
                            </p:stCondLst>
                            <p:childTnLst>
                              <p:par>
                                <p:cTn id="193" presetID="0" presetClass="path" presetSubtype="0" accel="50000" decel="50000" fill="hold" nodeType="clickEffect">
                                  <p:stCondLst>
                                    <p:cond delay="0"/>
                                  </p:stCondLst>
                                  <p:childTnLst>
                                    <p:animMotion origin="layout" path="M 1.45833E-6 -4.07407E-6 L -0.05 0.15278 " pathEditMode="relative" rAng="0" ptsTypes="AA">
                                      <p:cBhvr>
                                        <p:cTn id="194" dur="2000" fill="hold"/>
                                        <p:tgtEl>
                                          <p:spTgt spid="24"/>
                                        </p:tgtEl>
                                        <p:attrNameLst>
                                          <p:attrName>ppt_x</p:attrName>
                                          <p:attrName>ppt_y</p:attrName>
                                        </p:attrNameLst>
                                      </p:cBhvr>
                                      <p:rCtr x="-2591" y="8032"/>
                                    </p:animMotion>
                                  </p:childTnLst>
                                </p:cTn>
                              </p:par>
                              <p:par>
                                <p:cTn id="195" presetID="10" presetClass="entr" presetSubtype="0"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500"/>
                                        <p:tgtEl>
                                          <p:spTgt spid="30"/>
                                        </p:tgtEl>
                                      </p:cBhvr>
                                    </p:animEffect>
                                  </p:childTnLst>
                                </p:cTn>
                              </p:par>
                              <p:par>
                                <p:cTn id="198" presetID="53" presetClass="entr" presetSubtype="16" fill="hold" nodeType="withEffect">
                                  <p:stCondLst>
                                    <p:cond delay="0"/>
                                  </p:stCondLst>
                                  <p:childTnLst>
                                    <p:set>
                                      <p:cBhvr>
                                        <p:cTn id="199" dur="1" fill="hold">
                                          <p:stCondLst>
                                            <p:cond delay="0"/>
                                          </p:stCondLst>
                                        </p:cTn>
                                        <p:tgtEl>
                                          <p:spTgt spid="52"/>
                                        </p:tgtEl>
                                        <p:attrNameLst>
                                          <p:attrName>style.visibility</p:attrName>
                                        </p:attrNameLst>
                                      </p:cBhvr>
                                      <p:to>
                                        <p:strVal val="visible"/>
                                      </p:to>
                                    </p:set>
                                    <p:anim calcmode="lin" valueType="num">
                                      <p:cBhvr>
                                        <p:cTn id="200" dur="500" fill="hold"/>
                                        <p:tgtEl>
                                          <p:spTgt spid="52"/>
                                        </p:tgtEl>
                                        <p:attrNameLst>
                                          <p:attrName>ppt_w</p:attrName>
                                        </p:attrNameLst>
                                      </p:cBhvr>
                                      <p:tavLst>
                                        <p:tav tm="0">
                                          <p:val>
                                            <p:fltVal val="0"/>
                                          </p:val>
                                        </p:tav>
                                        <p:tav tm="100000">
                                          <p:val>
                                            <p:strVal val="#ppt_w"/>
                                          </p:val>
                                        </p:tav>
                                      </p:tavLst>
                                    </p:anim>
                                    <p:anim calcmode="lin" valueType="num">
                                      <p:cBhvr>
                                        <p:cTn id="201" dur="500" fill="hold"/>
                                        <p:tgtEl>
                                          <p:spTgt spid="52"/>
                                        </p:tgtEl>
                                        <p:attrNameLst>
                                          <p:attrName>ppt_h</p:attrName>
                                        </p:attrNameLst>
                                      </p:cBhvr>
                                      <p:tavLst>
                                        <p:tav tm="0">
                                          <p:val>
                                            <p:fltVal val="0"/>
                                          </p:val>
                                        </p:tav>
                                        <p:tav tm="100000">
                                          <p:val>
                                            <p:strVal val="#ppt_h"/>
                                          </p:val>
                                        </p:tav>
                                      </p:tavLst>
                                    </p:anim>
                                    <p:animEffect transition="in" filter="fade">
                                      <p:cBhvr>
                                        <p:cTn id="202" dur="500"/>
                                        <p:tgtEl>
                                          <p:spTgt spid="52"/>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a:extLst>
              <a:ext uri="{FF2B5EF4-FFF2-40B4-BE49-F238E27FC236}">
                <a16:creationId xmlns:a16="http://schemas.microsoft.com/office/drawing/2014/main" id="{2F19E340-A33D-43DF-95EF-A5F9382872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3">
            <a:extLst>
              <a:ext uri="{FF2B5EF4-FFF2-40B4-BE49-F238E27FC236}">
                <a16:creationId xmlns:a16="http://schemas.microsoft.com/office/drawing/2014/main" id="{46A51C1E-2DD5-4672-9F24-113573BF01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1047750"/>
            <a:ext cx="8440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6">
            <a:extLst>
              <a:ext uri="{FF2B5EF4-FFF2-40B4-BE49-F238E27FC236}">
                <a16:creationId xmlns:a16="http://schemas.microsoft.com/office/drawing/2014/main" id="{DD4F5385-1628-41C3-979A-9B6B4CC666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79825" y="165100"/>
            <a:ext cx="86264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nip Diagonal Corner Rectangle 13">
            <a:extLst>
              <a:ext uri="{FF2B5EF4-FFF2-40B4-BE49-F238E27FC236}">
                <a16:creationId xmlns:a16="http://schemas.microsoft.com/office/drawing/2014/main" id="{3FDE5E2A-5FE1-4136-A115-255846D11D49}"/>
              </a:ext>
            </a:extLst>
          </p:cNvPr>
          <p:cNvSpPr/>
          <p:nvPr/>
        </p:nvSpPr>
        <p:spPr>
          <a:xfrm>
            <a:off x="4586288" y="352425"/>
            <a:ext cx="7199312" cy="1120775"/>
          </a:xfrm>
          <a:prstGeom prst="snip2DiagRect">
            <a:avLst>
              <a:gd name="adj1" fmla="val 0"/>
              <a:gd name="adj2" fmla="val 24222"/>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r>
              <a:rPr lang="en-US" sz="2800" b="1">
                <a:solidFill>
                  <a:schemeClr val="tx1"/>
                </a:solidFill>
                <a:latin typeface="Times New Roman" panose="02020603050405020304" pitchFamily="18" charset="0"/>
                <a:cs typeface="Times New Roman" panose="02020603050405020304" pitchFamily="18" charset="0"/>
              </a:rPr>
              <a:t>Câu 1</a:t>
            </a:r>
            <a:r>
              <a:rPr lang="en-US" sz="2800">
                <a:solidFill>
                  <a:schemeClr val="tx1"/>
                </a:solidFill>
                <a:latin typeface="Times New Roman" panose="02020603050405020304" pitchFamily="18" charset="0"/>
                <a:cs typeface="Times New Roman" panose="02020603050405020304" pitchFamily="18" charset="0"/>
              </a:rPr>
              <a:t>: Có mấy cặp tam giác bằng nhau trong hình 1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101E1AD3-5602-4953-A4BB-CCF12F7BBB5A}"/>
              </a:ext>
            </a:extLst>
          </p:cNvPr>
          <p:cNvSpPr/>
          <p:nvPr/>
        </p:nvSpPr>
        <p:spPr>
          <a:xfrm>
            <a:off x="3797300" y="3092450"/>
            <a:ext cx="6888163" cy="24066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b="1" dirty="0">
              <a:solidFill>
                <a:srgbClr val="0807CC"/>
              </a:solidFill>
              <a:latin typeface="Times New Roman" panose="02020603050405020304" pitchFamily="18" charset="0"/>
              <a:cs typeface="Times New Roman" panose="02020603050405020304" pitchFamily="18" charset="0"/>
            </a:endParaRPr>
          </a:p>
        </p:txBody>
      </p:sp>
      <p:pic>
        <p:nvPicPr>
          <p:cNvPr id="14343" name="Picture 2">
            <a:extLst>
              <a:ext uri="{FF2B5EF4-FFF2-40B4-BE49-F238E27FC236}">
                <a16:creationId xmlns:a16="http://schemas.microsoft.com/office/drawing/2014/main" id="{83B21BD9-CEF7-45D1-8356-F2292F329E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
            <a:extLst>
              <a:ext uri="{FF2B5EF4-FFF2-40B4-BE49-F238E27FC236}">
                <a16:creationId xmlns:a16="http://schemas.microsoft.com/office/drawing/2014/main" id="{2AC88B60-B11F-471C-ACEC-CBB68A8641F8}"/>
              </a:ext>
            </a:extLst>
          </p:cNvPr>
          <p:cNvSpPr>
            <a:spLocks noChangeArrowheads="1"/>
          </p:cNvSpPr>
          <p:nvPr/>
        </p:nvSpPr>
        <p:spPr bwMode="auto">
          <a:xfrm>
            <a:off x="-61913" y="-98425"/>
            <a:ext cx="12192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14345" name="Rectangle 12">
            <a:extLst>
              <a:ext uri="{FF2B5EF4-FFF2-40B4-BE49-F238E27FC236}">
                <a16:creationId xmlns:a16="http://schemas.microsoft.com/office/drawing/2014/main" id="{B538F390-65AA-40D9-8B8B-6A3094381D9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14346" name="Rectangle 14">
            <a:extLst>
              <a:ext uri="{FF2B5EF4-FFF2-40B4-BE49-F238E27FC236}">
                <a16:creationId xmlns:a16="http://schemas.microsoft.com/office/drawing/2014/main" id="{FABD26C9-C75B-43DA-946C-F223588942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grpSp>
        <p:nvGrpSpPr>
          <p:cNvPr id="2" name="Group 1">
            <a:extLst>
              <a:ext uri="{FF2B5EF4-FFF2-40B4-BE49-F238E27FC236}">
                <a16:creationId xmlns:a16="http://schemas.microsoft.com/office/drawing/2014/main" id="{E7F34608-C2A8-4E3A-8A31-2FA8866399CA}"/>
              </a:ext>
            </a:extLst>
          </p:cNvPr>
          <p:cNvGrpSpPr>
            <a:grpSpLocks/>
          </p:cNvGrpSpPr>
          <p:nvPr/>
        </p:nvGrpSpPr>
        <p:grpSpPr bwMode="auto">
          <a:xfrm>
            <a:off x="3883025" y="3798888"/>
            <a:ext cx="6580188" cy="1444625"/>
            <a:chOff x="3883025" y="3925888"/>
            <a:chExt cx="6580188" cy="1444625"/>
          </a:xfrm>
        </p:grpSpPr>
        <p:sp>
          <p:nvSpPr>
            <p:cNvPr id="14350" name="TextBox 3">
              <a:extLst>
                <a:ext uri="{FF2B5EF4-FFF2-40B4-BE49-F238E27FC236}">
                  <a16:creationId xmlns:a16="http://schemas.microsoft.com/office/drawing/2014/main" id="{CF22A63A-489A-45B6-AEC1-DCF15EB1B4C5}"/>
                </a:ext>
              </a:extLst>
            </p:cNvPr>
            <p:cNvSpPr txBox="1">
              <a:spLocks noChangeArrowheads="1"/>
            </p:cNvSpPr>
            <p:nvPr/>
          </p:nvSpPr>
          <p:spPr bwMode="auto">
            <a:xfrm>
              <a:off x="3883025" y="3925888"/>
              <a:ext cx="65801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Trong hình 1, có ba cặp tam giác bằng nhau</a:t>
              </a:r>
              <a:r>
                <a:rPr lang="en-US" altLang="en-US" sz="1800"/>
                <a:t>:</a:t>
              </a:r>
              <a:endParaRPr lang="vi-VN" altLang="en-US" sz="1800"/>
            </a:p>
            <a:p>
              <a:pPr>
                <a:lnSpc>
                  <a:spcPct val="100000"/>
                </a:lnSpc>
                <a:spcBef>
                  <a:spcPct val="0"/>
                </a:spcBef>
                <a:buFontTx/>
                <a:buNone/>
              </a:pPr>
              <a:endParaRPr lang="en-US" altLang="en-US" sz="1800"/>
            </a:p>
            <a:p>
              <a:pPr>
                <a:lnSpc>
                  <a:spcPct val="100000"/>
                </a:lnSpc>
                <a:spcBef>
                  <a:spcPct val="0"/>
                </a:spcBef>
                <a:buFontTx/>
                <a:buNone/>
              </a:pPr>
              <a:endParaRPr lang="en-US" altLang="en-US" sz="1800"/>
            </a:p>
          </p:txBody>
        </p:sp>
        <p:graphicFrame>
          <p:nvGraphicFramePr>
            <p:cNvPr id="14351" name="Object 5">
              <a:extLst>
                <a:ext uri="{FF2B5EF4-FFF2-40B4-BE49-F238E27FC236}">
                  <a16:creationId xmlns:a16="http://schemas.microsoft.com/office/drawing/2014/main" id="{D45C78B6-4CDA-4C1E-A964-542012766075}"/>
                </a:ext>
              </a:extLst>
            </p:cNvPr>
            <p:cNvGraphicFramePr>
              <a:graphicFrameLocks noChangeAspect="1"/>
            </p:cNvGraphicFramePr>
            <p:nvPr/>
          </p:nvGraphicFramePr>
          <p:xfrm>
            <a:off x="4010025" y="4433888"/>
            <a:ext cx="2308225" cy="400050"/>
          </p:xfrm>
          <a:graphic>
            <a:graphicData uri="http://schemas.openxmlformats.org/presentationml/2006/ole">
              <mc:AlternateContent xmlns:mc="http://schemas.openxmlformats.org/markup-compatibility/2006">
                <mc:Choice xmlns:v="urn:schemas-microsoft-com:vml" Requires="v">
                  <p:oleObj spid="_x0000_s14354" name="Equation" r:id="rId7" imgW="1155700" imgH="203200" progId="Equation.DSMT4">
                    <p:embed/>
                  </p:oleObj>
                </mc:Choice>
                <mc:Fallback>
                  <p:oleObj name="Equation" r:id="rId7" imgW="1155700" imgH="2032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0025" y="44338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7">
              <a:extLst>
                <a:ext uri="{FF2B5EF4-FFF2-40B4-BE49-F238E27FC236}">
                  <a16:creationId xmlns:a16="http://schemas.microsoft.com/office/drawing/2014/main" id="{A5D57F73-A4BE-4DDC-BF98-88D65B92817F}"/>
                </a:ext>
              </a:extLst>
            </p:cNvPr>
            <p:cNvGraphicFramePr>
              <a:graphicFrameLocks noChangeAspect="1"/>
            </p:cNvGraphicFramePr>
            <p:nvPr/>
          </p:nvGraphicFramePr>
          <p:xfrm>
            <a:off x="7413625" y="4419600"/>
            <a:ext cx="2057400" cy="371475"/>
          </p:xfrm>
          <a:graphic>
            <a:graphicData uri="http://schemas.openxmlformats.org/presentationml/2006/ole">
              <mc:AlternateContent xmlns:mc="http://schemas.openxmlformats.org/markup-compatibility/2006">
                <mc:Choice xmlns:v="urn:schemas-microsoft-com:vml" Requires="v">
                  <p:oleObj spid="_x0000_s14355" name="Equation" r:id="rId9" imgW="1104900" imgH="203200" progId="Equation.DSMT4">
                    <p:embed/>
                  </p:oleObj>
                </mc:Choice>
                <mc:Fallback>
                  <p:oleObj name="Equation" r:id="rId9" imgW="1104900" imgH="2032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625" y="4419600"/>
                          <a:ext cx="2057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3" name="Object 9">
              <a:extLst>
                <a:ext uri="{FF2B5EF4-FFF2-40B4-BE49-F238E27FC236}">
                  <a16:creationId xmlns:a16="http://schemas.microsoft.com/office/drawing/2014/main" id="{2D33AED5-22C6-45E9-83AB-69A284863578}"/>
                </a:ext>
              </a:extLst>
            </p:cNvPr>
            <p:cNvGraphicFramePr>
              <a:graphicFrameLocks noChangeAspect="1"/>
            </p:cNvGraphicFramePr>
            <p:nvPr/>
          </p:nvGraphicFramePr>
          <p:xfrm>
            <a:off x="5649913" y="4997450"/>
            <a:ext cx="2154237" cy="373063"/>
          </p:xfrm>
          <a:graphic>
            <a:graphicData uri="http://schemas.openxmlformats.org/presentationml/2006/ole">
              <mc:AlternateContent xmlns:mc="http://schemas.openxmlformats.org/markup-compatibility/2006">
                <mc:Choice xmlns:v="urn:schemas-microsoft-com:vml" Requires="v">
                  <p:oleObj spid="_x0000_s14356" name="Equation" r:id="rId11" imgW="1155700" imgH="203200" progId="Equation.DSMT4">
                    <p:embed/>
                  </p:oleObj>
                </mc:Choice>
                <mc:Fallback>
                  <p:oleObj name="Equation" r:id="rId11" imgW="1155700" imgH="203200" progId="Equation.DSMT4">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9913" y="4997450"/>
                          <a:ext cx="21542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4352" name="Picture 16">
            <a:extLst>
              <a:ext uri="{FF2B5EF4-FFF2-40B4-BE49-F238E27FC236}">
                <a16:creationId xmlns:a16="http://schemas.microsoft.com/office/drawing/2014/main" id="{6C558739-A6E2-4DAA-8EA5-837448E69BB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101013" y="882650"/>
            <a:ext cx="2362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
            <a:hlinkClick r:id="rId14" action="ppaction://hlinksldjump"/>
            <a:extLst>
              <a:ext uri="{FF2B5EF4-FFF2-40B4-BE49-F238E27FC236}">
                <a16:creationId xmlns:a16="http://schemas.microsoft.com/office/drawing/2014/main" id="{ECEB6A11-8932-4A53-9D5B-ABCDF2CF20B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4352"/>
                                        </p:tgtEl>
                                        <p:attrNameLst>
                                          <p:attrName>style.visibility</p:attrName>
                                        </p:attrNameLst>
                                      </p:cBhvr>
                                      <p:to>
                                        <p:strVal val="visible"/>
                                      </p:to>
                                    </p:set>
                                    <p:anim calcmode="lin" valueType="num">
                                      <p:cBhvr>
                                        <p:cTn id="12" dur="500" fill="hold"/>
                                        <p:tgtEl>
                                          <p:spTgt spid="14352"/>
                                        </p:tgtEl>
                                        <p:attrNameLst>
                                          <p:attrName>ppt_w</p:attrName>
                                        </p:attrNameLst>
                                      </p:cBhvr>
                                      <p:tavLst>
                                        <p:tav tm="0">
                                          <p:val>
                                            <p:fltVal val="0"/>
                                          </p:val>
                                        </p:tav>
                                        <p:tav tm="100000">
                                          <p:val>
                                            <p:strVal val="#ppt_w"/>
                                          </p:val>
                                        </p:tav>
                                      </p:tavLst>
                                    </p:anim>
                                    <p:anim calcmode="lin" valueType="num">
                                      <p:cBhvr>
                                        <p:cTn id="13" dur="500" fill="hold"/>
                                        <p:tgtEl>
                                          <p:spTgt spid="14352"/>
                                        </p:tgtEl>
                                        <p:attrNameLst>
                                          <p:attrName>ppt_h</p:attrName>
                                        </p:attrNameLst>
                                      </p:cBhvr>
                                      <p:tavLst>
                                        <p:tav tm="0">
                                          <p:val>
                                            <p:fltVal val="0"/>
                                          </p:val>
                                        </p:tav>
                                        <p:tav tm="100000">
                                          <p:val>
                                            <p:strVal val="#ppt_h"/>
                                          </p:val>
                                        </p:tav>
                                      </p:tavLst>
                                    </p:anim>
                                    <p:animEffect transition="in" filter="fade">
                                      <p:cBhvr>
                                        <p:cTn id="14" dur="500"/>
                                        <p:tgtEl>
                                          <p:spTgt spid="1435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a:extLst>
              <a:ext uri="{FF2B5EF4-FFF2-40B4-BE49-F238E27FC236}">
                <a16:creationId xmlns:a16="http://schemas.microsoft.com/office/drawing/2014/main" id="{992E4843-9A63-452D-B624-BBCA486D1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3">
            <a:extLst>
              <a:ext uri="{FF2B5EF4-FFF2-40B4-BE49-F238E27FC236}">
                <a16:creationId xmlns:a16="http://schemas.microsoft.com/office/drawing/2014/main" id="{F3726AF6-3680-400E-B401-1FB8EDBB3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485775"/>
            <a:ext cx="8440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7">
            <a:extLst>
              <a:ext uri="{FF2B5EF4-FFF2-40B4-BE49-F238E27FC236}">
                <a16:creationId xmlns:a16="http://schemas.microsoft.com/office/drawing/2014/main" id="{F811D889-4DA3-4924-9C75-83D05703DA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165100"/>
            <a:ext cx="7910513"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9">
            <a:extLst>
              <a:ext uri="{FF2B5EF4-FFF2-40B4-BE49-F238E27FC236}">
                <a16:creationId xmlns:a16="http://schemas.microsoft.com/office/drawing/2014/main" id="{8AE49E77-6EE5-45BB-B061-BFBA3341E3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833938"/>
            <a:ext cx="104933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nip Diagonal Corner Rectangle 13">
            <a:extLst>
              <a:ext uri="{FF2B5EF4-FFF2-40B4-BE49-F238E27FC236}">
                <a16:creationId xmlns:a16="http://schemas.microsoft.com/office/drawing/2014/main" id="{15489066-D18A-4F1D-8BD2-C6406A8EDE67}"/>
              </a:ext>
            </a:extLst>
          </p:cNvPr>
          <p:cNvSpPr/>
          <p:nvPr/>
        </p:nvSpPr>
        <p:spPr>
          <a:xfrm>
            <a:off x="4406900" y="508000"/>
            <a:ext cx="6977063" cy="1947863"/>
          </a:xfrm>
          <a:prstGeom prst="snip2DiagRect">
            <a:avLst>
              <a:gd name="adj1" fmla="val 0"/>
              <a:gd name="adj2" fmla="val 24222"/>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fontAlgn="auto" hangingPunct="1">
              <a:spcBef>
                <a:spcPts val="0"/>
              </a:spcBef>
              <a:spcAft>
                <a:spcPts val="0"/>
              </a:spcAft>
              <a:defRPr/>
            </a:pPr>
            <a:r>
              <a:rPr lang="en-US" sz="2400" b="1">
                <a:solidFill>
                  <a:schemeClr val="tx1"/>
                </a:solidFill>
                <a:latin typeface="Times New Roman" panose="02020603050405020304" pitchFamily="18" charset="0"/>
                <a:cs typeface="Times New Roman" panose="02020603050405020304" pitchFamily="18" charset="0"/>
              </a:rPr>
              <a:t>Câu 2</a:t>
            </a:r>
            <a:r>
              <a:rPr lang="en-US" sz="2400">
                <a:solidFill>
                  <a:schemeClr val="tx1"/>
                </a:solidFill>
                <a:latin typeface="Times New Roman" panose="02020603050405020304" pitchFamily="18" charset="0"/>
                <a:cs typeface="Times New Roman" panose="02020603050405020304" pitchFamily="18" charset="0"/>
              </a:rPr>
              <a:t>:</a:t>
            </a:r>
            <a:r>
              <a:rPr lang="vi-VN" sz="2400">
                <a:solidFill>
                  <a:schemeClr val="tx1"/>
                </a:solidFill>
                <a:latin typeface="Times New Roman" panose="02020603050405020304" pitchFamily="18" charset="0"/>
                <a:cs typeface="Times New Roman" panose="02020603050405020304" pitchFamily="18" charset="0"/>
              </a:rPr>
              <a:t> Trường hợp bằng nhau thứ nhất của tam giác cạnh – cạnh – cạnh (c.c.c) là:</a:t>
            </a:r>
          </a:p>
          <a:p>
            <a:pPr eaLnBrk="1" fontAlgn="auto" hangingPunct="1">
              <a:spcBef>
                <a:spcPts val="0"/>
              </a:spcBef>
              <a:spcAft>
                <a:spcPts val="0"/>
              </a:spcAft>
              <a:defRPr/>
            </a:pPr>
            <a:r>
              <a:rPr lang="vi-VN" sz="2400">
                <a:solidFill>
                  <a:schemeClr val="tx1"/>
                </a:solidFill>
                <a:latin typeface="Times New Roman" panose="02020603050405020304" pitchFamily="18" charset="0"/>
                <a:cs typeface="Times New Roman" panose="02020603050405020304" pitchFamily="18" charset="0"/>
              </a:rPr>
              <a:t>Nếu ba cạnh của tam giác này bằng ..........của tam giác kia thì hai tam giác đó bằng nhau.</a:t>
            </a:r>
          </a:p>
          <a:p>
            <a:pPr eaLnBrk="1" fontAlgn="auto" hangingPunct="1">
              <a:spcBef>
                <a:spcPts val="0"/>
              </a:spcBef>
              <a:spcAft>
                <a:spcPts val="0"/>
              </a:spcAft>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91F210F-E35F-445C-A03F-7830133BDE4C}"/>
              </a:ext>
            </a:extLst>
          </p:cNvPr>
          <p:cNvSpPr/>
          <p:nvPr/>
        </p:nvSpPr>
        <p:spPr>
          <a:xfrm>
            <a:off x="3797300" y="2924175"/>
            <a:ext cx="7910513" cy="183197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800">
                <a:solidFill>
                  <a:schemeClr val="tx1"/>
                </a:solidFill>
                <a:latin typeface="Times New Roman" panose="02020603050405020304" pitchFamily="18" charset="0"/>
                <a:cs typeface="Times New Roman" panose="02020603050405020304" pitchFamily="18" charset="0"/>
              </a:rPr>
              <a:t>Nếu ba cạnh của tam giác này bằng </a:t>
            </a:r>
            <a:r>
              <a:rPr lang="vi-VN" sz="2800" u="sng">
                <a:solidFill>
                  <a:srgbClr val="0000FF"/>
                </a:solidFill>
                <a:latin typeface="Times New Roman" panose="02020603050405020304" pitchFamily="18" charset="0"/>
                <a:cs typeface="Times New Roman" panose="02020603050405020304" pitchFamily="18" charset="0"/>
              </a:rPr>
              <a:t>ba cạnh</a:t>
            </a:r>
            <a:r>
              <a:rPr lang="vi-VN" sz="2800">
                <a:solidFill>
                  <a:srgbClr val="0000FF"/>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của tam giác kia thì hai tam giác đó bằng nhau.</a:t>
            </a:r>
          </a:p>
        </p:txBody>
      </p:sp>
      <p:pic>
        <p:nvPicPr>
          <p:cNvPr id="15368" name="Picture 10">
            <a:hlinkClick r:id="rId6" action="ppaction://hlinksldjump"/>
            <a:extLst>
              <a:ext uri="{FF2B5EF4-FFF2-40B4-BE49-F238E27FC236}">
                <a16:creationId xmlns:a16="http://schemas.microsoft.com/office/drawing/2014/main" id="{230D37AA-FAA4-4762-B3A3-E764289C0D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34563" y="4344988"/>
            <a:ext cx="22558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PRESENTER_SHAPEINFO" val="&lt;ThreeDShapeInfo&gt;&lt;uuid val=&quot;{3D7EC8AD-BAC5-4A6D-9333-54BDCE5D156B}&quot;/&gt;&lt;isInvalidForFieldText val=&quot;0&quot;/&gt;&lt;Image&gt;&lt;filename val=&quot;C:\Users\thtru\AppData\Local\Temp\PR\data\asimages\{3D7EC8AD-BAC5-4A6D-9333-54BDCE5D156B}_1.png&quot;/&gt;&lt;left val=&quot;59&quot;/&gt;&lt;top val=&quot;7&quot;/&gt;&lt;width val=&quot;588&quot;/&gt;&lt;height val=&quot;3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ÀI LIỆU"/>
  <p:tag name="ISPRING_SLIDE_INDENT_LEVEL" val="0"/>
  <p:tag name="ISPRING_PRESENTER_ID" val="{3F3416E2-86FD-4728-A58B-ACCAE9F09987}"/>
  <p:tag name="GENSWF_ADVANCE_TIME" val="8.479"/>
  <p:tag name="ISPRING_SLIDE_ID_2" val="{EF6C355A-488B-44ED-96CC-5CA6055C430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về nhà"/>
  <p:tag name="ISPRING_PRESENTER_ID" val="{3F3416E2-86FD-4728-A58B-ACCAE9F09987}"/>
  <p:tag name="ISPRING_SLIDE_ID_2" val="{AA651F66-E317-4142-8E49-CDCA523C133A}"/>
  <p:tag name="GENSWF_ADVANCE_TIME" val="44.81"/>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Kết thúc"/>
  <p:tag name="ISPRING_PRESENTER_ID" val="{3F3416E2-86FD-4728-A58B-ACCAE9F09987}"/>
  <p:tag name="GENSWF_ADVANCE_TIME" val="6.478"/>
  <p:tag name="ISPRING_SLIDE_ID_2" val="{DF7765C6-DE2C-4862-9A49-864DFF5FCE6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1213</TotalTime>
  <Words>1173</Words>
  <Application>Microsoft Office PowerPoint</Application>
  <PresentationFormat>Widescreen</PresentationFormat>
  <Paragraphs>133</Paragraphs>
  <Slides>27</Slides>
  <Notes>7</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44" baseType="lpstr">
      <vt:lpstr>Times New Roman</vt:lpstr>
      <vt:lpstr>Cambria</vt:lpstr>
      <vt:lpstr>等线</vt:lpstr>
      <vt:lpstr>Arial Unicode MS</vt:lpstr>
      <vt:lpstr>.VnArial NarrowH</vt:lpstr>
      <vt:lpstr>Arial</vt:lpstr>
      <vt:lpstr>Tw Cen MT</vt:lpstr>
      <vt:lpstr>.VnTime</vt:lpstr>
      <vt:lpstr>Microsoft YaHei</vt:lpstr>
      <vt:lpstr>Wingdings</vt:lpstr>
      <vt:lpstr>SimSun</vt:lpstr>
      <vt:lpstr>Calibri</vt:lpstr>
      <vt:lpstr>思源黑体 Heavy</vt:lpstr>
      <vt:lpstr>Calibri Light</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DẠNG 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 Nguyễn</dc:creator>
  <cp:lastModifiedBy>Phạm Quang Đẩu</cp:lastModifiedBy>
  <cp:revision>156</cp:revision>
  <dcterms:created xsi:type="dcterms:W3CDTF">2022-04-18T11:48:51Z</dcterms:created>
  <dcterms:modified xsi:type="dcterms:W3CDTF">2022-08-02T14:21:27Z</dcterms:modified>
</cp:coreProperties>
</file>