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comments/comment1.xml" ContentType="application/vnd.openxmlformats-officedocument.presentationml.comment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67ac526d12e743a1" Type="http://schemas.microsoft.com/office/2007/relationships/ui/extensibility" Target="customUI/customUI14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7" r:id="rId5"/>
    <p:sldMasterId id="2147483720" r:id="rId6"/>
    <p:sldMasterId id="2147483733" r:id="rId7"/>
    <p:sldMasterId id="2147483746" r:id="rId8"/>
    <p:sldMasterId id="2147483759" r:id="rId9"/>
    <p:sldMasterId id="2147483771" r:id="rId10"/>
    <p:sldMasterId id="2147483785" r:id="rId11"/>
  </p:sldMasterIdLst>
  <p:notesMasterIdLst>
    <p:notesMasterId r:id="rId63"/>
  </p:notesMasterIdLst>
  <p:sldIdLst>
    <p:sldId id="259" r:id="rId12"/>
    <p:sldId id="281" r:id="rId13"/>
    <p:sldId id="282" r:id="rId14"/>
    <p:sldId id="497" r:id="rId15"/>
    <p:sldId id="456" r:id="rId16"/>
    <p:sldId id="630" r:id="rId17"/>
    <p:sldId id="345" r:id="rId18"/>
    <p:sldId id="326" r:id="rId19"/>
    <p:sldId id="483" r:id="rId20"/>
    <p:sldId id="351" r:id="rId21"/>
    <p:sldId id="624" r:id="rId22"/>
    <p:sldId id="625" r:id="rId23"/>
    <p:sldId id="579" r:id="rId24"/>
    <p:sldId id="580" r:id="rId25"/>
    <p:sldId id="581" r:id="rId26"/>
    <p:sldId id="582" r:id="rId27"/>
    <p:sldId id="597" r:id="rId28"/>
    <p:sldId id="598" r:id="rId29"/>
    <p:sldId id="601" r:id="rId30"/>
    <p:sldId id="600" r:id="rId31"/>
    <p:sldId id="484" r:id="rId32"/>
    <p:sldId id="584" r:id="rId33"/>
    <p:sldId id="585" r:id="rId34"/>
    <p:sldId id="602" r:id="rId35"/>
    <p:sldId id="627" r:id="rId36"/>
    <p:sldId id="604" r:id="rId37"/>
    <p:sldId id="605" r:id="rId38"/>
    <p:sldId id="587" r:id="rId39"/>
    <p:sldId id="589" r:id="rId40"/>
    <p:sldId id="590" r:id="rId41"/>
    <p:sldId id="606" r:id="rId42"/>
    <p:sldId id="607" r:id="rId43"/>
    <p:sldId id="608" r:id="rId44"/>
    <p:sldId id="494" r:id="rId45"/>
    <p:sldId id="578" r:id="rId46"/>
    <p:sldId id="609" r:id="rId47"/>
    <p:sldId id="610" r:id="rId48"/>
    <p:sldId id="611" r:id="rId49"/>
    <p:sldId id="612" r:id="rId50"/>
    <p:sldId id="613" r:id="rId51"/>
    <p:sldId id="614" r:id="rId52"/>
    <p:sldId id="615" r:id="rId53"/>
    <p:sldId id="616" r:id="rId54"/>
    <p:sldId id="617" r:id="rId55"/>
    <p:sldId id="618" r:id="rId56"/>
    <p:sldId id="619" r:id="rId57"/>
    <p:sldId id="594" r:id="rId58"/>
    <p:sldId id="595" r:id="rId59"/>
    <p:sldId id="325" r:id="rId60"/>
    <p:sldId id="626" r:id="rId61"/>
    <p:sldId id="344" r:id="rId62"/>
  </p:sldIdLst>
  <p:sldSz cx="9144000" cy="5143500" type="screen16x9"/>
  <p:notesSz cx="6858000" cy="9144000"/>
  <p:defaultTextStyle>
    <a:defPPr>
      <a:defRPr lang="en-US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DELL" initials="D" lastIdx="13" clrIdx="2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54304F"/>
    <a:srgbClr val="DE4654"/>
    <a:srgbClr val="8BCD4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733" autoAdjust="0"/>
  </p:normalViewPr>
  <p:slideViewPr>
    <p:cSldViewPr>
      <p:cViewPr varScale="1">
        <p:scale>
          <a:sx n="147" d="100"/>
          <a:sy n="147" d="100"/>
        </p:scale>
        <p:origin x="744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29T11:10:02.346" idx="12">
    <p:pos x="10" y="10"/>
    <p:text>nếu được thì cho slide 38 đến 45 vào 1 video cho ngắn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/>
      <dgm:spPr/>
      <dgm:t>
        <a:bodyPr/>
        <a:lstStyle/>
        <a:p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dirty="0"/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/>
      <dgm:spPr/>
      <dgm:t>
        <a:bodyPr/>
        <a:lstStyle/>
        <a:p>
          <a:r>
            <a:rPr lang="vi-VN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+mj-lt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E1F6625C-DEE5-4E81-9E17-CE182C3F5B83}">
      <dgm:prSet phldrT="[Text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ê ke, compa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 chiếu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/>
        </a:p>
      </dgm:t>
    </dgm:pt>
    <dgm:pt modelId="{36AAC359-CE2D-49C3-8DCE-CD6A0AB76C47}" type="parTrans" cxnId="{16414EC6-8CBC-4C11-938D-F4D86DEAFD64}">
      <dgm:prSet/>
      <dgm:spPr/>
      <dgm:t>
        <a:bodyPr/>
        <a:lstStyle/>
        <a:p>
          <a:endParaRPr lang="en-US"/>
        </a:p>
      </dgm:t>
    </dgm:pt>
    <dgm:pt modelId="{C1C3EF18-84B5-4FA0-8B06-B82A0F1FB869}" type="sibTrans" cxnId="{16414EC6-8CBC-4C11-938D-F4D86DEAFD64}">
      <dgm:prSet/>
      <dgm:spPr/>
      <dgm:t>
        <a:bodyPr/>
        <a:lstStyle/>
        <a:p>
          <a:endParaRPr lang="en-US"/>
        </a:p>
      </dgm:t>
    </dgm:pt>
    <dgm:pt modelId="{7C640BC9-3B54-462E-81CB-2C5C26E6BC7C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ê ke, compa, </a:t>
          </a:r>
          <a:r>
            <a:rPr lang="vi-VN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</a:t>
          </a:r>
          <a:r>
            <a: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ó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2FF963-9027-4683-9E96-547AE7F71337}" type="parTrans" cxnId="{0C9C6203-F4AB-4245-B661-DDE3B284A297}">
      <dgm:prSet/>
      <dgm:spPr/>
      <dgm:t>
        <a:bodyPr/>
        <a:lstStyle/>
        <a:p>
          <a:endParaRPr lang="en-US"/>
        </a:p>
      </dgm:t>
    </dgm:pt>
    <dgm:pt modelId="{64865A18-553A-4E74-892F-46AD1B65C9B8}" type="sibTrans" cxnId="{0C9C6203-F4AB-4245-B661-DDE3B284A297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/>
      <dgm:spPr/>
      <dgm:t>
        <a:bodyPr/>
        <a:lstStyle/>
        <a:p>
          <a:endParaRPr lang="en-US" dirty="0"/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714B67C0-60CD-48A1-B93B-273E580D0833}">
      <dgm:prSet phldrT="[Text]"/>
      <dgm:spPr/>
      <dgm:t>
        <a:bodyPr/>
        <a:lstStyle/>
        <a:p>
          <a:r>
            <a:rPr lang="fr-FR" dirty="0">
              <a:latin typeface="Times New Roman"/>
              <a:ea typeface="Times New Roman"/>
            </a:rPr>
            <a:t> </a:t>
          </a:r>
          <a:r>
            <a:rPr lang="fr-FR" dirty="0" err="1">
              <a:latin typeface="Times New Roman"/>
              <a:ea typeface="Times New Roman"/>
            </a:rPr>
            <a:t>Giấy</a:t>
          </a:r>
          <a:r>
            <a:rPr lang="fr-FR" dirty="0">
              <a:latin typeface="Times New Roman"/>
              <a:ea typeface="Times New Roman"/>
            </a:rPr>
            <a:t> </a:t>
          </a:r>
          <a:r>
            <a:rPr lang="fr-FR" dirty="0" err="1">
              <a:latin typeface="Times New Roman"/>
              <a:ea typeface="Times New Roman"/>
            </a:rPr>
            <a:t>màu</a:t>
          </a:r>
          <a:r>
            <a:rPr lang="fr-FR" dirty="0">
              <a:latin typeface="Times New Roman"/>
              <a:ea typeface="Times New Roman"/>
            </a:rPr>
            <a:t>, </a:t>
          </a:r>
          <a:r>
            <a:rPr lang="fr-FR" dirty="0" err="1">
              <a:latin typeface="Times New Roman"/>
              <a:ea typeface="Times New Roman"/>
            </a:rPr>
            <a:t>keo</a:t>
          </a:r>
          <a:r>
            <a:rPr lang="fr-FR" dirty="0">
              <a:latin typeface="Times New Roman"/>
              <a:ea typeface="Times New Roman"/>
            </a:rPr>
            <a:t> </a:t>
          </a:r>
          <a:r>
            <a:rPr lang="fr-FR" dirty="0" err="1">
              <a:latin typeface="Times New Roman"/>
              <a:ea typeface="Times New Roman"/>
            </a:rPr>
            <a:t>dán</a:t>
          </a:r>
          <a:r>
            <a:rPr lang="fr-FR" dirty="0">
              <a:latin typeface="Times New Roman"/>
              <a:ea typeface="Times New Roman"/>
            </a:rPr>
            <a:t> </a:t>
          </a:r>
          <a:r>
            <a:rPr lang="fr-FR" dirty="0" err="1">
              <a:latin typeface="Times New Roman"/>
              <a:ea typeface="Times New Roman"/>
            </a:rPr>
            <a:t>giấy</a:t>
          </a:r>
          <a:r>
            <a:rPr lang="fr-FR" dirty="0">
              <a:latin typeface="Times New Roman"/>
              <a:ea typeface="Times New Roman"/>
            </a:rPr>
            <a:t>, </a:t>
          </a:r>
          <a:r>
            <a:rPr lang="fr-FR" dirty="0" err="1">
              <a:latin typeface="Times New Roman"/>
              <a:ea typeface="Times New Roman"/>
            </a:rPr>
            <a:t>kéo</a:t>
          </a:r>
          <a:r>
            <a:rPr lang="fr-FR" dirty="0">
              <a:latin typeface="Times New Roman"/>
              <a:ea typeface="Times New Roman"/>
            </a:rPr>
            <a:t>, </a:t>
          </a:r>
          <a:r>
            <a:rPr lang="fr-FR" dirty="0" err="1">
              <a:latin typeface="Times New Roman"/>
              <a:ea typeface="Times New Roman"/>
            </a:rPr>
            <a:t>cắt</a:t>
          </a:r>
          <a:r>
            <a:rPr lang="fr-FR" dirty="0">
              <a:latin typeface="Times New Roman"/>
              <a:ea typeface="Times New Roman"/>
            </a:rPr>
            <a:t> </a:t>
          </a:r>
          <a:r>
            <a:rPr lang="fr-FR" dirty="0" err="1">
              <a:latin typeface="Times New Roman"/>
              <a:ea typeface="Times New Roman"/>
            </a:rPr>
            <a:t>các</a:t>
          </a:r>
          <a:r>
            <a:rPr lang="fr-FR" dirty="0">
              <a:latin typeface="Times New Roman"/>
              <a:ea typeface="Times New Roman"/>
            </a:rPr>
            <a:t> </a:t>
          </a:r>
          <a:r>
            <a:rPr lang="fr-FR" dirty="0" err="1">
              <a:latin typeface="Times New Roman"/>
              <a:ea typeface="Times New Roman"/>
            </a:rPr>
            <a:t>tam</a:t>
          </a:r>
          <a:r>
            <a:rPr lang="fr-FR" dirty="0">
              <a:latin typeface="Times New Roman"/>
              <a:ea typeface="Times New Roman"/>
            </a:rPr>
            <a:t> </a:t>
          </a:r>
          <a:r>
            <a:rPr lang="fr-FR" dirty="0" err="1">
              <a:latin typeface="Times New Roman"/>
              <a:ea typeface="Times New Roman"/>
            </a:rPr>
            <a:t>giác</a:t>
          </a:r>
          <a:r>
            <a:rPr lang="fr-FR" dirty="0">
              <a:latin typeface="Times New Roman"/>
              <a:ea typeface="Times New Roman"/>
            </a:rPr>
            <a:t> </a:t>
          </a:r>
          <a:r>
            <a:rPr lang="fr-FR" dirty="0" err="1">
              <a:latin typeface="Times New Roman"/>
              <a:ea typeface="Times New Roman"/>
            </a:rPr>
            <a:t>bằng</a:t>
          </a:r>
          <a:r>
            <a:rPr lang="fr-FR" dirty="0">
              <a:latin typeface="Times New Roman"/>
              <a:ea typeface="Times New Roman"/>
            </a:rPr>
            <a:t> </a:t>
          </a:r>
          <a:r>
            <a:rPr lang="fr-FR" dirty="0" err="1">
              <a:latin typeface="Times New Roman"/>
              <a:ea typeface="Times New Roman"/>
            </a:rPr>
            <a:t>nhau</a:t>
          </a:r>
          <a:r>
            <a:rPr lang="fr-FR" dirty="0">
              <a:latin typeface="Times New Roman"/>
              <a:ea typeface="Times New Roman"/>
            </a:rPr>
            <a:t>, que </a:t>
          </a:r>
          <a:r>
            <a:rPr lang="fr-FR" dirty="0" err="1">
              <a:latin typeface="Times New Roman"/>
              <a:ea typeface="Times New Roman"/>
            </a:rPr>
            <a:t>tre</a:t>
          </a:r>
          <a:r>
            <a:rPr lang="fr-FR" dirty="0">
              <a:latin typeface="Times New Roman"/>
              <a:ea typeface="Times New Roman"/>
            </a:rPr>
            <a:t>, </a:t>
          </a:r>
          <a:r>
            <a:rPr lang="fr-FR" dirty="0" err="1">
              <a:latin typeface="Times New Roman"/>
              <a:ea typeface="Times New Roman"/>
            </a:rPr>
            <a:t>dây</a:t>
          </a:r>
          <a:r>
            <a:rPr lang="fr-FR" dirty="0">
              <a:latin typeface="Times New Roman"/>
              <a:ea typeface="Times New Roman"/>
            </a:rPr>
            <a:t> </a:t>
          </a:r>
          <a:r>
            <a:rPr lang="fr-FR" dirty="0" err="1">
              <a:latin typeface="Times New Roman"/>
              <a:ea typeface="Times New Roman"/>
            </a:rPr>
            <a:t>dù</a:t>
          </a:r>
          <a:r>
            <a:rPr lang="fr-FR" dirty="0">
              <a:latin typeface="Times New Roman"/>
              <a:ea typeface="Times New Roman"/>
            </a:rPr>
            <a:t>…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7161B5-CA3B-4BA8-9704-8A63E6BF9B6A}" type="parTrans" cxnId="{C130F4DC-3EC9-46BA-82EB-DF7FC6428E41}">
      <dgm:prSet/>
      <dgm:spPr/>
      <dgm:t>
        <a:bodyPr/>
        <a:lstStyle/>
        <a:p>
          <a:endParaRPr lang="en-US"/>
        </a:p>
      </dgm:t>
    </dgm:pt>
    <dgm:pt modelId="{74BD50EF-01E5-4005-A837-857E403BF0D5}" type="sibTrans" cxnId="{C130F4DC-3EC9-46BA-82EB-DF7FC6428E41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C9C6203-F4AB-4245-B661-DDE3B284A297}" srcId="{3B33AAEF-2BF8-4EBB-A3B1-62835B5C81BF}" destId="{7C640BC9-3B54-462E-81CB-2C5C26E6BC7C}" srcOrd="1" destOrd="0" parTransId="{4D2FF963-9027-4683-9E96-547AE7F71337}" sibTransId="{64865A18-553A-4E74-892F-46AD1B65C9B8}"/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9F6A581A-B81F-4671-B53C-06F6D833B254}" type="presOf" srcId="{714B67C0-60CD-48A1-B93B-273E580D0833}" destId="{8F3B6D51-6576-4847-95F8-097004C88A78}" srcOrd="0" destOrd="2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770E6D75-2589-4F18-8B25-2642615E4FB6}" type="presOf" srcId="{E1F6625C-DEE5-4E81-9E17-CE182C3F5B83}" destId="{0DFB8EA2-E9F4-4E7D-B5BF-ABC527E44C63}" srcOrd="0" destOrd="1" presId="urn:microsoft.com/office/officeart/2005/8/layout/vList2"/>
    <dgm:cxn modelId="{8C2EF9A6-E286-4D8C-9B5D-AA58CB61699C}" type="presOf" srcId="{7C640BC9-3B54-462E-81CB-2C5C26E6BC7C}" destId="{8F3B6D51-6576-4847-95F8-097004C88A78}" srcOrd="0" destOrd="1" presId="urn:microsoft.com/office/officeart/2005/8/layout/vList2"/>
    <dgm:cxn modelId="{16414EC6-8CBC-4C11-938D-F4D86DEAFD64}" srcId="{8E595FF9-7F13-4589-ADB1-A98CFA417FE8}" destId="{E1F6625C-DEE5-4E81-9E17-CE182C3F5B83}" srcOrd="1" destOrd="0" parTransId="{36AAC359-CE2D-49C3-8DCE-CD6A0AB76C47}" sibTransId="{C1C3EF18-84B5-4FA0-8B06-B82A0F1FB869}"/>
    <dgm:cxn modelId="{949833C7-880F-431F-9337-C36D09FD7E69}" srcId="{8E595FF9-7F13-4589-ADB1-A98CFA417FE8}" destId="{D71F825F-8A65-4BDA-BC7A-08775CC4F943}" srcOrd="2" destOrd="0" parTransId="{340B0917-AE02-47E8-991A-57C2FEF6B492}" sibTransId="{EEA8AB36-2CE6-4B2C-BE03-742C9EF0AE15}"/>
    <dgm:cxn modelId="{BA5B9CD6-AF1A-4D79-8DC3-9ED6964CB5F5}" type="presOf" srcId="{D71F825F-8A65-4BDA-BC7A-08775CC4F943}" destId="{0DFB8EA2-E9F4-4E7D-B5BF-ABC527E44C63}" srcOrd="0" destOrd="2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C130F4DC-3EC9-46BA-82EB-DF7FC6428E41}" srcId="{3B33AAEF-2BF8-4EBB-A3B1-62835B5C81BF}" destId="{714B67C0-60CD-48A1-B93B-273E580D0833}" srcOrd="2" destOrd="0" parTransId="{9D7161B5-CA3B-4BA8-9704-8A63E6BF9B6A}" sibTransId="{74BD50EF-01E5-4005-A837-857E403BF0D5}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30455"/>
          <a:ext cx="6096000" cy="62361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26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6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6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6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600" kern="1200" dirty="0"/>
        </a:p>
      </dsp:txBody>
      <dsp:txXfrm>
        <a:off x="30442" y="60897"/>
        <a:ext cx="6035116" cy="562726"/>
      </dsp:txXfrm>
    </dsp:sp>
    <dsp:sp modelId="{0DFB8EA2-E9F4-4E7D-B5BF-ABC527E44C63}">
      <dsp:nvSpPr>
        <dsp:cNvPr id="0" name=""/>
        <dsp:cNvSpPr/>
      </dsp:nvSpPr>
      <dsp:spPr>
        <a:xfrm>
          <a:off x="0" y="646135"/>
          <a:ext cx="6096000" cy="1291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altLang="en-US" sz="20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20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0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sz="20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0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20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0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20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sz="20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sz="20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sz="20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0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ê ke, compa</a:t>
          </a:r>
          <a:r>
            <a:rPr lang="en-US" altLang="en-US" sz="20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altLang="en-US" sz="20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 chiếu</a:t>
          </a:r>
          <a:r>
            <a:rPr lang="en-US" altLang="en-US" sz="20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</dsp:txBody>
      <dsp:txXfrm>
        <a:off x="0" y="646135"/>
        <a:ext cx="6096000" cy="1291680"/>
      </dsp:txXfrm>
    </dsp:sp>
    <dsp:sp modelId="{D2408717-B530-41AC-B5CE-E14FAEC5B062}">
      <dsp:nvSpPr>
        <dsp:cNvPr id="0" name=""/>
        <dsp:cNvSpPr/>
      </dsp:nvSpPr>
      <dsp:spPr>
        <a:xfrm>
          <a:off x="0" y="1784718"/>
          <a:ext cx="6096000" cy="62361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6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2600" kern="1200" dirty="0"/>
        </a:p>
      </dsp:txBody>
      <dsp:txXfrm>
        <a:off x="30442" y="1815160"/>
        <a:ext cx="6035116" cy="562726"/>
      </dsp:txXfrm>
    </dsp:sp>
    <dsp:sp modelId="{8F3B6D51-6576-4847-95F8-097004C88A78}">
      <dsp:nvSpPr>
        <dsp:cNvPr id="0" name=""/>
        <dsp:cNvSpPr/>
      </dsp:nvSpPr>
      <dsp:spPr>
        <a:xfrm>
          <a:off x="0" y="2561425"/>
          <a:ext cx="6096000" cy="1480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200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200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sz="20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sz="20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sz="20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0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ê ke, compa, </a:t>
          </a:r>
          <a:r>
            <a:rPr lang="vi-VN" sz="20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vi-VN" sz="20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0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</a:t>
          </a:r>
          <a:r>
            <a:rPr lang="en-US" sz="20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ó</a:t>
          </a:r>
          <a:r>
            <a:rPr lang="vi-VN" sz="20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sz="20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kern="1200" dirty="0">
              <a:latin typeface="Times New Roman"/>
              <a:ea typeface="Times New Roman"/>
            </a:rPr>
            <a:t> </a:t>
          </a:r>
          <a:r>
            <a:rPr lang="fr-FR" sz="2000" kern="1200" dirty="0" err="1">
              <a:latin typeface="Times New Roman"/>
              <a:ea typeface="Times New Roman"/>
            </a:rPr>
            <a:t>Giấy</a:t>
          </a:r>
          <a:r>
            <a:rPr lang="fr-FR" sz="2000" kern="1200" dirty="0">
              <a:latin typeface="Times New Roman"/>
              <a:ea typeface="Times New Roman"/>
            </a:rPr>
            <a:t> </a:t>
          </a:r>
          <a:r>
            <a:rPr lang="fr-FR" sz="2000" kern="1200" dirty="0" err="1">
              <a:latin typeface="Times New Roman"/>
              <a:ea typeface="Times New Roman"/>
            </a:rPr>
            <a:t>màu</a:t>
          </a:r>
          <a:r>
            <a:rPr lang="fr-FR" sz="2000" kern="1200" dirty="0">
              <a:latin typeface="Times New Roman"/>
              <a:ea typeface="Times New Roman"/>
            </a:rPr>
            <a:t>, </a:t>
          </a:r>
          <a:r>
            <a:rPr lang="fr-FR" sz="2000" kern="1200" dirty="0" err="1">
              <a:latin typeface="Times New Roman"/>
              <a:ea typeface="Times New Roman"/>
            </a:rPr>
            <a:t>keo</a:t>
          </a:r>
          <a:r>
            <a:rPr lang="fr-FR" sz="2000" kern="1200" dirty="0">
              <a:latin typeface="Times New Roman"/>
              <a:ea typeface="Times New Roman"/>
            </a:rPr>
            <a:t> </a:t>
          </a:r>
          <a:r>
            <a:rPr lang="fr-FR" sz="2000" kern="1200" dirty="0" err="1">
              <a:latin typeface="Times New Roman"/>
              <a:ea typeface="Times New Roman"/>
            </a:rPr>
            <a:t>dán</a:t>
          </a:r>
          <a:r>
            <a:rPr lang="fr-FR" sz="2000" kern="1200" dirty="0">
              <a:latin typeface="Times New Roman"/>
              <a:ea typeface="Times New Roman"/>
            </a:rPr>
            <a:t> </a:t>
          </a:r>
          <a:r>
            <a:rPr lang="fr-FR" sz="2000" kern="1200" dirty="0" err="1">
              <a:latin typeface="Times New Roman"/>
              <a:ea typeface="Times New Roman"/>
            </a:rPr>
            <a:t>giấy</a:t>
          </a:r>
          <a:r>
            <a:rPr lang="fr-FR" sz="2000" kern="1200" dirty="0">
              <a:latin typeface="Times New Roman"/>
              <a:ea typeface="Times New Roman"/>
            </a:rPr>
            <a:t>, </a:t>
          </a:r>
          <a:r>
            <a:rPr lang="fr-FR" sz="2000" kern="1200" dirty="0" err="1">
              <a:latin typeface="Times New Roman"/>
              <a:ea typeface="Times New Roman"/>
            </a:rPr>
            <a:t>kéo</a:t>
          </a:r>
          <a:r>
            <a:rPr lang="fr-FR" sz="2000" kern="1200" dirty="0">
              <a:latin typeface="Times New Roman"/>
              <a:ea typeface="Times New Roman"/>
            </a:rPr>
            <a:t>, </a:t>
          </a:r>
          <a:r>
            <a:rPr lang="fr-FR" sz="2000" kern="1200" dirty="0" err="1">
              <a:latin typeface="Times New Roman"/>
              <a:ea typeface="Times New Roman"/>
            </a:rPr>
            <a:t>cắt</a:t>
          </a:r>
          <a:r>
            <a:rPr lang="fr-FR" sz="2000" kern="1200" dirty="0">
              <a:latin typeface="Times New Roman"/>
              <a:ea typeface="Times New Roman"/>
            </a:rPr>
            <a:t> </a:t>
          </a:r>
          <a:r>
            <a:rPr lang="fr-FR" sz="2000" kern="1200" dirty="0" err="1">
              <a:latin typeface="Times New Roman"/>
              <a:ea typeface="Times New Roman"/>
            </a:rPr>
            <a:t>các</a:t>
          </a:r>
          <a:r>
            <a:rPr lang="fr-FR" sz="2000" kern="1200" dirty="0">
              <a:latin typeface="Times New Roman"/>
              <a:ea typeface="Times New Roman"/>
            </a:rPr>
            <a:t> </a:t>
          </a:r>
          <a:r>
            <a:rPr lang="fr-FR" sz="2000" kern="1200" dirty="0" err="1">
              <a:latin typeface="Times New Roman"/>
              <a:ea typeface="Times New Roman"/>
            </a:rPr>
            <a:t>tam</a:t>
          </a:r>
          <a:r>
            <a:rPr lang="fr-FR" sz="2000" kern="1200" dirty="0">
              <a:latin typeface="Times New Roman"/>
              <a:ea typeface="Times New Roman"/>
            </a:rPr>
            <a:t> </a:t>
          </a:r>
          <a:r>
            <a:rPr lang="fr-FR" sz="2000" kern="1200" dirty="0" err="1">
              <a:latin typeface="Times New Roman"/>
              <a:ea typeface="Times New Roman"/>
            </a:rPr>
            <a:t>giác</a:t>
          </a:r>
          <a:r>
            <a:rPr lang="fr-FR" sz="2000" kern="1200" dirty="0">
              <a:latin typeface="Times New Roman"/>
              <a:ea typeface="Times New Roman"/>
            </a:rPr>
            <a:t> </a:t>
          </a:r>
          <a:r>
            <a:rPr lang="fr-FR" sz="2000" kern="1200" dirty="0" err="1">
              <a:latin typeface="Times New Roman"/>
              <a:ea typeface="Times New Roman"/>
            </a:rPr>
            <a:t>bằng</a:t>
          </a:r>
          <a:r>
            <a:rPr lang="fr-FR" sz="2000" kern="1200" dirty="0">
              <a:latin typeface="Times New Roman"/>
              <a:ea typeface="Times New Roman"/>
            </a:rPr>
            <a:t> </a:t>
          </a:r>
          <a:r>
            <a:rPr lang="fr-FR" sz="2000" kern="1200" dirty="0" err="1">
              <a:latin typeface="Times New Roman"/>
              <a:ea typeface="Times New Roman"/>
            </a:rPr>
            <a:t>nhau</a:t>
          </a:r>
          <a:r>
            <a:rPr lang="fr-FR" sz="2000" kern="1200" dirty="0">
              <a:latin typeface="Times New Roman"/>
              <a:ea typeface="Times New Roman"/>
            </a:rPr>
            <a:t>, que </a:t>
          </a:r>
          <a:r>
            <a:rPr lang="fr-FR" sz="2000" kern="1200" dirty="0" err="1">
              <a:latin typeface="Times New Roman"/>
              <a:ea typeface="Times New Roman"/>
            </a:rPr>
            <a:t>tre</a:t>
          </a:r>
          <a:r>
            <a:rPr lang="fr-FR" sz="2000" kern="1200" dirty="0">
              <a:latin typeface="Times New Roman"/>
              <a:ea typeface="Times New Roman"/>
            </a:rPr>
            <a:t>, </a:t>
          </a:r>
          <a:r>
            <a:rPr lang="fr-FR" sz="2000" kern="1200" dirty="0" err="1">
              <a:latin typeface="Times New Roman"/>
              <a:ea typeface="Times New Roman"/>
            </a:rPr>
            <a:t>dây</a:t>
          </a:r>
          <a:r>
            <a:rPr lang="fr-FR" sz="2000" kern="1200" dirty="0">
              <a:latin typeface="Times New Roman"/>
              <a:ea typeface="Times New Roman"/>
            </a:rPr>
            <a:t> </a:t>
          </a:r>
          <a:r>
            <a:rPr lang="fr-FR" sz="2000" kern="1200" dirty="0" err="1">
              <a:latin typeface="Times New Roman"/>
              <a:ea typeface="Times New Roman"/>
            </a:rPr>
            <a:t>dù</a:t>
          </a:r>
          <a:r>
            <a:rPr lang="fr-FR" sz="2000" kern="1200" dirty="0">
              <a:latin typeface="Times New Roman"/>
              <a:ea typeface="Times New Roman"/>
            </a:rPr>
            <a:t>…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561425"/>
        <a:ext cx="6096000" cy="1480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4/3/26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826A56F-F3DC-4A2A-A786-2329D1E71C3A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/>
              <a:t>25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33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E83FE9C7-9EA7-4F4A-9055-FE720F43938C}" type="slidenum">
              <a:rPr lang="en-US" alt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itchFamily="34" charset="0"/>
                <a:cs typeface="Arial" pitchFamily="34" charset="0"/>
              </a:rPr>
              <a:t>Có thể em chưa biết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58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6AB87-2E43-4C00-A335-46636D6683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219790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481E6-DE08-4758-85A5-0AB85E87834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405195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DFBD3-8610-452C-9471-668CC4722EE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75273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3C464-4E2B-4018-8BC0-ECABF758387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7047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4AD3-7557-41CA-A3A7-231E25B41B1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0106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C5421-17A1-4AA4-BE3D-73C33817B32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72424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F84B2-98E1-4604-8B86-A6CD7C3EA4F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9582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A2B5E-42D8-496C-9A88-A6CEB04526B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068139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8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2B06D-81AD-429A-8973-F8BD78C629B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75183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44AD14-A602-4598-BF77-3BE984EA94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461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89C3B-2031-45B0-8374-86B1F36711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17357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7B27B8-DE06-44AB-8403-AC356FE1B2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1376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DB8A6-C595-4CFC-9ABE-86722BBC6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2576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66EDBF-ABDE-4B5A-849E-0A8D57CC74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148149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BD9B7F-FA17-46DE-BEC4-C77268A66C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9250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9075E-53E2-4DEB-AC18-738D5551D4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89327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E7995-F1B3-4411-ABA9-FC37E398EF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8976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4A20F6-16D0-4472-9787-E61779F641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8287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BA16A-AF32-4F42-87FD-50704582BB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5330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7D7228-C55C-4838-9779-94235554EA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390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9866-5DD3-451C-B421-4E040EA0D5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645C-0A1B-43D2-AE3E-55687A25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1253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CD23F-92F9-4533-BEDC-5CBD888C6F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29999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D2111-387A-4499-AA61-AC4D088A15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92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9866-5DD3-451C-B421-4E040EA0D5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645C-0A1B-43D2-AE3E-55687A25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10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9866-5DD3-451C-B421-4E040EA0D5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645C-0A1B-43D2-AE3E-55687A25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92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4102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00154"/>
            <a:ext cx="54102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9866-5DD3-451C-B421-4E040EA0D5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645C-0A1B-43D2-AE3E-55687A25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38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9866-5DD3-451C-B421-4E040EA0D5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645C-0A1B-43D2-AE3E-55687A25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064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9866-5DD3-451C-B421-4E040EA0D5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645C-0A1B-43D2-AE3E-55687A25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70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9866-5DD3-451C-B421-4E040EA0D5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645C-0A1B-43D2-AE3E-55687A25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964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75" indent="0">
              <a:buNone/>
              <a:defRPr sz="900"/>
            </a:lvl2pPr>
            <a:lvl3pPr marL="685749" indent="0">
              <a:buNone/>
              <a:defRPr sz="800"/>
            </a:lvl3pPr>
            <a:lvl4pPr marL="1028624" indent="0">
              <a:buNone/>
              <a:defRPr sz="700"/>
            </a:lvl4pPr>
            <a:lvl5pPr marL="1371498" indent="0">
              <a:buNone/>
              <a:defRPr sz="700"/>
            </a:lvl5pPr>
            <a:lvl6pPr marL="1714373" indent="0">
              <a:buNone/>
              <a:defRPr sz="700"/>
            </a:lvl6pPr>
            <a:lvl7pPr marL="2057246" indent="0">
              <a:buNone/>
              <a:defRPr sz="700"/>
            </a:lvl7pPr>
            <a:lvl8pPr marL="2400120" indent="0">
              <a:buNone/>
              <a:defRPr sz="700"/>
            </a:lvl8pPr>
            <a:lvl9pPr marL="274299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9866-5DD3-451C-B421-4E040EA0D5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645C-0A1B-43D2-AE3E-55687A25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3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6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75" indent="0">
              <a:buNone/>
              <a:defRPr sz="900"/>
            </a:lvl2pPr>
            <a:lvl3pPr marL="685749" indent="0">
              <a:buNone/>
              <a:defRPr sz="800"/>
            </a:lvl3pPr>
            <a:lvl4pPr marL="1028624" indent="0">
              <a:buNone/>
              <a:defRPr sz="700"/>
            </a:lvl4pPr>
            <a:lvl5pPr marL="1371498" indent="0">
              <a:buNone/>
              <a:defRPr sz="700"/>
            </a:lvl5pPr>
            <a:lvl6pPr marL="1714373" indent="0">
              <a:buNone/>
              <a:defRPr sz="700"/>
            </a:lvl6pPr>
            <a:lvl7pPr marL="2057246" indent="0">
              <a:buNone/>
              <a:defRPr sz="700"/>
            </a:lvl7pPr>
            <a:lvl8pPr marL="2400120" indent="0">
              <a:buNone/>
              <a:defRPr sz="700"/>
            </a:lvl8pPr>
            <a:lvl9pPr marL="274299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9866-5DD3-451C-B421-4E040EA0D5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645C-0A1B-43D2-AE3E-55687A25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80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9866-5DD3-451C-B421-4E040EA0D5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645C-0A1B-43D2-AE3E-55687A25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33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5982"/>
            <a:ext cx="27432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5982"/>
            <a:ext cx="80772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9866-5DD3-451C-B421-4E040EA0D5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645C-0A1B-43D2-AE3E-55687A25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895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6" indent="0" algn="ctr">
              <a:buNone/>
              <a:defRPr sz="2000"/>
            </a:lvl2pPr>
            <a:lvl3pPr marL="914333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29" indent="0" algn="ctr">
              <a:buNone/>
              <a:defRPr sz="1600"/>
            </a:lvl6pPr>
            <a:lvl7pPr marL="2742995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58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620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64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76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963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6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35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66" indent="0">
              <a:buNone/>
              <a:defRPr sz="1400"/>
            </a:lvl2pPr>
            <a:lvl3pPr marL="914333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29" indent="0">
              <a:buNone/>
              <a:defRPr sz="1000"/>
            </a:lvl6pPr>
            <a:lvl7pPr marL="2742995" indent="0">
              <a:buNone/>
              <a:defRPr sz="1000"/>
            </a:lvl7pPr>
            <a:lvl8pPr marL="3200160" indent="0">
              <a:buNone/>
              <a:defRPr sz="1000"/>
            </a:lvl8pPr>
            <a:lvl9pPr marL="365732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51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66" indent="0">
              <a:buNone/>
              <a:defRPr sz="1400"/>
            </a:lvl2pPr>
            <a:lvl3pPr marL="914333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29" indent="0">
              <a:buNone/>
              <a:defRPr sz="1000"/>
            </a:lvl6pPr>
            <a:lvl7pPr marL="2742995" indent="0">
              <a:buNone/>
              <a:defRPr sz="1000"/>
            </a:lvl7pPr>
            <a:lvl8pPr marL="3200160" indent="0">
              <a:buNone/>
              <a:defRPr sz="1000"/>
            </a:lvl8pPr>
            <a:lvl9pPr marL="365732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14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6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3/4/26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98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947355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148703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56"/>
            <a:ext cx="7772400" cy="1101725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0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2026/4/3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06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06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81436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169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7937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97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515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013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940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087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066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317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877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298DE-790E-4BF3-813B-8FE8044F43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375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31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796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17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603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188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91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686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233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856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302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83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0015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8588" y="4798219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FDDA4-CEE1-4481-A5DE-7E82053E0F2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1081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4075" y="4822031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F6DA0-4E31-4FBA-9F3F-A837EE899B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7443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691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9116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151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475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332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124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831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363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8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014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134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0015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8588" y="4798219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FDDA4-CEE1-4481-A5DE-7E82053E0F2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1081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4075" y="4822031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F6DA0-4E31-4FBA-9F3F-A837EE899B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61123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417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763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324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356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687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587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99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061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677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975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4034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0015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8588" y="4798219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FDDA4-CEE1-4481-A5DE-7E82053E0F2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1081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4075" y="4822031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F6DA0-4E31-4FBA-9F3F-A837EE899B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28290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50D61E-C1E8-48EF-A235-28E4E89277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6537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F2748-994F-4196-BDA9-585EE9D78D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359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B17A7-71AD-49C1-AF59-6DDF1F9779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155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C5D95E-A96B-499A-A804-954BCB45EB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601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E82A21-8DA7-4C7A-8853-5D2479FE83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39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E7C162-9DB5-434B-9B67-4B88383C6C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892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27B811-5ED9-4641-AB9A-270959483F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906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205248-E6BC-4D04-B7A7-C49CFBB285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0764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7CB567-1C8F-4CD3-9C83-DF439A937D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746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0FBFBE-2F01-4EA6-A73E-6FEE658875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036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D27259-6CE2-48D0-A596-15B70B3227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876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AB96F-4006-4FA5-B9E6-1ECD54399FC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1900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BB89D-0DC2-4E94-8A92-FC89C023F98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34831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63BCF-2D27-4971-A36D-E543DB4F2D7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88384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2BC58-BD84-4C2E-8D74-09DA469FAAD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1807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4/3/26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7" indent="-342857" algn="l" defTabSz="91428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defTabSz="91428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0" algn="l" defTabSz="91428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4" indent="-228570" algn="l" defTabSz="91428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5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835C8F9-6311-40DC-BED5-F086408C08D0}" type="slidenum">
              <a:rPr lang="en-US" alt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17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A202D73-216A-4CCC-9ECC-AAB7B9B1409D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97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63579866-5DD3-451C-B421-4E040EA0D5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C43B645C-0A1B-43D2-AE3E-55687A25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4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749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56" indent="-257156" algn="l" defTabSz="6857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71" indent="-214298" algn="l" defTabSz="685749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72000"/>
                    </a14:imgEffect>
                    <a14:imgEffect>
                      <a14:colorTemperature colorTemp="2625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33">
                <a:defRPr/>
              </a:pPr>
              <a:t>3/4/26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33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00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3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2" indent="-228582" algn="l" defTabSz="91433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9" indent="-228582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48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92" r:id="rId3"/>
  </p:sldLayoutIdLst>
  <p:transition spd="slow">
    <p:randomBar dir="vert"/>
  </p:transition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2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0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0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1F9610-38E3-43EC-B69D-C7AFFB19E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ED614D2-D735-4DB3-A6A9-ADD92ADEE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8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86EF589-43B7-4123-A67C-5BCFAE63709A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5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15.bin"/><Relationship Id="rId3" Type="http://schemas.openxmlformats.org/officeDocument/2006/relationships/image" Target="../media/image33.emf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25.wmf"/><Relationship Id="rId2" Type="http://schemas.openxmlformats.org/officeDocument/2006/relationships/image" Target="../media/image32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image" Target="../media/image23.png"/><Relationship Id="rId10" Type="http://schemas.openxmlformats.org/officeDocument/2006/relationships/image" Target="../media/image24.wmf"/><Relationship Id="rId4" Type="http://schemas.openxmlformats.org/officeDocument/2006/relationships/image" Target="../media/image34.e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2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.xml"/><Relationship Id="rId4" Type="http://schemas.openxmlformats.org/officeDocument/2006/relationships/image" Target="../media/image3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44.wmf"/><Relationship Id="rId18" Type="http://schemas.openxmlformats.org/officeDocument/2006/relationships/oleObject" Target="../embeddings/oleObject24.bin"/><Relationship Id="rId26" Type="http://schemas.openxmlformats.org/officeDocument/2006/relationships/oleObject" Target="../embeddings/oleObject28.bin"/><Relationship Id="rId3" Type="http://schemas.openxmlformats.org/officeDocument/2006/relationships/oleObject" Target="../embeddings/oleObject17.bin"/><Relationship Id="rId21" Type="http://schemas.openxmlformats.org/officeDocument/2006/relationships/image" Target="../media/image48.wmf"/><Relationship Id="rId7" Type="http://schemas.openxmlformats.org/officeDocument/2006/relationships/image" Target="../media/image41.wmf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46.wmf"/><Relationship Id="rId25" Type="http://schemas.openxmlformats.org/officeDocument/2006/relationships/image" Target="../media/image50.wmf"/><Relationship Id="rId2" Type="http://schemas.openxmlformats.org/officeDocument/2006/relationships/slideLayout" Target="../slideLayouts/slideLayout91.xml"/><Relationship Id="rId16" Type="http://schemas.openxmlformats.org/officeDocument/2006/relationships/oleObject" Target="../embeddings/oleObject23.bin"/><Relationship Id="rId20" Type="http://schemas.openxmlformats.org/officeDocument/2006/relationships/oleObject" Target="../embeddings/oleObject25.bin"/><Relationship Id="rId29" Type="http://schemas.openxmlformats.org/officeDocument/2006/relationships/image" Target="../media/image52.wmf"/><Relationship Id="rId1" Type="http://schemas.openxmlformats.org/officeDocument/2006/relationships/tags" Target="../tags/tag2.x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43.wmf"/><Relationship Id="rId24" Type="http://schemas.openxmlformats.org/officeDocument/2006/relationships/oleObject" Target="../embeddings/oleObject27.bin"/><Relationship Id="rId5" Type="http://schemas.openxmlformats.org/officeDocument/2006/relationships/image" Target="../media/image40.png"/><Relationship Id="rId15" Type="http://schemas.openxmlformats.org/officeDocument/2006/relationships/image" Target="../media/image45.wmf"/><Relationship Id="rId23" Type="http://schemas.openxmlformats.org/officeDocument/2006/relationships/image" Target="../media/image49.wmf"/><Relationship Id="rId28" Type="http://schemas.openxmlformats.org/officeDocument/2006/relationships/oleObject" Target="../embeddings/oleObject29.bin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47.wmf"/><Relationship Id="rId4" Type="http://schemas.openxmlformats.org/officeDocument/2006/relationships/image" Target="../media/image39.emf"/><Relationship Id="rId9" Type="http://schemas.openxmlformats.org/officeDocument/2006/relationships/image" Target="../media/image42.wmf"/><Relationship Id="rId14" Type="http://schemas.openxmlformats.org/officeDocument/2006/relationships/oleObject" Target="../embeddings/oleObject22.bin"/><Relationship Id="rId22" Type="http://schemas.openxmlformats.org/officeDocument/2006/relationships/oleObject" Target="../embeddings/oleObject26.bin"/><Relationship Id="rId27" Type="http://schemas.openxmlformats.org/officeDocument/2006/relationships/image" Target="../media/image51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5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image" Target="../media/image63.wmf"/><Relationship Id="rId3" Type="http://schemas.openxmlformats.org/officeDocument/2006/relationships/image" Target="../media/image58.jpeg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36.bin"/><Relationship Id="rId17" Type="http://schemas.openxmlformats.org/officeDocument/2006/relationships/image" Target="../media/image65.wmf"/><Relationship Id="rId2" Type="http://schemas.openxmlformats.org/officeDocument/2006/relationships/image" Target="../media/image57.png"/><Relationship Id="rId16" Type="http://schemas.openxmlformats.org/officeDocument/2006/relationships/oleObject" Target="../embeddings/oleObject38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62.wmf"/><Relationship Id="rId5" Type="http://schemas.openxmlformats.org/officeDocument/2006/relationships/image" Target="../media/image59.png"/><Relationship Id="rId15" Type="http://schemas.openxmlformats.org/officeDocument/2006/relationships/image" Target="../media/image64.wmf"/><Relationship Id="rId10" Type="http://schemas.openxmlformats.org/officeDocument/2006/relationships/oleObject" Target="../embeddings/oleObject35.bin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61.wmf"/><Relationship Id="rId14" Type="http://schemas.openxmlformats.org/officeDocument/2006/relationships/oleObject" Target="../embeddings/oleObject3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6.wmf"/><Relationship Id="rId7" Type="http://schemas.openxmlformats.org/officeDocument/2006/relationships/image" Target="../media/image68.w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67.wmf"/><Relationship Id="rId4" Type="http://schemas.openxmlformats.org/officeDocument/2006/relationships/oleObject" Target="../embeddings/oleObject40.bin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48.bin"/><Relationship Id="rId18" Type="http://schemas.openxmlformats.org/officeDocument/2006/relationships/image" Target="../media/image77.wmf"/><Relationship Id="rId26" Type="http://schemas.openxmlformats.org/officeDocument/2006/relationships/image" Target="../media/image81.wmf"/><Relationship Id="rId39" Type="http://schemas.openxmlformats.org/officeDocument/2006/relationships/oleObject" Target="../embeddings/oleObject61.bin"/><Relationship Id="rId21" Type="http://schemas.openxmlformats.org/officeDocument/2006/relationships/oleObject" Target="../embeddings/oleObject52.bin"/><Relationship Id="rId34" Type="http://schemas.openxmlformats.org/officeDocument/2006/relationships/image" Target="../media/image85.wmf"/><Relationship Id="rId42" Type="http://schemas.openxmlformats.org/officeDocument/2006/relationships/image" Target="../media/image89.wmf"/><Relationship Id="rId7" Type="http://schemas.openxmlformats.org/officeDocument/2006/relationships/image" Target="../media/image72.wmf"/><Relationship Id="rId2" Type="http://schemas.openxmlformats.org/officeDocument/2006/relationships/oleObject" Target="../embeddings/oleObject42.bin"/><Relationship Id="rId16" Type="http://schemas.openxmlformats.org/officeDocument/2006/relationships/image" Target="../media/image76.wmf"/><Relationship Id="rId20" Type="http://schemas.openxmlformats.org/officeDocument/2006/relationships/image" Target="../media/image78.wmf"/><Relationship Id="rId29" Type="http://schemas.openxmlformats.org/officeDocument/2006/relationships/oleObject" Target="../embeddings/oleObject56.bin"/><Relationship Id="rId41" Type="http://schemas.openxmlformats.org/officeDocument/2006/relationships/oleObject" Target="../embeddings/oleObject62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44.bin"/><Relationship Id="rId11" Type="http://schemas.openxmlformats.org/officeDocument/2006/relationships/oleObject" Target="../embeddings/oleObject47.bin"/><Relationship Id="rId24" Type="http://schemas.openxmlformats.org/officeDocument/2006/relationships/image" Target="../media/image80.wmf"/><Relationship Id="rId32" Type="http://schemas.openxmlformats.org/officeDocument/2006/relationships/image" Target="../media/image84.wmf"/><Relationship Id="rId37" Type="http://schemas.openxmlformats.org/officeDocument/2006/relationships/oleObject" Target="../embeddings/oleObject60.bin"/><Relationship Id="rId40" Type="http://schemas.openxmlformats.org/officeDocument/2006/relationships/image" Target="../media/image88.wmf"/><Relationship Id="rId5" Type="http://schemas.openxmlformats.org/officeDocument/2006/relationships/image" Target="../media/image71.wmf"/><Relationship Id="rId15" Type="http://schemas.openxmlformats.org/officeDocument/2006/relationships/oleObject" Target="../embeddings/oleObject49.bin"/><Relationship Id="rId23" Type="http://schemas.openxmlformats.org/officeDocument/2006/relationships/oleObject" Target="../embeddings/oleObject53.bin"/><Relationship Id="rId28" Type="http://schemas.openxmlformats.org/officeDocument/2006/relationships/image" Target="../media/image82.wmf"/><Relationship Id="rId36" Type="http://schemas.openxmlformats.org/officeDocument/2006/relationships/image" Target="../media/image86.wmf"/><Relationship Id="rId10" Type="http://schemas.openxmlformats.org/officeDocument/2006/relationships/oleObject" Target="../embeddings/oleObject46.bin"/><Relationship Id="rId19" Type="http://schemas.openxmlformats.org/officeDocument/2006/relationships/oleObject" Target="../embeddings/oleObject51.bin"/><Relationship Id="rId31" Type="http://schemas.openxmlformats.org/officeDocument/2006/relationships/oleObject" Target="../embeddings/oleObject57.bin"/><Relationship Id="rId4" Type="http://schemas.openxmlformats.org/officeDocument/2006/relationships/oleObject" Target="../embeddings/oleObject43.bin"/><Relationship Id="rId9" Type="http://schemas.openxmlformats.org/officeDocument/2006/relationships/image" Target="../media/image73.wmf"/><Relationship Id="rId14" Type="http://schemas.openxmlformats.org/officeDocument/2006/relationships/image" Target="../media/image75.wmf"/><Relationship Id="rId22" Type="http://schemas.openxmlformats.org/officeDocument/2006/relationships/image" Target="../media/image79.wmf"/><Relationship Id="rId27" Type="http://schemas.openxmlformats.org/officeDocument/2006/relationships/oleObject" Target="../embeddings/oleObject55.bin"/><Relationship Id="rId30" Type="http://schemas.openxmlformats.org/officeDocument/2006/relationships/image" Target="../media/image83.wmf"/><Relationship Id="rId35" Type="http://schemas.openxmlformats.org/officeDocument/2006/relationships/oleObject" Target="../embeddings/oleObject59.bin"/><Relationship Id="rId8" Type="http://schemas.openxmlformats.org/officeDocument/2006/relationships/oleObject" Target="../embeddings/oleObject45.bin"/><Relationship Id="rId3" Type="http://schemas.openxmlformats.org/officeDocument/2006/relationships/image" Target="../media/image70.wmf"/><Relationship Id="rId12" Type="http://schemas.openxmlformats.org/officeDocument/2006/relationships/image" Target="../media/image74.wmf"/><Relationship Id="rId17" Type="http://schemas.openxmlformats.org/officeDocument/2006/relationships/oleObject" Target="../embeddings/oleObject50.bin"/><Relationship Id="rId25" Type="http://schemas.openxmlformats.org/officeDocument/2006/relationships/oleObject" Target="../embeddings/oleObject54.bin"/><Relationship Id="rId33" Type="http://schemas.openxmlformats.org/officeDocument/2006/relationships/oleObject" Target="../embeddings/oleObject58.bin"/><Relationship Id="rId38" Type="http://schemas.openxmlformats.org/officeDocument/2006/relationships/image" Target="../media/image8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13" Type="http://schemas.openxmlformats.org/officeDocument/2006/relationships/oleObject" Target="../embeddings/oleObject69.bin"/><Relationship Id="rId18" Type="http://schemas.openxmlformats.org/officeDocument/2006/relationships/image" Target="../media/image96.wmf"/><Relationship Id="rId26" Type="http://schemas.openxmlformats.org/officeDocument/2006/relationships/image" Target="../media/image100.wmf"/><Relationship Id="rId3" Type="http://schemas.openxmlformats.org/officeDocument/2006/relationships/image" Target="../media/image73.wmf"/><Relationship Id="rId21" Type="http://schemas.openxmlformats.org/officeDocument/2006/relationships/oleObject" Target="../embeddings/oleObject73.bin"/><Relationship Id="rId7" Type="http://schemas.openxmlformats.org/officeDocument/2006/relationships/oleObject" Target="../embeddings/oleObject66.bin"/><Relationship Id="rId12" Type="http://schemas.openxmlformats.org/officeDocument/2006/relationships/image" Target="../media/image93.wmf"/><Relationship Id="rId17" Type="http://schemas.openxmlformats.org/officeDocument/2006/relationships/oleObject" Target="../embeddings/oleObject71.bin"/><Relationship Id="rId25" Type="http://schemas.openxmlformats.org/officeDocument/2006/relationships/oleObject" Target="../embeddings/oleObject75.bin"/><Relationship Id="rId2" Type="http://schemas.openxmlformats.org/officeDocument/2006/relationships/oleObject" Target="../embeddings/oleObject63.bin"/><Relationship Id="rId16" Type="http://schemas.openxmlformats.org/officeDocument/2006/relationships/image" Target="../media/image95.wmf"/><Relationship Id="rId20" Type="http://schemas.openxmlformats.org/officeDocument/2006/relationships/image" Target="../media/image97.wmf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0.wmf"/><Relationship Id="rId11" Type="http://schemas.openxmlformats.org/officeDocument/2006/relationships/oleObject" Target="../embeddings/oleObject68.bin"/><Relationship Id="rId24" Type="http://schemas.openxmlformats.org/officeDocument/2006/relationships/image" Target="../media/image99.wmf"/><Relationship Id="rId5" Type="http://schemas.openxmlformats.org/officeDocument/2006/relationships/oleObject" Target="../embeddings/oleObject65.bin"/><Relationship Id="rId15" Type="http://schemas.openxmlformats.org/officeDocument/2006/relationships/oleObject" Target="../embeddings/oleObject70.bin"/><Relationship Id="rId23" Type="http://schemas.openxmlformats.org/officeDocument/2006/relationships/oleObject" Target="../embeddings/oleObject74.bin"/><Relationship Id="rId28" Type="http://schemas.openxmlformats.org/officeDocument/2006/relationships/image" Target="../media/image101.wmf"/><Relationship Id="rId10" Type="http://schemas.openxmlformats.org/officeDocument/2006/relationships/image" Target="../media/image92.wmf"/><Relationship Id="rId19" Type="http://schemas.openxmlformats.org/officeDocument/2006/relationships/oleObject" Target="../embeddings/oleObject72.bin"/><Relationship Id="rId4" Type="http://schemas.openxmlformats.org/officeDocument/2006/relationships/oleObject" Target="../embeddings/oleObject64.bin"/><Relationship Id="rId9" Type="http://schemas.openxmlformats.org/officeDocument/2006/relationships/oleObject" Target="../embeddings/oleObject67.bin"/><Relationship Id="rId14" Type="http://schemas.openxmlformats.org/officeDocument/2006/relationships/image" Target="../media/image94.wmf"/><Relationship Id="rId22" Type="http://schemas.openxmlformats.org/officeDocument/2006/relationships/image" Target="../media/image98.wmf"/><Relationship Id="rId27" Type="http://schemas.openxmlformats.org/officeDocument/2006/relationships/oleObject" Target="../embeddings/oleObject76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image" Target="../media/image150.png"/><Relationship Id="rId7" Type="http://schemas.openxmlformats.org/officeDocument/2006/relationships/oleObject" Target="../embeddings/oleObject78.bin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77.bin"/><Relationship Id="rId10" Type="http://schemas.openxmlformats.org/officeDocument/2006/relationships/image" Target="../media/image104.wmf"/><Relationship Id="rId4" Type="http://schemas.openxmlformats.org/officeDocument/2006/relationships/image" Target="../media/image77.png"/><Relationship Id="rId9" Type="http://schemas.openxmlformats.org/officeDocument/2006/relationships/oleObject" Target="../embeddings/oleObject79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13" Type="http://schemas.openxmlformats.org/officeDocument/2006/relationships/oleObject" Target="../embeddings/oleObject85.bin"/><Relationship Id="rId18" Type="http://schemas.openxmlformats.org/officeDocument/2006/relationships/image" Target="../media/image113.wmf"/><Relationship Id="rId3" Type="http://schemas.openxmlformats.org/officeDocument/2006/relationships/oleObject" Target="../embeddings/oleObject80.bin"/><Relationship Id="rId7" Type="http://schemas.openxmlformats.org/officeDocument/2006/relationships/oleObject" Target="../embeddings/oleObject82.bin"/><Relationship Id="rId12" Type="http://schemas.openxmlformats.org/officeDocument/2006/relationships/image" Target="../media/image110.wmf"/><Relationship Id="rId17" Type="http://schemas.openxmlformats.org/officeDocument/2006/relationships/oleObject" Target="../embeddings/oleObject87.bin"/><Relationship Id="rId2" Type="http://schemas.openxmlformats.org/officeDocument/2006/relationships/image" Target="../media/image105.emf"/><Relationship Id="rId16" Type="http://schemas.openxmlformats.org/officeDocument/2006/relationships/image" Target="../media/image112.wmf"/><Relationship Id="rId20" Type="http://schemas.openxmlformats.org/officeDocument/2006/relationships/image" Target="../media/image114.wmf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07.wmf"/><Relationship Id="rId11" Type="http://schemas.openxmlformats.org/officeDocument/2006/relationships/oleObject" Target="../embeddings/oleObject84.bin"/><Relationship Id="rId5" Type="http://schemas.openxmlformats.org/officeDocument/2006/relationships/oleObject" Target="../embeddings/oleObject81.bin"/><Relationship Id="rId15" Type="http://schemas.openxmlformats.org/officeDocument/2006/relationships/oleObject" Target="../embeddings/oleObject86.bin"/><Relationship Id="rId10" Type="http://schemas.openxmlformats.org/officeDocument/2006/relationships/image" Target="../media/image109.wmf"/><Relationship Id="rId19" Type="http://schemas.openxmlformats.org/officeDocument/2006/relationships/oleObject" Target="../embeddings/oleObject88.bin"/><Relationship Id="rId4" Type="http://schemas.openxmlformats.org/officeDocument/2006/relationships/image" Target="../media/image106.wmf"/><Relationship Id="rId9" Type="http://schemas.openxmlformats.org/officeDocument/2006/relationships/oleObject" Target="../embeddings/oleObject83.bin"/><Relationship Id="rId14" Type="http://schemas.openxmlformats.org/officeDocument/2006/relationships/image" Target="../media/image111.w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3" Type="http://schemas.openxmlformats.org/officeDocument/2006/relationships/oleObject" Target="../embeddings/oleObject89.bin"/><Relationship Id="rId7" Type="http://schemas.openxmlformats.org/officeDocument/2006/relationships/oleObject" Target="../embeddings/oleObject91.bin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wmf"/><Relationship Id="rId11" Type="http://schemas.openxmlformats.org/officeDocument/2006/relationships/image" Target="../media/image121.png"/><Relationship Id="rId5" Type="http://schemas.openxmlformats.org/officeDocument/2006/relationships/oleObject" Target="../embeddings/oleObject90.bin"/><Relationship Id="rId10" Type="http://schemas.openxmlformats.org/officeDocument/2006/relationships/image" Target="../media/image120.wmf"/><Relationship Id="rId4" Type="http://schemas.openxmlformats.org/officeDocument/2006/relationships/image" Target="../media/image117.wmf"/><Relationship Id="rId9" Type="http://schemas.openxmlformats.org/officeDocument/2006/relationships/oleObject" Target="../embeddings/oleObject92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oleObject" Target="../embeddings/oleObject93.bin"/><Relationship Id="rId7" Type="http://schemas.openxmlformats.org/officeDocument/2006/relationships/oleObject" Target="../embeddings/oleObject95.bin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wmf"/><Relationship Id="rId5" Type="http://schemas.openxmlformats.org/officeDocument/2006/relationships/oleObject" Target="../embeddings/oleObject94.bin"/><Relationship Id="rId10" Type="http://schemas.openxmlformats.org/officeDocument/2006/relationships/image" Target="../media/image126.wmf"/><Relationship Id="rId4" Type="http://schemas.openxmlformats.org/officeDocument/2006/relationships/image" Target="../media/image123.wmf"/><Relationship Id="rId9" Type="http://schemas.openxmlformats.org/officeDocument/2006/relationships/oleObject" Target="../embeddings/oleObject96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35.jpeg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38.jpeg"/><Relationship Id="rId4" Type="http://schemas.openxmlformats.org/officeDocument/2006/relationships/image" Target="../media/image1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4.pn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8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13" Type="http://schemas.openxmlformats.org/officeDocument/2006/relationships/image" Target="../media/image144.png"/><Relationship Id="rId3" Type="http://schemas.microsoft.com/office/2007/relationships/media" Target="../media/media3.m4a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43.png"/><Relationship Id="rId17" Type="http://schemas.openxmlformats.org/officeDocument/2006/relationships/slide" Target="slide33.xml"/><Relationship Id="rId2" Type="http://schemas.openxmlformats.org/officeDocument/2006/relationships/audio" Target="../media/media2.m4a"/><Relationship Id="rId16" Type="http://schemas.openxmlformats.org/officeDocument/2006/relationships/slide" Target="slide32.xml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142.jpeg"/><Relationship Id="rId5" Type="http://schemas.microsoft.com/office/2007/relationships/media" Target="../media/media4.m4a"/><Relationship Id="rId15" Type="http://schemas.openxmlformats.org/officeDocument/2006/relationships/slide" Target="slide31.xml"/><Relationship Id="rId10" Type="http://schemas.openxmlformats.org/officeDocument/2006/relationships/image" Target="../media/image141.jpg"/><Relationship Id="rId4" Type="http://schemas.openxmlformats.org/officeDocument/2006/relationships/audio" Target="../media/media3.m4a"/><Relationship Id="rId9" Type="http://schemas.openxmlformats.org/officeDocument/2006/relationships/image" Target="../media/image140.png"/><Relationship Id="rId14" Type="http://schemas.openxmlformats.org/officeDocument/2006/relationships/slide" Target="slide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3.xml"/><Relationship Id="rId5" Type="http://schemas.openxmlformats.org/officeDocument/2006/relationships/slide" Target="slide30.xml"/><Relationship Id="rId4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wmf"/><Relationship Id="rId13" Type="http://schemas.openxmlformats.org/officeDocument/2006/relationships/oleObject" Target="../embeddings/oleObject101.bin"/><Relationship Id="rId3" Type="http://schemas.openxmlformats.org/officeDocument/2006/relationships/image" Target="../media/image147.png"/><Relationship Id="rId7" Type="http://schemas.openxmlformats.org/officeDocument/2006/relationships/oleObject" Target="../embeddings/oleObject98.bin"/><Relationship Id="rId12" Type="http://schemas.openxmlformats.org/officeDocument/2006/relationships/image" Target="../media/image151.wmf"/><Relationship Id="rId2" Type="http://schemas.openxmlformats.org/officeDocument/2006/relationships/image" Target="../media/image146.png"/><Relationship Id="rId16" Type="http://schemas.openxmlformats.org/officeDocument/2006/relationships/image" Target="../media/image153.wmf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48.wmf"/><Relationship Id="rId11" Type="http://schemas.openxmlformats.org/officeDocument/2006/relationships/oleObject" Target="../embeddings/oleObject100.bin"/><Relationship Id="rId5" Type="http://schemas.openxmlformats.org/officeDocument/2006/relationships/oleObject" Target="../embeddings/oleObject97.bin"/><Relationship Id="rId15" Type="http://schemas.openxmlformats.org/officeDocument/2006/relationships/oleObject" Target="../embeddings/oleObject102.bin"/><Relationship Id="rId10" Type="http://schemas.openxmlformats.org/officeDocument/2006/relationships/image" Target="../media/image150.wmf"/><Relationship Id="rId4" Type="http://schemas.openxmlformats.org/officeDocument/2006/relationships/slide" Target="slide30.xml"/><Relationship Id="rId9" Type="http://schemas.openxmlformats.org/officeDocument/2006/relationships/oleObject" Target="../embeddings/oleObject99.bin"/><Relationship Id="rId14" Type="http://schemas.openxmlformats.org/officeDocument/2006/relationships/image" Target="../media/image15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5.wmf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4.xml"/><Relationship Id="rId6" Type="http://schemas.openxmlformats.org/officeDocument/2006/relationships/oleObject" Target="../embeddings/oleObject103.bin"/><Relationship Id="rId5" Type="http://schemas.openxmlformats.org/officeDocument/2006/relationships/slide" Target="slide30.xml"/><Relationship Id="rId4" Type="http://schemas.openxmlformats.org/officeDocument/2006/relationships/image" Target="../media/image1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7.bin"/><Relationship Id="rId13" Type="http://schemas.openxmlformats.org/officeDocument/2006/relationships/image" Target="../media/image162.wmf"/><Relationship Id="rId3" Type="http://schemas.openxmlformats.org/officeDocument/2006/relationships/image" Target="../media/image157.wmf"/><Relationship Id="rId7" Type="http://schemas.openxmlformats.org/officeDocument/2006/relationships/image" Target="../media/image159.wmf"/><Relationship Id="rId12" Type="http://schemas.openxmlformats.org/officeDocument/2006/relationships/oleObject" Target="../embeddings/oleObject109.bin"/><Relationship Id="rId2" Type="http://schemas.openxmlformats.org/officeDocument/2006/relationships/oleObject" Target="../embeddings/oleObject10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6.bin"/><Relationship Id="rId11" Type="http://schemas.openxmlformats.org/officeDocument/2006/relationships/image" Target="../media/image161.wmf"/><Relationship Id="rId5" Type="http://schemas.openxmlformats.org/officeDocument/2006/relationships/image" Target="../media/image158.wmf"/><Relationship Id="rId10" Type="http://schemas.openxmlformats.org/officeDocument/2006/relationships/oleObject" Target="../embeddings/oleObject108.bin"/><Relationship Id="rId4" Type="http://schemas.openxmlformats.org/officeDocument/2006/relationships/oleObject" Target="../embeddings/oleObject105.bin"/><Relationship Id="rId9" Type="http://schemas.openxmlformats.org/officeDocument/2006/relationships/image" Target="../media/image160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wmf"/><Relationship Id="rId3" Type="http://schemas.openxmlformats.org/officeDocument/2006/relationships/image" Target="../media/image163.png"/><Relationship Id="rId7" Type="http://schemas.openxmlformats.org/officeDocument/2006/relationships/oleObject" Target="../embeddings/oleObject111.bin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5.xml"/><Relationship Id="rId6" Type="http://schemas.openxmlformats.org/officeDocument/2006/relationships/image" Target="../media/image165.wmf"/><Relationship Id="rId5" Type="http://schemas.openxmlformats.org/officeDocument/2006/relationships/oleObject" Target="../embeddings/oleObject110.bin"/><Relationship Id="rId10" Type="http://schemas.openxmlformats.org/officeDocument/2006/relationships/image" Target="../media/image167.wmf"/><Relationship Id="rId4" Type="http://schemas.openxmlformats.org/officeDocument/2006/relationships/image" Target="../media/image164.png"/><Relationship Id="rId9" Type="http://schemas.openxmlformats.org/officeDocument/2006/relationships/oleObject" Target="../embeddings/oleObject112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5.bin"/><Relationship Id="rId3" Type="http://schemas.openxmlformats.org/officeDocument/2006/relationships/image" Target="../media/image164.png"/><Relationship Id="rId7" Type="http://schemas.openxmlformats.org/officeDocument/2006/relationships/image" Target="../media/image169.wmf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91.xml"/><Relationship Id="rId6" Type="http://schemas.openxmlformats.org/officeDocument/2006/relationships/oleObject" Target="../embeddings/oleObject114.bin"/><Relationship Id="rId5" Type="http://schemas.openxmlformats.org/officeDocument/2006/relationships/image" Target="../media/image168.wmf"/><Relationship Id="rId10" Type="http://schemas.openxmlformats.org/officeDocument/2006/relationships/comments" Target="../comments/comment1.xml"/><Relationship Id="rId4" Type="http://schemas.openxmlformats.org/officeDocument/2006/relationships/oleObject" Target="../embeddings/oleObject113.bin"/><Relationship Id="rId9" Type="http://schemas.openxmlformats.org/officeDocument/2006/relationships/image" Target="../media/image167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7.bin"/><Relationship Id="rId13" Type="http://schemas.openxmlformats.org/officeDocument/2006/relationships/image" Target="../media/image173.wmf"/><Relationship Id="rId3" Type="http://schemas.openxmlformats.org/officeDocument/2006/relationships/image" Target="../media/image170.png"/><Relationship Id="rId7" Type="http://schemas.openxmlformats.org/officeDocument/2006/relationships/image" Target="../media/image168.wmf"/><Relationship Id="rId12" Type="http://schemas.openxmlformats.org/officeDocument/2006/relationships/oleObject" Target="../embeddings/oleObject119.bin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6.xml"/><Relationship Id="rId6" Type="http://schemas.openxmlformats.org/officeDocument/2006/relationships/oleObject" Target="../embeddings/oleObject116.bin"/><Relationship Id="rId11" Type="http://schemas.openxmlformats.org/officeDocument/2006/relationships/image" Target="../media/image172.wmf"/><Relationship Id="rId5" Type="http://schemas.openxmlformats.org/officeDocument/2006/relationships/image" Target="../media/image171.png"/><Relationship Id="rId10" Type="http://schemas.openxmlformats.org/officeDocument/2006/relationships/oleObject" Target="../embeddings/oleObject118.bin"/><Relationship Id="rId4" Type="http://schemas.openxmlformats.org/officeDocument/2006/relationships/image" Target="../media/image164.png"/><Relationship Id="rId9" Type="http://schemas.openxmlformats.org/officeDocument/2006/relationships/image" Target="../media/image169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wmf"/><Relationship Id="rId3" Type="http://schemas.openxmlformats.org/officeDocument/2006/relationships/image" Target="../media/image170.png"/><Relationship Id="rId7" Type="http://schemas.openxmlformats.org/officeDocument/2006/relationships/oleObject" Target="../embeddings/oleObject121.bin"/><Relationship Id="rId12" Type="http://schemas.openxmlformats.org/officeDocument/2006/relationships/image" Target="../media/image173.wmf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7.xml"/><Relationship Id="rId6" Type="http://schemas.openxmlformats.org/officeDocument/2006/relationships/image" Target="../media/image168.wmf"/><Relationship Id="rId11" Type="http://schemas.openxmlformats.org/officeDocument/2006/relationships/oleObject" Target="../embeddings/oleObject123.bin"/><Relationship Id="rId5" Type="http://schemas.openxmlformats.org/officeDocument/2006/relationships/oleObject" Target="../embeddings/oleObject120.bin"/><Relationship Id="rId10" Type="http://schemas.openxmlformats.org/officeDocument/2006/relationships/image" Target="../media/image172.wmf"/><Relationship Id="rId4" Type="http://schemas.openxmlformats.org/officeDocument/2006/relationships/image" Target="../media/image164.png"/><Relationship Id="rId9" Type="http://schemas.openxmlformats.org/officeDocument/2006/relationships/oleObject" Target="../embeddings/oleObject12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5.bin"/><Relationship Id="rId13" Type="http://schemas.openxmlformats.org/officeDocument/2006/relationships/image" Target="../media/image176.wmf"/><Relationship Id="rId3" Type="http://schemas.openxmlformats.org/officeDocument/2006/relationships/image" Target="../media/image174.png"/><Relationship Id="rId7" Type="http://schemas.openxmlformats.org/officeDocument/2006/relationships/image" Target="../media/image168.wmf"/><Relationship Id="rId12" Type="http://schemas.openxmlformats.org/officeDocument/2006/relationships/oleObject" Target="../embeddings/oleObject127.bin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8.xml"/><Relationship Id="rId6" Type="http://schemas.openxmlformats.org/officeDocument/2006/relationships/oleObject" Target="../embeddings/oleObject124.bin"/><Relationship Id="rId11" Type="http://schemas.openxmlformats.org/officeDocument/2006/relationships/image" Target="../media/image175.wmf"/><Relationship Id="rId5" Type="http://schemas.openxmlformats.org/officeDocument/2006/relationships/image" Target="../media/image171.png"/><Relationship Id="rId10" Type="http://schemas.openxmlformats.org/officeDocument/2006/relationships/oleObject" Target="../embeddings/oleObject126.bin"/><Relationship Id="rId4" Type="http://schemas.openxmlformats.org/officeDocument/2006/relationships/image" Target="../media/image164.png"/><Relationship Id="rId9" Type="http://schemas.openxmlformats.org/officeDocument/2006/relationships/image" Target="../media/image169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0.bin"/><Relationship Id="rId3" Type="http://schemas.openxmlformats.org/officeDocument/2006/relationships/image" Target="../media/image174.png"/><Relationship Id="rId7" Type="http://schemas.openxmlformats.org/officeDocument/2006/relationships/image" Target="../media/image169.wmf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9.xml"/><Relationship Id="rId6" Type="http://schemas.openxmlformats.org/officeDocument/2006/relationships/oleObject" Target="../embeddings/oleObject129.bin"/><Relationship Id="rId5" Type="http://schemas.openxmlformats.org/officeDocument/2006/relationships/image" Target="../media/image168.wmf"/><Relationship Id="rId4" Type="http://schemas.openxmlformats.org/officeDocument/2006/relationships/oleObject" Target="../embeddings/oleObject128.bin"/><Relationship Id="rId9" Type="http://schemas.openxmlformats.org/officeDocument/2006/relationships/image" Target="../media/image177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wmf"/><Relationship Id="rId13" Type="http://schemas.openxmlformats.org/officeDocument/2006/relationships/oleObject" Target="../embeddings/oleObject135.bin"/><Relationship Id="rId3" Type="http://schemas.openxmlformats.org/officeDocument/2006/relationships/image" Target="../media/image178.png"/><Relationship Id="rId7" Type="http://schemas.openxmlformats.org/officeDocument/2006/relationships/oleObject" Target="../embeddings/oleObject132.bin"/><Relationship Id="rId12" Type="http://schemas.openxmlformats.org/officeDocument/2006/relationships/image" Target="../media/image181.wmf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0.xml"/><Relationship Id="rId6" Type="http://schemas.openxmlformats.org/officeDocument/2006/relationships/image" Target="../media/image168.wmf"/><Relationship Id="rId11" Type="http://schemas.openxmlformats.org/officeDocument/2006/relationships/oleObject" Target="../embeddings/oleObject134.bin"/><Relationship Id="rId5" Type="http://schemas.openxmlformats.org/officeDocument/2006/relationships/oleObject" Target="../embeddings/oleObject131.bin"/><Relationship Id="rId10" Type="http://schemas.openxmlformats.org/officeDocument/2006/relationships/image" Target="../media/image180.wmf"/><Relationship Id="rId4" Type="http://schemas.openxmlformats.org/officeDocument/2006/relationships/image" Target="../media/image179.png"/><Relationship Id="rId9" Type="http://schemas.openxmlformats.org/officeDocument/2006/relationships/oleObject" Target="../embeddings/oleObject133.bin"/><Relationship Id="rId14" Type="http://schemas.openxmlformats.org/officeDocument/2006/relationships/image" Target="../media/image182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wmf"/><Relationship Id="rId13" Type="http://schemas.openxmlformats.org/officeDocument/2006/relationships/oleObject" Target="../embeddings/oleObject140.bin"/><Relationship Id="rId3" Type="http://schemas.openxmlformats.org/officeDocument/2006/relationships/image" Target="../media/image163.png"/><Relationship Id="rId7" Type="http://schemas.openxmlformats.org/officeDocument/2006/relationships/oleObject" Target="../embeddings/oleObject137.bin"/><Relationship Id="rId12" Type="http://schemas.openxmlformats.org/officeDocument/2006/relationships/image" Target="../media/image181.wmf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1.xml"/><Relationship Id="rId6" Type="http://schemas.openxmlformats.org/officeDocument/2006/relationships/image" Target="../media/image168.wmf"/><Relationship Id="rId11" Type="http://schemas.openxmlformats.org/officeDocument/2006/relationships/oleObject" Target="../embeddings/oleObject139.bin"/><Relationship Id="rId5" Type="http://schemas.openxmlformats.org/officeDocument/2006/relationships/oleObject" Target="../embeddings/oleObject136.bin"/><Relationship Id="rId10" Type="http://schemas.openxmlformats.org/officeDocument/2006/relationships/image" Target="../media/image180.wmf"/><Relationship Id="rId4" Type="http://schemas.openxmlformats.org/officeDocument/2006/relationships/image" Target="../media/image164.png"/><Relationship Id="rId9" Type="http://schemas.openxmlformats.org/officeDocument/2006/relationships/oleObject" Target="../embeddings/oleObject138.bin"/><Relationship Id="rId14" Type="http://schemas.openxmlformats.org/officeDocument/2006/relationships/image" Target="../media/image182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3.bin"/><Relationship Id="rId13" Type="http://schemas.openxmlformats.org/officeDocument/2006/relationships/image" Target="../media/image182.wmf"/><Relationship Id="rId3" Type="http://schemas.openxmlformats.org/officeDocument/2006/relationships/image" Target="../media/image164.png"/><Relationship Id="rId7" Type="http://schemas.openxmlformats.org/officeDocument/2006/relationships/image" Target="../media/image169.wmf"/><Relationship Id="rId12" Type="http://schemas.openxmlformats.org/officeDocument/2006/relationships/oleObject" Target="../embeddings/oleObject145.bin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2.xml"/><Relationship Id="rId6" Type="http://schemas.openxmlformats.org/officeDocument/2006/relationships/oleObject" Target="../embeddings/oleObject142.bin"/><Relationship Id="rId11" Type="http://schemas.openxmlformats.org/officeDocument/2006/relationships/image" Target="../media/image181.wmf"/><Relationship Id="rId5" Type="http://schemas.openxmlformats.org/officeDocument/2006/relationships/image" Target="../media/image168.wmf"/><Relationship Id="rId10" Type="http://schemas.openxmlformats.org/officeDocument/2006/relationships/oleObject" Target="../embeddings/oleObject144.bin"/><Relationship Id="rId4" Type="http://schemas.openxmlformats.org/officeDocument/2006/relationships/oleObject" Target="../embeddings/oleObject141.bin"/><Relationship Id="rId9" Type="http://schemas.openxmlformats.org/officeDocument/2006/relationships/image" Target="../media/image180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wmf"/><Relationship Id="rId13" Type="http://schemas.openxmlformats.org/officeDocument/2006/relationships/oleObject" Target="../embeddings/oleObject151.bin"/><Relationship Id="rId18" Type="http://schemas.openxmlformats.org/officeDocument/2006/relationships/image" Target="../media/image188.wmf"/><Relationship Id="rId3" Type="http://schemas.openxmlformats.org/officeDocument/2006/relationships/oleObject" Target="../embeddings/oleObject146.bin"/><Relationship Id="rId7" Type="http://schemas.openxmlformats.org/officeDocument/2006/relationships/oleObject" Target="../embeddings/oleObject148.bin"/><Relationship Id="rId12" Type="http://schemas.openxmlformats.org/officeDocument/2006/relationships/image" Target="../media/image185.wmf"/><Relationship Id="rId17" Type="http://schemas.openxmlformats.org/officeDocument/2006/relationships/oleObject" Target="../embeddings/oleObject153.bin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187.wmf"/><Relationship Id="rId20" Type="http://schemas.openxmlformats.org/officeDocument/2006/relationships/image" Target="../media/image189.wmf"/><Relationship Id="rId1" Type="http://schemas.openxmlformats.org/officeDocument/2006/relationships/tags" Target="../tags/tag13.xml"/><Relationship Id="rId6" Type="http://schemas.openxmlformats.org/officeDocument/2006/relationships/image" Target="../media/image169.wmf"/><Relationship Id="rId11" Type="http://schemas.openxmlformats.org/officeDocument/2006/relationships/oleObject" Target="../embeddings/oleObject150.bin"/><Relationship Id="rId5" Type="http://schemas.openxmlformats.org/officeDocument/2006/relationships/oleObject" Target="../embeddings/oleObject147.bin"/><Relationship Id="rId15" Type="http://schemas.openxmlformats.org/officeDocument/2006/relationships/oleObject" Target="../embeddings/oleObject152.bin"/><Relationship Id="rId10" Type="http://schemas.openxmlformats.org/officeDocument/2006/relationships/image" Target="../media/image184.wmf"/><Relationship Id="rId19" Type="http://schemas.openxmlformats.org/officeDocument/2006/relationships/oleObject" Target="../embeddings/oleObject154.bin"/><Relationship Id="rId4" Type="http://schemas.openxmlformats.org/officeDocument/2006/relationships/image" Target="../media/image168.wmf"/><Relationship Id="rId9" Type="http://schemas.openxmlformats.org/officeDocument/2006/relationships/oleObject" Target="../embeddings/oleObject149.bin"/><Relationship Id="rId14" Type="http://schemas.openxmlformats.org/officeDocument/2006/relationships/image" Target="../media/image186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wmf"/><Relationship Id="rId3" Type="http://schemas.openxmlformats.org/officeDocument/2006/relationships/oleObject" Target="../embeddings/oleObject155.bin"/><Relationship Id="rId7" Type="http://schemas.openxmlformats.org/officeDocument/2006/relationships/oleObject" Target="../embeddings/oleObject157.bin"/><Relationship Id="rId12" Type="http://schemas.openxmlformats.org/officeDocument/2006/relationships/image" Target="../media/image194.wmf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4.xml"/><Relationship Id="rId6" Type="http://schemas.openxmlformats.org/officeDocument/2006/relationships/image" Target="../media/image191.wmf"/><Relationship Id="rId11" Type="http://schemas.openxmlformats.org/officeDocument/2006/relationships/oleObject" Target="../embeddings/oleObject159.bin"/><Relationship Id="rId5" Type="http://schemas.openxmlformats.org/officeDocument/2006/relationships/oleObject" Target="../embeddings/oleObject156.bin"/><Relationship Id="rId10" Type="http://schemas.openxmlformats.org/officeDocument/2006/relationships/image" Target="../media/image193.wmf"/><Relationship Id="rId4" Type="http://schemas.openxmlformats.org/officeDocument/2006/relationships/image" Target="../media/image190.wmf"/><Relationship Id="rId9" Type="http://schemas.openxmlformats.org/officeDocument/2006/relationships/oleObject" Target="../embeddings/oleObject158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9.png"/><Relationship Id="rId5" Type="http://schemas.microsoft.com/office/2007/relationships/hdphoto" Target="../media/hdphoto3.wdp"/><Relationship Id="rId10" Type="http://schemas.openxmlformats.org/officeDocument/2006/relationships/image" Target="../media/image202.jpeg"/><Relationship Id="rId4" Type="http://schemas.openxmlformats.org/officeDocument/2006/relationships/image" Target="../media/image198.png"/><Relationship Id="rId9" Type="http://schemas.openxmlformats.org/officeDocument/2006/relationships/image" Target="../media/image20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0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6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23.png"/><Relationship Id="rId12" Type="http://schemas.openxmlformats.org/officeDocument/2006/relationships/oleObject" Target="../embeddings/oleObject5.bin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11" Type="http://schemas.openxmlformats.org/officeDocument/2006/relationships/image" Target="../media/image25.w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1.wmf"/><Relationship Id="rId9" Type="http://schemas.openxmlformats.org/officeDocument/2006/relationships/image" Target="../media/image2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23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9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8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pic>
        <p:nvPicPr>
          <p:cNvPr id="5" name="Chỗ dành sẵn cho Nội dung 4" descr="Ảnh có chứa diều, bầu trời, bay, ngoài trời&#10;&#10;Mô tả được tạo tự động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20" y="10"/>
            <a:ext cx="7252212" cy="51434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70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1066800" y="361950"/>
            <a:ext cx="7778007" cy="78482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7 (CÁNH DIỀU )</a:t>
            </a:r>
          </a:p>
        </p:txBody>
      </p:sp>
    </p:spTree>
    <p:extLst>
      <p:ext uri="{BB962C8B-B14F-4D97-AF65-F5344CB8AC3E}">
        <p14:creationId xmlns:p14="http://schemas.microsoft.com/office/powerpoint/2010/main" val="279422545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382000" y="61457"/>
            <a:ext cx="940866" cy="940866"/>
          </a:xfrm>
          <a:prstGeom prst="rect">
            <a:avLst/>
          </a:prstGeom>
        </p:spPr>
      </p:pic>
      <p:sp>
        <p:nvSpPr>
          <p:cNvPr id="20" name="Rectangle 11">
            <a:extLst>
              <a:ext uri="{FF2B5EF4-FFF2-40B4-BE49-F238E27FC236}">
                <a16:creationId xmlns:a16="http://schemas.microsoft.com/office/drawing/2014/main" id="{BB61B6B9-5F2E-4E24-852D-D871D2FA0570}"/>
              </a:ext>
            </a:extLst>
          </p:cNvPr>
          <p:cNvSpPr/>
          <p:nvPr/>
        </p:nvSpPr>
        <p:spPr>
          <a:xfrm>
            <a:off x="962821" y="133353"/>
            <a:ext cx="6957846" cy="52321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cạnh-cạnh-cạnh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571750"/>
            <a:ext cx="2872740" cy="1665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2524882"/>
            <a:ext cx="27432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62815" y="827625"/>
            <a:ext cx="7391400" cy="209287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dirty="0"/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;                ;                 </a:t>
            </a:r>
            <a:endParaRPr lang="en-US" dirty="0"/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tam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267536"/>
              </p:ext>
            </p:extLst>
          </p:nvPr>
        </p:nvGraphicFramePr>
        <p:xfrm>
          <a:off x="3567546" y="934784"/>
          <a:ext cx="73152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61760" imgH="317160" progId="Equation.DSMT4">
                  <p:embed/>
                </p:oleObj>
              </mc:Choice>
              <mc:Fallback>
                <p:oleObj name="Equation" r:id="rId5" imgW="761760" imgH="31716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546" y="934784"/>
                        <a:ext cx="73152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9670627"/>
              </p:ext>
            </p:extLst>
          </p:nvPr>
        </p:nvGraphicFramePr>
        <p:xfrm>
          <a:off x="4786746" y="937848"/>
          <a:ext cx="877824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14400" imgH="317160" progId="Equation.DSMT4">
                  <p:embed/>
                </p:oleObj>
              </mc:Choice>
              <mc:Fallback>
                <p:oleObj name="Equation" r:id="rId7" imgW="914400" imgH="31716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746" y="937848"/>
                        <a:ext cx="877824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5728590"/>
              </p:ext>
            </p:extLst>
          </p:nvPr>
        </p:nvGraphicFramePr>
        <p:xfrm>
          <a:off x="1524000" y="1352550"/>
          <a:ext cx="1304544" cy="292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58640" imgH="304560" progId="Equation.DSMT4">
                  <p:embed/>
                </p:oleObj>
              </mc:Choice>
              <mc:Fallback>
                <p:oleObj name="Equation" r:id="rId9" imgW="1358640" imgH="30456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52550"/>
                        <a:ext cx="1304544" cy="2926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29400"/>
              </p:ext>
            </p:extLst>
          </p:nvPr>
        </p:nvGraphicFramePr>
        <p:xfrm>
          <a:off x="3125008" y="1352550"/>
          <a:ext cx="1316736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371600" imgH="317160" progId="Equation.DSMT4">
                  <p:embed/>
                </p:oleObj>
              </mc:Choice>
              <mc:Fallback>
                <p:oleObj name="Equation" r:id="rId11" imgW="1371600" imgH="31716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5008" y="1352550"/>
                        <a:ext cx="1316736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829786"/>
              </p:ext>
            </p:extLst>
          </p:nvPr>
        </p:nvGraphicFramePr>
        <p:xfrm>
          <a:off x="4630723" y="1370029"/>
          <a:ext cx="1280160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333440" imgH="317160" progId="Equation.DSMT4">
                  <p:embed/>
                </p:oleObj>
              </mc:Choice>
              <mc:Fallback>
                <p:oleObj name="Equation" r:id="rId13" imgW="1333440" imgH="31716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0723" y="1370029"/>
                        <a:ext cx="1280160" cy="27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061" y="2839496"/>
            <a:ext cx="180975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95" name="Picture 14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59" y="816593"/>
            <a:ext cx="804156" cy="3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01:57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01:34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01:30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01:29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01:28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01:27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01:26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01:25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01:24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01:23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01:22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01:21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01:20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01:19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01:18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01:17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01:16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01:15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01:14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01:13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01:11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01:10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01:09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01:08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01:07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01:06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01:05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01:04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01:03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01:02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01:01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01:00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00:59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00:58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00:57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00:56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00:55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00:54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00:53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00:52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00:51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00:50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00:49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00:48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00:47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00:46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00:45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00:44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00:43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00:42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00:41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00:40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00:39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00:38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00:37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00:36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00:35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00:34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00:33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00:32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00:31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00:30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00:29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00:28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00:27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00:26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00:25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00:24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00:23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00:22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00:21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00:20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00:19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00:18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00:17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00:16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00:15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00:14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00:13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00:12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00:11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</a:p>
        </p:txBody>
      </p:sp>
      <p:sp>
        <p:nvSpPr>
          <p:cNvPr id="138" name="Oval 137"/>
          <p:cNvSpPr/>
          <p:nvPr/>
        </p:nvSpPr>
        <p:spPr>
          <a:xfrm>
            <a:off x="7848600" y="1189038"/>
            <a:ext cx="762000" cy="4572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TG</a:t>
            </a:r>
          </a:p>
        </p:txBody>
      </p:sp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5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5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3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4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9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0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3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4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5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6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7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8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9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0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1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2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3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4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5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6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7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8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9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1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2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35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45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55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65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75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85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95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05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15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25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635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645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55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65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675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685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95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05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15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725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35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745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755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765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775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785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795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05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15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825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835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845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855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865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75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885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895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05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15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925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935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945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955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965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975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985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995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125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135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45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155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165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61" name="Object 7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545760"/>
              </p:ext>
            </p:extLst>
          </p:nvPr>
        </p:nvGraphicFramePr>
        <p:xfrm>
          <a:off x="1212297" y="2816929"/>
          <a:ext cx="6427787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60440" imgH="787320" progId="Equation.DSMT4">
                  <p:embed/>
                </p:oleObj>
              </mc:Choice>
              <mc:Fallback>
                <p:oleObj name="Equation" r:id="rId3" imgW="226044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2297" y="2816929"/>
                        <a:ext cx="6427787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86"/>
          <p:cNvGrpSpPr>
            <a:grpSpLocks/>
          </p:cNvGrpSpPr>
          <p:nvPr/>
        </p:nvGrpSpPr>
        <p:grpSpPr bwMode="auto">
          <a:xfrm>
            <a:off x="2826303" y="982432"/>
            <a:ext cx="2652712" cy="1274051"/>
            <a:chOff x="1848" y="2917"/>
            <a:chExt cx="1704" cy="1071"/>
          </a:xfrm>
        </p:grpSpPr>
        <p:grpSp>
          <p:nvGrpSpPr>
            <p:cNvPr id="18926" name="Group 487"/>
            <p:cNvGrpSpPr>
              <a:grpSpLocks/>
            </p:cNvGrpSpPr>
            <p:nvPr/>
          </p:nvGrpSpPr>
          <p:grpSpPr bwMode="auto">
            <a:xfrm>
              <a:off x="1848" y="2917"/>
              <a:ext cx="1704" cy="1062"/>
              <a:chOff x="384" y="1007"/>
              <a:chExt cx="3168" cy="1969"/>
            </a:xfrm>
          </p:grpSpPr>
          <p:sp>
            <p:nvSpPr>
              <p:cNvPr id="18964" name="AutoShape 488"/>
              <p:cNvSpPr>
                <a:spLocks/>
              </p:cNvSpPr>
              <p:nvPr/>
            </p:nvSpPr>
            <p:spPr bwMode="auto">
              <a:xfrm rot="5400000">
                <a:off x="984" y="408"/>
                <a:ext cx="1969" cy="3167"/>
              </a:xfrm>
              <a:prstGeom prst="leftBracket">
                <a:avLst>
                  <a:gd name="adj" fmla="val 99968"/>
                </a:avLst>
              </a:prstGeom>
              <a:solidFill>
                <a:schemeClr val="hlink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65" name="Line 489"/>
              <p:cNvSpPr>
                <a:spLocks noChangeShapeType="1"/>
              </p:cNvSpPr>
              <p:nvPr/>
            </p:nvSpPr>
            <p:spPr bwMode="auto">
              <a:xfrm>
                <a:off x="384" y="2976"/>
                <a:ext cx="316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966" name="Line 490"/>
              <p:cNvSpPr>
                <a:spLocks noChangeShapeType="1"/>
              </p:cNvSpPr>
              <p:nvPr/>
            </p:nvSpPr>
            <p:spPr bwMode="auto">
              <a:xfrm>
                <a:off x="1968" y="1853"/>
                <a:ext cx="0" cy="112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18967" name="Group 491"/>
              <p:cNvGrpSpPr>
                <a:grpSpLocks/>
              </p:cNvGrpSpPr>
              <p:nvPr/>
            </p:nvGrpSpPr>
            <p:grpSpPr bwMode="auto">
              <a:xfrm>
                <a:off x="1997" y="1394"/>
                <a:ext cx="1554" cy="1556"/>
                <a:chOff x="1901" y="1538"/>
                <a:chExt cx="1554" cy="1556"/>
              </a:xfrm>
            </p:grpSpPr>
            <p:grpSp>
              <p:nvGrpSpPr>
                <p:cNvPr id="19061" name="Group 492"/>
                <p:cNvGrpSpPr>
                  <a:grpSpLocks/>
                </p:cNvGrpSpPr>
                <p:nvPr/>
              </p:nvGrpSpPr>
              <p:grpSpPr bwMode="auto">
                <a:xfrm>
                  <a:off x="2129" y="1557"/>
                  <a:ext cx="1304" cy="1302"/>
                  <a:chOff x="2129" y="1557"/>
                  <a:chExt cx="1304" cy="1302"/>
                </a:xfrm>
              </p:grpSpPr>
              <p:sp>
                <p:nvSpPr>
                  <p:cNvPr id="19144" name="Line 493"/>
                  <p:cNvSpPr>
                    <a:spLocks noChangeShapeType="1"/>
                  </p:cNvSpPr>
                  <p:nvPr/>
                </p:nvSpPr>
                <p:spPr bwMode="auto">
                  <a:xfrm rot="600000">
                    <a:off x="2129" y="1557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145" name="Line 494"/>
                  <p:cNvSpPr>
                    <a:spLocks noChangeShapeType="1"/>
                  </p:cNvSpPr>
                  <p:nvPr/>
                </p:nvSpPr>
                <p:spPr bwMode="auto">
                  <a:xfrm rot="4200000">
                    <a:off x="3265" y="2509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146" name="Line 495"/>
                  <p:cNvSpPr>
                    <a:spLocks noChangeShapeType="1"/>
                  </p:cNvSpPr>
                  <p:nvPr/>
                </p:nvSpPr>
                <p:spPr bwMode="auto">
                  <a:xfrm rot="1200000">
                    <a:off x="2378" y="1624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147" name="Line 496"/>
                  <p:cNvSpPr>
                    <a:spLocks noChangeShapeType="1"/>
                  </p:cNvSpPr>
                  <p:nvPr/>
                </p:nvSpPr>
                <p:spPr bwMode="auto">
                  <a:xfrm rot="1800000">
                    <a:off x="2613" y="1731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148" name="Line 497"/>
                  <p:cNvSpPr>
                    <a:spLocks noChangeShapeType="1"/>
                  </p:cNvSpPr>
                  <p:nvPr/>
                </p:nvSpPr>
                <p:spPr bwMode="auto">
                  <a:xfrm rot="2400000">
                    <a:off x="2826" y="1880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149" name="Line 498"/>
                  <p:cNvSpPr>
                    <a:spLocks noChangeShapeType="1"/>
                  </p:cNvSpPr>
                  <p:nvPr/>
                </p:nvSpPr>
                <p:spPr bwMode="auto">
                  <a:xfrm rot="3000000">
                    <a:off x="3007" y="2061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150" name="Line 499"/>
                  <p:cNvSpPr>
                    <a:spLocks noChangeShapeType="1"/>
                  </p:cNvSpPr>
                  <p:nvPr/>
                </p:nvSpPr>
                <p:spPr bwMode="auto">
                  <a:xfrm rot="3600000">
                    <a:off x="3156" y="2274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151" name="Line 500"/>
                  <p:cNvSpPr>
                    <a:spLocks noChangeShapeType="1"/>
                  </p:cNvSpPr>
                  <p:nvPr/>
                </p:nvSpPr>
                <p:spPr bwMode="auto">
                  <a:xfrm rot="4800000">
                    <a:off x="3332" y="2758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9062" name="Group 501"/>
                <p:cNvGrpSpPr>
                  <a:grpSpLocks/>
                </p:cNvGrpSpPr>
                <p:nvPr/>
              </p:nvGrpSpPr>
              <p:grpSpPr bwMode="auto">
                <a:xfrm>
                  <a:off x="2001" y="1542"/>
                  <a:ext cx="1443" cy="1443"/>
                  <a:chOff x="2001" y="1542"/>
                  <a:chExt cx="1443" cy="1443"/>
                </a:xfrm>
              </p:grpSpPr>
              <p:sp>
                <p:nvSpPr>
                  <p:cNvPr id="19135" name="Line 502"/>
                  <p:cNvSpPr>
                    <a:spLocks noChangeShapeType="1"/>
                  </p:cNvSpPr>
                  <p:nvPr/>
                </p:nvSpPr>
                <p:spPr bwMode="auto">
                  <a:xfrm rot="300000" flipH="1">
                    <a:off x="2001" y="1542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136" name="Line 503"/>
                  <p:cNvSpPr>
                    <a:spLocks noChangeShapeType="1"/>
                  </p:cNvSpPr>
                  <p:nvPr/>
                </p:nvSpPr>
                <p:spPr bwMode="auto">
                  <a:xfrm rot="900000" flipH="1">
                    <a:off x="2263" y="1587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137" name="Line 504"/>
                  <p:cNvSpPr>
                    <a:spLocks noChangeShapeType="1"/>
                  </p:cNvSpPr>
                  <p:nvPr/>
                </p:nvSpPr>
                <p:spPr bwMode="auto">
                  <a:xfrm rot="1500000" flipH="1">
                    <a:off x="2515" y="1679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138" name="Line 505"/>
                  <p:cNvSpPr>
                    <a:spLocks noChangeShapeType="1"/>
                  </p:cNvSpPr>
                  <p:nvPr/>
                </p:nvSpPr>
                <p:spPr bwMode="auto">
                  <a:xfrm rot="2100000" flipH="1">
                    <a:off x="2747" y="1814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139" name="Line 506"/>
                  <p:cNvSpPr>
                    <a:spLocks noChangeShapeType="1"/>
                  </p:cNvSpPr>
                  <p:nvPr/>
                </p:nvSpPr>
                <p:spPr bwMode="auto">
                  <a:xfrm rot="2700000" flipH="1">
                    <a:off x="2952" y="1985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140" name="Line 507"/>
                  <p:cNvSpPr>
                    <a:spLocks noChangeShapeType="1"/>
                  </p:cNvSpPr>
                  <p:nvPr/>
                </p:nvSpPr>
                <p:spPr bwMode="auto">
                  <a:xfrm rot="3900000" flipH="1">
                    <a:off x="3258" y="2422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141" name="Line 508"/>
                  <p:cNvSpPr>
                    <a:spLocks noChangeShapeType="1"/>
                  </p:cNvSpPr>
                  <p:nvPr/>
                </p:nvSpPr>
                <p:spPr bwMode="auto">
                  <a:xfrm rot="5100000" flipH="1">
                    <a:off x="3395" y="2936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142" name="Line 509"/>
                  <p:cNvSpPr>
                    <a:spLocks noChangeShapeType="1"/>
                  </p:cNvSpPr>
                  <p:nvPr/>
                </p:nvSpPr>
                <p:spPr bwMode="auto">
                  <a:xfrm rot="3300000" flipH="1">
                    <a:off x="3123" y="2190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143" name="Line 510"/>
                  <p:cNvSpPr>
                    <a:spLocks noChangeShapeType="1"/>
                  </p:cNvSpPr>
                  <p:nvPr/>
                </p:nvSpPr>
                <p:spPr bwMode="auto">
                  <a:xfrm rot="4500000" flipH="1">
                    <a:off x="3350" y="2674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19063" name="Line 511"/>
                <p:cNvSpPr>
                  <a:spLocks noChangeShapeType="1"/>
                </p:cNvSpPr>
                <p:nvPr/>
              </p:nvSpPr>
              <p:spPr bwMode="auto">
                <a:xfrm rot="360000">
                  <a:off x="2032" y="154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64" name="Line 512"/>
                <p:cNvSpPr>
                  <a:spLocks noChangeShapeType="1"/>
                </p:cNvSpPr>
                <p:nvPr/>
              </p:nvSpPr>
              <p:spPr bwMode="auto">
                <a:xfrm rot="660000">
                  <a:off x="2170" y="156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65" name="Line 513"/>
                <p:cNvSpPr>
                  <a:spLocks noChangeShapeType="1"/>
                </p:cNvSpPr>
                <p:nvPr/>
              </p:nvSpPr>
              <p:spPr bwMode="auto">
                <a:xfrm rot="960000">
                  <a:off x="2295" y="159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66" name="Line 514"/>
                <p:cNvSpPr>
                  <a:spLocks noChangeShapeType="1"/>
                </p:cNvSpPr>
                <p:nvPr/>
              </p:nvSpPr>
              <p:spPr bwMode="auto">
                <a:xfrm rot="1260000">
                  <a:off x="2433" y="164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67" name="Line 515"/>
                <p:cNvSpPr>
                  <a:spLocks noChangeShapeType="1"/>
                </p:cNvSpPr>
                <p:nvPr/>
              </p:nvSpPr>
              <p:spPr bwMode="auto">
                <a:xfrm rot="1560000">
                  <a:off x="2553" y="169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68" name="Line 516"/>
                <p:cNvSpPr>
                  <a:spLocks noChangeShapeType="1"/>
                </p:cNvSpPr>
                <p:nvPr/>
              </p:nvSpPr>
              <p:spPr bwMode="auto">
                <a:xfrm rot="1860000">
                  <a:off x="2674" y="176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69" name="Line 517"/>
                <p:cNvSpPr>
                  <a:spLocks noChangeShapeType="1"/>
                </p:cNvSpPr>
                <p:nvPr/>
              </p:nvSpPr>
              <p:spPr bwMode="auto">
                <a:xfrm rot="2460000">
                  <a:off x="2893" y="192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70" name="Line 518"/>
                <p:cNvSpPr>
                  <a:spLocks noChangeShapeType="1"/>
                </p:cNvSpPr>
                <p:nvPr/>
              </p:nvSpPr>
              <p:spPr bwMode="auto">
                <a:xfrm rot="2760000">
                  <a:off x="2997" y="201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71" name="Line 519"/>
                <p:cNvSpPr>
                  <a:spLocks noChangeShapeType="1"/>
                </p:cNvSpPr>
                <p:nvPr/>
              </p:nvSpPr>
              <p:spPr bwMode="auto">
                <a:xfrm rot="3060000">
                  <a:off x="3082" y="211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72" name="Line 520"/>
                <p:cNvSpPr>
                  <a:spLocks noChangeShapeType="1"/>
                </p:cNvSpPr>
                <p:nvPr/>
              </p:nvSpPr>
              <p:spPr bwMode="auto">
                <a:xfrm rot="3360000">
                  <a:off x="3162" y="222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73" name="Line 521"/>
                <p:cNvSpPr>
                  <a:spLocks noChangeShapeType="1"/>
                </p:cNvSpPr>
                <p:nvPr/>
              </p:nvSpPr>
              <p:spPr bwMode="auto">
                <a:xfrm rot="4860000">
                  <a:off x="3412" y="28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74" name="Line 522"/>
                <p:cNvSpPr>
                  <a:spLocks noChangeShapeType="1"/>
                </p:cNvSpPr>
                <p:nvPr/>
              </p:nvSpPr>
              <p:spPr bwMode="auto">
                <a:xfrm rot="5160000">
                  <a:off x="3427" y="298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75" name="Line 523"/>
                <p:cNvSpPr>
                  <a:spLocks noChangeShapeType="1"/>
                </p:cNvSpPr>
                <p:nvPr/>
              </p:nvSpPr>
              <p:spPr bwMode="auto">
                <a:xfrm rot="60000">
                  <a:off x="1901" y="153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76" name="Line 524"/>
                <p:cNvSpPr>
                  <a:spLocks noChangeShapeType="1"/>
                </p:cNvSpPr>
                <p:nvPr/>
              </p:nvSpPr>
              <p:spPr bwMode="auto">
                <a:xfrm rot="4560000">
                  <a:off x="3384" y="272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77" name="Line 525"/>
                <p:cNvSpPr>
                  <a:spLocks noChangeShapeType="1"/>
                </p:cNvSpPr>
                <p:nvPr/>
              </p:nvSpPr>
              <p:spPr bwMode="auto">
                <a:xfrm rot="4260000">
                  <a:off x="3347" y="258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78" name="Line 526"/>
                <p:cNvSpPr>
                  <a:spLocks noChangeShapeType="1"/>
                </p:cNvSpPr>
                <p:nvPr/>
              </p:nvSpPr>
              <p:spPr bwMode="auto">
                <a:xfrm rot="3660000">
                  <a:off x="3234" y="234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79" name="Line 527"/>
                <p:cNvSpPr>
                  <a:spLocks noChangeShapeType="1"/>
                </p:cNvSpPr>
                <p:nvPr/>
              </p:nvSpPr>
              <p:spPr bwMode="auto">
                <a:xfrm rot="2160000">
                  <a:off x="2785" y="183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80" name="Line 528"/>
                <p:cNvSpPr>
                  <a:spLocks noChangeShapeType="1"/>
                </p:cNvSpPr>
                <p:nvPr/>
              </p:nvSpPr>
              <p:spPr bwMode="auto">
                <a:xfrm rot="3960000">
                  <a:off x="3294" y="246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81" name="Line 529"/>
                <p:cNvSpPr>
                  <a:spLocks noChangeShapeType="1"/>
                </p:cNvSpPr>
                <p:nvPr/>
              </p:nvSpPr>
              <p:spPr bwMode="auto">
                <a:xfrm rot="420000">
                  <a:off x="2059" y="154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82" name="Line 530"/>
                <p:cNvSpPr>
                  <a:spLocks noChangeShapeType="1"/>
                </p:cNvSpPr>
                <p:nvPr/>
              </p:nvSpPr>
              <p:spPr bwMode="auto">
                <a:xfrm rot="720000">
                  <a:off x="2195" y="156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83" name="Line 531"/>
                <p:cNvSpPr>
                  <a:spLocks noChangeShapeType="1"/>
                </p:cNvSpPr>
                <p:nvPr/>
              </p:nvSpPr>
              <p:spPr bwMode="auto">
                <a:xfrm rot="1020000">
                  <a:off x="2322" y="160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84" name="Line 532"/>
                <p:cNvSpPr>
                  <a:spLocks noChangeShapeType="1"/>
                </p:cNvSpPr>
                <p:nvPr/>
              </p:nvSpPr>
              <p:spPr bwMode="auto">
                <a:xfrm rot="1320000">
                  <a:off x="2456" y="16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85" name="Line 533"/>
                <p:cNvSpPr>
                  <a:spLocks noChangeShapeType="1"/>
                </p:cNvSpPr>
                <p:nvPr/>
              </p:nvSpPr>
              <p:spPr bwMode="auto">
                <a:xfrm rot="1620000">
                  <a:off x="2577" y="170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86" name="Line 534"/>
                <p:cNvSpPr>
                  <a:spLocks noChangeShapeType="1"/>
                </p:cNvSpPr>
                <p:nvPr/>
              </p:nvSpPr>
              <p:spPr bwMode="auto">
                <a:xfrm rot="1920000">
                  <a:off x="2695" y="177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87" name="Line 535"/>
                <p:cNvSpPr>
                  <a:spLocks noChangeShapeType="1"/>
                </p:cNvSpPr>
                <p:nvPr/>
              </p:nvSpPr>
              <p:spPr bwMode="auto">
                <a:xfrm rot="2520000">
                  <a:off x="2914" y="193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88" name="Line 536"/>
                <p:cNvSpPr>
                  <a:spLocks noChangeShapeType="1"/>
                </p:cNvSpPr>
                <p:nvPr/>
              </p:nvSpPr>
              <p:spPr bwMode="auto">
                <a:xfrm rot="2820000">
                  <a:off x="3014" y="203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89" name="Line 537"/>
                <p:cNvSpPr>
                  <a:spLocks noChangeShapeType="1"/>
                </p:cNvSpPr>
                <p:nvPr/>
              </p:nvSpPr>
              <p:spPr bwMode="auto">
                <a:xfrm rot="3120000">
                  <a:off x="3097" y="213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90" name="Line 538"/>
                <p:cNvSpPr>
                  <a:spLocks noChangeShapeType="1"/>
                </p:cNvSpPr>
                <p:nvPr/>
              </p:nvSpPr>
              <p:spPr bwMode="auto">
                <a:xfrm rot="3420000">
                  <a:off x="3178" y="224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91" name="Line 539"/>
                <p:cNvSpPr>
                  <a:spLocks noChangeShapeType="1"/>
                </p:cNvSpPr>
                <p:nvPr/>
              </p:nvSpPr>
              <p:spPr bwMode="auto">
                <a:xfrm rot="4920000">
                  <a:off x="3415" y="287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92" name="Line 540"/>
                <p:cNvSpPr>
                  <a:spLocks noChangeShapeType="1"/>
                </p:cNvSpPr>
                <p:nvPr/>
              </p:nvSpPr>
              <p:spPr bwMode="auto">
                <a:xfrm rot="5220000">
                  <a:off x="3429" y="301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93" name="Line 541"/>
                <p:cNvSpPr>
                  <a:spLocks noChangeShapeType="1"/>
                </p:cNvSpPr>
                <p:nvPr/>
              </p:nvSpPr>
              <p:spPr bwMode="auto">
                <a:xfrm rot="120000">
                  <a:off x="1928" y="153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94" name="Line 542"/>
                <p:cNvSpPr>
                  <a:spLocks noChangeShapeType="1"/>
                </p:cNvSpPr>
                <p:nvPr/>
              </p:nvSpPr>
              <p:spPr bwMode="auto">
                <a:xfrm rot="4620000">
                  <a:off x="3393" y="274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95" name="Line 543"/>
                <p:cNvSpPr>
                  <a:spLocks noChangeShapeType="1"/>
                </p:cNvSpPr>
                <p:nvPr/>
              </p:nvSpPr>
              <p:spPr bwMode="auto">
                <a:xfrm rot="4320000">
                  <a:off x="3355" y="261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96" name="Line 544"/>
                <p:cNvSpPr>
                  <a:spLocks noChangeShapeType="1"/>
                </p:cNvSpPr>
                <p:nvPr/>
              </p:nvSpPr>
              <p:spPr bwMode="auto">
                <a:xfrm rot="3720000">
                  <a:off x="3248" y="236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97" name="Line 545"/>
                <p:cNvSpPr>
                  <a:spLocks noChangeShapeType="1"/>
                </p:cNvSpPr>
                <p:nvPr/>
              </p:nvSpPr>
              <p:spPr bwMode="auto">
                <a:xfrm rot="2220000">
                  <a:off x="2804" y="18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98" name="Line 546"/>
                <p:cNvSpPr>
                  <a:spLocks noChangeShapeType="1"/>
                </p:cNvSpPr>
                <p:nvPr/>
              </p:nvSpPr>
              <p:spPr bwMode="auto">
                <a:xfrm rot="4020000">
                  <a:off x="3305" y="248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99" name="Line 547"/>
                <p:cNvSpPr>
                  <a:spLocks noChangeShapeType="1"/>
                </p:cNvSpPr>
                <p:nvPr/>
              </p:nvSpPr>
              <p:spPr bwMode="auto">
                <a:xfrm rot="220491">
                  <a:off x="1978" y="154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00" name="Line 548"/>
                <p:cNvSpPr>
                  <a:spLocks noChangeShapeType="1"/>
                </p:cNvSpPr>
                <p:nvPr/>
              </p:nvSpPr>
              <p:spPr bwMode="auto">
                <a:xfrm rot="520491">
                  <a:off x="2111" y="155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01" name="Line 549"/>
                <p:cNvSpPr>
                  <a:spLocks noChangeShapeType="1"/>
                </p:cNvSpPr>
                <p:nvPr/>
              </p:nvSpPr>
              <p:spPr bwMode="auto">
                <a:xfrm rot="820491">
                  <a:off x="2244" y="158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02" name="Line 550"/>
                <p:cNvSpPr>
                  <a:spLocks noChangeShapeType="1"/>
                </p:cNvSpPr>
                <p:nvPr/>
              </p:nvSpPr>
              <p:spPr bwMode="auto">
                <a:xfrm rot="1120491">
                  <a:off x="2375" y="162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03" name="Line 551"/>
                <p:cNvSpPr>
                  <a:spLocks noChangeShapeType="1"/>
                </p:cNvSpPr>
                <p:nvPr/>
              </p:nvSpPr>
              <p:spPr bwMode="auto">
                <a:xfrm rot="1420491">
                  <a:off x="2500" y="167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04" name="Line 552"/>
                <p:cNvSpPr>
                  <a:spLocks noChangeShapeType="1"/>
                </p:cNvSpPr>
                <p:nvPr/>
              </p:nvSpPr>
              <p:spPr bwMode="auto">
                <a:xfrm rot="1720491">
                  <a:off x="2623" y="173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05" name="Line 553"/>
                <p:cNvSpPr>
                  <a:spLocks noChangeShapeType="1"/>
                </p:cNvSpPr>
                <p:nvPr/>
              </p:nvSpPr>
              <p:spPr bwMode="auto">
                <a:xfrm rot="2320491">
                  <a:off x="2847" y="188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06" name="Line 554"/>
                <p:cNvSpPr>
                  <a:spLocks noChangeShapeType="1"/>
                </p:cNvSpPr>
                <p:nvPr/>
              </p:nvSpPr>
              <p:spPr bwMode="auto">
                <a:xfrm rot="2620491">
                  <a:off x="2951" y="197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07" name="Line 555"/>
                <p:cNvSpPr>
                  <a:spLocks noChangeShapeType="1"/>
                </p:cNvSpPr>
                <p:nvPr/>
              </p:nvSpPr>
              <p:spPr bwMode="auto">
                <a:xfrm rot="2920491">
                  <a:off x="3043" y="206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08" name="Line 556"/>
                <p:cNvSpPr>
                  <a:spLocks noChangeShapeType="1"/>
                </p:cNvSpPr>
                <p:nvPr/>
              </p:nvSpPr>
              <p:spPr bwMode="auto">
                <a:xfrm rot="3220491">
                  <a:off x="3130" y="217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09" name="Line 557"/>
                <p:cNvSpPr>
                  <a:spLocks noChangeShapeType="1"/>
                </p:cNvSpPr>
                <p:nvPr/>
              </p:nvSpPr>
              <p:spPr bwMode="auto">
                <a:xfrm rot="4720491">
                  <a:off x="3401" y="279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10" name="Line 558"/>
                <p:cNvSpPr>
                  <a:spLocks noChangeShapeType="1"/>
                </p:cNvSpPr>
                <p:nvPr/>
              </p:nvSpPr>
              <p:spPr bwMode="auto">
                <a:xfrm rot="5020491">
                  <a:off x="3421" y="293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11" name="Line 559"/>
                <p:cNvSpPr>
                  <a:spLocks noChangeShapeType="1"/>
                </p:cNvSpPr>
                <p:nvPr/>
              </p:nvSpPr>
              <p:spPr bwMode="auto">
                <a:xfrm rot="4420491">
                  <a:off x="3369" y="266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12" name="Line 560"/>
                <p:cNvSpPr>
                  <a:spLocks noChangeShapeType="1"/>
                </p:cNvSpPr>
                <p:nvPr/>
              </p:nvSpPr>
              <p:spPr bwMode="auto">
                <a:xfrm rot="4120491">
                  <a:off x="3324" y="253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13" name="Line 561"/>
                <p:cNvSpPr>
                  <a:spLocks noChangeShapeType="1"/>
                </p:cNvSpPr>
                <p:nvPr/>
              </p:nvSpPr>
              <p:spPr bwMode="auto">
                <a:xfrm rot="3520491">
                  <a:off x="3206" y="229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14" name="Line 562"/>
                <p:cNvSpPr>
                  <a:spLocks noChangeShapeType="1"/>
                </p:cNvSpPr>
                <p:nvPr/>
              </p:nvSpPr>
              <p:spPr bwMode="auto">
                <a:xfrm rot="2020491">
                  <a:off x="2739" y="180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15" name="Line 563"/>
                <p:cNvSpPr>
                  <a:spLocks noChangeShapeType="1"/>
                </p:cNvSpPr>
                <p:nvPr/>
              </p:nvSpPr>
              <p:spPr bwMode="auto">
                <a:xfrm rot="3820491">
                  <a:off x="3270" y="241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16" name="Line 564"/>
                <p:cNvSpPr>
                  <a:spLocks noChangeShapeType="1"/>
                </p:cNvSpPr>
                <p:nvPr/>
              </p:nvSpPr>
              <p:spPr bwMode="auto">
                <a:xfrm rot="180000">
                  <a:off x="1953" y="154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17" name="Line 565"/>
                <p:cNvSpPr>
                  <a:spLocks noChangeShapeType="1"/>
                </p:cNvSpPr>
                <p:nvPr/>
              </p:nvSpPr>
              <p:spPr bwMode="auto">
                <a:xfrm rot="480000">
                  <a:off x="2085" y="155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18" name="Line 566"/>
                <p:cNvSpPr>
                  <a:spLocks noChangeShapeType="1"/>
                </p:cNvSpPr>
                <p:nvPr/>
              </p:nvSpPr>
              <p:spPr bwMode="auto">
                <a:xfrm rot="780000">
                  <a:off x="2219" y="157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19" name="Line 567"/>
                <p:cNvSpPr>
                  <a:spLocks noChangeShapeType="1"/>
                </p:cNvSpPr>
                <p:nvPr/>
              </p:nvSpPr>
              <p:spPr bwMode="auto">
                <a:xfrm rot="1080000">
                  <a:off x="2349" y="161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20" name="Line 568"/>
                <p:cNvSpPr>
                  <a:spLocks noChangeShapeType="1"/>
                </p:cNvSpPr>
                <p:nvPr/>
              </p:nvSpPr>
              <p:spPr bwMode="auto">
                <a:xfrm rot="1380000">
                  <a:off x="2478" y="166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21" name="Line 569"/>
                <p:cNvSpPr>
                  <a:spLocks noChangeShapeType="1"/>
                </p:cNvSpPr>
                <p:nvPr/>
              </p:nvSpPr>
              <p:spPr bwMode="auto">
                <a:xfrm rot="1680000">
                  <a:off x="2599" y="171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22" name="Line 570"/>
                <p:cNvSpPr>
                  <a:spLocks noChangeShapeType="1"/>
                </p:cNvSpPr>
                <p:nvPr/>
              </p:nvSpPr>
              <p:spPr bwMode="auto">
                <a:xfrm rot="2280000">
                  <a:off x="2827" y="186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23" name="Line 571"/>
                <p:cNvSpPr>
                  <a:spLocks noChangeShapeType="1"/>
                </p:cNvSpPr>
                <p:nvPr/>
              </p:nvSpPr>
              <p:spPr bwMode="auto">
                <a:xfrm rot="2580000">
                  <a:off x="2934" y="195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24" name="Line 572"/>
                <p:cNvSpPr>
                  <a:spLocks noChangeShapeType="1"/>
                </p:cNvSpPr>
                <p:nvPr/>
              </p:nvSpPr>
              <p:spPr bwMode="auto">
                <a:xfrm rot="2880000">
                  <a:off x="3027" y="20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25" name="Line 573"/>
                <p:cNvSpPr>
                  <a:spLocks noChangeShapeType="1"/>
                </p:cNvSpPr>
                <p:nvPr/>
              </p:nvSpPr>
              <p:spPr bwMode="auto">
                <a:xfrm rot="3180000">
                  <a:off x="3112" y="215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26" name="Line 574"/>
                <p:cNvSpPr>
                  <a:spLocks noChangeShapeType="1"/>
                </p:cNvSpPr>
                <p:nvPr/>
              </p:nvSpPr>
              <p:spPr bwMode="auto">
                <a:xfrm rot="4680000">
                  <a:off x="3395" y="277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27" name="Line 575"/>
                <p:cNvSpPr>
                  <a:spLocks noChangeShapeType="1"/>
                </p:cNvSpPr>
                <p:nvPr/>
              </p:nvSpPr>
              <p:spPr bwMode="auto">
                <a:xfrm rot="4980000">
                  <a:off x="3417" y="290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28" name="Line 576"/>
                <p:cNvSpPr>
                  <a:spLocks noChangeShapeType="1"/>
                </p:cNvSpPr>
                <p:nvPr/>
              </p:nvSpPr>
              <p:spPr bwMode="auto">
                <a:xfrm rot="4380000">
                  <a:off x="3362" y="263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29" name="Line 577"/>
                <p:cNvSpPr>
                  <a:spLocks noChangeShapeType="1"/>
                </p:cNvSpPr>
                <p:nvPr/>
              </p:nvSpPr>
              <p:spPr bwMode="auto">
                <a:xfrm rot="4080000">
                  <a:off x="3315" y="250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30" name="Line 578"/>
                <p:cNvSpPr>
                  <a:spLocks noChangeShapeType="1"/>
                </p:cNvSpPr>
                <p:nvPr/>
              </p:nvSpPr>
              <p:spPr bwMode="auto">
                <a:xfrm rot="3480000">
                  <a:off x="3190" y="226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31" name="Line 579"/>
                <p:cNvSpPr>
                  <a:spLocks noChangeShapeType="1"/>
                </p:cNvSpPr>
                <p:nvPr/>
              </p:nvSpPr>
              <p:spPr bwMode="auto">
                <a:xfrm rot="1980000">
                  <a:off x="2718" y="178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32" name="Line 580"/>
                <p:cNvSpPr>
                  <a:spLocks noChangeShapeType="1"/>
                </p:cNvSpPr>
                <p:nvPr/>
              </p:nvSpPr>
              <p:spPr bwMode="auto">
                <a:xfrm rot="3780000">
                  <a:off x="3260" y="238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33" name="Line 581"/>
                <p:cNvSpPr>
                  <a:spLocks noChangeShapeType="1"/>
                </p:cNvSpPr>
                <p:nvPr/>
              </p:nvSpPr>
              <p:spPr bwMode="auto">
                <a:xfrm rot="5340000">
                  <a:off x="3432" y="307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34" name="Line 582"/>
                <p:cNvSpPr>
                  <a:spLocks noChangeShapeType="1"/>
                </p:cNvSpPr>
                <p:nvPr/>
              </p:nvSpPr>
              <p:spPr bwMode="auto">
                <a:xfrm rot="5280000">
                  <a:off x="3428" y="304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968" name="Group 583"/>
              <p:cNvGrpSpPr>
                <a:grpSpLocks/>
              </p:cNvGrpSpPr>
              <p:nvPr/>
            </p:nvGrpSpPr>
            <p:grpSpPr bwMode="auto">
              <a:xfrm flipH="1">
                <a:off x="385" y="1396"/>
                <a:ext cx="1554" cy="1556"/>
                <a:chOff x="1901" y="1538"/>
                <a:chExt cx="1554" cy="1556"/>
              </a:xfrm>
            </p:grpSpPr>
            <p:grpSp>
              <p:nvGrpSpPr>
                <p:cNvPr id="18970" name="Group 584"/>
                <p:cNvGrpSpPr>
                  <a:grpSpLocks/>
                </p:cNvGrpSpPr>
                <p:nvPr/>
              </p:nvGrpSpPr>
              <p:grpSpPr bwMode="auto">
                <a:xfrm>
                  <a:off x="2129" y="1557"/>
                  <a:ext cx="1304" cy="1302"/>
                  <a:chOff x="2129" y="1557"/>
                  <a:chExt cx="1304" cy="1302"/>
                </a:xfrm>
              </p:grpSpPr>
              <p:sp>
                <p:nvSpPr>
                  <p:cNvPr id="19053" name="Line 585"/>
                  <p:cNvSpPr>
                    <a:spLocks noChangeShapeType="1"/>
                  </p:cNvSpPr>
                  <p:nvPr/>
                </p:nvSpPr>
                <p:spPr bwMode="auto">
                  <a:xfrm rot="600000">
                    <a:off x="2129" y="1557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054" name="Line 586"/>
                  <p:cNvSpPr>
                    <a:spLocks noChangeShapeType="1"/>
                  </p:cNvSpPr>
                  <p:nvPr/>
                </p:nvSpPr>
                <p:spPr bwMode="auto">
                  <a:xfrm rot="4200000">
                    <a:off x="3265" y="2509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055" name="Line 587"/>
                  <p:cNvSpPr>
                    <a:spLocks noChangeShapeType="1"/>
                  </p:cNvSpPr>
                  <p:nvPr/>
                </p:nvSpPr>
                <p:spPr bwMode="auto">
                  <a:xfrm rot="1200000">
                    <a:off x="2378" y="1624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056" name="Line 588"/>
                  <p:cNvSpPr>
                    <a:spLocks noChangeShapeType="1"/>
                  </p:cNvSpPr>
                  <p:nvPr/>
                </p:nvSpPr>
                <p:spPr bwMode="auto">
                  <a:xfrm rot="1800000">
                    <a:off x="2613" y="1731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057" name="Line 589"/>
                  <p:cNvSpPr>
                    <a:spLocks noChangeShapeType="1"/>
                  </p:cNvSpPr>
                  <p:nvPr/>
                </p:nvSpPr>
                <p:spPr bwMode="auto">
                  <a:xfrm rot="2400000">
                    <a:off x="2826" y="1880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058" name="Line 590"/>
                  <p:cNvSpPr>
                    <a:spLocks noChangeShapeType="1"/>
                  </p:cNvSpPr>
                  <p:nvPr/>
                </p:nvSpPr>
                <p:spPr bwMode="auto">
                  <a:xfrm rot="3000000">
                    <a:off x="3007" y="2061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059" name="Line 591"/>
                  <p:cNvSpPr>
                    <a:spLocks noChangeShapeType="1"/>
                  </p:cNvSpPr>
                  <p:nvPr/>
                </p:nvSpPr>
                <p:spPr bwMode="auto">
                  <a:xfrm rot="3600000">
                    <a:off x="3156" y="2274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060" name="Line 592"/>
                  <p:cNvSpPr>
                    <a:spLocks noChangeShapeType="1"/>
                  </p:cNvSpPr>
                  <p:nvPr/>
                </p:nvSpPr>
                <p:spPr bwMode="auto">
                  <a:xfrm rot="4800000">
                    <a:off x="3332" y="2758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8971" name="Group 593"/>
                <p:cNvGrpSpPr>
                  <a:grpSpLocks/>
                </p:cNvGrpSpPr>
                <p:nvPr/>
              </p:nvGrpSpPr>
              <p:grpSpPr bwMode="auto">
                <a:xfrm>
                  <a:off x="2001" y="1542"/>
                  <a:ext cx="1443" cy="1443"/>
                  <a:chOff x="2001" y="1542"/>
                  <a:chExt cx="1443" cy="1443"/>
                </a:xfrm>
              </p:grpSpPr>
              <p:sp>
                <p:nvSpPr>
                  <p:cNvPr id="19044" name="Line 594"/>
                  <p:cNvSpPr>
                    <a:spLocks noChangeShapeType="1"/>
                  </p:cNvSpPr>
                  <p:nvPr/>
                </p:nvSpPr>
                <p:spPr bwMode="auto">
                  <a:xfrm rot="300000" flipH="1">
                    <a:off x="2001" y="1542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045" name="Line 595"/>
                  <p:cNvSpPr>
                    <a:spLocks noChangeShapeType="1"/>
                  </p:cNvSpPr>
                  <p:nvPr/>
                </p:nvSpPr>
                <p:spPr bwMode="auto">
                  <a:xfrm rot="900000" flipH="1">
                    <a:off x="2263" y="1587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046" name="Line 596"/>
                  <p:cNvSpPr>
                    <a:spLocks noChangeShapeType="1"/>
                  </p:cNvSpPr>
                  <p:nvPr/>
                </p:nvSpPr>
                <p:spPr bwMode="auto">
                  <a:xfrm rot="1500000" flipH="1">
                    <a:off x="2515" y="1679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047" name="Line 597"/>
                  <p:cNvSpPr>
                    <a:spLocks noChangeShapeType="1"/>
                  </p:cNvSpPr>
                  <p:nvPr/>
                </p:nvSpPr>
                <p:spPr bwMode="auto">
                  <a:xfrm rot="2100000" flipH="1">
                    <a:off x="2747" y="1814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048" name="Line 598"/>
                  <p:cNvSpPr>
                    <a:spLocks noChangeShapeType="1"/>
                  </p:cNvSpPr>
                  <p:nvPr/>
                </p:nvSpPr>
                <p:spPr bwMode="auto">
                  <a:xfrm rot="2700000" flipH="1">
                    <a:off x="2952" y="1985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049" name="Line 599"/>
                  <p:cNvSpPr>
                    <a:spLocks noChangeShapeType="1"/>
                  </p:cNvSpPr>
                  <p:nvPr/>
                </p:nvSpPr>
                <p:spPr bwMode="auto">
                  <a:xfrm rot="3900000" flipH="1">
                    <a:off x="3258" y="2422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050" name="Line 600"/>
                  <p:cNvSpPr>
                    <a:spLocks noChangeShapeType="1"/>
                  </p:cNvSpPr>
                  <p:nvPr/>
                </p:nvSpPr>
                <p:spPr bwMode="auto">
                  <a:xfrm rot="5100000" flipH="1">
                    <a:off x="3395" y="2936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051" name="Line 601"/>
                  <p:cNvSpPr>
                    <a:spLocks noChangeShapeType="1"/>
                  </p:cNvSpPr>
                  <p:nvPr/>
                </p:nvSpPr>
                <p:spPr bwMode="auto">
                  <a:xfrm rot="3300000" flipH="1">
                    <a:off x="3123" y="2190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052" name="Line 602"/>
                  <p:cNvSpPr>
                    <a:spLocks noChangeShapeType="1"/>
                  </p:cNvSpPr>
                  <p:nvPr/>
                </p:nvSpPr>
                <p:spPr bwMode="auto">
                  <a:xfrm rot="4500000" flipH="1">
                    <a:off x="3350" y="2674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18972" name="Line 603"/>
                <p:cNvSpPr>
                  <a:spLocks noChangeShapeType="1"/>
                </p:cNvSpPr>
                <p:nvPr/>
              </p:nvSpPr>
              <p:spPr bwMode="auto">
                <a:xfrm rot="360000">
                  <a:off x="2032" y="154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73" name="Line 604"/>
                <p:cNvSpPr>
                  <a:spLocks noChangeShapeType="1"/>
                </p:cNvSpPr>
                <p:nvPr/>
              </p:nvSpPr>
              <p:spPr bwMode="auto">
                <a:xfrm rot="660000">
                  <a:off x="2170" y="156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74" name="Line 605"/>
                <p:cNvSpPr>
                  <a:spLocks noChangeShapeType="1"/>
                </p:cNvSpPr>
                <p:nvPr/>
              </p:nvSpPr>
              <p:spPr bwMode="auto">
                <a:xfrm rot="960000">
                  <a:off x="2295" y="159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75" name="Line 606"/>
                <p:cNvSpPr>
                  <a:spLocks noChangeShapeType="1"/>
                </p:cNvSpPr>
                <p:nvPr/>
              </p:nvSpPr>
              <p:spPr bwMode="auto">
                <a:xfrm rot="1260000">
                  <a:off x="2433" y="164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76" name="Line 607"/>
                <p:cNvSpPr>
                  <a:spLocks noChangeShapeType="1"/>
                </p:cNvSpPr>
                <p:nvPr/>
              </p:nvSpPr>
              <p:spPr bwMode="auto">
                <a:xfrm rot="1560000">
                  <a:off x="2553" y="169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77" name="Line 608"/>
                <p:cNvSpPr>
                  <a:spLocks noChangeShapeType="1"/>
                </p:cNvSpPr>
                <p:nvPr/>
              </p:nvSpPr>
              <p:spPr bwMode="auto">
                <a:xfrm rot="1860000">
                  <a:off x="2674" y="176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78" name="Line 609"/>
                <p:cNvSpPr>
                  <a:spLocks noChangeShapeType="1"/>
                </p:cNvSpPr>
                <p:nvPr/>
              </p:nvSpPr>
              <p:spPr bwMode="auto">
                <a:xfrm rot="2460000">
                  <a:off x="2893" y="192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79" name="Line 610"/>
                <p:cNvSpPr>
                  <a:spLocks noChangeShapeType="1"/>
                </p:cNvSpPr>
                <p:nvPr/>
              </p:nvSpPr>
              <p:spPr bwMode="auto">
                <a:xfrm rot="2760000">
                  <a:off x="2997" y="201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80" name="Line 611"/>
                <p:cNvSpPr>
                  <a:spLocks noChangeShapeType="1"/>
                </p:cNvSpPr>
                <p:nvPr/>
              </p:nvSpPr>
              <p:spPr bwMode="auto">
                <a:xfrm rot="3060000">
                  <a:off x="3082" y="211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81" name="Line 612"/>
                <p:cNvSpPr>
                  <a:spLocks noChangeShapeType="1"/>
                </p:cNvSpPr>
                <p:nvPr/>
              </p:nvSpPr>
              <p:spPr bwMode="auto">
                <a:xfrm rot="3360000">
                  <a:off x="3162" y="222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82" name="Line 613"/>
                <p:cNvSpPr>
                  <a:spLocks noChangeShapeType="1"/>
                </p:cNvSpPr>
                <p:nvPr/>
              </p:nvSpPr>
              <p:spPr bwMode="auto">
                <a:xfrm rot="4860000">
                  <a:off x="3412" y="28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83" name="Line 614"/>
                <p:cNvSpPr>
                  <a:spLocks noChangeShapeType="1"/>
                </p:cNvSpPr>
                <p:nvPr/>
              </p:nvSpPr>
              <p:spPr bwMode="auto">
                <a:xfrm rot="5160000">
                  <a:off x="3427" y="298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84" name="Line 615"/>
                <p:cNvSpPr>
                  <a:spLocks noChangeShapeType="1"/>
                </p:cNvSpPr>
                <p:nvPr/>
              </p:nvSpPr>
              <p:spPr bwMode="auto">
                <a:xfrm rot="60000">
                  <a:off x="1901" y="153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85" name="Line 616"/>
                <p:cNvSpPr>
                  <a:spLocks noChangeShapeType="1"/>
                </p:cNvSpPr>
                <p:nvPr/>
              </p:nvSpPr>
              <p:spPr bwMode="auto">
                <a:xfrm rot="4560000">
                  <a:off x="3384" y="272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86" name="Line 617"/>
                <p:cNvSpPr>
                  <a:spLocks noChangeShapeType="1"/>
                </p:cNvSpPr>
                <p:nvPr/>
              </p:nvSpPr>
              <p:spPr bwMode="auto">
                <a:xfrm rot="4260000">
                  <a:off x="3347" y="258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87" name="Line 618"/>
                <p:cNvSpPr>
                  <a:spLocks noChangeShapeType="1"/>
                </p:cNvSpPr>
                <p:nvPr/>
              </p:nvSpPr>
              <p:spPr bwMode="auto">
                <a:xfrm rot="3660000">
                  <a:off x="3234" y="234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88" name="Line 619"/>
                <p:cNvSpPr>
                  <a:spLocks noChangeShapeType="1"/>
                </p:cNvSpPr>
                <p:nvPr/>
              </p:nvSpPr>
              <p:spPr bwMode="auto">
                <a:xfrm rot="2160000">
                  <a:off x="2785" y="183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89" name="Line 620"/>
                <p:cNvSpPr>
                  <a:spLocks noChangeShapeType="1"/>
                </p:cNvSpPr>
                <p:nvPr/>
              </p:nvSpPr>
              <p:spPr bwMode="auto">
                <a:xfrm rot="3960000">
                  <a:off x="3294" y="246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90" name="Line 621"/>
                <p:cNvSpPr>
                  <a:spLocks noChangeShapeType="1"/>
                </p:cNvSpPr>
                <p:nvPr/>
              </p:nvSpPr>
              <p:spPr bwMode="auto">
                <a:xfrm rot="420000">
                  <a:off x="2059" y="154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91" name="Line 622"/>
                <p:cNvSpPr>
                  <a:spLocks noChangeShapeType="1"/>
                </p:cNvSpPr>
                <p:nvPr/>
              </p:nvSpPr>
              <p:spPr bwMode="auto">
                <a:xfrm rot="720000">
                  <a:off x="2195" y="156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92" name="Line 623"/>
                <p:cNvSpPr>
                  <a:spLocks noChangeShapeType="1"/>
                </p:cNvSpPr>
                <p:nvPr/>
              </p:nvSpPr>
              <p:spPr bwMode="auto">
                <a:xfrm rot="1020000">
                  <a:off x="2322" y="160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93" name="Line 624"/>
                <p:cNvSpPr>
                  <a:spLocks noChangeShapeType="1"/>
                </p:cNvSpPr>
                <p:nvPr/>
              </p:nvSpPr>
              <p:spPr bwMode="auto">
                <a:xfrm rot="1320000">
                  <a:off x="2456" y="16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94" name="Line 625"/>
                <p:cNvSpPr>
                  <a:spLocks noChangeShapeType="1"/>
                </p:cNvSpPr>
                <p:nvPr/>
              </p:nvSpPr>
              <p:spPr bwMode="auto">
                <a:xfrm rot="1620000">
                  <a:off x="2577" y="170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95" name="Line 626"/>
                <p:cNvSpPr>
                  <a:spLocks noChangeShapeType="1"/>
                </p:cNvSpPr>
                <p:nvPr/>
              </p:nvSpPr>
              <p:spPr bwMode="auto">
                <a:xfrm rot="1920000">
                  <a:off x="2695" y="177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96" name="Line 627"/>
                <p:cNvSpPr>
                  <a:spLocks noChangeShapeType="1"/>
                </p:cNvSpPr>
                <p:nvPr/>
              </p:nvSpPr>
              <p:spPr bwMode="auto">
                <a:xfrm rot="2520000">
                  <a:off x="2914" y="193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97" name="Line 628"/>
                <p:cNvSpPr>
                  <a:spLocks noChangeShapeType="1"/>
                </p:cNvSpPr>
                <p:nvPr/>
              </p:nvSpPr>
              <p:spPr bwMode="auto">
                <a:xfrm rot="2820000">
                  <a:off x="3014" y="203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98" name="Line 629"/>
                <p:cNvSpPr>
                  <a:spLocks noChangeShapeType="1"/>
                </p:cNvSpPr>
                <p:nvPr/>
              </p:nvSpPr>
              <p:spPr bwMode="auto">
                <a:xfrm rot="3120000">
                  <a:off x="3097" y="213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99" name="Line 630"/>
                <p:cNvSpPr>
                  <a:spLocks noChangeShapeType="1"/>
                </p:cNvSpPr>
                <p:nvPr/>
              </p:nvSpPr>
              <p:spPr bwMode="auto">
                <a:xfrm rot="3420000">
                  <a:off x="3178" y="224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00" name="Line 631"/>
                <p:cNvSpPr>
                  <a:spLocks noChangeShapeType="1"/>
                </p:cNvSpPr>
                <p:nvPr/>
              </p:nvSpPr>
              <p:spPr bwMode="auto">
                <a:xfrm rot="4920000">
                  <a:off x="3415" y="287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01" name="Line 632"/>
                <p:cNvSpPr>
                  <a:spLocks noChangeShapeType="1"/>
                </p:cNvSpPr>
                <p:nvPr/>
              </p:nvSpPr>
              <p:spPr bwMode="auto">
                <a:xfrm rot="5220000">
                  <a:off x="3429" y="301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02" name="Line 633"/>
                <p:cNvSpPr>
                  <a:spLocks noChangeShapeType="1"/>
                </p:cNvSpPr>
                <p:nvPr/>
              </p:nvSpPr>
              <p:spPr bwMode="auto">
                <a:xfrm rot="120000">
                  <a:off x="1928" y="153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03" name="Line 634"/>
                <p:cNvSpPr>
                  <a:spLocks noChangeShapeType="1"/>
                </p:cNvSpPr>
                <p:nvPr/>
              </p:nvSpPr>
              <p:spPr bwMode="auto">
                <a:xfrm rot="4620000">
                  <a:off x="3393" y="274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04" name="Line 635"/>
                <p:cNvSpPr>
                  <a:spLocks noChangeShapeType="1"/>
                </p:cNvSpPr>
                <p:nvPr/>
              </p:nvSpPr>
              <p:spPr bwMode="auto">
                <a:xfrm rot="4320000">
                  <a:off x="3355" y="261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05" name="Line 636"/>
                <p:cNvSpPr>
                  <a:spLocks noChangeShapeType="1"/>
                </p:cNvSpPr>
                <p:nvPr/>
              </p:nvSpPr>
              <p:spPr bwMode="auto">
                <a:xfrm rot="3720000">
                  <a:off x="3248" y="236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06" name="Line 637"/>
                <p:cNvSpPr>
                  <a:spLocks noChangeShapeType="1"/>
                </p:cNvSpPr>
                <p:nvPr/>
              </p:nvSpPr>
              <p:spPr bwMode="auto">
                <a:xfrm rot="2220000">
                  <a:off x="2804" y="18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07" name="Line 638"/>
                <p:cNvSpPr>
                  <a:spLocks noChangeShapeType="1"/>
                </p:cNvSpPr>
                <p:nvPr/>
              </p:nvSpPr>
              <p:spPr bwMode="auto">
                <a:xfrm rot="4020000">
                  <a:off x="3305" y="248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08" name="Line 639"/>
                <p:cNvSpPr>
                  <a:spLocks noChangeShapeType="1"/>
                </p:cNvSpPr>
                <p:nvPr/>
              </p:nvSpPr>
              <p:spPr bwMode="auto">
                <a:xfrm rot="220491">
                  <a:off x="1978" y="154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09" name="Line 640"/>
                <p:cNvSpPr>
                  <a:spLocks noChangeShapeType="1"/>
                </p:cNvSpPr>
                <p:nvPr/>
              </p:nvSpPr>
              <p:spPr bwMode="auto">
                <a:xfrm rot="520491">
                  <a:off x="2111" y="155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10" name="Line 641"/>
                <p:cNvSpPr>
                  <a:spLocks noChangeShapeType="1"/>
                </p:cNvSpPr>
                <p:nvPr/>
              </p:nvSpPr>
              <p:spPr bwMode="auto">
                <a:xfrm rot="820491">
                  <a:off x="2244" y="158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11" name="Line 642"/>
                <p:cNvSpPr>
                  <a:spLocks noChangeShapeType="1"/>
                </p:cNvSpPr>
                <p:nvPr/>
              </p:nvSpPr>
              <p:spPr bwMode="auto">
                <a:xfrm rot="1120491">
                  <a:off x="2375" y="162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12" name="Line 643"/>
                <p:cNvSpPr>
                  <a:spLocks noChangeShapeType="1"/>
                </p:cNvSpPr>
                <p:nvPr/>
              </p:nvSpPr>
              <p:spPr bwMode="auto">
                <a:xfrm rot="1420491">
                  <a:off x="2500" y="167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13" name="Line 644"/>
                <p:cNvSpPr>
                  <a:spLocks noChangeShapeType="1"/>
                </p:cNvSpPr>
                <p:nvPr/>
              </p:nvSpPr>
              <p:spPr bwMode="auto">
                <a:xfrm rot="1720491">
                  <a:off x="2623" y="173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14" name="Line 645"/>
                <p:cNvSpPr>
                  <a:spLocks noChangeShapeType="1"/>
                </p:cNvSpPr>
                <p:nvPr/>
              </p:nvSpPr>
              <p:spPr bwMode="auto">
                <a:xfrm rot="2320491">
                  <a:off x="2847" y="188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15" name="Line 646"/>
                <p:cNvSpPr>
                  <a:spLocks noChangeShapeType="1"/>
                </p:cNvSpPr>
                <p:nvPr/>
              </p:nvSpPr>
              <p:spPr bwMode="auto">
                <a:xfrm rot="2620491">
                  <a:off x="2951" y="197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16" name="Line 647"/>
                <p:cNvSpPr>
                  <a:spLocks noChangeShapeType="1"/>
                </p:cNvSpPr>
                <p:nvPr/>
              </p:nvSpPr>
              <p:spPr bwMode="auto">
                <a:xfrm rot="2920491">
                  <a:off x="3043" y="206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17" name="Line 648"/>
                <p:cNvSpPr>
                  <a:spLocks noChangeShapeType="1"/>
                </p:cNvSpPr>
                <p:nvPr/>
              </p:nvSpPr>
              <p:spPr bwMode="auto">
                <a:xfrm rot="3220491">
                  <a:off x="3130" y="217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18" name="Line 649"/>
                <p:cNvSpPr>
                  <a:spLocks noChangeShapeType="1"/>
                </p:cNvSpPr>
                <p:nvPr/>
              </p:nvSpPr>
              <p:spPr bwMode="auto">
                <a:xfrm rot="4720491">
                  <a:off x="3401" y="279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19" name="Line 650"/>
                <p:cNvSpPr>
                  <a:spLocks noChangeShapeType="1"/>
                </p:cNvSpPr>
                <p:nvPr/>
              </p:nvSpPr>
              <p:spPr bwMode="auto">
                <a:xfrm rot="5020491">
                  <a:off x="3421" y="293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20" name="Line 651"/>
                <p:cNvSpPr>
                  <a:spLocks noChangeShapeType="1"/>
                </p:cNvSpPr>
                <p:nvPr/>
              </p:nvSpPr>
              <p:spPr bwMode="auto">
                <a:xfrm rot="4420491">
                  <a:off x="3369" y="266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21" name="Line 652"/>
                <p:cNvSpPr>
                  <a:spLocks noChangeShapeType="1"/>
                </p:cNvSpPr>
                <p:nvPr/>
              </p:nvSpPr>
              <p:spPr bwMode="auto">
                <a:xfrm rot="4120491">
                  <a:off x="3324" y="253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22" name="Line 653"/>
                <p:cNvSpPr>
                  <a:spLocks noChangeShapeType="1"/>
                </p:cNvSpPr>
                <p:nvPr/>
              </p:nvSpPr>
              <p:spPr bwMode="auto">
                <a:xfrm rot="3520491">
                  <a:off x="3206" y="229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23" name="Line 654"/>
                <p:cNvSpPr>
                  <a:spLocks noChangeShapeType="1"/>
                </p:cNvSpPr>
                <p:nvPr/>
              </p:nvSpPr>
              <p:spPr bwMode="auto">
                <a:xfrm rot="2020491">
                  <a:off x="2739" y="180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24" name="Line 655"/>
                <p:cNvSpPr>
                  <a:spLocks noChangeShapeType="1"/>
                </p:cNvSpPr>
                <p:nvPr/>
              </p:nvSpPr>
              <p:spPr bwMode="auto">
                <a:xfrm rot="3820491">
                  <a:off x="3270" y="241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25" name="Line 656"/>
                <p:cNvSpPr>
                  <a:spLocks noChangeShapeType="1"/>
                </p:cNvSpPr>
                <p:nvPr/>
              </p:nvSpPr>
              <p:spPr bwMode="auto">
                <a:xfrm rot="180000">
                  <a:off x="1953" y="154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26" name="Line 657"/>
                <p:cNvSpPr>
                  <a:spLocks noChangeShapeType="1"/>
                </p:cNvSpPr>
                <p:nvPr/>
              </p:nvSpPr>
              <p:spPr bwMode="auto">
                <a:xfrm rot="480000">
                  <a:off x="2085" y="155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27" name="Line 658"/>
                <p:cNvSpPr>
                  <a:spLocks noChangeShapeType="1"/>
                </p:cNvSpPr>
                <p:nvPr/>
              </p:nvSpPr>
              <p:spPr bwMode="auto">
                <a:xfrm rot="780000">
                  <a:off x="2219" y="157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28" name="Line 659"/>
                <p:cNvSpPr>
                  <a:spLocks noChangeShapeType="1"/>
                </p:cNvSpPr>
                <p:nvPr/>
              </p:nvSpPr>
              <p:spPr bwMode="auto">
                <a:xfrm rot="1080000">
                  <a:off x="2349" y="161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29" name="Line 660"/>
                <p:cNvSpPr>
                  <a:spLocks noChangeShapeType="1"/>
                </p:cNvSpPr>
                <p:nvPr/>
              </p:nvSpPr>
              <p:spPr bwMode="auto">
                <a:xfrm rot="1380000">
                  <a:off x="2478" y="166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30" name="Line 661"/>
                <p:cNvSpPr>
                  <a:spLocks noChangeShapeType="1"/>
                </p:cNvSpPr>
                <p:nvPr/>
              </p:nvSpPr>
              <p:spPr bwMode="auto">
                <a:xfrm rot="1680000">
                  <a:off x="2599" y="171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31" name="Line 662"/>
                <p:cNvSpPr>
                  <a:spLocks noChangeShapeType="1"/>
                </p:cNvSpPr>
                <p:nvPr/>
              </p:nvSpPr>
              <p:spPr bwMode="auto">
                <a:xfrm rot="2280000">
                  <a:off x="2827" y="186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32" name="Line 663"/>
                <p:cNvSpPr>
                  <a:spLocks noChangeShapeType="1"/>
                </p:cNvSpPr>
                <p:nvPr/>
              </p:nvSpPr>
              <p:spPr bwMode="auto">
                <a:xfrm rot="2580000">
                  <a:off x="2934" y="195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33" name="Line 664"/>
                <p:cNvSpPr>
                  <a:spLocks noChangeShapeType="1"/>
                </p:cNvSpPr>
                <p:nvPr/>
              </p:nvSpPr>
              <p:spPr bwMode="auto">
                <a:xfrm rot="2880000">
                  <a:off x="3027" y="20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34" name="Line 665"/>
                <p:cNvSpPr>
                  <a:spLocks noChangeShapeType="1"/>
                </p:cNvSpPr>
                <p:nvPr/>
              </p:nvSpPr>
              <p:spPr bwMode="auto">
                <a:xfrm rot="3180000">
                  <a:off x="3112" y="215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35" name="Line 666"/>
                <p:cNvSpPr>
                  <a:spLocks noChangeShapeType="1"/>
                </p:cNvSpPr>
                <p:nvPr/>
              </p:nvSpPr>
              <p:spPr bwMode="auto">
                <a:xfrm rot="4680000">
                  <a:off x="3395" y="277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36" name="Line 667"/>
                <p:cNvSpPr>
                  <a:spLocks noChangeShapeType="1"/>
                </p:cNvSpPr>
                <p:nvPr/>
              </p:nvSpPr>
              <p:spPr bwMode="auto">
                <a:xfrm rot="4980000">
                  <a:off x="3417" y="290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37" name="Line 668"/>
                <p:cNvSpPr>
                  <a:spLocks noChangeShapeType="1"/>
                </p:cNvSpPr>
                <p:nvPr/>
              </p:nvSpPr>
              <p:spPr bwMode="auto">
                <a:xfrm rot="4380000">
                  <a:off x="3362" y="263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38" name="Line 669"/>
                <p:cNvSpPr>
                  <a:spLocks noChangeShapeType="1"/>
                </p:cNvSpPr>
                <p:nvPr/>
              </p:nvSpPr>
              <p:spPr bwMode="auto">
                <a:xfrm rot="4080000">
                  <a:off x="3315" y="250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39" name="Line 670"/>
                <p:cNvSpPr>
                  <a:spLocks noChangeShapeType="1"/>
                </p:cNvSpPr>
                <p:nvPr/>
              </p:nvSpPr>
              <p:spPr bwMode="auto">
                <a:xfrm rot="3480000">
                  <a:off x="3190" y="226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40" name="Line 671"/>
                <p:cNvSpPr>
                  <a:spLocks noChangeShapeType="1"/>
                </p:cNvSpPr>
                <p:nvPr/>
              </p:nvSpPr>
              <p:spPr bwMode="auto">
                <a:xfrm rot="1980000">
                  <a:off x="2718" y="178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41" name="Line 672"/>
                <p:cNvSpPr>
                  <a:spLocks noChangeShapeType="1"/>
                </p:cNvSpPr>
                <p:nvPr/>
              </p:nvSpPr>
              <p:spPr bwMode="auto">
                <a:xfrm rot="3780000">
                  <a:off x="3260" y="238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42" name="Line 673"/>
                <p:cNvSpPr>
                  <a:spLocks noChangeShapeType="1"/>
                </p:cNvSpPr>
                <p:nvPr/>
              </p:nvSpPr>
              <p:spPr bwMode="auto">
                <a:xfrm rot="5340000">
                  <a:off x="3432" y="307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43" name="Line 674"/>
                <p:cNvSpPr>
                  <a:spLocks noChangeShapeType="1"/>
                </p:cNvSpPr>
                <p:nvPr/>
              </p:nvSpPr>
              <p:spPr bwMode="auto">
                <a:xfrm rot="5280000">
                  <a:off x="3428" y="304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8969" name="Line 675"/>
              <p:cNvSpPr>
                <a:spLocks noChangeShapeType="1"/>
              </p:cNvSpPr>
              <p:nvPr/>
            </p:nvSpPr>
            <p:spPr bwMode="auto">
              <a:xfrm>
                <a:off x="1968" y="1392"/>
                <a:ext cx="0" cy="20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8927" name="Rectangle 676"/>
            <p:cNvSpPr>
              <a:spLocks noChangeArrowheads="1"/>
            </p:cNvSpPr>
            <p:nvPr/>
          </p:nvSpPr>
          <p:spPr bwMode="auto">
            <a:xfrm>
              <a:off x="2655" y="3244"/>
              <a:ext cx="91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2880" tIns="182880" rIns="182880" bIns="18288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srgbClr val="000000"/>
                  </a:solidFill>
                  <a:latin typeface=".VnAvant" pitchFamily="34" charset="0"/>
                </a:rPr>
                <a:t>90</a:t>
              </a:r>
            </a:p>
          </p:txBody>
        </p:sp>
        <p:sp>
          <p:nvSpPr>
            <p:cNvPr id="18928" name="Rectangle 677"/>
            <p:cNvSpPr>
              <a:spLocks noChangeArrowheads="1"/>
            </p:cNvSpPr>
            <p:nvPr/>
          </p:nvSpPr>
          <p:spPr bwMode="auto">
            <a:xfrm rot="1800000">
              <a:off x="3008" y="3310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60</a:t>
              </a:r>
            </a:p>
          </p:txBody>
        </p:sp>
        <p:sp>
          <p:nvSpPr>
            <p:cNvPr id="18929" name="Rectangle 678"/>
            <p:cNvSpPr>
              <a:spLocks noChangeArrowheads="1"/>
            </p:cNvSpPr>
            <p:nvPr/>
          </p:nvSpPr>
          <p:spPr bwMode="auto">
            <a:xfrm rot="2400000">
              <a:off x="3113" y="3389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50</a:t>
              </a:r>
            </a:p>
          </p:txBody>
        </p:sp>
        <p:sp>
          <p:nvSpPr>
            <p:cNvPr id="18930" name="Rectangle 679"/>
            <p:cNvSpPr>
              <a:spLocks noChangeArrowheads="1"/>
            </p:cNvSpPr>
            <p:nvPr/>
          </p:nvSpPr>
          <p:spPr bwMode="auto">
            <a:xfrm rot="600000">
              <a:off x="2773" y="3219"/>
              <a:ext cx="91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80</a:t>
              </a:r>
            </a:p>
          </p:txBody>
        </p:sp>
        <p:sp>
          <p:nvSpPr>
            <p:cNvPr id="18931" name="Rectangle 680"/>
            <p:cNvSpPr>
              <a:spLocks noChangeArrowheads="1"/>
            </p:cNvSpPr>
            <p:nvPr/>
          </p:nvSpPr>
          <p:spPr bwMode="auto">
            <a:xfrm rot="3000000">
              <a:off x="3191" y="3474"/>
              <a:ext cx="91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40</a:t>
              </a:r>
            </a:p>
          </p:txBody>
        </p:sp>
        <p:sp>
          <p:nvSpPr>
            <p:cNvPr id="18932" name="Rectangle 681"/>
            <p:cNvSpPr>
              <a:spLocks noChangeArrowheads="1"/>
            </p:cNvSpPr>
            <p:nvPr/>
          </p:nvSpPr>
          <p:spPr bwMode="auto">
            <a:xfrm rot="1200000">
              <a:off x="2894" y="3257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000000"/>
                  </a:solidFill>
                  <a:latin typeface=".VnArial Narrow" pitchFamily="34" charset="0"/>
                </a:rPr>
                <a:t>70</a:t>
              </a:r>
            </a:p>
          </p:txBody>
        </p:sp>
        <p:sp>
          <p:nvSpPr>
            <p:cNvPr id="18933" name="Rectangle 682"/>
            <p:cNvSpPr>
              <a:spLocks noChangeArrowheads="1"/>
            </p:cNvSpPr>
            <p:nvPr/>
          </p:nvSpPr>
          <p:spPr bwMode="auto">
            <a:xfrm rot="3600000">
              <a:off x="3264" y="3578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30</a:t>
              </a:r>
            </a:p>
          </p:txBody>
        </p:sp>
        <p:sp>
          <p:nvSpPr>
            <p:cNvPr id="18934" name="Rectangle 683"/>
            <p:cNvSpPr>
              <a:spLocks noChangeArrowheads="1"/>
            </p:cNvSpPr>
            <p:nvPr/>
          </p:nvSpPr>
          <p:spPr bwMode="auto">
            <a:xfrm rot="4200000">
              <a:off x="3318" y="3696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20</a:t>
              </a:r>
            </a:p>
          </p:txBody>
        </p:sp>
        <p:sp>
          <p:nvSpPr>
            <p:cNvPr id="18935" name="Rectangle 684"/>
            <p:cNvSpPr>
              <a:spLocks noChangeArrowheads="1"/>
            </p:cNvSpPr>
            <p:nvPr/>
          </p:nvSpPr>
          <p:spPr bwMode="auto">
            <a:xfrm rot="4800000">
              <a:off x="3349" y="3814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10</a:t>
              </a:r>
            </a:p>
          </p:txBody>
        </p:sp>
        <p:sp>
          <p:nvSpPr>
            <p:cNvPr id="18936" name="Rectangle 685"/>
            <p:cNvSpPr>
              <a:spLocks noChangeArrowheads="1"/>
            </p:cNvSpPr>
            <p:nvPr/>
          </p:nvSpPr>
          <p:spPr bwMode="auto">
            <a:xfrm rot="5400000">
              <a:off x="3374" y="3920"/>
              <a:ext cx="6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0</a:t>
              </a:r>
            </a:p>
          </p:txBody>
        </p:sp>
        <p:sp>
          <p:nvSpPr>
            <p:cNvPr id="18937" name="Rectangle 686"/>
            <p:cNvSpPr>
              <a:spLocks noChangeArrowheads="1"/>
            </p:cNvSpPr>
            <p:nvPr/>
          </p:nvSpPr>
          <p:spPr bwMode="auto">
            <a:xfrm rot="1800000">
              <a:off x="2971" y="3376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120</a:t>
              </a:r>
            </a:p>
          </p:txBody>
        </p:sp>
        <p:sp>
          <p:nvSpPr>
            <p:cNvPr id="18938" name="Rectangle 687"/>
            <p:cNvSpPr>
              <a:spLocks noChangeArrowheads="1"/>
            </p:cNvSpPr>
            <p:nvPr/>
          </p:nvSpPr>
          <p:spPr bwMode="auto">
            <a:xfrm rot="2400000">
              <a:off x="3064" y="3442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130</a:t>
              </a:r>
            </a:p>
          </p:txBody>
        </p:sp>
        <p:sp>
          <p:nvSpPr>
            <p:cNvPr id="18939" name="Rectangle 688"/>
            <p:cNvSpPr>
              <a:spLocks noChangeArrowheads="1"/>
            </p:cNvSpPr>
            <p:nvPr/>
          </p:nvSpPr>
          <p:spPr bwMode="auto">
            <a:xfrm rot="600000">
              <a:off x="2755" y="3292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100</a:t>
              </a:r>
            </a:p>
          </p:txBody>
        </p:sp>
        <p:sp>
          <p:nvSpPr>
            <p:cNvPr id="18940" name="Rectangle 689"/>
            <p:cNvSpPr>
              <a:spLocks noChangeArrowheads="1"/>
            </p:cNvSpPr>
            <p:nvPr/>
          </p:nvSpPr>
          <p:spPr bwMode="auto">
            <a:xfrm rot="1200000">
              <a:off x="2866" y="3322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110</a:t>
              </a:r>
            </a:p>
          </p:txBody>
        </p:sp>
        <p:sp>
          <p:nvSpPr>
            <p:cNvPr id="18941" name="Rectangle 690"/>
            <p:cNvSpPr>
              <a:spLocks noChangeArrowheads="1"/>
            </p:cNvSpPr>
            <p:nvPr/>
          </p:nvSpPr>
          <p:spPr bwMode="auto">
            <a:xfrm rot="3600000">
              <a:off x="3196" y="3619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150</a:t>
              </a:r>
            </a:p>
          </p:txBody>
        </p:sp>
        <p:sp>
          <p:nvSpPr>
            <p:cNvPr id="18942" name="Rectangle 691"/>
            <p:cNvSpPr>
              <a:spLocks noChangeArrowheads="1"/>
            </p:cNvSpPr>
            <p:nvPr/>
          </p:nvSpPr>
          <p:spPr bwMode="auto">
            <a:xfrm rot="4200000">
              <a:off x="3247" y="3730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160</a:t>
              </a:r>
            </a:p>
          </p:txBody>
        </p:sp>
        <p:sp>
          <p:nvSpPr>
            <p:cNvPr id="18943" name="Rectangle 692"/>
            <p:cNvSpPr>
              <a:spLocks noChangeArrowheads="1"/>
            </p:cNvSpPr>
            <p:nvPr/>
          </p:nvSpPr>
          <p:spPr bwMode="auto">
            <a:xfrm rot="4800000">
              <a:off x="3277" y="3835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170</a:t>
              </a:r>
            </a:p>
          </p:txBody>
        </p:sp>
        <p:sp>
          <p:nvSpPr>
            <p:cNvPr id="18944" name="Rectangle 693"/>
            <p:cNvSpPr>
              <a:spLocks noChangeArrowheads="1"/>
            </p:cNvSpPr>
            <p:nvPr/>
          </p:nvSpPr>
          <p:spPr bwMode="auto">
            <a:xfrm rot="3000000">
              <a:off x="3134" y="3529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140</a:t>
              </a:r>
            </a:p>
          </p:txBody>
        </p:sp>
        <p:sp>
          <p:nvSpPr>
            <p:cNvPr id="18945" name="Rectangle 694"/>
            <p:cNvSpPr>
              <a:spLocks noChangeArrowheads="1"/>
            </p:cNvSpPr>
            <p:nvPr/>
          </p:nvSpPr>
          <p:spPr bwMode="auto">
            <a:xfrm rot="5400000">
              <a:off x="3300" y="3907"/>
              <a:ext cx="6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180</a:t>
              </a:r>
            </a:p>
          </p:txBody>
        </p:sp>
        <p:sp>
          <p:nvSpPr>
            <p:cNvPr id="18946" name="Rectangle 695"/>
            <p:cNvSpPr>
              <a:spLocks noChangeArrowheads="1"/>
            </p:cNvSpPr>
            <p:nvPr/>
          </p:nvSpPr>
          <p:spPr bwMode="auto">
            <a:xfrm rot="19800000" flipH="1">
              <a:off x="2285" y="3313"/>
              <a:ext cx="92" cy="75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120</a:t>
              </a:r>
            </a:p>
          </p:txBody>
        </p:sp>
        <p:sp>
          <p:nvSpPr>
            <p:cNvPr id="18947" name="Rectangle 696"/>
            <p:cNvSpPr>
              <a:spLocks noChangeArrowheads="1"/>
            </p:cNvSpPr>
            <p:nvPr/>
          </p:nvSpPr>
          <p:spPr bwMode="auto">
            <a:xfrm rot="19200000" flipH="1">
              <a:off x="2187" y="3389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130</a:t>
              </a:r>
            </a:p>
          </p:txBody>
        </p:sp>
        <p:sp>
          <p:nvSpPr>
            <p:cNvPr id="18948" name="Rectangle 697"/>
            <p:cNvSpPr>
              <a:spLocks noChangeArrowheads="1"/>
            </p:cNvSpPr>
            <p:nvPr/>
          </p:nvSpPr>
          <p:spPr bwMode="auto">
            <a:xfrm rot="21000000" flipH="1">
              <a:off x="2521" y="3216"/>
              <a:ext cx="91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100</a:t>
              </a:r>
            </a:p>
          </p:txBody>
        </p:sp>
        <p:sp>
          <p:nvSpPr>
            <p:cNvPr id="18949" name="Rectangle 698"/>
            <p:cNvSpPr>
              <a:spLocks noChangeArrowheads="1"/>
            </p:cNvSpPr>
            <p:nvPr/>
          </p:nvSpPr>
          <p:spPr bwMode="auto">
            <a:xfrm rot="18600000" flipH="1">
              <a:off x="2101" y="3471"/>
              <a:ext cx="93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140</a:t>
              </a:r>
            </a:p>
          </p:txBody>
        </p:sp>
        <p:sp>
          <p:nvSpPr>
            <p:cNvPr id="18950" name="Rectangle 699"/>
            <p:cNvSpPr>
              <a:spLocks noChangeArrowheads="1"/>
            </p:cNvSpPr>
            <p:nvPr/>
          </p:nvSpPr>
          <p:spPr bwMode="auto">
            <a:xfrm rot="20400000" flipH="1">
              <a:off x="2399" y="3250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110</a:t>
              </a:r>
            </a:p>
          </p:txBody>
        </p:sp>
        <p:sp>
          <p:nvSpPr>
            <p:cNvPr id="18951" name="Rectangle 700"/>
            <p:cNvSpPr>
              <a:spLocks noChangeArrowheads="1"/>
            </p:cNvSpPr>
            <p:nvPr/>
          </p:nvSpPr>
          <p:spPr bwMode="auto">
            <a:xfrm rot="18000000" flipH="1">
              <a:off x="2030" y="3575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150</a:t>
              </a:r>
            </a:p>
          </p:txBody>
        </p:sp>
        <p:sp>
          <p:nvSpPr>
            <p:cNvPr id="18952" name="Rectangle 701"/>
            <p:cNvSpPr>
              <a:spLocks noChangeArrowheads="1"/>
            </p:cNvSpPr>
            <p:nvPr/>
          </p:nvSpPr>
          <p:spPr bwMode="auto">
            <a:xfrm rot="17400000" flipH="1">
              <a:off x="1975" y="3693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160</a:t>
              </a:r>
            </a:p>
          </p:txBody>
        </p:sp>
        <p:sp>
          <p:nvSpPr>
            <p:cNvPr id="18953" name="Rectangle 702"/>
            <p:cNvSpPr>
              <a:spLocks noChangeArrowheads="1"/>
            </p:cNvSpPr>
            <p:nvPr/>
          </p:nvSpPr>
          <p:spPr bwMode="auto">
            <a:xfrm rot="16800000" flipH="1">
              <a:off x="1944" y="3811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170</a:t>
              </a:r>
            </a:p>
          </p:txBody>
        </p:sp>
        <p:sp>
          <p:nvSpPr>
            <p:cNvPr id="18954" name="Rectangle 703"/>
            <p:cNvSpPr>
              <a:spLocks noChangeArrowheads="1"/>
            </p:cNvSpPr>
            <p:nvPr/>
          </p:nvSpPr>
          <p:spPr bwMode="auto">
            <a:xfrm rot="16200000" flipH="1">
              <a:off x="1947" y="3917"/>
              <a:ext cx="6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180</a:t>
              </a:r>
            </a:p>
          </p:txBody>
        </p:sp>
        <p:sp>
          <p:nvSpPr>
            <p:cNvPr id="18955" name="Rectangle 704"/>
            <p:cNvSpPr>
              <a:spLocks noChangeArrowheads="1"/>
            </p:cNvSpPr>
            <p:nvPr/>
          </p:nvSpPr>
          <p:spPr bwMode="auto">
            <a:xfrm rot="19800000" flipH="1">
              <a:off x="2326" y="3379"/>
              <a:ext cx="91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60</a:t>
              </a:r>
            </a:p>
          </p:txBody>
        </p:sp>
        <p:sp>
          <p:nvSpPr>
            <p:cNvPr id="18956" name="Rectangle 705"/>
            <p:cNvSpPr>
              <a:spLocks noChangeArrowheads="1"/>
            </p:cNvSpPr>
            <p:nvPr/>
          </p:nvSpPr>
          <p:spPr bwMode="auto">
            <a:xfrm rot="19200000" flipH="1">
              <a:off x="2236" y="3448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50</a:t>
              </a:r>
            </a:p>
          </p:txBody>
        </p:sp>
        <p:sp>
          <p:nvSpPr>
            <p:cNvPr id="18957" name="Rectangle 706"/>
            <p:cNvSpPr>
              <a:spLocks noChangeArrowheads="1"/>
            </p:cNvSpPr>
            <p:nvPr/>
          </p:nvSpPr>
          <p:spPr bwMode="auto">
            <a:xfrm rot="21000000" flipH="1">
              <a:off x="2538" y="3286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80</a:t>
              </a:r>
            </a:p>
          </p:txBody>
        </p:sp>
        <p:sp>
          <p:nvSpPr>
            <p:cNvPr id="18958" name="Rectangle 707"/>
            <p:cNvSpPr>
              <a:spLocks noChangeArrowheads="1"/>
            </p:cNvSpPr>
            <p:nvPr/>
          </p:nvSpPr>
          <p:spPr bwMode="auto">
            <a:xfrm rot="20400000" flipH="1">
              <a:off x="2430" y="3319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70</a:t>
              </a:r>
            </a:p>
          </p:txBody>
        </p:sp>
        <p:sp>
          <p:nvSpPr>
            <p:cNvPr id="18959" name="Rectangle 708"/>
            <p:cNvSpPr>
              <a:spLocks noChangeArrowheads="1"/>
            </p:cNvSpPr>
            <p:nvPr/>
          </p:nvSpPr>
          <p:spPr bwMode="auto">
            <a:xfrm rot="18000000" flipH="1">
              <a:off x="2098" y="3616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30</a:t>
              </a:r>
            </a:p>
          </p:txBody>
        </p:sp>
        <p:sp>
          <p:nvSpPr>
            <p:cNvPr id="18960" name="Rectangle 709"/>
            <p:cNvSpPr>
              <a:spLocks noChangeArrowheads="1"/>
            </p:cNvSpPr>
            <p:nvPr/>
          </p:nvSpPr>
          <p:spPr bwMode="auto">
            <a:xfrm rot="17400000" flipH="1">
              <a:off x="2047" y="3728"/>
              <a:ext cx="91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20</a:t>
              </a:r>
            </a:p>
          </p:txBody>
        </p:sp>
        <p:sp>
          <p:nvSpPr>
            <p:cNvPr id="18961" name="Rectangle 710"/>
            <p:cNvSpPr>
              <a:spLocks noChangeArrowheads="1"/>
            </p:cNvSpPr>
            <p:nvPr/>
          </p:nvSpPr>
          <p:spPr bwMode="auto">
            <a:xfrm rot="16800000" flipH="1">
              <a:off x="2017" y="3832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10</a:t>
              </a:r>
            </a:p>
          </p:txBody>
        </p:sp>
        <p:sp>
          <p:nvSpPr>
            <p:cNvPr id="18962" name="Rectangle 711"/>
            <p:cNvSpPr>
              <a:spLocks noChangeArrowheads="1"/>
            </p:cNvSpPr>
            <p:nvPr/>
          </p:nvSpPr>
          <p:spPr bwMode="auto">
            <a:xfrm rot="18600000" flipH="1">
              <a:off x="2160" y="3526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40</a:t>
              </a:r>
            </a:p>
          </p:txBody>
        </p:sp>
        <p:sp>
          <p:nvSpPr>
            <p:cNvPr id="18963" name="Rectangle 712"/>
            <p:cNvSpPr>
              <a:spLocks noChangeArrowheads="1"/>
            </p:cNvSpPr>
            <p:nvPr/>
          </p:nvSpPr>
          <p:spPr bwMode="auto">
            <a:xfrm rot="16200000" flipH="1">
              <a:off x="2027" y="3917"/>
              <a:ext cx="6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0</a:t>
              </a:r>
            </a:p>
          </p:txBody>
        </p:sp>
      </p:grpSp>
      <p:grpSp>
        <p:nvGrpSpPr>
          <p:cNvPr id="10" name="Group 256"/>
          <p:cNvGrpSpPr>
            <a:grpSpLocks/>
          </p:cNvGrpSpPr>
          <p:nvPr/>
        </p:nvGrpSpPr>
        <p:grpSpPr bwMode="auto">
          <a:xfrm rot="8495089">
            <a:off x="2274824" y="1573798"/>
            <a:ext cx="2498852" cy="1379402"/>
            <a:chOff x="1848" y="3124"/>
            <a:chExt cx="1704" cy="864"/>
          </a:xfrm>
        </p:grpSpPr>
        <p:grpSp>
          <p:nvGrpSpPr>
            <p:cNvPr id="18700" name="Group 257"/>
            <p:cNvGrpSpPr>
              <a:grpSpLocks/>
            </p:cNvGrpSpPr>
            <p:nvPr/>
          </p:nvGrpSpPr>
          <p:grpSpPr bwMode="auto">
            <a:xfrm>
              <a:off x="1848" y="3124"/>
              <a:ext cx="1704" cy="854"/>
              <a:chOff x="384" y="1392"/>
              <a:chExt cx="3168" cy="1584"/>
            </a:xfrm>
          </p:grpSpPr>
          <p:sp>
            <p:nvSpPr>
              <p:cNvPr id="18738" name="AutoShape 258"/>
              <p:cNvSpPr>
                <a:spLocks/>
              </p:cNvSpPr>
              <p:nvPr/>
            </p:nvSpPr>
            <p:spPr bwMode="auto">
              <a:xfrm rot="5400000">
                <a:off x="1176" y="600"/>
                <a:ext cx="1584" cy="3167"/>
              </a:xfrm>
              <a:prstGeom prst="leftBracket">
                <a:avLst>
                  <a:gd name="adj" fmla="val 99968"/>
                </a:avLst>
              </a:prstGeom>
              <a:solidFill>
                <a:schemeClr val="hlink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39" name="Line 259"/>
              <p:cNvSpPr>
                <a:spLocks noChangeShapeType="1"/>
              </p:cNvSpPr>
              <p:nvPr/>
            </p:nvSpPr>
            <p:spPr bwMode="auto">
              <a:xfrm>
                <a:off x="384" y="2976"/>
                <a:ext cx="316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740" name="Line 260"/>
              <p:cNvSpPr>
                <a:spLocks noChangeShapeType="1"/>
              </p:cNvSpPr>
              <p:nvPr/>
            </p:nvSpPr>
            <p:spPr bwMode="auto">
              <a:xfrm>
                <a:off x="1968" y="1853"/>
                <a:ext cx="0" cy="112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18741" name="Group 261"/>
              <p:cNvGrpSpPr>
                <a:grpSpLocks/>
              </p:cNvGrpSpPr>
              <p:nvPr/>
            </p:nvGrpSpPr>
            <p:grpSpPr bwMode="auto">
              <a:xfrm>
                <a:off x="1997" y="1394"/>
                <a:ext cx="1554" cy="1556"/>
                <a:chOff x="1901" y="1538"/>
                <a:chExt cx="1554" cy="1556"/>
              </a:xfrm>
            </p:grpSpPr>
            <p:grpSp>
              <p:nvGrpSpPr>
                <p:cNvPr id="18835" name="Group 262"/>
                <p:cNvGrpSpPr>
                  <a:grpSpLocks/>
                </p:cNvGrpSpPr>
                <p:nvPr/>
              </p:nvGrpSpPr>
              <p:grpSpPr bwMode="auto">
                <a:xfrm>
                  <a:off x="2129" y="1557"/>
                  <a:ext cx="1304" cy="1302"/>
                  <a:chOff x="2129" y="1557"/>
                  <a:chExt cx="1304" cy="1302"/>
                </a:xfrm>
              </p:grpSpPr>
              <p:sp>
                <p:nvSpPr>
                  <p:cNvPr id="18918" name="Line 263"/>
                  <p:cNvSpPr>
                    <a:spLocks noChangeShapeType="1"/>
                  </p:cNvSpPr>
                  <p:nvPr/>
                </p:nvSpPr>
                <p:spPr bwMode="auto">
                  <a:xfrm rot="600000">
                    <a:off x="2129" y="1557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919" name="Line 264"/>
                  <p:cNvSpPr>
                    <a:spLocks noChangeShapeType="1"/>
                  </p:cNvSpPr>
                  <p:nvPr/>
                </p:nvSpPr>
                <p:spPr bwMode="auto">
                  <a:xfrm rot="4200000">
                    <a:off x="3265" y="2509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920" name="Line 265"/>
                  <p:cNvSpPr>
                    <a:spLocks noChangeShapeType="1"/>
                  </p:cNvSpPr>
                  <p:nvPr/>
                </p:nvSpPr>
                <p:spPr bwMode="auto">
                  <a:xfrm rot="1200000">
                    <a:off x="2378" y="1624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921" name="Line 266"/>
                  <p:cNvSpPr>
                    <a:spLocks noChangeShapeType="1"/>
                  </p:cNvSpPr>
                  <p:nvPr/>
                </p:nvSpPr>
                <p:spPr bwMode="auto">
                  <a:xfrm rot="1800000">
                    <a:off x="2613" y="1731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922" name="Line 267"/>
                  <p:cNvSpPr>
                    <a:spLocks noChangeShapeType="1"/>
                  </p:cNvSpPr>
                  <p:nvPr/>
                </p:nvSpPr>
                <p:spPr bwMode="auto">
                  <a:xfrm rot="2400000">
                    <a:off x="2826" y="1880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923" name="Line 268"/>
                  <p:cNvSpPr>
                    <a:spLocks noChangeShapeType="1"/>
                  </p:cNvSpPr>
                  <p:nvPr/>
                </p:nvSpPr>
                <p:spPr bwMode="auto">
                  <a:xfrm rot="3000000">
                    <a:off x="3007" y="2061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924" name="Line 269"/>
                  <p:cNvSpPr>
                    <a:spLocks noChangeShapeType="1"/>
                  </p:cNvSpPr>
                  <p:nvPr/>
                </p:nvSpPr>
                <p:spPr bwMode="auto">
                  <a:xfrm rot="3600000">
                    <a:off x="3156" y="2274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925" name="Line 270"/>
                  <p:cNvSpPr>
                    <a:spLocks noChangeShapeType="1"/>
                  </p:cNvSpPr>
                  <p:nvPr/>
                </p:nvSpPr>
                <p:spPr bwMode="auto">
                  <a:xfrm rot="4800000">
                    <a:off x="3332" y="2758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8836" name="Group 271"/>
                <p:cNvGrpSpPr>
                  <a:grpSpLocks/>
                </p:cNvGrpSpPr>
                <p:nvPr/>
              </p:nvGrpSpPr>
              <p:grpSpPr bwMode="auto">
                <a:xfrm>
                  <a:off x="2001" y="1542"/>
                  <a:ext cx="1443" cy="1443"/>
                  <a:chOff x="2001" y="1542"/>
                  <a:chExt cx="1443" cy="1443"/>
                </a:xfrm>
              </p:grpSpPr>
              <p:sp>
                <p:nvSpPr>
                  <p:cNvPr id="18909" name="Line 272"/>
                  <p:cNvSpPr>
                    <a:spLocks noChangeShapeType="1"/>
                  </p:cNvSpPr>
                  <p:nvPr/>
                </p:nvSpPr>
                <p:spPr bwMode="auto">
                  <a:xfrm rot="300000" flipH="1">
                    <a:off x="2001" y="1542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910" name="Line 273"/>
                  <p:cNvSpPr>
                    <a:spLocks noChangeShapeType="1"/>
                  </p:cNvSpPr>
                  <p:nvPr/>
                </p:nvSpPr>
                <p:spPr bwMode="auto">
                  <a:xfrm rot="900000" flipH="1">
                    <a:off x="2263" y="1587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911" name="Line 274"/>
                  <p:cNvSpPr>
                    <a:spLocks noChangeShapeType="1"/>
                  </p:cNvSpPr>
                  <p:nvPr/>
                </p:nvSpPr>
                <p:spPr bwMode="auto">
                  <a:xfrm rot="1500000" flipH="1">
                    <a:off x="2515" y="1679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912" name="Line 275"/>
                  <p:cNvSpPr>
                    <a:spLocks noChangeShapeType="1"/>
                  </p:cNvSpPr>
                  <p:nvPr/>
                </p:nvSpPr>
                <p:spPr bwMode="auto">
                  <a:xfrm rot="2100000" flipH="1">
                    <a:off x="2747" y="1814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913" name="Line 276"/>
                  <p:cNvSpPr>
                    <a:spLocks noChangeShapeType="1"/>
                  </p:cNvSpPr>
                  <p:nvPr/>
                </p:nvSpPr>
                <p:spPr bwMode="auto">
                  <a:xfrm rot="2700000" flipH="1">
                    <a:off x="2952" y="1985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914" name="Line 277"/>
                  <p:cNvSpPr>
                    <a:spLocks noChangeShapeType="1"/>
                  </p:cNvSpPr>
                  <p:nvPr/>
                </p:nvSpPr>
                <p:spPr bwMode="auto">
                  <a:xfrm rot="3900000" flipH="1">
                    <a:off x="3258" y="2422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915" name="Line 278"/>
                  <p:cNvSpPr>
                    <a:spLocks noChangeShapeType="1"/>
                  </p:cNvSpPr>
                  <p:nvPr/>
                </p:nvSpPr>
                <p:spPr bwMode="auto">
                  <a:xfrm rot="5100000" flipH="1">
                    <a:off x="3395" y="2936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916" name="Line 279"/>
                  <p:cNvSpPr>
                    <a:spLocks noChangeShapeType="1"/>
                  </p:cNvSpPr>
                  <p:nvPr/>
                </p:nvSpPr>
                <p:spPr bwMode="auto">
                  <a:xfrm rot="3300000" flipH="1">
                    <a:off x="3123" y="2190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917" name="Line 280"/>
                  <p:cNvSpPr>
                    <a:spLocks noChangeShapeType="1"/>
                  </p:cNvSpPr>
                  <p:nvPr/>
                </p:nvSpPr>
                <p:spPr bwMode="auto">
                  <a:xfrm rot="4500000" flipH="1">
                    <a:off x="3350" y="2674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18837" name="Line 281"/>
                <p:cNvSpPr>
                  <a:spLocks noChangeShapeType="1"/>
                </p:cNvSpPr>
                <p:nvPr/>
              </p:nvSpPr>
              <p:spPr bwMode="auto">
                <a:xfrm rot="360000">
                  <a:off x="2032" y="154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38" name="Line 282"/>
                <p:cNvSpPr>
                  <a:spLocks noChangeShapeType="1"/>
                </p:cNvSpPr>
                <p:nvPr/>
              </p:nvSpPr>
              <p:spPr bwMode="auto">
                <a:xfrm rot="660000">
                  <a:off x="2170" y="156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39" name="Line 283"/>
                <p:cNvSpPr>
                  <a:spLocks noChangeShapeType="1"/>
                </p:cNvSpPr>
                <p:nvPr/>
              </p:nvSpPr>
              <p:spPr bwMode="auto">
                <a:xfrm rot="960000">
                  <a:off x="2295" y="159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40" name="Line 284"/>
                <p:cNvSpPr>
                  <a:spLocks noChangeShapeType="1"/>
                </p:cNvSpPr>
                <p:nvPr/>
              </p:nvSpPr>
              <p:spPr bwMode="auto">
                <a:xfrm rot="1260000">
                  <a:off x="2433" y="164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41" name="Line 285"/>
                <p:cNvSpPr>
                  <a:spLocks noChangeShapeType="1"/>
                </p:cNvSpPr>
                <p:nvPr/>
              </p:nvSpPr>
              <p:spPr bwMode="auto">
                <a:xfrm rot="1560000">
                  <a:off x="2553" y="169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42" name="Line 286"/>
                <p:cNvSpPr>
                  <a:spLocks noChangeShapeType="1"/>
                </p:cNvSpPr>
                <p:nvPr/>
              </p:nvSpPr>
              <p:spPr bwMode="auto">
                <a:xfrm rot="1860000">
                  <a:off x="2674" y="176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43" name="Line 287"/>
                <p:cNvSpPr>
                  <a:spLocks noChangeShapeType="1"/>
                </p:cNvSpPr>
                <p:nvPr/>
              </p:nvSpPr>
              <p:spPr bwMode="auto">
                <a:xfrm rot="2460000">
                  <a:off x="2893" y="192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44" name="Line 288"/>
                <p:cNvSpPr>
                  <a:spLocks noChangeShapeType="1"/>
                </p:cNvSpPr>
                <p:nvPr/>
              </p:nvSpPr>
              <p:spPr bwMode="auto">
                <a:xfrm rot="2760000">
                  <a:off x="2997" y="201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45" name="Line 289"/>
                <p:cNvSpPr>
                  <a:spLocks noChangeShapeType="1"/>
                </p:cNvSpPr>
                <p:nvPr/>
              </p:nvSpPr>
              <p:spPr bwMode="auto">
                <a:xfrm rot="3060000">
                  <a:off x="3082" y="211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46" name="Line 290"/>
                <p:cNvSpPr>
                  <a:spLocks noChangeShapeType="1"/>
                </p:cNvSpPr>
                <p:nvPr/>
              </p:nvSpPr>
              <p:spPr bwMode="auto">
                <a:xfrm rot="3360000">
                  <a:off x="3162" y="222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47" name="Line 291"/>
                <p:cNvSpPr>
                  <a:spLocks noChangeShapeType="1"/>
                </p:cNvSpPr>
                <p:nvPr/>
              </p:nvSpPr>
              <p:spPr bwMode="auto">
                <a:xfrm rot="4860000">
                  <a:off x="3412" y="28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48" name="Line 292"/>
                <p:cNvSpPr>
                  <a:spLocks noChangeShapeType="1"/>
                </p:cNvSpPr>
                <p:nvPr/>
              </p:nvSpPr>
              <p:spPr bwMode="auto">
                <a:xfrm rot="5160000">
                  <a:off x="3427" y="298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49" name="Line 293"/>
                <p:cNvSpPr>
                  <a:spLocks noChangeShapeType="1"/>
                </p:cNvSpPr>
                <p:nvPr/>
              </p:nvSpPr>
              <p:spPr bwMode="auto">
                <a:xfrm rot="60000">
                  <a:off x="1901" y="153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50" name="Line 294"/>
                <p:cNvSpPr>
                  <a:spLocks noChangeShapeType="1"/>
                </p:cNvSpPr>
                <p:nvPr/>
              </p:nvSpPr>
              <p:spPr bwMode="auto">
                <a:xfrm rot="4560000">
                  <a:off x="3384" y="272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51" name="Line 295"/>
                <p:cNvSpPr>
                  <a:spLocks noChangeShapeType="1"/>
                </p:cNvSpPr>
                <p:nvPr/>
              </p:nvSpPr>
              <p:spPr bwMode="auto">
                <a:xfrm rot="4260000">
                  <a:off x="3347" y="258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52" name="Line 296"/>
                <p:cNvSpPr>
                  <a:spLocks noChangeShapeType="1"/>
                </p:cNvSpPr>
                <p:nvPr/>
              </p:nvSpPr>
              <p:spPr bwMode="auto">
                <a:xfrm rot="3660000">
                  <a:off x="3234" y="234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53" name="Line 297"/>
                <p:cNvSpPr>
                  <a:spLocks noChangeShapeType="1"/>
                </p:cNvSpPr>
                <p:nvPr/>
              </p:nvSpPr>
              <p:spPr bwMode="auto">
                <a:xfrm rot="2160000">
                  <a:off x="2785" y="183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54" name="Line 298"/>
                <p:cNvSpPr>
                  <a:spLocks noChangeShapeType="1"/>
                </p:cNvSpPr>
                <p:nvPr/>
              </p:nvSpPr>
              <p:spPr bwMode="auto">
                <a:xfrm rot="3960000">
                  <a:off x="3294" y="246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55" name="Line 299"/>
                <p:cNvSpPr>
                  <a:spLocks noChangeShapeType="1"/>
                </p:cNvSpPr>
                <p:nvPr/>
              </p:nvSpPr>
              <p:spPr bwMode="auto">
                <a:xfrm rot="420000">
                  <a:off x="2059" y="154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56" name="Line 300"/>
                <p:cNvSpPr>
                  <a:spLocks noChangeShapeType="1"/>
                </p:cNvSpPr>
                <p:nvPr/>
              </p:nvSpPr>
              <p:spPr bwMode="auto">
                <a:xfrm rot="720000">
                  <a:off x="2195" y="156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57" name="Line 301"/>
                <p:cNvSpPr>
                  <a:spLocks noChangeShapeType="1"/>
                </p:cNvSpPr>
                <p:nvPr/>
              </p:nvSpPr>
              <p:spPr bwMode="auto">
                <a:xfrm rot="1020000">
                  <a:off x="2322" y="160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58" name="Line 302"/>
                <p:cNvSpPr>
                  <a:spLocks noChangeShapeType="1"/>
                </p:cNvSpPr>
                <p:nvPr/>
              </p:nvSpPr>
              <p:spPr bwMode="auto">
                <a:xfrm rot="1320000">
                  <a:off x="2456" y="16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59" name="Line 303"/>
                <p:cNvSpPr>
                  <a:spLocks noChangeShapeType="1"/>
                </p:cNvSpPr>
                <p:nvPr/>
              </p:nvSpPr>
              <p:spPr bwMode="auto">
                <a:xfrm rot="1620000">
                  <a:off x="2577" y="170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60" name="Line 304"/>
                <p:cNvSpPr>
                  <a:spLocks noChangeShapeType="1"/>
                </p:cNvSpPr>
                <p:nvPr/>
              </p:nvSpPr>
              <p:spPr bwMode="auto">
                <a:xfrm rot="1920000">
                  <a:off x="2695" y="177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61" name="Line 305"/>
                <p:cNvSpPr>
                  <a:spLocks noChangeShapeType="1"/>
                </p:cNvSpPr>
                <p:nvPr/>
              </p:nvSpPr>
              <p:spPr bwMode="auto">
                <a:xfrm rot="2520000">
                  <a:off x="2914" y="193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62" name="Line 306"/>
                <p:cNvSpPr>
                  <a:spLocks noChangeShapeType="1"/>
                </p:cNvSpPr>
                <p:nvPr/>
              </p:nvSpPr>
              <p:spPr bwMode="auto">
                <a:xfrm rot="2820000">
                  <a:off x="3014" y="203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63" name="Line 307"/>
                <p:cNvSpPr>
                  <a:spLocks noChangeShapeType="1"/>
                </p:cNvSpPr>
                <p:nvPr/>
              </p:nvSpPr>
              <p:spPr bwMode="auto">
                <a:xfrm rot="3120000">
                  <a:off x="3097" y="213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64" name="Line 308"/>
                <p:cNvSpPr>
                  <a:spLocks noChangeShapeType="1"/>
                </p:cNvSpPr>
                <p:nvPr/>
              </p:nvSpPr>
              <p:spPr bwMode="auto">
                <a:xfrm rot="3420000">
                  <a:off x="3178" y="224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65" name="Line 309"/>
                <p:cNvSpPr>
                  <a:spLocks noChangeShapeType="1"/>
                </p:cNvSpPr>
                <p:nvPr/>
              </p:nvSpPr>
              <p:spPr bwMode="auto">
                <a:xfrm rot="4920000">
                  <a:off x="3415" y="287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66" name="Line 310"/>
                <p:cNvSpPr>
                  <a:spLocks noChangeShapeType="1"/>
                </p:cNvSpPr>
                <p:nvPr/>
              </p:nvSpPr>
              <p:spPr bwMode="auto">
                <a:xfrm rot="5220000">
                  <a:off x="3429" y="301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67" name="Line 311"/>
                <p:cNvSpPr>
                  <a:spLocks noChangeShapeType="1"/>
                </p:cNvSpPr>
                <p:nvPr/>
              </p:nvSpPr>
              <p:spPr bwMode="auto">
                <a:xfrm rot="120000">
                  <a:off x="1928" y="153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68" name="Line 312"/>
                <p:cNvSpPr>
                  <a:spLocks noChangeShapeType="1"/>
                </p:cNvSpPr>
                <p:nvPr/>
              </p:nvSpPr>
              <p:spPr bwMode="auto">
                <a:xfrm rot="4620000">
                  <a:off x="3393" y="274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69" name="Line 313"/>
                <p:cNvSpPr>
                  <a:spLocks noChangeShapeType="1"/>
                </p:cNvSpPr>
                <p:nvPr/>
              </p:nvSpPr>
              <p:spPr bwMode="auto">
                <a:xfrm rot="4320000">
                  <a:off x="3355" y="261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70" name="Line 314"/>
                <p:cNvSpPr>
                  <a:spLocks noChangeShapeType="1"/>
                </p:cNvSpPr>
                <p:nvPr/>
              </p:nvSpPr>
              <p:spPr bwMode="auto">
                <a:xfrm rot="3720000">
                  <a:off x="3248" y="236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71" name="Line 315"/>
                <p:cNvSpPr>
                  <a:spLocks noChangeShapeType="1"/>
                </p:cNvSpPr>
                <p:nvPr/>
              </p:nvSpPr>
              <p:spPr bwMode="auto">
                <a:xfrm rot="2220000">
                  <a:off x="2804" y="18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72" name="Line 316"/>
                <p:cNvSpPr>
                  <a:spLocks noChangeShapeType="1"/>
                </p:cNvSpPr>
                <p:nvPr/>
              </p:nvSpPr>
              <p:spPr bwMode="auto">
                <a:xfrm rot="4020000">
                  <a:off x="3305" y="248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73" name="Line 317"/>
                <p:cNvSpPr>
                  <a:spLocks noChangeShapeType="1"/>
                </p:cNvSpPr>
                <p:nvPr/>
              </p:nvSpPr>
              <p:spPr bwMode="auto">
                <a:xfrm rot="220491">
                  <a:off x="1978" y="154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74" name="Line 318"/>
                <p:cNvSpPr>
                  <a:spLocks noChangeShapeType="1"/>
                </p:cNvSpPr>
                <p:nvPr/>
              </p:nvSpPr>
              <p:spPr bwMode="auto">
                <a:xfrm rot="520491">
                  <a:off x="2111" y="155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75" name="Line 319"/>
                <p:cNvSpPr>
                  <a:spLocks noChangeShapeType="1"/>
                </p:cNvSpPr>
                <p:nvPr/>
              </p:nvSpPr>
              <p:spPr bwMode="auto">
                <a:xfrm rot="820491">
                  <a:off x="2244" y="158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76" name="Line 320"/>
                <p:cNvSpPr>
                  <a:spLocks noChangeShapeType="1"/>
                </p:cNvSpPr>
                <p:nvPr/>
              </p:nvSpPr>
              <p:spPr bwMode="auto">
                <a:xfrm rot="1120491">
                  <a:off x="2375" y="162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77" name="Line 321"/>
                <p:cNvSpPr>
                  <a:spLocks noChangeShapeType="1"/>
                </p:cNvSpPr>
                <p:nvPr/>
              </p:nvSpPr>
              <p:spPr bwMode="auto">
                <a:xfrm rot="1420491">
                  <a:off x="2500" y="167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78" name="Line 322"/>
                <p:cNvSpPr>
                  <a:spLocks noChangeShapeType="1"/>
                </p:cNvSpPr>
                <p:nvPr/>
              </p:nvSpPr>
              <p:spPr bwMode="auto">
                <a:xfrm rot="1720491">
                  <a:off x="2623" y="173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79" name="Line 323"/>
                <p:cNvSpPr>
                  <a:spLocks noChangeShapeType="1"/>
                </p:cNvSpPr>
                <p:nvPr/>
              </p:nvSpPr>
              <p:spPr bwMode="auto">
                <a:xfrm rot="2320491">
                  <a:off x="2847" y="188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80" name="Line 324"/>
                <p:cNvSpPr>
                  <a:spLocks noChangeShapeType="1"/>
                </p:cNvSpPr>
                <p:nvPr/>
              </p:nvSpPr>
              <p:spPr bwMode="auto">
                <a:xfrm rot="2620491">
                  <a:off x="2951" y="197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81" name="Line 325"/>
                <p:cNvSpPr>
                  <a:spLocks noChangeShapeType="1"/>
                </p:cNvSpPr>
                <p:nvPr/>
              </p:nvSpPr>
              <p:spPr bwMode="auto">
                <a:xfrm rot="2920491">
                  <a:off x="3043" y="206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82" name="Line 326"/>
                <p:cNvSpPr>
                  <a:spLocks noChangeShapeType="1"/>
                </p:cNvSpPr>
                <p:nvPr/>
              </p:nvSpPr>
              <p:spPr bwMode="auto">
                <a:xfrm rot="3220491">
                  <a:off x="3130" y="217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83" name="Line 327"/>
                <p:cNvSpPr>
                  <a:spLocks noChangeShapeType="1"/>
                </p:cNvSpPr>
                <p:nvPr/>
              </p:nvSpPr>
              <p:spPr bwMode="auto">
                <a:xfrm rot="4720491">
                  <a:off x="3401" y="279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84" name="Line 328"/>
                <p:cNvSpPr>
                  <a:spLocks noChangeShapeType="1"/>
                </p:cNvSpPr>
                <p:nvPr/>
              </p:nvSpPr>
              <p:spPr bwMode="auto">
                <a:xfrm rot="5020491">
                  <a:off x="3421" y="293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85" name="Line 329"/>
                <p:cNvSpPr>
                  <a:spLocks noChangeShapeType="1"/>
                </p:cNvSpPr>
                <p:nvPr/>
              </p:nvSpPr>
              <p:spPr bwMode="auto">
                <a:xfrm rot="4420491">
                  <a:off x="3369" y="266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86" name="Line 330"/>
                <p:cNvSpPr>
                  <a:spLocks noChangeShapeType="1"/>
                </p:cNvSpPr>
                <p:nvPr/>
              </p:nvSpPr>
              <p:spPr bwMode="auto">
                <a:xfrm rot="4120491">
                  <a:off x="3324" y="253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87" name="Line 331"/>
                <p:cNvSpPr>
                  <a:spLocks noChangeShapeType="1"/>
                </p:cNvSpPr>
                <p:nvPr/>
              </p:nvSpPr>
              <p:spPr bwMode="auto">
                <a:xfrm rot="3520491">
                  <a:off x="3206" y="229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88" name="Line 332"/>
                <p:cNvSpPr>
                  <a:spLocks noChangeShapeType="1"/>
                </p:cNvSpPr>
                <p:nvPr/>
              </p:nvSpPr>
              <p:spPr bwMode="auto">
                <a:xfrm rot="2020491">
                  <a:off x="2739" y="180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89" name="Line 333"/>
                <p:cNvSpPr>
                  <a:spLocks noChangeShapeType="1"/>
                </p:cNvSpPr>
                <p:nvPr/>
              </p:nvSpPr>
              <p:spPr bwMode="auto">
                <a:xfrm rot="3820491">
                  <a:off x="3270" y="241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90" name="Line 334"/>
                <p:cNvSpPr>
                  <a:spLocks noChangeShapeType="1"/>
                </p:cNvSpPr>
                <p:nvPr/>
              </p:nvSpPr>
              <p:spPr bwMode="auto">
                <a:xfrm rot="180000">
                  <a:off x="1953" y="154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91" name="Line 335"/>
                <p:cNvSpPr>
                  <a:spLocks noChangeShapeType="1"/>
                </p:cNvSpPr>
                <p:nvPr/>
              </p:nvSpPr>
              <p:spPr bwMode="auto">
                <a:xfrm rot="480000">
                  <a:off x="2085" y="155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92" name="Line 336"/>
                <p:cNvSpPr>
                  <a:spLocks noChangeShapeType="1"/>
                </p:cNvSpPr>
                <p:nvPr/>
              </p:nvSpPr>
              <p:spPr bwMode="auto">
                <a:xfrm rot="780000">
                  <a:off x="2219" y="157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93" name="Line 337"/>
                <p:cNvSpPr>
                  <a:spLocks noChangeShapeType="1"/>
                </p:cNvSpPr>
                <p:nvPr/>
              </p:nvSpPr>
              <p:spPr bwMode="auto">
                <a:xfrm rot="1080000">
                  <a:off x="2349" y="161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94" name="Line 338"/>
                <p:cNvSpPr>
                  <a:spLocks noChangeShapeType="1"/>
                </p:cNvSpPr>
                <p:nvPr/>
              </p:nvSpPr>
              <p:spPr bwMode="auto">
                <a:xfrm rot="1380000">
                  <a:off x="2478" y="166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95" name="Line 339"/>
                <p:cNvSpPr>
                  <a:spLocks noChangeShapeType="1"/>
                </p:cNvSpPr>
                <p:nvPr/>
              </p:nvSpPr>
              <p:spPr bwMode="auto">
                <a:xfrm rot="1680000">
                  <a:off x="2599" y="171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96" name="Line 340"/>
                <p:cNvSpPr>
                  <a:spLocks noChangeShapeType="1"/>
                </p:cNvSpPr>
                <p:nvPr/>
              </p:nvSpPr>
              <p:spPr bwMode="auto">
                <a:xfrm rot="2280000">
                  <a:off x="2827" y="186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97" name="Line 341"/>
                <p:cNvSpPr>
                  <a:spLocks noChangeShapeType="1"/>
                </p:cNvSpPr>
                <p:nvPr/>
              </p:nvSpPr>
              <p:spPr bwMode="auto">
                <a:xfrm rot="2580000">
                  <a:off x="2934" y="195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98" name="Line 342"/>
                <p:cNvSpPr>
                  <a:spLocks noChangeShapeType="1"/>
                </p:cNvSpPr>
                <p:nvPr/>
              </p:nvSpPr>
              <p:spPr bwMode="auto">
                <a:xfrm rot="2880000">
                  <a:off x="3027" y="20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99" name="Line 343"/>
                <p:cNvSpPr>
                  <a:spLocks noChangeShapeType="1"/>
                </p:cNvSpPr>
                <p:nvPr/>
              </p:nvSpPr>
              <p:spPr bwMode="auto">
                <a:xfrm rot="3180000">
                  <a:off x="3112" y="215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00" name="Line 344"/>
                <p:cNvSpPr>
                  <a:spLocks noChangeShapeType="1"/>
                </p:cNvSpPr>
                <p:nvPr/>
              </p:nvSpPr>
              <p:spPr bwMode="auto">
                <a:xfrm rot="4680000">
                  <a:off x="3395" y="277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01" name="Line 345"/>
                <p:cNvSpPr>
                  <a:spLocks noChangeShapeType="1"/>
                </p:cNvSpPr>
                <p:nvPr/>
              </p:nvSpPr>
              <p:spPr bwMode="auto">
                <a:xfrm rot="4980000">
                  <a:off x="3417" y="290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02" name="Line 346"/>
                <p:cNvSpPr>
                  <a:spLocks noChangeShapeType="1"/>
                </p:cNvSpPr>
                <p:nvPr/>
              </p:nvSpPr>
              <p:spPr bwMode="auto">
                <a:xfrm rot="4380000">
                  <a:off x="3362" y="263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03" name="Line 347"/>
                <p:cNvSpPr>
                  <a:spLocks noChangeShapeType="1"/>
                </p:cNvSpPr>
                <p:nvPr/>
              </p:nvSpPr>
              <p:spPr bwMode="auto">
                <a:xfrm rot="4080000">
                  <a:off x="3315" y="250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04" name="Line 348"/>
                <p:cNvSpPr>
                  <a:spLocks noChangeShapeType="1"/>
                </p:cNvSpPr>
                <p:nvPr/>
              </p:nvSpPr>
              <p:spPr bwMode="auto">
                <a:xfrm rot="3480000">
                  <a:off x="3190" y="226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05" name="Line 349"/>
                <p:cNvSpPr>
                  <a:spLocks noChangeShapeType="1"/>
                </p:cNvSpPr>
                <p:nvPr/>
              </p:nvSpPr>
              <p:spPr bwMode="auto">
                <a:xfrm rot="1980000">
                  <a:off x="2718" y="178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06" name="Line 350"/>
                <p:cNvSpPr>
                  <a:spLocks noChangeShapeType="1"/>
                </p:cNvSpPr>
                <p:nvPr/>
              </p:nvSpPr>
              <p:spPr bwMode="auto">
                <a:xfrm rot="3780000">
                  <a:off x="3260" y="238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07" name="Line 351"/>
                <p:cNvSpPr>
                  <a:spLocks noChangeShapeType="1"/>
                </p:cNvSpPr>
                <p:nvPr/>
              </p:nvSpPr>
              <p:spPr bwMode="auto">
                <a:xfrm rot="5340000">
                  <a:off x="3432" y="307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08" name="Line 352"/>
                <p:cNvSpPr>
                  <a:spLocks noChangeShapeType="1"/>
                </p:cNvSpPr>
                <p:nvPr/>
              </p:nvSpPr>
              <p:spPr bwMode="auto">
                <a:xfrm rot="5280000">
                  <a:off x="3428" y="304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742" name="Group 353"/>
              <p:cNvGrpSpPr>
                <a:grpSpLocks/>
              </p:cNvGrpSpPr>
              <p:nvPr/>
            </p:nvGrpSpPr>
            <p:grpSpPr bwMode="auto">
              <a:xfrm flipH="1">
                <a:off x="385" y="1396"/>
                <a:ext cx="1554" cy="1556"/>
                <a:chOff x="1901" y="1538"/>
                <a:chExt cx="1554" cy="1556"/>
              </a:xfrm>
            </p:grpSpPr>
            <p:grpSp>
              <p:nvGrpSpPr>
                <p:cNvPr id="18744" name="Group 354"/>
                <p:cNvGrpSpPr>
                  <a:grpSpLocks/>
                </p:cNvGrpSpPr>
                <p:nvPr/>
              </p:nvGrpSpPr>
              <p:grpSpPr bwMode="auto">
                <a:xfrm>
                  <a:off x="2129" y="1557"/>
                  <a:ext cx="1304" cy="1302"/>
                  <a:chOff x="2129" y="1557"/>
                  <a:chExt cx="1304" cy="1302"/>
                </a:xfrm>
              </p:grpSpPr>
              <p:sp>
                <p:nvSpPr>
                  <p:cNvPr id="18827" name="Line 355"/>
                  <p:cNvSpPr>
                    <a:spLocks noChangeShapeType="1"/>
                  </p:cNvSpPr>
                  <p:nvPr/>
                </p:nvSpPr>
                <p:spPr bwMode="auto">
                  <a:xfrm rot="600000">
                    <a:off x="2129" y="1557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828" name="Line 356"/>
                  <p:cNvSpPr>
                    <a:spLocks noChangeShapeType="1"/>
                  </p:cNvSpPr>
                  <p:nvPr/>
                </p:nvSpPr>
                <p:spPr bwMode="auto">
                  <a:xfrm rot="4200000">
                    <a:off x="3265" y="2509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829" name="Line 357"/>
                  <p:cNvSpPr>
                    <a:spLocks noChangeShapeType="1"/>
                  </p:cNvSpPr>
                  <p:nvPr/>
                </p:nvSpPr>
                <p:spPr bwMode="auto">
                  <a:xfrm rot="1200000">
                    <a:off x="2378" y="1624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830" name="Line 358"/>
                  <p:cNvSpPr>
                    <a:spLocks noChangeShapeType="1"/>
                  </p:cNvSpPr>
                  <p:nvPr/>
                </p:nvSpPr>
                <p:spPr bwMode="auto">
                  <a:xfrm rot="1800000">
                    <a:off x="2613" y="1731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831" name="Line 359"/>
                  <p:cNvSpPr>
                    <a:spLocks noChangeShapeType="1"/>
                  </p:cNvSpPr>
                  <p:nvPr/>
                </p:nvSpPr>
                <p:spPr bwMode="auto">
                  <a:xfrm rot="2400000">
                    <a:off x="2826" y="1880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832" name="Line 360"/>
                  <p:cNvSpPr>
                    <a:spLocks noChangeShapeType="1"/>
                  </p:cNvSpPr>
                  <p:nvPr/>
                </p:nvSpPr>
                <p:spPr bwMode="auto">
                  <a:xfrm rot="3000000">
                    <a:off x="3007" y="2061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833" name="Line 361"/>
                  <p:cNvSpPr>
                    <a:spLocks noChangeShapeType="1"/>
                  </p:cNvSpPr>
                  <p:nvPr/>
                </p:nvSpPr>
                <p:spPr bwMode="auto">
                  <a:xfrm rot="3600000">
                    <a:off x="3156" y="2274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834" name="Line 362"/>
                  <p:cNvSpPr>
                    <a:spLocks noChangeShapeType="1"/>
                  </p:cNvSpPr>
                  <p:nvPr/>
                </p:nvSpPr>
                <p:spPr bwMode="auto">
                  <a:xfrm rot="4800000">
                    <a:off x="3332" y="2758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8745" name="Group 363"/>
                <p:cNvGrpSpPr>
                  <a:grpSpLocks/>
                </p:cNvGrpSpPr>
                <p:nvPr/>
              </p:nvGrpSpPr>
              <p:grpSpPr bwMode="auto">
                <a:xfrm>
                  <a:off x="2001" y="1542"/>
                  <a:ext cx="1443" cy="1443"/>
                  <a:chOff x="2001" y="1542"/>
                  <a:chExt cx="1443" cy="1443"/>
                </a:xfrm>
              </p:grpSpPr>
              <p:sp>
                <p:nvSpPr>
                  <p:cNvPr id="18818" name="Line 364"/>
                  <p:cNvSpPr>
                    <a:spLocks noChangeShapeType="1"/>
                  </p:cNvSpPr>
                  <p:nvPr/>
                </p:nvSpPr>
                <p:spPr bwMode="auto">
                  <a:xfrm rot="300000" flipH="1">
                    <a:off x="2001" y="1542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819" name="Line 365"/>
                  <p:cNvSpPr>
                    <a:spLocks noChangeShapeType="1"/>
                  </p:cNvSpPr>
                  <p:nvPr/>
                </p:nvSpPr>
                <p:spPr bwMode="auto">
                  <a:xfrm rot="900000" flipH="1">
                    <a:off x="2263" y="1587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820" name="Line 366"/>
                  <p:cNvSpPr>
                    <a:spLocks noChangeShapeType="1"/>
                  </p:cNvSpPr>
                  <p:nvPr/>
                </p:nvSpPr>
                <p:spPr bwMode="auto">
                  <a:xfrm rot="1500000" flipH="1">
                    <a:off x="2515" y="1679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821" name="Line 367"/>
                  <p:cNvSpPr>
                    <a:spLocks noChangeShapeType="1"/>
                  </p:cNvSpPr>
                  <p:nvPr/>
                </p:nvSpPr>
                <p:spPr bwMode="auto">
                  <a:xfrm rot="2100000" flipH="1">
                    <a:off x="2747" y="1814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822" name="Line 368"/>
                  <p:cNvSpPr>
                    <a:spLocks noChangeShapeType="1"/>
                  </p:cNvSpPr>
                  <p:nvPr/>
                </p:nvSpPr>
                <p:spPr bwMode="auto">
                  <a:xfrm rot="2700000" flipH="1">
                    <a:off x="2952" y="1985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823" name="Line 369"/>
                  <p:cNvSpPr>
                    <a:spLocks noChangeShapeType="1"/>
                  </p:cNvSpPr>
                  <p:nvPr/>
                </p:nvSpPr>
                <p:spPr bwMode="auto">
                  <a:xfrm rot="3900000" flipH="1">
                    <a:off x="3258" y="2422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824" name="Line 370"/>
                  <p:cNvSpPr>
                    <a:spLocks noChangeShapeType="1"/>
                  </p:cNvSpPr>
                  <p:nvPr/>
                </p:nvSpPr>
                <p:spPr bwMode="auto">
                  <a:xfrm rot="5100000" flipH="1">
                    <a:off x="3395" y="2936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825" name="Line 371"/>
                  <p:cNvSpPr>
                    <a:spLocks noChangeShapeType="1"/>
                  </p:cNvSpPr>
                  <p:nvPr/>
                </p:nvSpPr>
                <p:spPr bwMode="auto">
                  <a:xfrm rot="3300000" flipH="1">
                    <a:off x="3123" y="2190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826" name="Line 372"/>
                  <p:cNvSpPr>
                    <a:spLocks noChangeShapeType="1"/>
                  </p:cNvSpPr>
                  <p:nvPr/>
                </p:nvSpPr>
                <p:spPr bwMode="auto">
                  <a:xfrm rot="4500000" flipH="1">
                    <a:off x="3350" y="2674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18746" name="Line 373"/>
                <p:cNvSpPr>
                  <a:spLocks noChangeShapeType="1"/>
                </p:cNvSpPr>
                <p:nvPr/>
              </p:nvSpPr>
              <p:spPr bwMode="auto">
                <a:xfrm rot="360000">
                  <a:off x="2032" y="154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47" name="Line 374"/>
                <p:cNvSpPr>
                  <a:spLocks noChangeShapeType="1"/>
                </p:cNvSpPr>
                <p:nvPr/>
              </p:nvSpPr>
              <p:spPr bwMode="auto">
                <a:xfrm rot="660000">
                  <a:off x="2170" y="156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48" name="Line 375"/>
                <p:cNvSpPr>
                  <a:spLocks noChangeShapeType="1"/>
                </p:cNvSpPr>
                <p:nvPr/>
              </p:nvSpPr>
              <p:spPr bwMode="auto">
                <a:xfrm rot="960000">
                  <a:off x="2295" y="159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49" name="Line 376"/>
                <p:cNvSpPr>
                  <a:spLocks noChangeShapeType="1"/>
                </p:cNvSpPr>
                <p:nvPr/>
              </p:nvSpPr>
              <p:spPr bwMode="auto">
                <a:xfrm rot="1260000">
                  <a:off x="2433" y="164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50" name="Line 377"/>
                <p:cNvSpPr>
                  <a:spLocks noChangeShapeType="1"/>
                </p:cNvSpPr>
                <p:nvPr/>
              </p:nvSpPr>
              <p:spPr bwMode="auto">
                <a:xfrm rot="1560000">
                  <a:off x="2553" y="169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51" name="Line 378"/>
                <p:cNvSpPr>
                  <a:spLocks noChangeShapeType="1"/>
                </p:cNvSpPr>
                <p:nvPr/>
              </p:nvSpPr>
              <p:spPr bwMode="auto">
                <a:xfrm rot="1860000">
                  <a:off x="2674" y="176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52" name="Line 379"/>
                <p:cNvSpPr>
                  <a:spLocks noChangeShapeType="1"/>
                </p:cNvSpPr>
                <p:nvPr/>
              </p:nvSpPr>
              <p:spPr bwMode="auto">
                <a:xfrm rot="2460000">
                  <a:off x="2893" y="192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53" name="Line 380"/>
                <p:cNvSpPr>
                  <a:spLocks noChangeShapeType="1"/>
                </p:cNvSpPr>
                <p:nvPr/>
              </p:nvSpPr>
              <p:spPr bwMode="auto">
                <a:xfrm rot="2760000">
                  <a:off x="2997" y="201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54" name="Line 381"/>
                <p:cNvSpPr>
                  <a:spLocks noChangeShapeType="1"/>
                </p:cNvSpPr>
                <p:nvPr/>
              </p:nvSpPr>
              <p:spPr bwMode="auto">
                <a:xfrm rot="3060000">
                  <a:off x="3082" y="211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55" name="Line 382"/>
                <p:cNvSpPr>
                  <a:spLocks noChangeShapeType="1"/>
                </p:cNvSpPr>
                <p:nvPr/>
              </p:nvSpPr>
              <p:spPr bwMode="auto">
                <a:xfrm rot="3360000">
                  <a:off x="3162" y="222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56" name="Line 383"/>
                <p:cNvSpPr>
                  <a:spLocks noChangeShapeType="1"/>
                </p:cNvSpPr>
                <p:nvPr/>
              </p:nvSpPr>
              <p:spPr bwMode="auto">
                <a:xfrm rot="4860000">
                  <a:off x="3412" y="28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57" name="Line 384"/>
                <p:cNvSpPr>
                  <a:spLocks noChangeShapeType="1"/>
                </p:cNvSpPr>
                <p:nvPr/>
              </p:nvSpPr>
              <p:spPr bwMode="auto">
                <a:xfrm rot="5160000">
                  <a:off x="3427" y="298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58" name="Line 385"/>
                <p:cNvSpPr>
                  <a:spLocks noChangeShapeType="1"/>
                </p:cNvSpPr>
                <p:nvPr/>
              </p:nvSpPr>
              <p:spPr bwMode="auto">
                <a:xfrm rot="60000">
                  <a:off x="1901" y="153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59" name="Line 386"/>
                <p:cNvSpPr>
                  <a:spLocks noChangeShapeType="1"/>
                </p:cNvSpPr>
                <p:nvPr/>
              </p:nvSpPr>
              <p:spPr bwMode="auto">
                <a:xfrm rot="4560000">
                  <a:off x="3384" y="272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60" name="Line 387"/>
                <p:cNvSpPr>
                  <a:spLocks noChangeShapeType="1"/>
                </p:cNvSpPr>
                <p:nvPr/>
              </p:nvSpPr>
              <p:spPr bwMode="auto">
                <a:xfrm rot="4260000">
                  <a:off x="3347" y="258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61" name="Line 388"/>
                <p:cNvSpPr>
                  <a:spLocks noChangeShapeType="1"/>
                </p:cNvSpPr>
                <p:nvPr/>
              </p:nvSpPr>
              <p:spPr bwMode="auto">
                <a:xfrm rot="3660000">
                  <a:off x="3234" y="234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62" name="Line 389"/>
                <p:cNvSpPr>
                  <a:spLocks noChangeShapeType="1"/>
                </p:cNvSpPr>
                <p:nvPr/>
              </p:nvSpPr>
              <p:spPr bwMode="auto">
                <a:xfrm rot="2160000">
                  <a:off x="2785" y="183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63" name="Line 390"/>
                <p:cNvSpPr>
                  <a:spLocks noChangeShapeType="1"/>
                </p:cNvSpPr>
                <p:nvPr/>
              </p:nvSpPr>
              <p:spPr bwMode="auto">
                <a:xfrm rot="3960000">
                  <a:off x="3294" y="246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64" name="Line 391"/>
                <p:cNvSpPr>
                  <a:spLocks noChangeShapeType="1"/>
                </p:cNvSpPr>
                <p:nvPr/>
              </p:nvSpPr>
              <p:spPr bwMode="auto">
                <a:xfrm rot="420000">
                  <a:off x="2059" y="154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65" name="Line 392"/>
                <p:cNvSpPr>
                  <a:spLocks noChangeShapeType="1"/>
                </p:cNvSpPr>
                <p:nvPr/>
              </p:nvSpPr>
              <p:spPr bwMode="auto">
                <a:xfrm rot="720000">
                  <a:off x="2195" y="156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66" name="Line 393"/>
                <p:cNvSpPr>
                  <a:spLocks noChangeShapeType="1"/>
                </p:cNvSpPr>
                <p:nvPr/>
              </p:nvSpPr>
              <p:spPr bwMode="auto">
                <a:xfrm rot="1020000">
                  <a:off x="2322" y="160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67" name="Line 394"/>
                <p:cNvSpPr>
                  <a:spLocks noChangeShapeType="1"/>
                </p:cNvSpPr>
                <p:nvPr/>
              </p:nvSpPr>
              <p:spPr bwMode="auto">
                <a:xfrm rot="1320000">
                  <a:off x="2456" y="16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68" name="Line 395"/>
                <p:cNvSpPr>
                  <a:spLocks noChangeShapeType="1"/>
                </p:cNvSpPr>
                <p:nvPr/>
              </p:nvSpPr>
              <p:spPr bwMode="auto">
                <a:xfrm rot="1620000">
                  <a:off x="2577" y="170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69" name="Line 396"/>
                <p:cNvSpPr>
                  <a:spLocks noChangeShapeType="1"/>
                </p:cNvSpPr>
                <p:nvPr/>
              </p:nvSpPr>
              <p:spPr bwMode="auto">
                <a:xfrm rot="1920000">
                  <a:off x="2695" y="177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70" name="Line 397"/>
                <p:cNvSpPr>
                  <a:spLocks noChangeShapeType="1"/>
                </p:cNvSpPr>
                <p:nvPr/>
              </p:nvSpPr>
              <p:spPr bwMode="auto">
                <a:xfrm rot="2520000">
                  <a:off x="2914" y="193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71" name="Line 398"/>
                <p:cNvSpPr>
                  <a:spLocks noChangeShapeType="1"/>
                </p:cNvSpPr>
                <p:nvPr/>
              </p:nvSpPr>
              <p:spPr bwMode="auto">
                <a:xfrm rot="2820000">
                  <a:off x="3014" y="203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72" name="Line 399"/>
                <p:cNvSpPr>
                  <a:spLocks noChangeShapeType="1"/>
                </p:cNvSpPr>
                <p:nvPr/>
              </p:nvSpPr>
              <p:spPr bwMode="auto">
                <a:xfrm rot="3120000">
                  <a:off x="3097" y="213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73" name="Line 400"/>
                <p:cNvSpPr>
                  <a:spLocks noChangeShapeType="1"/>
                </p:cNvSpPr>
                <p:nvPr/>
              </p:nvSpPr>
              <p:spPr bwMode="auto">
                <a:xfrm rot="3420000">
                  <a:off x="3178" y="224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74" name="Line 401"/>
                <p:cNvSpPr>
                  <a:spLocks noChangeShapeType="1"/>
                </p:cNvSpPr>
                <p:nvPr/>
              </p:nvSpPr>
              <p:spPr bwMode="auto">
                <a:xfrm rot="4920000">
                  <a:off x="3415" y="287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75" name="Line 402"/>
                <p:cNvSpPr>
                  <a:spLocks noChangeShapeType="1"/>
                </p:cNvSpPr>
                <p:nvPr/>
              </p:nvSpPr>
              <p:spPr bwMode="auto">
                <a:xfrm rot="5220000">
                  <a:off x="3429" y="301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76" name="Line 403"/>
                <p:cNvSpPr>
                  <a:spLocks noChangeShapeType="1"/>
                </p:cNvSpPr>
                <p:nvPr/>
              </p:nvSpPr>
              <p:spPr bwMode="auto">
                <a:xfrm rot="120000">
                  <a:off x="1928" y="153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77" name="Line 404"/>
                <p:cNvSpPr>
                  <a:spLocks noChangeShapeType="1"/>
                </p:cNvSpPr>
                <p:nvPr/>
              </p:nvSpPr>
              <p:spPr bwMode="auto">
                <a:xfrm rot="4620000">
                  <a:off x="3393" y="274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78" name="Line 405"/>
                <p:cNvSpPr>
                  <a:spLocks noChangeShapeType="1"/>
                </p:cNvSpPr>
                <p:nvPr/>
              </p:nvSpPr>
              <p:spPr bwMode="auto">
                <a:xfrm rot="4320000">
                  <a:off x="3355" y="261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79" name="Line 406"/>
                <p:cNvSpPr>
                  <a:spLocks noChangeShapeType="1"/>
                </p:cNvSpPr>
                <p:nvPr/>
              </p:nvSpPr>
              <p:spPr bwMode="auto">
                <a:xfrm rot="3720000">
                  <a:off x="3248" y="236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80" name="Line 407"/>
                <p:cNvSpPr>
                  <a:spLocks noChangeShapeType="1"/>
                </p:cNvSpPr>
                <p:nvPr/>
              </p:nvSpPr>
              <p:spPr bwMode="auto">
                <a:xfrm rot="2220000">
                  <a:off x="2804" y="18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81" name="Line 408"/>
                <p:cNvSpPr>
                  <a:spLocks noChangeShapeType="1"/>
                </p:cNvSpPr>
                <p:nvPr/>
              </p:nvSpPr>
              <p:spPr bwMode="auto">
                <a:xfrm rot="4020000">
                  <a:off x="3305" y="248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82" name="Line 409"/>
                <p:cNvSpPr>
                  <a:spLocks noChangeShapeType="1"/>
                </p:cNvSpPr>
                <p:nvPr/>
              </p:nvSpPr>
              <p:spPr bwMode="auto">
                <a:xfrm rot="220491">
                  <a:off x="1978" y="154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83" name="Line 410"/>
                <p:cNvSpPr>
                  <a:spLocks noChangeShapeType="1"/>
                </p:cNvSpPr>
                <p:nvPr/>
              </p:nvSpPr>
              <p:spPr bwMode="auto">
                <a:xfrm rot="520491">
                  <a:off x="2111" y="155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84" name="Line 411"/>
                <p:cNvSpPr>
                  <a:spLocks noChangeShapeType="1"/>
                </p:cNvSpPr>
                <p:nvPr/>
              </p:nvSpPr>
              <p:spPr bwMode="auto">
                <a:xfrm rot="820491">
                  <a:off x="2244" y="158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85" name="Line 412"/>
                <p:cNvSpPr>
                  <a:spLocks noChangeShapeType="1"/>
                </p:cNvSpPr>
                <p:nvPr/>
              </p:nvSpPr>
              <p:spPr bwMode="auto">
                <a:xfrm rot="1120491">
                  <a:off x="2375" y="162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86" name="Line 413"/>
                <p:cNvSpPr>
                  <a:spLocks noChangeShapeType="1"/>
                </p:cNvSpPr>
                <p:nvPr/>
              </p:nvSpPr>
              <p:spPr bwMode="auto">
                <a:xfrm rot="1420491">
                  <a:off x="2500" y="167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87" name="Line 414"/>
                <p:cNvSpPr>
                  <a:spLocks noChangeShapeType="1"/>
                </p:cNvSpPr>
                <p:nvPr/>
              </p:nvSpPr>
              <p:spPr bwMode="auto">
                <a:xfrm rot="1720491">
                  <a:off x="2623" y="173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88" name="Line 415"/>
                <p:cNvSpPr>
                  <a:spLocks noChangeShapeType="1"/>
                </p:cNvSpPr>
                <p:nvPr/>
              </p:nvSpPr>
              <p:spPr bwMode="auto">
                <a:xfrm rot="2320491">
                  <a:off x="2847" y="188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89" name="Line 416"/>
                <p:cNvSpPr>
                  <a:spLocks noChangeShapeType="1"/>
                </p:cNvSpPr>
                <p:nvPr/>
              </p:nvSpPr>
              <p:spPr bwMode="auto">
                <a:xfrm rot="2620491">
                  <a:off x="2951" y="197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90" name="Line 417"/>
                <p:cNvSpPr>
                  <a:spLocks noChangeShapeType="1"/>
                </p:cNvSpPr>
                <p:nvPr/>
              </p:nvSpPr>
              <p:spPr bwMode="auto">
                <a:xfrm rot="2920491">
                  <a:off x="3043" y="206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91" name="Line 418"/>
                <p:cNvSpPr>
                  <a:spLocks noChangeShapeType="1"/>
                </p:cNvSpPr>
                <p:nvPr/>
              </p:nvSpPr>
              <p:spPr bwMode="auto">
                <a:xfrm rot="3220491">
                  <a:off x="3130" y="217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92" name="Line 419"/>
                <p:cNvSpPr>
                  <a:spLocks noChangeShapeType="1"/>
                </p:cNvSpPr>
                <p:nvPr/>
              </p:nvSpPr>
              <p:spPr bwMode="auto">
                <a:xfrm rot="4720491">
                  <a:off x="3401" y="279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93" name="Line 420"/>
                <p:cNvSpPr>
                  <a:spLocks noChangeShapeType="1"/>
                </p:cNvSpPr>
                <p:nvPr/>
              </p:nvSpPr>
              <p:spPr bwMode="auto">
                <a:xfrm rot="5020491">
                  <a:off x="3421" y="293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94" name="Line 421"/>
                <p:cNvSpPr>
                  <a:spLocks noChangeShapeType="1"/>
                </p:cNvSpPr>
                <p:nvPr/>
              </p:nvSpPr>
              <p:spPr bwMode="auto">
                <a:xfrm rot="4420491">
                  <a:off x="3369" y="266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95" name="Line 422"/>
                <p:cNvSpPr>
                  <a:spLocks noChangeShapeType="1"/>
                </p:cNvSpPr>
                <p:nvPr/>
              </p:nvSpPr>
              <p:spPr bwMode="auto">
                <a:xfrm rot="4120491">
                  <a:off x="3324" y="253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96" name="Line 423"/>
                <p:cNvSpPr>
                  <a:spLocks noChangeShapeType="1"/>
                </p:cNvSpPr>
                <p:nvPr/>
              </p:nvSpPr>
              <p:spPr bwMode="auto">
                <a:xfrm rot="3520491">
                  <a:off x="3206" y="229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97" name="Line 424"/>
                <p:cNvSpPr>
                  <a:spLocks noChangeShapeType="1"/>
                </p:cNvSpPr>
                <p:nvPr/>
              </p:nvSpPr>
              <p:spPr bwMode="auto">
                <a:xfrm rot="2020491">
                  <a:off x="2739" y="180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98" name="Line 425"/>
                <p:cNvSpPr>
                  <a:spLocks noChangeShapeType="1"/>
                </p:cNvSpPr>
                <p:nvPr/>
              </p:nvSpPr>
              <p:spPr bwMode="auto">
                <a:xfrm rot="3820491">
                  <a:off x="3270" y="241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99" name="Line 426"/>
                <p:cNvSpPr>
                  <a:spLocks noChangeShapeType="1"/>
                </p:cNvSpPr>
                <p:nvPr/>
              </p:nvSpPr>
              <p:spPr bwMode="auto">
                <a:xfrm rot="180000">
                  <a:off x="1953" y="154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00" name="Line 427"/>
                <p:cNvSpPr>
                  <a:spLocks noChangeShapeType="1"/>
                </p:cNvSpPr>
                <p:nvPr/>
              </p:nvSpPr>
              <p:spPr bwMode="auto">
                <a:xfrm rot="480000">
                  <a:off x="2085" y="155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01" name="Line 428"/>
                <p:cNvSpPr>
                  <a:spLocks noChangeShapeType="1"/>
                </p:cNvSpPr>
                <p:nvPr/>
              </p:nvSpPr>
              <p:spPr bwMode="auto">
                <a:xfrm rot="780000">
                  <a:off x="2219" y="157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02" name="Line 429"/>
                <p:cNvSpPr>
                  <a:spLocks noChangeShapeType="1"/>
                </p:cNvSpPr>
                <p:nvPr/>
              </p:nvSpPr>
              <p:spPr bwMode="auto">
                <a:xfrm rot="1080000">
                  <a:off x="2349" y="161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03" name="Line 430"/>
                <p:cNvSpPr>
                  <a:spLocks noChangeShapeType="1"/>
                </p:cNvSpPr>
                <p:nvPr/>
              </p:nvSpPr>
              <p:spPr bwMode="auto">
                <a:xfrm rot="1380000">
                  <a:off x="2478" y="166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04" name="Line 431"/>
                <p:cNvSpPr>
                  <a:spLocks noChangeShapeType="1"/>
                </p:cNvSpPr>
                <p:nvPr/>
              </p:nvSpPr>
              <p:spPr bwMode="auto">
                <a:xfrm rot="1680000">
                  <a:off x="2599" y="171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05" name="Line 432"/>
                <p:cNvSpPr>
                  <a:spLocks noChangeShapeType="1"/>
                </p:cNvSpPr>
                <p:nvPr/>
              </p:nvSpPr>
              <p:spPr bwMode="auto">
                <a:xfrm rot="2280000">
                  <a:off x="2827" y="186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06" name="Line 433"/>
                <p:cNvSpPr>
                  <a:spLocks noChangeShapeType="1"/>
                </p:cNvSpPr>
                <p:nvPr/>
              </p:nvSpPr>
              <p:spPr bwMode="auto">
                <a:xfrm rot="2580000">
                  <a:off x="2934" y="195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07" name="Line 434"/>
                <p:cNvSpPr>
                  <a:spLocks noChangeShapeType="1"/>
                </p:cNvSpPr>
                <p:nvPr/>
              </p:nvSpPr>
              <p:spPr bwMode="auto">
                <a:xfrm rot="2880000">
                  <a:off x="3027" y="20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08" name="Line 435"/>
                <p:cNvSpPr>
                  <a:spLocks noChangeShapeType="1"/>
                </p:cNvSpPr>
                <p:nvPr/>
              </p:nvSpPr>
              <p:spPr bwMode="auto">
                <a:xfrm rot="3180000">
                  <a:off x="3112" y="215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09" name="Line 436"/>
                <p:cNvSpPr>
                  <a:spLocks noChangeShapeType="1"/>
                </p:cNvSpPr>
                <p:nvPr/>
              </p:nvSpPr>
              <p:spPr bwMode="auto">
                <a:xfrm rot="4680000">
                  <a:off x="3395" y="277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10" name="Line 437"/>
                <p:cNvSpPr>
                  <a:spLocks noChangeShapeType="1"/>
                </p:cNvSpPr>
                <p:nvPr/>
              </p:nvSpPr>
              <p:spPr bwMode="auto">
                <a:xfrm rot="4980000">
                  <a:off x="3417" y="290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11" name="Line 438"/>
                <p:cNvSpPr>
                  <a:spLocks noChangeShapeType="1"/>
                </p:cNvSpPr>
                <p:nvPr/>
              </p:nvSpPr>
              <p:spPr bwMode="auto">
                <a:xfrm rot="4380000">
                  <a:off x="3362" y="263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12" name="Line 439"/>
                <p:cNvSpPr>
                  <a:spLocks noChangeShapeType="1"/>
                </p:cNvSpPr>
                <p:nvPr/>
              </p:nvSpPr>
              <p:spPr bwMode="auto">
                <a:xfrm rot="4080000">
                  <a:off x="3315" y="250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13" name="Line 440"/>
                <p:cNvSpPr>
                  <a:spLocks noChangeShapeType="1"/>
                </p:cNvSpPr>
                <p:nvPr/>
              </p:nvSpPr>
              <p:spPr bwMode="auto">
                <a:xfrm rot="3480000">
                  <a:off x="3190" y="226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14" name="Line 441"/>
                <p:cNvSpPr>
                  <a:spLocks noChangeShapeType="1"/>
                </p:cNvSpPr>
                <p:nvPr/>
              </p:nvSpPr>
              <p:spPr bwMode="auto">
                <a:xfrm rot="1980000">
                  <a:off x="2718" y="178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15" name="Line 442"/>
                <p:cNvSpPr>
                  <a:spLocks noChangeShapeType="1"/>
                </p:cNvSpPr>
                <p:nvPr/>
              </p:nvSpPr>
              <p:spPr bwMode="auto">
                <a:xfrm rot="3780000">
                  <a:off x="3260" y="238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16" name="Line 443"/>
                <p:cNvSpPr>
                  <a:spLocks noChangeShapeType="1"/>
                </p:cNvSpPr>
                <p:nvPr/>
              </p:nvSpPr>
              <p:spPr bwMode="auto">
                <a:xfrm rot="5340000">
                  <a:off x="3432" y="307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17" name="Line 444"/>
                <p:cNvSpPr>
                  <a:spLocks noChangeShapeType="1"/>
                </p:cNvSpPr>
                <p:nvPr/>
              </p:nvSpPr>
              <p:spPr bwMode="auto">
                <a:xfrm rot="5280000">
                  <a:off x="3428" y="304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8743" name="Line 445"/>
              <p:cNvSpPr>
                <a:spLocks noChangeShapeType="1"/>
              </p:cNvSpPr>
              <p:nvPr/>
            </p:nvSpPr>
            <p:spPr bwMode="auto">
              <a:xfrm>
                <a:off x="1968" y="1392"/>
                <a:ext cx="0" cy="20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8701" name="Rectangle 446"/>
            <p:cNvSpPr>
              <a:spLocks noChangeArrowheads="1"/>
            </p:cNvSpPr>
            <p:nvPr/>
          </p:nvSpPr>
          <p:spPr bwMode="auto">
            <a:xfrm>
              <a:off x="2655" y="3244"/>
              <a:ext cx="91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2880" tIns="182880" rIns="182880" bIns="18288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srgbClr val="000000"/>
                  </a:solidFill>
                  <a:latin typeface=".VnAvant" pitchFamily="34" charset="0"/>
                </a:rPr>
                <a:t>90</a:t>
              </a:r>
            </a:p>
          </p:txBody>
        </p:sp>
        <p:sp>
          <p:nvSpPr>
            <p:cNvPr id="18702" name="Rectangle 447"/>
            <p:cNvSpPr>
              <a:spLocks noChangeArrowheads="1"/>
            </p:cNvSpPr>
            <p:nvPr/>
          </p:nvSpPr>
          <p:spPr bwMode="auto">
            <a:xfrm rot="1800000">
              <a:off x="3008" y="3310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60</a:t>
              </a:r>
            </a:p>
          </p:txBody>
        </p:sp>
        <p:sp>
          <p:nvSpPr>
            <p:cNvPr id="18703" name="Rectangle 448"/>
            <p:cNvSpPr>
              <a:spLocks noChangeArrowheads="1"/>
            </p:cNvSpPr>
            <p:nvPr/>
          </p:nvSpPr>
          <p:spPr bwMode="auto">
            <a:xfrm rot="2400000">
              <a:off x="3113" y="3389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50</a:t>
              </a:r>
            </a:p>
          </p:txBody>
        </p:sp>
        <p:sp>
          <p:nvSpPr>
            <p:cNvPr id="18704" name="Rectangle 449"/>
            <p:cNvSpPr>
              <a:spLocks noChangeArrowheads="1"/>
            </p:cNvSpPr>
            <p:nvPr/>
          </p:nvSpPr>
          <p:spPr bwMode="auto">
            <a:xfrm rot="600000">
              <a:off x="2773" y="3219"/>
              <a:ext cx="91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80</a:t>
              </a:r>
            </a:p>
          </p:txBody>
        </p:sp>
        <p:sp>
          <p:nvSpPr>
            <p:cNvPr id="18705" name="Rectangle 450"/>
            <p:cNvSpPr>
              <a:spLocks noChangeArrowheads="1"/>
            </p:cNvSpPr>
            <p:nvPr/>
          </p:nvSpPr>
          <p:spPr bwMode="auto">
            <a:xfrm rot="3000000">
              <a:off x="3191" y="3474"/>
              <a:ext cx="91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40</a:t>
              </a:r>
            </a:p>
          </p:txBody>
        </p:sp>
        <p:sp>
          <p:nvSpPr>
            <p:cNvPr id="18706" name="Rectangle 451"/>
            <p:cNvSpPr>
              <a:spLocks noChangeArrowheads="1"/>
            </p:cNvSpPr>
            <p:nvPr/>
          </p:nvSpPr>
          <p:spPr bwMode="auto">
            <a:xfrm rot="1200000">
              <a:off x="2894" y="3257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70</a:t>
              </a:r>
            </a:p>
          </p:txBody>
        </p:sp>
        <p:sp>
          <p:nvSpPr>
            <p:cNvPr id="18707" name="Rectangle 452"/>
            <p:cNvSpPr>
              <a:spLocks noChangeArrowheads="1"/>
            </p:cNvSpPr>
            <p:nvPr/>
          </p:nvSpPr>
          <p:spPr bwMode="auto">
            <a:xfrm rot="3600000">
              <a:off x="3264" y="3578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30</a:t>
              </a:r>
            </a:p>
          </p:txBody>
        </p:sp>
        <p:sp>
          <p:nvSpPr>
            <p:cNvPr id="18708" name="Rectangle 453"/>
            <p:cNvSpPr>
              <a:spLocks noChangeArrowheads="1"/>
            </p:cNvSpPr>
            <p:nvPr/>
          </p:nvSpPr>
          <p:spPr bwMode="auto">
            <a:xfrm rot="4200000">
              <a:off x="3318" y="3696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20</a:t>
              </a:r>
            </a:p>
          </p:txBody>
        </p:sp>
        <p:sp>
          <p:nvSpPr>
            <p:cNvPr id="18709" name="Rectangle 454"/>
            <p:cNvSpPr>
              <a:spLocks noChangeArrowheads="1"/>
            </p:cNvSpPr>
            <p:nvPr/>
          </p:nvSpPr>
          <p:spPr bwMode="auto">
            <a:xfrm rot="4800000">
              <a:off x="3349" y="3814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10</a:t>
              </a:r>
            </a:p>
          </p:txBody>
        </p:sp>
        <p:sp>
          <p:nvSpPr>
            <p:cNvPr id="18710" name="Rectangle 455"/>
            <p:cNvSpPr>
              <a:spLocks noChangeArrowheads="1"/>
            </p:cNvSpPr>
            <p:nvPr/>
          </p:nvSpPr>
          <p:spPr bwMode="auto">
            <a:xfrm rot="5400000">
              <a:off x="3374" y="3920"/>
              <a:ext cx="6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0</a:t>
              </a:r>
            </a:p>
          </p:txBody>
        </p:sp>
        <p:sp>
          <p:nvSpPr>
            <p:cNvPr id="18711" name="Rectangle 456"/>
            <p:cNvSpPr>
              <a:spLocks noChangeArrowheads="1"/>
            </p:cNvSpPr>
            <p:nvPr/>
          </p:nvSpPr>
          <p:spPr bwMode="auto">
            <a:xfrm rot="1800000">
              <a:off x="2971" y="3376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120</a:t>
              </a:r>
            </a:p>
          </p:txBody>
        </p:sp>
        <p:sp>
          <p:nvSpPr>
            <p:cNvPr id="18712" name="Rectangle 457"/>
            <p:cNvSpPr>
              <a:spLocks noChangeArrowheads="1"/>
            </p:cNvSpPr>
            <p:nvPr/>
          </p:nvSpPr>
          <p:spPr bwMode="auto">
            <a:xfrm rot="2400000">
              <a:off x="3064" y="3442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130</a:t>
              </a:r>
            </a:p>
          </p:txBody>
        </p:sp>
        <p:sp>
          <p:nvSpPr>
            <p:cNvPr id="18713" name="Rectangle 458"/>
            <p:cNvSpPr>
              <a:spLocks noChangeArrowheads="1"/>
            </p:cNvSpPr>
            <p:nvPr/>
          </p:nvSpPr>
          <p:spPr bwMode="auto">
            <a:xfrm rot="600000">
              <a:off x="2755" y="3292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100</a:t>
              </a:r>
            </a:p>
          </p:txBody>
        </p:sp>
        <p:sp>
          <p:nvSpPr>
            <p:cNvPr id="18714" name="Rectangle 459"/>
            <p:cNvSpPr>
              <a:spLocks noChangeArrowheads="1"/>
            </p:cNvSpPr>
            <p:nvPr/>
          </p:nvSpPr>
          <p:spPr bwMode="auto">
            <a:xfrm rot="1200000">
              <a:off x="2866" y="3322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110</a:t>
              </a:r>
            </a:p>
          </p:txBody>
        </p:sp>
        <p:sp>
          <p:nvSpPr>
            <p:cNvPr id="18715" name="Rectangle 460"/>
            <p:cNvSpPr>
              <a:spLocks noChangeArrowheads="1"/>
            </p:cNvSpPr>
            <p:nvPr/>
          </p:nvSpPr>
          <p:spPr bwMode="auto">
            <a:xfrm rot="3600000">
              <a:off x="3196" y="3619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150</a:t>
              </a:r>
            </a:p>
          </p:txBody>
        </p:sp>
        <p:sp>
          <p:nvSpPr>
            <p:cNvPr id="18716" name="Rectangle 461"/>
            <p:cNvSpPr>
              <a:spLocks noChangeArrowheads="1"/>
            </p:cNvSpPr>
            <p:nvPr/>
          </p:nvSpPr>
          <p:spPr bwMode="auto">
            <a:xfrm rot="4200000">
              <a:off x="3247" y="3730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160</a:t>
              </a:r>
            </a:p>
          </p:txBody>
        </p:sp>
        <p:sp>
          <p:nvSpPr>
            <p:cNvPr id="18717" name="Rectangle 462"/>
            <p:cNvSpPr>
              <a:spLocks noChangeArrowheads="1"/>
            </p:cNvSpPr>
            <p:nvPr/>
          </p:nvSpPr>
          <p:spPr bwMode="auto">
            <a:xfrm rot="4800000">
              <a:off x="3277" y="3835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170</a:t>
              </a:r>
            </a:p>
          </p:txBody>
        </p:sp>
        <p:sp>
          <p:nvSpPr>
            <p:cNvPr id="18718" name="Rectangle 463"/>
            <p:cNvSpPr>
              <a:spLocks noChangeArrowheads="1"/>
            </p:cNvSpPr>
            <p:nvPr/>
          </p:nvSpPr>
          <p:spPr bwMode="auto">
            <a:xfrm rot="3000000">
              <a:off x="3134" y="3529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140</a:t>
              </a:r>
            </a:p>
          </p:txBody>
        </p:sp>
        <p:sp>
          <p:nvSpPr>
            <p:cNvPr id="18719" name="Rectangle 464"/>
            <p:cNvSpPr>
              <a:spLocks noChangeArrowheads="1"/>
            </p:cNvSpPr>
            <p:nvPr/>
          </p:nvSpPr>
          <p:spPr bwMode="auto">
            <a:xfrm rot="5400000">
              <a:off x="3300" y="3907"/>
              <a:ext cx="6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180</a:t>
              </a:r>
            </a:p>
          </p:txBody>
        </p:sp>
        <p:sp>
          <p:nvSpPr>
            <p:cNvPr id="18720" name="Rectangle 465"/>
            <p:cNvSpPr>
              <a:spLocks noChangeArrowheads="1"/>
            </p:cNvSpPr>
            <p:nvPr/>
          </p:nvSpPr>
          <p:spPr bwMode="auto">
            <a:xfrm rot="19800000" flipH="1">
              <a:off x="2285" y="3313"/>
              <a:ext cx="92" cy="75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120</a:t>
              </a:r>
            </a:p>
          </p:txBody>
        </p:sp>
        <p:sp>
          <p:nvSpPr>
            <p:cNvPr id="18721" name="Rectangle 466"/>
            <p:cNvSpPr>
              <a:spLocks noChangeArrowheads="1"/>
            </p:cNvSpPr>
            <p:nvPr/>
          </p:nvSpPr>
          <p:spPr bwMode="auto">
            <a:xfrm rot="19200000" flipH="1">
              <a:off x="2187" y="3389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130</a:t>
              </a:r>
            </a:p>
          </p:txBody>
        </p:sp>
        <p:sp>
          <p:nvSpPr>
            <p:cNvPr id="18722" name="Rectangle 467"/>
            <p:cNvSpPr>
              <a:spLocks noChangeArrowheads="1"/>
            </p:cNvSpPr>
            <p:nvPr/>
          </p:nvSpPr>
          <p:spPr bwMode="auto">
            <a:xfrm rot="21000000" flipH="1">
              <a:off x="2521" y="3216"/>
              <a:ext cx="91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100</a:t>
              </a:r>
            </a:p>
          </p:txBody>
        </p:sp>
        <p:sp>
          <p:nvSpPr>
            <p:cNvPr id="18723" name="Rectangle 468"/>
            <p:cNvSpPr>
              <a:spLocks noChangeArrowheads="1"/>
            </p:cNvSpPr>
            <p:nvPr/>
          </p:nvSpPr>
          <p:spPr bwMode="auto">
            <a:xfrm rot="18600000" flipH="1">
              <a:off x="2101" y="3471"/>
              <a:ext cx="93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000000"/>
                  </a:solidFill>
                  <a:latin typeface=".VnArial Narrow" pitchFamily="34" charset="0"/>
                </a:rPr>
                <a:t>140</a:t>
              </a:r>
            </a:p>
          </p:txBody>
        </p:sp>
        <p:sp>
          <p:nvSpPr>
            <p:cNvPr id="18724" name="Rectangle 469"/>
            <p:cNvSpPr>
              <a:spLocks noChangeArrowheads="1"/>
            </p:cNvSpPr>
            <p:nvPr/>
          </p:nvSpPr>
          <p:spPr bwMode="auto">
            <a:xfrm rot="20400000" flipH="1">
              <a:off x="2399" y="3250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110</a:t>
              </a:r>
            </a:p>
          </p:txBody>
        </p:sp>
        <p:sp>
          <p:nvSpPr>
            <p:cNvPr id="18725" name="Rectangle 470"/>
            <p:cNvSpPr>
              <a:spLocks noChangeArrowheads="1"/>
            </p:cNvSpPr>
            <p:nvPr/>
          </p:nvSpPr>
          <p:spPr bwMode="auto">
            <a:xfrm rot="18000000" flipH="1">
              <a:off x="2030" y="3575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000000"/>
                  </a:solidFill>
                  <a:latin typeface=".VnArial Narrow" pitchFamily="34" charset="0"/>
                </a:rPr>
                <a:t>150</a:t>
              </a:r>
            </a:p>
          </p:txBody>
        </p:sp>
        <p:sp>
          <p:nvSpPr>
            <p:cNvPr id="18726" name="Rectangle 471"/>
            <p:cNvSpPr>
              <a:spLocks noChangeArrowheads="1"/>
            </p:cNvSpPr>
            <p:nvPr/>
          </p:nvSpPr>
          <p:spPr bwMode="auto">
            <a:xfrm rot="17400000" flipH="1">
              <a:off x="1975" y="3693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000000"/>
                  </a:solidFill>
                  <a:latin typeface=".VnArial Narrow" pitchFamily="34" charset="0"/>
                </a:rPr>
                <a:t>160</a:t>
              </a:r>
            </a:p>
          </p:txBody>
        </p:sp>
        <p:sp>
          <p:nvSpPr>
            <p:cNvPr id="18727" name="Rectangle 472"/>
            <p:cNvSpPr>
              <a:spLocks noChangeArrowheads="1"/>
            </p:cNvSpPr>
            <p:nvPr/>
          </p:nvSpPr>
          <p:spPr bwMode="auto">
            <a:xfrm rot="16800000" flipH="1">
              <a:off x="1944" y="3811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170</a:t>
              </a:r>
            </a:p>
          </p:txBody>
        </p:sp>
        <p:sp>
          <p:nvSpPr>
            <p:cNvPr id="18728" name="Rectangle 473"/>
            <p:cNvSpPr>
              <a:spLocks noChangeArrowheads="1"/>
            </p:cNvSpPr>
            <p:nvPr/>
          </p:nvSpPr>
          <p:spPr bwMode="auto">
            <a:xfrm rot="16200000" flipH="1">
              <a:off x="1947" y="3917"/>
              <a:ext cx="6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180</a:t>
              </a:r>
            </a:p>
          </p:txBody>
        </p:sp>
        <p:sp>
          <p:nvSpPr>
            <p:cNvPr id="18729" name="Rectangle 474"/>
            <p:cNvSpPr>
              <a:spLocks noChangeArrowheads="1"/>
            </p:cNvSpPr>
            <p:nvPr/>
          </p:nvSpPr>
          <p:spPr bwMode="auto">
            <a:xfrm rot="19800000" flipH="1">
              <a:off x="2326" y="3379"/>
              <a:ext cx="91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60</a:t>
              </a:r>
            </a:p>
          </p:txBody>
        </p:sp>
        <p:sp>
          <p:nvSpPr>
            <p:cNvPr id="18730" name="Rectangle 475"/>
            <p:cNvSpPr>
              <a:spLocks noChangeArrowheads="1"/>
            </p:cNvSpPr>
            <p:nvPr/>
          </p:nvSpPr>
          <p:spPr bwMode="auto">
            <a:xfrm rot="19200000" flipH="1">
              <a:off x="2236" y="3448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50</a:t>
              </a:r>
            </a:p>
          </p:txBody>
        </p:sp>
        <p:sp>
          <p:nvSpPr>
            <p:cNvPr id="18731" name="Rectangle 476"/>
            <p:cNvSpPr>
              <a:spLocks noChangeArrowheads="1"/>
            </p:cNvSpPr>
            <p:nvPr/>
          </p:nvSpPr>
          <p:spPr bwMode="auto">
            <a:xfrm rot="21000000" flipH="1">
              <a:off x="2538" y="3286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80</a:t>
              </a:r>
            </a:p>
          </p:txBody>
        </p:sp>
        <p:sp>
          <p:nvSpPr>
            <p:cNvPr id="18732" name="Rectangle 477"/>
            <p:cNvSpPr>
              <a:spLocks noChangeArrowheads="1"/>
            </p:cNvSpPr>
            <p:nvPr/>
          </p:nvSpPr>
          <p:spPr bwMode="auto">
            <a:xfrm rot="20400000" flipH="1">
              <a:off x="2430" y="3319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70</a:t>
              </a:r>
            </a:p>
          </p:txBody>
        </p:sp>
        <p:sp>
          <p:nvSpPr>
            <p:cNvPr id="18733" name="Rectangle 478"/>
            <p:cNvSpPr>
              <a:spLocks noChangeArrowheads="1"/>
            </p:cNvSpPr>
            <p:nvPr/>
          </p:nvSpPr>
          <p:spPr bwMode="auto">
            <a:xfrm rot="18000000" flipH="1">
              <a:off x="2098" y="3616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30</a:t>
              </a:r>
            </a:p>
          </p:txBody>
        </p:sp>
        <p:sp>
          <p:nvSpPr>
            <p:cNvPr id="18734" name="Rectangle 479"/>
            <p:cNvSpPr>
              <a:spLocks noChangeArrowheads="1"/>
            </p:cNvSpPr>
            <p:nvPr/>
          </p:nvSpPr>
          <p:spPr bwMode="auto">
            <a:xfrm rot="17400000" flipH="1">
              <a:off x="2047" y="3728"/>
              <a:ext cx="91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20</a:t>
              </a:r>
            </a:p>
          </p:txBody>
        </p:sp>
        <p:sp>
          <p:nvSpPr>
            <p:cNvPr id="18735" name="Rectangle 480"/>
            <p:cNvSpPr>
              <a:spLocks noChangeArrowheads="1"/>
            </p:cNvSpPr>
            <p:nvPr/>
          </p:nvSpPr>
          <p:spPr bwMode="auto">
            <a:xfrm rot="16800000" flipH="1">
              <a:off x="2017" y="3832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10</a:t>
              </a:r>
            </a:p>
          </p:txBody>
        </p:sp>
        <p:sp>
          <p:nvSpPr>
            <p:cNvPr id="18736" name="Rectangle 481"/>
            <p:cNvSpPr>
              <a:spLocks noChangeArrowheads="1"/>
            </p:cNvSpPr>
            <p:nvPr/>
          </p:nvSpPr>
          <p:spPr bwMode="auto">
            <a:xfrm rot="18600000" flipH="1">
              <a:off x="2160" y="3526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000000"/>
                  </a:solidFill>
                  <a:latin typeface=".VnArial Narrow" pitchFamily="34" charset="0"/>
                </a:rPr>
                <a:t>40</a:t>
              </a:r>
            </a:p>
          </p:txBody>
        </p:sp>
        <p:sp>
          <p:nvSpPr>
            <p:cNvPr id="18737" name="Rectangle 482"/>
            <p:cNvSpPr>
              <a:spLocks noChangeArrowheads="1"/>
            </p:cNvSpPr>
            <p:nvPr/>
          </p:nvSpPr>
          <p:spPr bwMode="auto">
            <a:xfrm rot="16200000" flipH="1">
              <a:off x="2027" y="3917"/>
              <a:ext cx="6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0</a:t>
              </a:r>
            </a:p>
          </p:txBody>
        </p:sp>
      </p:grpSp>
      <p:grpSp>
        <p:nvGrpSpPr>
          <p:cNvPr id="18" name="Group 27"/>
          <p:cNvGrpSpPr>
            <a:grpSpLocks/>
          </p:cNvGrpSpPr>
          <p:nvPr/>
        </p:nvGrpSpPr>
        <p:grpSpPr bwMode="auto">
          <a:xfrm>
            <a:off x="1233488" y="895350"/>
            <a:ext cx="2652712" cy="1341836"/>
            <a:chOff x="1848" y="3124"/>
            <a:chExt cx="1704" cy="864"/>
          </a:xfrm>
        </p:grpSpPr>
        <p:grpSp>
          <p:nvGrpSpPr>
            <p:cNvPr id="18474" name="Group 28"/>
            <p:cNvGrpSpPr>
              <a:grpSpLocks/>
            </p:cNvGrpSpPr>
            <p:nvPr/>
          </p:nvGrpSpPr>
          <p:grpSpPr bwMode="auto">
            <a:xfrm>
              <a:off x="1848" y="3124"/>
              <a:ext cx="1704" cy="854"/>
              <a:chOff x="384" y="1392"/>
              <a:chExt cx="3168" cy="1584"/>
            </a:xfrm>
          </p:grpSpPr>
          <p:sp>
            <p:nvSpPr>
              <p:cNvPr id="18512" name="AutoShape 29"/>
              <p:cNvSpPr>
                <a:spLocks/>
              </p:cNvSpPr>
              <p:nvPr/>
            </p:nvSpPr>
            <p:spPr bwMode="auto">
              <a:xfrm rot="5400000">
                <a:off x="1176" y="600"/>
                <a:ext cx="1584" cy="3167"/>
              </a:xfrm>
              <a:prstGeom prst="leftBracket">
                <a:avLst>
                  <a:gd name="adj" fmla="val 99968"/>
                </a:avLst>
              </a:prstGeom>
              <a:solidFill>
                <a:schemeClr val="hlink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13" name="Line 30"/>
              <p:cNvSpPr>
                <a:spLocks noChangeShapeType="1"/>
              </p:cNvSpPr>
              <p:nvPr/>
            </p:nvSpPr>
            <p:spPr bwMode="auto">
              <a:xfrm>
                <a:off x="384" y="2976"/>
                <a:ext cx="316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514" name="Line 31"/>
              <p:cNvSpPr>
                <a:spLocks noChangeShapeType="1"/>
              </p:cNvSpPr>
              <p:nvPr/>
            </p:nvSpPr>
            <p:spPr bwMode="auto">
              <a:xfrm>
                <a:off x="1968" y="1853"/>
                <a:ext cx="0" cy="112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18515" name="Group 32"/>
              <p:cNvGrpSpPr>
                <a:grpSpLocks/>
              </p:cNvGrpSpPr>
              <p:nvPr/>
            </p:nvGrpSpPr>
            <p:grpSpPr bwMode="auto">
              <a:xfrm>
                <a:off x="1997" y="1394"/>
                <a:ext cx="1554" cy="1556"/>
                <a:chOff x="1901" y="1538"/>
                <a:chExt cx="1554" cy="1556"/>
              </a:xfrm>
            </p:grpSpPr>
            <p:grpSp>
              <p:nvGrpSpPr>
                <p:cNvPr id="18609" name="Group 33"/>
                <p:cNvGrpSpPr>
                  <a:grpSpLocks/>
                </p:cNvGrpSpPr>
                <p:nvPr/>
              </p:nvGrpSpPr>
              <p:grpSpPr bwMode="auto">
                <a:xfrm>
                  <a:off x="2129" y="1557"/>
                  <a:ext cx="1304" cy="1302"/>
                  <a:chOff x="2129" y="1557"/>
                  <a:chExt cx="1304" cy="1302"/>
                </a:xfrm>
              </p:grpSpPr>
              <p:sp>
                <p:nvSpPr>
                  <p:cNvPr id="18692" name="Line 34"/>
                  <p:cNvSpPr>
                    <a:spLocks noChangeShapeType="1"/>
                  </p:cNvSpPr>
                  <p:nvPr/>
                </p:nvSpPr>
                <p:spPr bwMode="auto">
                  <a:xfrm rot="600000">
                    <a:off x="2129" y="1557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93" name="Line 35"/>
                  <p:cNvSpPr>
                    <a:spLocks noChangeShapeType="1"/>
                  </p:cNvSpPr>
                  <p:nvPr/>
                </p:nvSpPr>
                <p:spPr bwMode="auto">
                  <a:xfrm rot="4200000">
                    <a:off x="3265" y="2509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94" name="Line 36"/>
                  <p:cNvSpPr>
                    <a:spLocks noChangeShapeType="1"/>
                  </p:cNvSpPr>
                  <p:nvPr/>
                </p:nvSpPr>
                <p:spPr bwMode="auto">
                  <a:xfrm rot="1200000">
                    <a:off x="2378" y="1624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95" name="Line 37"/>
                  <p:cNvSpPr>
                    <a:spLocks noChangeShapeType="1"/>
                  </p:cNvSpPr>
                  <p:nvPr/>
                </p:nvSpPr>
                <p:spPr bwMode="auto">
                  <a:xfrm rot="1800000">
                    <a:off x="2613" y="1731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96" name="Line 38"/>
                  <p:cNvSpPr>
                    <a:spLocks noChangeShapeType="1"/>
                  </p:cNvSpPr>
                  <p:nvPr/>
                </p:nvSpPr>
                <p:spPr bwMode="auto">
                  <a:xfrm rot="2400000">
                    <a:off x="2826" y="1880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97" name="Line 39"/>
                  <p:cNvSpPr>
                    <a:spLocks noChangeShapeType="1"/>
                  </p:cNvSpPr>
                  <p:nvPr/>
                </p:nvSpPr>
                <p:spPr bwMode="auto">
                  <a:xfrm rot="3000000">
                    <a:off x="3007" y="2061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98" name="Line 40"/>
                  <p:cNvSpPr>
                    <a:spLocks noChangeShapeType="1"/>
                  </p:cNvSpPr>
                  <p:nvPr/>
                </p:nvSpPr>
                <p:spPr bwMode="auto">
                  <a:xfrm rot="3600000">
                    <a:off x="3156" y="2274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99" name="Line 41"/>
                  <p:cNvSpPr>
                    <a:spLocks noChangeShapeType="1"/>
                  </p:cNvSpPr>
                  <p:nvPr/>
                </p:nvSpPr>
                <p:spPr bwMode="auto">
                  <a:xfrm rot="4800000">
                    <a:off x="3332" y="2758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8610" name="Group 42"/>
                <p:cNvGrpSpPr>
                  <a:grpSpLocks/>
                </p:cNvGrpSpPr>
                <p:nvPr/>
              </p:nvGrpSpPr>
              <p:grpSpPr bwMode="auto">
                <a:xfrm>
                  <a:off x="2001" y="1542"/>
                  <a:ext cx="1443" cy="1443"/>
                  <a:chOff x="2001" y="1542"/>
                  <a:chExt cx="1443" cy="1443"/>
                </a:xfrm>
              </p:grpSpPr>
              <p:sp>
                <p:nvSpPr>
                  <p:cNvPr id="18683" name="Line 43"/>
                  <p:cNvSpPr>
                    <a:spLocks noChangeShapeType="1"/>
                  </p:cNvSpPr>
                  <p:nvPr/>
                </p:nvSpPr>
                <p:spPr bwMode="auto">
                  <a:xfrm rot="300000" flipH="1">
                    <a:off x="2001" y="1542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84" name="Line 44"/>
                  <p:cNvSpPr>
                    <a:spLocks noChangeShapeType="1"/>
                  </p:cNvSpPr>
                  <p:nvPr/>
                </p:nvSpPr>
                <p:spPr bwMode="auto">
                  <a:xfrm rot="900000" flipH="1">
                    <a:off x="2263" y="1587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85" name="Line 45"/>
                  <p:cNvSpPr>
                    <a:spLocks noChangeShapeType="1"/>
                  </p:cNvSpPr>
                  <p:nvPr/>
                </p:nvSpPr>
                <p:spPr bwMode="auto">
                  <a:xfrm rot="1500000" flipH="1">
                    <a:off x="2515" y="1679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86" name="Line 46"/>
                  <p:cNvSpPr>
                    <a:spLocks noChangeShapeType="1"/>
                  </p:cNvSpPr>
                  <p:nvPr/>
                </p:nvSpPr>
                <p:spPr bwMode="auto">
                  <a:xfrm rot="2100000" flipH="1">
                    <a:off x="2747" y="1814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87" name="Line 47"/>
                  <p:cNvSpPr>
                    <a:spLocks noChangeShapeType="1"/>
                  </p:cNvSpPr>
                  <p:nvPr/>
                </p:nvSpPr>
                <p:spPr bwMode="auto">
                  <a:xfrm rot="2700000" flipH="1">
                    <a:off x="2952" y="1985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88" name="Line 48"/>
                  <p:cNvSpPr>
                    <a:spLocks noChangeShapeType="1"/>
                  </p:cNvSpPr>
                  <p:nvPr/>
                </p:nvSpPr>
                <p:spPr bwMode="auto">
                  <a:xfrm rot="3900000" flipH="1">
                    <a:off x="3258" y="2422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89" name="Line 49"/>
                  <p:cNvSpPr>
                    <a:spLocks noChangeShapeType="1"/>
                  </p:cNvSpPr>
                  <p:nvPr/>
                </p:nvSpPr>
                <p:spPr bwMode="auto">
                  <a:xfrm rot="5100000" flipH="1">
                    <a:off x="3395" y="2936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90" name="Line 50"/>
                  <p:cNvSpPr>
                    <a:spLocks noChangeShapeType="1"/>
                  </p:cNvSpPr>
                  <p:nvPr/>
                </p:nvSpPr>
                <p:spPr bwMode="auto">
                  <a:xfrm rot="3300000" flipH="1">
                    <a:off x="3123" y="2190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91" name="Line 51"/>
                  <p:cNvSpPr>
                    <a:spLocks noChangeShapeType="1"/>
                  </p:cNvSpPr>
                  <p:nvPr/>
                </p:nvSpPr>
                <p:spPr bwMode="auto">
                  <a:xfrm rot="4500000" flipH="1">
                    <a:off x="3350" y="2674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18611" name="Line 52"/>
                <p:cNvSpPr>
                  <a:spLocks noChangeShapeType="1"/>
                </p:cNvSpPr>
                <p:nvPr/>
              </p:nvSpPr>
              <p:spPr bwMode="auto">
                <a:xfrm rot="360000">
                  <a:off x="2032" y="154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12" name="Line 53"/>
                <p:cNvSpPr>
                  <a:spLocks noChangeShapeType="1"/>
                </p:cNvSpPr>
                <p:nvPr/>
              </p:nvSpPr>
              <p:spPr bwMode="auto">
                <a:xfrm rot="660000">
                  <a:off x="2170" y="156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13" name="Line 54"/>
                <p:cNvSpPr>
                  <a:spLocks noChangeShapeType="1"/>
                </p:cNvSpPr>
                <p:nvPr/>
              </p:nvSpPr>
              <p:spPr bwMode="auto">
                <a:xfrm rot="960000">
                  <a:off x="2295" y="159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14" name="Line 55"/>
                <p:cNvSpPr>
                  <a:spLocks noChangeShapeType="1"/>
                </p:cNvSpPr>
                <p:nvPr/>
              </p:nvSpPr>
              <p:spPr bwMode="auto">
                <a:xfrm rot="1260000">
                  <a:off x="2433" y="164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15" name="Line 56"/>
                <p:cNvSpPr>
                  <a:spLocks noChangeShapeType="1"/>
                </p:cNvSpPr>
                <p:nvPr/>
              </p:nvSpPr>
              <p:spPr bwMode="auto">
                <a:xfrm rot="1560000">
                  <a:off x="2553" y="169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16" name="Line 57"/>
                <p:cNvSpPr>
                  <a:spLocks noChangeShapeType="1"/>
                </p:cNvSpPr>
                <p:nvPr/>
              </p:nvSpPr>
              <p:spPr bwMode="auto">
                <a:xfrm rot="1860000">
                  <a:off x="2674" y="176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17" name="Line 58"/>
                <p:cNvSpPr>
                  <a:spLocks noChangeShapeType="1"/>
                </p:cNvSpPr>
                <p:nvPr/>
              </p:nvSpPr>
              <p:spPr bwMode="auto">
                <a:xfrm rot="2460000">
                  <a:off x="2893" y="192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18" name="Line 59"/>
                <p:cNvSpPr>
                  <a:spLocks noChangeShapeType="1"/>
                </p:cNvSpPr>
                <p:nvPr/>
              </p:nvSpPr>
              <p:spPr bwMode="auto">
                <a:xfrm rot="2760000">
                  <a:off x="2997" y="201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19" name="Line 60"/>
                <p:cNvSpPr>
                  <a:spLocks noChangeShapeType="1"/>
                </p:cNvSpPr>
                <p:nvPr/>
              </p:nvSpPr>
              <p:spPr bwMode="auto">
                <a:xfrm rot="3060000">
                  <a:off x="3082" y="211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20" name="Line 61"/>
                <p:cNvSpPr>
                  <a:spLocks noChangeShapeType="1"/>
                </p:cNvSpPr>
                <p:nvPr/>
              </p:nvSpPr>
              <p:spPr bwMode="auto">
                <a:xfrm rot="3360000">
                  <a:off x="3162" y="222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21" name="Line 62"/>
                <p:cNvSpPr>
                  <a:spLocks noChangeShapeType="1"/>
                </p:cNvSpPr>
                <p:nvPr/>
              </p:nvSpPr>
              <p:spPr bwMode="auto">
                <a:xfrm rot="4860000">
                  <a:off x="3412" y="28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22" name="Line 63"/>
                <p:cNvSpPr>
                  <a:spLocks noChangeShapeType="1"/>
                </p:cNvSpPr>
                <p:nvPr/>
              </p:nvSpPr>
              <p:spPr bwMode="auto">
                <a:xfrm rot="5160000">
                  <a:off x="3427" y="298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23" name="Line 64"/>
                <p:cNvSpPr>
                  <a:spLocks noChangeShapeType="1"/>
                </p:cNvSpPr>
                <p:nvPr/>
              </p:nvSpPr>
              <p:spPr bwMode="auto">
                <a:xfrm rot="60000">
                  <a:off x="1901" y="153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24" name="Line 65"/>
                <p:cNvSpPr>
                  <a:spLocks noChangeShapeType="1"/>
                </p:cNvSpPr>
                <p:nvPr/>
              </p:nvSpPr>
              <p:spPr bwMode="auto">
                <a:xfrm rot="4560000">
                  <a:off x="3384" y="272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25" name="Line 66"/>
                <p:cNvSpPr>
                  <a:spLocks noChangeShapeType="1"/>
                </p:cNvSpPr>
                <p:nvPr/>
              </p:nvSpPr>
              <p:spPr bwMode="auto">
                <a:xfrm rot="4260000">
                  <a:off x="3347" y="258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26" name="Line 67"/>
                <p:cNvSpPr>
                  <a:spLocks noChangeShapeType="1"/>
                </p:cNvSpPr>
                <p:nvPr/>
              </p:nvSpPr>
              <p:spPr bwMode="auto">
                <a:xfrm rot="3660000">
                  <a:off x="3234" y="234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27" name="Line 68"/>
                <p:cNvSpPr>
                  <a:spLocks noChangeShapeType="1"/>
                </p:cNvSpPr>
                <p:nvPr/>
              </p:nvSpPr>
              <p:spPr bwMode="auto">
                <a:xfrm rot="2160000">
                  <a:off x="2785" y="183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28" name="Line 69"/>
                <p:cNvSpPr>
                  <a:spLocks noChangeShapeType="1"/>
                </p:cNvSpPr>
                <p:nvPr/>
              </p:nvSpPr>
              <p:spPr bwMode="auto">
                <a:xfrm rot="3960000">
                  <a:off x="3294" y="246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29" name="Line 70"/>
                <p:cNvSpPr>
                  <a:spLocks noChangeShapeType="1"/>
                </p:cNvSpPr>
                <p:nvPr/>
              </p:nvSpPr>
              <p:spPr bwMode="auto">
                <a:xfrm rot="420000">
                  <a:off x="2059" y="154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30" name="Line 71"/>
                <p:cNvSpPr>
                  <a:spLocks noChangeShapeType="1"/>
                </p:cNvSpPr>
                <p:nvPr/>
              </p:nvSpPr>
              <p:spPr bwMode="auto">
                <a:xfrm rot="720000">
                  <a:off x="2195" y="156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31" name="Line 72"/>
                <p:cNvSpPr>
                  <a:spLocks noChangeShapeType="1"/>
                </p:cNvSpPr>
                <p:nvPr/>
              </p:nvSpPr>
              <p:spPr bwMode="auto">
                <a:xfrm rot="1020000">
                  <a:off x="2322" y="160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32" name="Line 73"/>
                <p:cNvSpPr>
                  <a:spLocks noChangeShapeType="1"/>
                </p:cNvSpPr>
                <p:nvPr/>
              </p:nvSpPr>
              <p:spPr bwMode="auto">
                <a:xfrm rot="1320000">
                  <a:off x="2456" y="16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33" name="Line 74"/>
                <p:cNvSpPr>
                  <a:spLocks noChangeShapeType="1"/>
                </p:cNvSpPr>
                <p:nvPr/>
              </p:nvSpPr>
              <p:spPr bwMode="auto">
                <a:xfrm rot="1620000">
                  <a:off x="2577" y="170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34" name="Line 75"/>
                <p:cNvSpPr>
                  <a:spLocks noChangeShapeType="1"/>
                </p:cNvSpPr>
                <p:nvPr/>
              </p:nvSpPr>
              <p:spPr bwMode="auto">
                <a:xfrm rot="1920000">
                  <a:off x="2695" y="177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35" name="Line 76"/>
                <p:cNvSpPr>
                  <a:spLocks noChangeShapeType="1"/>
                </p:cNvSpPr>
                <p:nvPr/>
              </p:nvSpPr>
              <p:spPr bwMode="auto">
                <a:xfrm rot="2520000">
                  <a:off x="2914" y="193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36" name="Line 77"/>
                <p:cNvSpPr>
                  <a:spLocks noChangeShapeType="1"/>
                </p:cNvSpPr>
                <p:nvPr/>
              </p:nvSpPr>
              <p:spPr bwMode="auto">
                <a:xfrm rot="2820000">
                  <a:off x="3014" y="203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37" name="Line 78"/>
                <p:cNvSpPr>
                  <a:spLocks noChangeShapeType="1"/>
                </p:cNvSpPr>
                <p:nvPr/>
              </p:nvSpPr>
              <p:spPr bwMode="auto">
                <a:xfrm rot="3120000">
                  <a:off x="3097" y="213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38" name="Line 79"/>
                <p:cNvSpPr>
                  <a:spLocks noChangeShapeType="1"/>
                </p:cNvSpPr>
                <p:nvPr/>
              </p:nvSpPr>
              <p:spPr bwMode="auto">
                <a:xfrm rot="3420000">
                  <a:off x="3178" y="224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39" name="Line 80"/>
                <p:cNvSpPr>
                  <a:spLocks noChangeShapeType="1"/>
                </p:cNvSpPr>
                <p:nvPr/>
              </p:nvSpPr>
              <p:spPr bwMode="auto">
                <a:xfrm rot="4920000">
                  <a:off x="3415" y="287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40" name="Line 81"/>
                <p:cNvSpPr>
                  <a:spLocks noChangeShapeType="1"/>
                </p:cNvSpPr>
                <p:nvPr/>
              </p:nvSpPr>
              <p:spPr bwMode="auto">
                <a:xfrm rot="5220000">
                  <a:off x="3429" y="301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41" name="Line 82"/>
                <p:cNvSpPr>
                  <a:spLocks noChangeShapeType="1"/>
                </p:cNvSpPr>
                <p:nvPr/>
              </p:nvSpPr>
              <p:spPr bwMode="auto">
                <a:xfrm rot="120000">
                  <a:off x="1928" y="153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42" name="Line 83"/>
                <p:cNvSpPr>
                  <a:spLocks noChangeShapeType="1"/>
                </p:cNvSpPr>
                <p:nvPr/>
              </p:nvSpPr>
              <p:spPr bwMode="auto">
                <a:xfrm rot="4620000">
                  <a:off x="3393" y="274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43" name="Line 84"/>
                <p:cNvSpPr>
                  <a:spLocks noChangeShapeType="1"/>
                </p:cNvSpPr>
                <p:nvPr/>
              </p:nvSpPr>
              <p:spPr bwMode="auto">
                <a:xfrm rot="4320000">
                  <a:off x="3355" y="261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44" name="Line 85"/>
                <p:cNvSpPr>
                  <a:spLocks noChangeShapeType="1"/>
                </p:cNvSpPr>
                <p:nvPr/>
              </p:nvSpPr>
              <p:spPr bwMode="auto">
                <a:xfrm rot="3720000">
                  <a:off x="3248" y="236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45" name="Line 86"/>
                <p:cNvSpPr>
                  <a:spLocks noChangeShapeType="1"/>
                </p:cNvSpPr>
                <p:nvPr/>
              </p:nvSpPr>
              <p:spPr bwMode="auto">
                <a:xfrm rot="2220000">
                  <a:off x="2804" y="18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46" name="Line 87"/>
                <p:cNvSpPr>
                  <a:spLocks noChangeShapeType="1"/>
                </p:cNvSpPr>
                <p:nvPr/>
              </p:nvSpPr>
              <p:spPr bwMode="auto">
                <a:xfrm rot="4020000">
                  <a:off x="3305" y="248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47" name="Line 88"/>
                <p:cNvSpPr>
                  <a:spLocks noChangeShapeType="1"/>
                </p:cNvSpPr>
                <p:nvPr/>
              </p:nvSpPr>
              <p:spPr bwMode="auto">
                <a:xfrm rot="220491">
                  <a:off x="1978" y="154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48" name="Line 89"/>
                <p:cNvSpPr>
                  <a:spLocks noChangeShapeType="1"/>
                </p:cNvSpPr>
                <p:nvPr/>
              </p:nvSpPr>
              <p:spPr bwMode="auto">
                <a:xfrm rot="520491">
                  <a:off x="2111" y="155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49" name="Line 90"/>
                <p:cNvSpPr>
                  <a:spLocks noChangeShapeType="1"/>
                </p:cNvSpPr>
                <p:nvPr/>
              </p:nvSpPr>
              <p:spPr bwMode="auto">
                <a:xfrm rot="820491">
                  <a:off x="2244" y="158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50" name="Line 91"/>
                <p:cNvSpPr>
                  <a:spLocks noChangeShapeType="1"/>
                </p:cNvSpPr>
                <p:nvPr/>
              </p:nvSpPr>
              <p:spPr bwMode="auto">
                <a:xfrm rot="1120491">
                  <a:off x="2375" y="162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51" name="Line 92"/>
                <p:cNvSpPr>
                  <a:spLocks noChangeShapeType="1"/>
                </p:cNvSpPr>
                <p:nvPr/>
              </p:nvSpPr>
              <p:spPr bwMode="auto">
                <a:xfrm rot="1420491">
                  <a:off x="2500" y="167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52" name="Line 93"/>
                <p:cNvSpPr>
                  <a:spLocks noChangeShapeType="1"/>
                </p:cNvSpPr>
                <p:nvPr/>
              </p:nvSpPr>
              <p:spPr bwMode="auto">
                <a:xfrm rot="1720491">
                  <a:off x="2623" y="173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53" name="Line 94"/>
                <p:cNvSpPr>
                  <a:spLocks noChangeShapeType="1"/>
                </p:cNvSpPr>
                <p:nvPr/>
              </p:nvSpPr>
              <p:spPr bwMode="auto">
                <a:xfrm rot="2320491">
                  <a:off x="2847" y="188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54" name="Line 95"/>
                <p:cNvSpPr>
                  <a:spLocks noChangeShapeType="1"/>
                </p:cNvSpPr>
                <p:nvPr/>
              </p:nvSpPr>
              <p:spPr bwMode="auto">
                <a:xfrm rot="2620491">
                  <a:off x="2951" y="197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55" name="Line 96"/>
                <p:cNvSpPr>
                  <a:spLocks noChangeShapeType="1"/>
                </p:cNvSpPr>
                <p:nvPr/>
              </p:nvSpPr>
              <p:spPr bwMode="auto">
                <a:xfrm rot="2920491">
                  <a:off x="3043" y="206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56" name="Line 97"/>
                <p:cNvSpPr>
                  <a:spLocks noChangeShapeType="1"/>
                </p:cNvSpPr>
                <p:nvPr/>
              </p:nvSpPr>
              <p:spPr bwMode="auto">
                <a:xfrm rot="3220491">
                  <a:off x="3130" y="217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57" name="Line 98"/>
                <p:cNvSpPr>
                  <a:spLocks noChangeShapeType="1"/>
                </p:cNvSpPr>
                <p:nvPr/>
              </p:nvSpPr>
              <p:spPr bwMode="auto">
                <a:xfrm rot="4720491">
                  <a:off x="3401" y="279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58" name="Line 99"/>
                <p:cNvSpPr>
                  <a:spLocks noChangeShapeType="1"/>
                </p:cNvSpPr>
                <p:nvPr/>
              </p:nvSpPr>
              <p:spPr bwMode="auto">
                <a:xfrm rot="5020491">
                  <a:off x="3421" y="293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59" name="Line 100"/>
                <p:cNvSpPr>
                  <a:spLocks noChangeShapeType="1"/>
                </p:cNvSpPr>
                <p:nvPr/>
              </p:nvSpPr>
              <p:spPr bwMode="auto">
                <a:xfrm rot="4420491">
                  <a:off x="3369" y="266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60" name="Line 101"/>
                <p:cNvSpPr>
                  <a:spLocks noChangeShapeType="1"/>
                </p:cNvSpPr>
                <p:nvPr/>
              </p:nvSpPr>
              <p:spPr bwMode="auto">
                <a:xfrm rot="4120491">
                  <a:off x="3324" y="253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61" name="Line 102"/>
                <p:cNvSpPr>
                  <a:spLocks noChangeShapeType="1"/>
                </p:cNvSpPr>
                <p:nvPr/>
              </p:nvSpPr>
              <p:spPr bwMode="auto">
                <a:xfrm rot="3520491">
                  <a:off x="3206" y="229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62" name="Line 103"/>
                <p:cNvSpPr>
                  <a:spLocks noChangeShapeType="1"/>
                </p:cNvSpPr>
                <p:nvPr/>
              </p:nvSpPr>
              <p:spPr bwMode="auto">
                <a:xfrm rot="2020491">
                  <a:off x="2739" y="180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63" name="Line 104"/>
                <p:cNvSpPr>
                  <a:spLocks noChangeShapeType="1"/>
                </p:cNvSpPr>
                <p:nvPr/>
              </p:nvSpPr>
              <p:spPr bwMode="auto">
                <a:xfrm rot="3820491">
                  <a:off x="3270" y="241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64" name="Line 105"/>
                <p:cNvSpPr>
                  <a:spLocks noChangeShapeType="1"/>
                </p:cNvSpPr>
                <p:nvPr/>
              </p:nvSpPr>
              <p:spPr bwMode="auto">
                <a:xfrm rot="180000">
                  <a:off x="1953" y="154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65" name="Line 106"/>
                <p:cNvSpPr>
                  <a:spLocks noChangeShapeType="1"/>
                </p:cNvSpPr>
                <p:nvPr/>
              </p:nvSpPr>
              <p:spPr bwMode="auto">
                <a:xfrm rot="480000">
                  <a:off x="2085" y="155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66" name="Line 107"/>
                <p:cNvSpPr>
                  <a:spLocks noChangeShapeType="1"/>
                </p:cNvSpPr>
                <p:nvPr/>
              </p:nvSpPr>
              <p:spPr bwMode="auto">
                <a:xfrm rot="780000">
                  <a:off x="2219" y="157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67" name="Line 108"/>
                <p:cNvSpPr>
                  <a:spLocks noChangeShapeType="1"/>
                </p:cNvSpPr>
                <p:nvPr/>
              </p:nvSpPr>
              <p:spPr bwMode="auto">
                <a:xfrm rot="1080000">
                  <a:off x="2349" y="161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68" name="Line 109"/>
                <p:cNvSpPr>
                  <a:spLocks noChangeShapeType="1"/>
                </p:cNvSpPr>
                <p:nvPr/>
              </p:nvSpPr>
              <p:spPr bwMode="auto">
                <a:xfrm rot="1380000">
                  <a:off x="2478" y="166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69" name="Line 110"/>
                <p:cNvSpPr>
                  <a:spLocks noChangeShapeType="1"/>
                </p:cNvSpPr>
                <p:nvPr/>
              </p:nvSpPr>
              <p:spPr bwMode="auto">
                <a:xfrm rot="1680000">
                  <a:off x="2599" y="171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70" name="Line 111"/>
                <p:cNvSpPr>
                  <a:spLocks noChangeShapeType="1"/>
                </p:cNvSpPr>
                <p:nvPr/>
              </p:nvSpPr>
              <p:spPr bwMode="auto">
                <a:xfrm rot="2280000">
                  <a:off x="2827" y="186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71" name="Line 112"/>
                <p:cNvSpPr>
                  <a:spLocks noChangeShapeType="1"/>
                </p:cNvSpPr>
                <p:nvPr/>
              </p:nvSpPr>
              <p:spPr bwMode="auto">
                <a:xfrm rot="2580000">
                  <a:off x="2934" y="195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72" name="Line 113"/>
                <p:cNvSpPr>
                  <a:spLocks noChangeShapeType="1"/>
                </p:cNvSpPr>
                <p:nvPr/>
              </p:nvSpPr>
              <p:spPr bwMode="auto">
                <a:xfrm rot="2880000">
                  <a:off x="3027" y="20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73" name="Line 114"/>
                <p:cNvSpPr>
                  <a:spLocks noChangeShapeType="1"/>
                </p:cNvSpPr>
                <p:nvPr/>
              </p:nvSpPr>
              <p:spPr bwMode="auto">
                <a:xfrm rot="3180000">
                  <a:off x="3112" y="215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74" name="Line 115"/>
                <p:cNvSpPr>
                  <a:spLocks noChangeShapeType="1"/>
                </p:cNvSpPr>
                <p:nvPr/>
              </p:nvSpPr>
              <p:spPr bwMode="auto">
                <a:xfrm rot="4680000">
                  <a:off x="3395" y="277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75" name="Line 116"/>
                <p:cNvSpPr>
                  <a:spLocks noChangeShapeType="1"/>
                </p:cNvSpPr>
                <p:nvPr/>
              </p:nvSpPr>
              <p:spPr bwMode="auto">
                <a:xfrm rot="4980000">
                  <a:off x="3417" y="290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76" name="Line 117"/>
                <p:cNvSpPr>
                  <a:spLocks noChangeShapeType="1"/>
                </p:cNvSpPr>
                <p:nvPr/>
              </p:nvSpPr>
              <p:spPr bwMode="auto">
                <a:xfrm rot="4380000">
                  <a:off x="3362" y="263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77" name="Line 118"/>
                <p:cNvSpPr>
                  <a:spLocks noChangeShapeType="1"/>
                </p:cNvSpPr>
                <p:nvPr/>
              </p:nvSpPr>
              <p:spPr bwMode="auto">
                <a:xfrm rot="4080000">
                  <a:off x="3315" y="250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78" name="Line 119"/>
                <p:cNvSpPr>
                  <a:spLocks noChangeShapeType="1"/>
                </p:cNvSpPr>
                <p:nvPr/>
              </p:nvSpPr>
              <p:spPr bwMode="auto">
                <a:xfrm rot="3480000">
                  <a:off x="3190" y="226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79" name="Line 120"/>
                <p:cNvSpPr>
                  <a:spLocks noChangeShapeType="1"/>
                </p:cNvSpPr>
                <p:nvPr/>
              </p:nvSpPr>
              <p:spPr bwMode="auto">
                <a:xfrm rot="1980000">
                  <a:off x="2718" y="178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80" name="Line 121"/>
                <p:cNvSpPr>
                  <a:spLocks noChangeShapeType="1"/>
                </p:cNvSpPr>
                <p:nvPr/>
              </p:nvSpPr>
              <p:spPr bwMode="auto">
                <a:xfrm rot="3780000">
                  <a:off x="3260" y="238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81" name="Line 122"/>
                <p:cNvSpPr>
                  <a:spLocks noChangeShapeType="1"/>
                </p:cNvSpPr>
                <p:nvPr/>
              </p:nvSpPr>
              <p:spPr bwMode="auto">
                <a:xfrm rot="5340000">
                  <a:off x="3432" y="307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82" name="Line 123"/>
                <p:cNvSpPr>
                  <a:spLocks noChangeShapeType="1"/>
                </p:cNvSpPr>
                <p:nvPr/>
              </p:nvSpPr>
              <p:spPr bwMode="auto">
                <a:xfrm rot="5280000">
                  <a:off x="3428" y="304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516" name="Group 124"/>
              <p:cNvGrpSpPr>
                <a:grpSpLocks/>
              </p:cNvGrpSpPr>
              <p:nvPr/>
            </p:nvGrpSpPr>
            <p:grpSpPr bwMode="auto">
              <a:xfrm flipH="1">
                <a:off x="385" y="1396"/>
                <a:ext cx="1554" cy="1556"/>
                <a:chOff x="1901" y="1538"/>
                <a:chExt cx="1554" cy="1556"/>
              </a:xfrm>
            </p:grpSpPr>
            <p:grpSp>
              <p:nvGrpSpPr>
                <p:cNvPr id="18518" name="Group 125"/>
                <p:cNvGrpSpPr>
                  <a:grpSpLocks/>
                </p:cNvGrpSpPr>
                <p:nvPr/>
              </p:nvGrpSpPr>
              <p:grpSpPr bwMode="auto">
                <a:xfrm>
                  <a:off x="2129" y="1557"/>
                  <a:ext cx="1304" cy="1302"/>
                  <a:chOff x="2129" y="1557"/>
                  <a:chExt cx="1304" cy="1302"/>
                </a:xfrm>
              </p:grpSpPr>
              <p:sp>
                <p:nvSpPr>
                  <p:cNvPr id="18601" name="Line 126"/>
                  <p:cNvSpPr>
                    <a:spLocks noChangeShapeType="1"/>
                  </p:cNvSpPr>
                  <p:nvPr/>
                </p:nvSpPr>
                <p:spPr bwMode="auto">
                  <a:xfrm rot="600000">
                    <a:off x="2129" y="1557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02" name="Line 127"/>
                  <p:cNvSpPr>
                    <a:spLocks noChangeShapeType="1"/>
                  </p:cNvSpPr>
                  <p:nvPr/>
                </p:nvSpPr>
                <p:spPr bwMode="auto">
                  <a:xfrm rot="4200000">
                    <a:off x="3265" y="2509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03" name="Line 128"/>
                  <p:cNvSpPr>
                    <a:spLocks noChangeShapeType="1"/>
                  </p:cNvSpPr>
                  <p:nvPr/>
                </p:nvSpPr>
                <p:spPr bwMode="auto">
                  <a:xfrm rot="1200000">
                    <a:off x="2378" y="1624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04" name="Line 129"/>
                  <p:cNvSpPr>
                    <a:spLocks noChangeShapeType="1"/>
                  </p:cNvSpPr>
                  <p:nvPr/>
                </p:nvSpPr>
                <p:spPr bwMode="auto">
                  <a:xfrm rot="1800000">
                    <a:off x="2613" y="1731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05" name="Line 130"/>
                  <p:cNvSpPr>
                    <a:spLocks noChangeShapeType="1"/>
                  </p:cNvSpPr>
                  <p:nvPr/>
                </p:nvSpPr>
                <p:spPr bwMode="auto">
                  <a:xfrm rot="2400000">
                    <a:off x="2826" y="1880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06" name="Line 131"/>
                  <p:cNvSpPr>
                    <a:spLocks noChangeShapeType="1"/>
                  </p:cNvSpPr>
                  <p:nvPr/>
                </p:nvSpPr>
                <p:spPr bwMode="auto">
                  <a:xfrm rot="3000000">
                    <a:off x="3007" y="2061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07" name="Line 132"/>
                  <p:cNvSpPr>
                    <a:spLocks noChangeShapeType="1"/>
                  </p:cNvSpPr>
                  <p:nvPr/>
                </p:nvSpPr>
                <p:spPr bwMode="auto">
                  <a:xfrm rot="3600000">
                    <a:off x="3156" y="2274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08" name="Line 133"/>
                  <p:cNvSpPr>
                    <a:spLocks noChangeShapeType="1"/>
                  </p:cNvSpPr>
                  <p:nvPr/>
                </p:nvSpPr>
                <p:spPr bwMode="auto">
                  <a:xfrm rot="4800000">
                    <a:off x="3332" y="2758"/>
                    <a:ext cx="0" cy="20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8519" name="Group 134"/>
                <p:cNvGrpSpPr>
                  <a:grpSpLocks/>
                </p:cNvGrpSpPr>
                <p:nvPr/>
              </p:nvGrpSpPr>
              <p:grpSpPr bwMode="auto">
                <a:xfrm>
                  <a:off x="2001" y="1542"/>
                  <a:ext cx="1443" cy="1443"/>
                  <a:chOff x="2001" y="1542"/>
                  <a:chExt cx="1443" cy="1443"/>
                </a:xfrm>
              </p:grpSpPr>
              <p:sp>
                <p:nvSpPr>
                  <p:cNvPr id="18592" name="Line 135"/>
                  <p:cNvSpPr>
                    <a:spLocks noChangeShapeType="1"/>
                  </p:cNvSpPr>
                  <p:nvPr/>
                </p:nvSpPr>
                <p:spPr bwMode="auto">
                  <a:xfrm rot="300000" flipH="1">
                    <a:off x="2001" y="1542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93" name="Line 136"/>
                  <p:cNvSpPr>
                    <a:spLocks noChangeShapeType="1"/>
                  </p:cNvSpPr>
                  <p:nvPr/>
                </p:nvSpPr>
                <p:spPr bwMode="auto">
                  <a:xfrm rot="900000" flipH="1">
                    <a:off x="2263" y="1587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94" name="Line 137"/>
                  <p:cNvSpPr>
                    <a:spLocks noChangeShapeType="1"/>
                  </p:cNvSpPr>
                  <p:nvPr/>
                </p:nvSpPr>
                <p:spPr bwMode="auto">
                  <a:xfrm rot="1500000" flipH="1">
                    <a:off x="2515" y="1679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95" name="Line 138"/>
                  <p:cNvSpPr>
                    <a:spLocks noChangeShapeType="1"/>
                  </p:cNvSpPr>
                  <p:nvPr/>
                </p:nvSpPr>
                <p:spPr bwMode="auto">
                  <a:xfrm rot="2100000" flipH="1">
                    <a:off x="2747" y="1814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96" name="Line 139"/>
                  <p:cNvSpPr>
                    <a:spLocks noChangeShapeType="1"/>
                  </p:cNvSpPr>
                  <p:nvPr/>
                </p:nvSpPr>
                <p:spPr bwMode="auto">
                  <a:xfrm rot="2700000" flipH="1">
                    <a:off x="2952" y="1985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97" name="Line 140"/>
                  <p:cNvSpPr>
                    <a:spLocks noChangeShapeType="1"/>
                  </p:cNvSpPr>
                  <p:nvPr/>
                </p:nvSpPr>
                <p:spPr bwMode="auto">
                  <a:xfrm rot="3900000" flipH="1">
                    <a:off x="3258" y="2422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98" name="Line 141"/>
                  <p:cNvSpPr>
                    <a:spLocks noChangeShapeType="1"/>
                  </p:cNvSpPr>
                  <p:nvPr/>
                </p:nvSpPr>
                <p:spPr bwMode="auto">
                  <a:xfrm rot="5100000" flipH="1">
                    <a:off x="3395" y="2936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99" name="Line 142"/>
                  <p:cNvSpPr>
                    <a:spLocks noChangeShapeType="1"/>
                  </p:cNvSpPr>
                  <p:nvPr/>
                </p:nvSpPr>
                <p:spPr bwMode="auto">
                  <a:xfrm rot="3300000" flipH="1">
                    <a:off x="3123" y="2190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600" name="Line 143"/>
                  <p:cNvSpPr>
                    <a:spLocks noChangeShapeType="1"/>
                  </p:cNvSpPr>
                  <p:nvPr/>
                </p:nvSpPr>
                <p:spPr bwMode="auto">
                  <a:xfrm rot="4500000" flipH="1">
                    <a:off x="3350" y="2674"/>
                    <a:ext cx="0" cy="9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8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18520" name="Line 144"/>
                <p:cNvSpPr>
                  <a:spLocks noChangeShapeType="1"/>
                </p:cNvSpPr>
                <p:nvPr/>
              </p:nvSpPr>
              <p:spPr bwMode="auto">
                <a:xfrm rot="360000">
                  <a:off x="2032" y="154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21" name="Line 145"/>
                <p:cNvSpPr>
                  <a:spLocks noChangeShapeType="1"/>
                </p:cNvSpPr>
                <p:nvPr/>
              </p:nvSpPr>
              <p:spPr bwMode="auto">
                <a:xfrm rot="660000">
                  <a:off x="2170" y="156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22" name="Line 146"/>
                <p:cNvSpPr>
                  <a:spLocks noChangeShapeType="1"/>
                </p:cNvSpPr>
                <p:nvPr/>
              </p:nvSpPr>
              <p:spPr bwMode="auto">
                <a:xfrm rot="960000">
                  <a:off x="2295" y="159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23" name="Line 147"/>
                <p:cNvSpPr>
                  <a:spLocks noChangeShapeType="1"/>
                </p:cNvSpPr>
                <p:nvPr/>
              </p:nvSpPr>
              <p:spPr bwMode="auto">
                <a:xfrm rot="1260000">
                  <a:off x="2433" y="164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24" name="Line 148"/>
                <p:cNvSpPr>
                  <a:spLocks noChangeShapeType="1"/>
                </p:cNvSpPr>
                <p:nvPr/>
              </p:nvSpPr>
              <p:spPr bwMode="auto">
                <a:xfrm rot="1560000">
                  <a:off x="2553" y="169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25" name="Line 149"/>
                <p:cNvSpPr>
                  <a:spLocks noChangeShapeType="1"/>
                </p:cNvSpPr>
                <p:nvPr/>
              </p:nvSpPr>
              <p:spPr bwMode="auto">
                <a:xfrm rot="1860000">
                  <a:off x="2674" y="176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26" name="Line 150"/>
                <p:cNvSpPr>
                  <a:spLocks noChangeShapeType="1"/>
                </p:cNvSpPr>
                <p:nvPr/>
              </p:nvSpPr>
              <p:spPr bwMode="auto">
                <a:xfrm rot="2460000">
                  <a:off x="2893" y="192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27" name="Line 151"/>
                <p:cNvSpPr>
                  <a:spLocks noChangeShapeType="1"/>
                </p:cNvSpPr>
                <p:nvPr/>
              </p:nvSpPr>
              <p:spPr bwMode="auto">
                <a:xfrm rot="2760000">
                  <a:off x="2997" y="201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28" name="Line 152"/>
                <p:cNvSpPr>
                  <a:spLocks noChangeShapeType="1"/>
                </p:cNvSpPr>
                <p:nvPr/>
              </p:nvSpPr>
              <p:spPr bwMode="auto">
                <a:xfrm rot="3060000">
                  <a:off x="3082" y="211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29" name="Line 153"/>
                <p:cNvSpPr>
                  <a:spLocks noChangeShapeType="1"/>
                </p:cNvSpPr>
                <p:nvPr/>
              </p:nvSpPr>
              <p:spPr bwMode="auto">
                <a:xfrm rot="3360000">
                  <a:off x="3162" y="222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30" name="Line 154"/>
                <p:cNvSpPr>
                  <a:spLocks noChangeShapeType="1"/>
                </p:cNvSpPr>
                <p:nvPr/>
              </p:nvSpPr>
              <p:spPr bwMode="auto">
                <a:xfrm rot="4860000">
                  <a:off x="3412" y="28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31" name="Line 155"/>
                <p:cNvSpPr>
                  <a:spLocks noChangeShapeType="1"/>
                </p:cNvSpPr>
                <p:nvPr/>
              </p:nvSpPr>
              <p:spPr bwMode="auto">
                <a:xfrm rot="5160000">
                  <a:off x="3427" y="298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32" name="Line 156"/>
                <p:cNvSpPr>
                  <a:spLocks noChangeShapeType="1"/>
                </p:cNvSpPr>
                <p:nvPr/>
              </p:nvSpPr>
              <p:spPr bwMode="auto">
                <a:xfrm rot="60000">
                  <a:off x="1901" y="153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33" name="Line 157"/>
                <p:cNvSpPr>
                  <a:spLocks noChangeShapeType="1"/>
                </p:cNvSpPr>
                <p:nvPr/>
              </p:nvSpPr>
              <p:spPr bwMode="auto">
                <a:xfrm rot="4560000">
                  <a:off x="3384" y="272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34" name="Line 158"/>
                <p:cNvSpPr>
                  <a:spLocks noChangeShapeType="1"/>
                </p:cNvSpPr>
                <p:nvPr/>
              </p:nvSpPr>
              <p:spPr bwMode="auto">
                <a:xfrm rot="4260000">
                  <a:off x="3347" y="258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35" name="Line 159"/>
                <p:cNvSpPr>
                  <a:spLocks noChangeShapeType="1"/>
                </p:cNvSpPr>
                <p:nvPr/>
              </p:nvSpPr>
              <p:spPr bwMode="auto">
                <a:xfrm rot="3660000">
                  <a:off x="3234" y="234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36" name="Line 160"/>
                <p:cNvSpPr>
                  <a:spLocks noChangeShapeType="1"/>
                </p:cNvSpPr>
                <p:nvPr/>
              </p:nvSpPr>
              <p:spPr bwMode="auto">
                <a:xfrm rot="2160000">
                  <a:off x="2785" y="183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37" name="Line 161"/>
                <p:cNvSpPr>
                  <a:spLocks noChangeShapeType="1"/>
                </p:cNvSpPr>
                <p:nvPr/>
              </p:nvSpPr>
              <p:spPr bwMode="auto">
                <a:xfrm rot="3960000">
                  <a:off x="3294" y="246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38" name="Line 162"/>
                <p:cNvSpPr>
                  <a:spLocks noChangeShapeType="1"/>
                </p:cNvSpPr>
                <p:nvPr/>
              </p:nvSpPr>
              <p:spPr bwMode="auto">
                <a:xfrm rot="420000">
                  <a:off x="2059" y="154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39" name="Line 163"/>
                <p:cNvSpPr>
                  <a:spLocks noChangeShapeType="1"/>
                </p:cNvSpPr>
                <p:nvPr/>
              </p:nvSpPr>
              <p:spPr bwMode="auto">
                <a:xfrm rot="720000">
                  <a:off x="2195" y="156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40" name="Line 164"/>
                <p:cNvSpPr>
                  <a:spLocks noChangeShapeType="1"/>
                </p:cNvSpPr>
                <p:nvPr/>
              </p:nvSpPr>
              <p:spPr bwMode="auto">
                <a:xfrm rot="1020000">
                  <a:off x="2322" y="160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41" name="Line 165"/>
                <p:cNvSpPr>
                  <a:spLocks noChangeShapeType="1"/>
                </p:cNvSpPr>
                <p:nvPr/>
              </p:nvSpPr>
              <p:spPr bwMode="auto">
                <a:xfrm rot="1320000">
                  <a:off x="2456" y="16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42" name="Line 166"/>
                <p:cNvSpPr>
                  <a:spLocks noChangeShapeType="1"/>
                </p:cNvSpPr>
                <p:nvPr/>
              </p:nvSpPr>
              <p:spPr bwMode="auto">
                <a:xfrm rot="1620000">
                  <a:off x="2577" y="170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43" name="Line 167"/>
                <p:cNvSpPr>
                  <a:spLocks noChangeShapeType="1"/>
                </p:cNvSpPr>
                <p:nvPr/>
              </p:nvSpPr>
              <p:spPr bwMode="auto">
                <a:xfrm rot="1920000">
                  <a:off x="2695" y="177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44" name="Line 168"/>
                <p:cNvSpPr>
                  <a:spLocks noChangeShapeType="1"/>
                </p:cNvSpPr>
                <p:nvPr/>
              </p:nvSpPr>
              <p:spPr bwMode="auto">
                <a:xfrm rot="2520000">
                  <a:off x="2914" y="193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45" name="Line 169"/>
                <p:cNvSpPr>
                  <a:spLocks noChangeShapeType="1"/>
                </p:cNvSpPr>
                <p:nvPr/>
              </p:nvSpPr>
              <p:spPr bwMode="auto">
                <a:xfrm rot="2820000">
                  <a:off x="3014" y="203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46" name="Line 170"/>
                <p:cNvSpPr>
                  <a:spLocks noChangeShapeType="1"/>
                </p:cNvSpPr>
                <p:nvPr/>
              </p:nvSpPr>
              <p:spPr bwMode="auto">
                <a:xfrm rot="3120000">
                  <a:off x="3097" y="213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47" name="Line 171"/>
                <p:cNvSpPr>
                  <a:spLocks noChangeShapeType="1"/>
                </p:cNvSpPr>
                <p:nvPr/>
              </p:nvSpPr>
              <p:spPr bwMode="auto">
                <a:xfrm rot="3420000">
                  <a:off x="3178" y="224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48" name="Line 172"/>
                <p:cNvSpPr>
                  <a:spLocks noChangeShapeType="1"/>
                </p:cNvSpPr>
                <p:nvPr/>
              </p:nvSpPr>
              <p:spPr bwMode="auto">
                <a:xfrm rot="4920000">
                  <a:off x="3415" y="287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49" name="Line 173"/>
                <p:cNvSpPr>
                  <a:spLocks noChangeShapeType="1"/>
                </p:cNvSpPr>
                <p:nvPr/>
              </p:nvSpPr>
              <p:spPr bwMode="auto">
                <a:xfrm rot="5220000">
                  <a:off x="3429" y="301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50" name="Line 174"/>
                <p:cNvSpPr>
                  <a:spLocks noChangeShapeType="1"/>
                </p:cNvSpPr>
                <p:nvPr/>
              </p:nvSpPr>
              <p:spPr bwMode="auto">
                <a:xfrm rot="120000">
                  <a:off x="1928" y="153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51" name="Line 175"/>
                <p:cNvSpPr>
                  <a:spLocks noChangeShapeType="1"/>
                </p:cNvSpPr>
                <p:nvPr/>
              </p:nvSpPr>
              <p:spPr bwMode="auto">
                <a:xfrm rot="4620000">
                  <a:off x="3393" y="274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52" name="Line 176"/>
                <p:cNvSpPr>
                  <a:spLocks noChangeShapeType="1"/>
                </p:cNvSpPr>
                <p:nvPr/>
              </p:nvSpPr>
              <p:spPr bwMode="auto">
                <a:xfrm rot="4320000">
                  <a:off x="3355" y="261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53" name="Line 177"/>
                <p:cNvSpPr>
                  <a:spLocks noChangeShapeType="1"/>
                </p:cNvSpPr>
                <p:nvPr/>
              </p:nvSpPr>
              <p:spPr bwMode="auto">
                <a:xfrm rot="3720000">
                  <a:off x="3248" y="236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54" name="Line 178"/>
                <p:cNvSpPr>
                  <a:spLocks noChangeShapeType="1"/>
                </p:cNvSpPr>
                <p:nvPr/>
              </p:nvSpPr>
              <p:spPr bwMode="auto">
                <a:xfrm rot="2220000">
                  <a:off x="2804" y="18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55" name="Line 179"/>
                <p:cNvSpPr>
                  <a:spLocks noChangeShapeType="1"/>
                </p:cNvSpPr>
                <p:nvPr/>
              </p:nvSpPr>
              <p:spPr bwMode="auto">
                <a:xfrm rot="4020000">
                  <a:off x="3305" y="248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56" name="Line 180"/>
                <p:cNvSpPr>
                  <a:spLocks noChangeShapeType="1"/>
                </p:cNvSpPr>
                <p:nvPr/>
              </p:nvSpPr>
              <p:spPr bwMode="auto">
                <a:xfrm rot="220491">
                  <a:off x="1978" y="154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57" name="Line 181"/>
                <p:cNvSpPr>
                  <a:spLocks noChangeShapeType="1"/>
                </p:cNvSpPr>
                <p:nvPr/>
              </p:nvSpPr>
              <p:spPr bwMode="auto">
                <a:xfrm rot="520491">
                  <a:off x="2111" y="155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58" name="Line 182"/>
                <p:cNvSpPr>
                  <a:spLocks noChangeShapeType="1"/>
                </p:cNvSpPr>
                <p:nvPr/>
              </p:nvSpPr>
              <p:spPr bwMode="auto">
                <a:xfrm rot="820491">
                  <a:off x="2244" y="158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59" name="Line 183"/>
                <p:cNvSpPr>
                  <a:spLocks noChangeShapeType="1"/>
                </p:cNvSpPr>
                <p:nvPr/>
              </p:nvSpPr>
              <p:spPr bwMode="auto">
                <a:xfrm rot="1120491">
                  <a:off x="2375" y="162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60" name="Line 184"/>
                <p:cNvSpPr>
                  <a:spLocks noChangeShapeType="1"/>
                </p:cNvSpPr>
                <p:nvPr/>
              </p:nvSpPr>
              <p:spPr bwMode="auto">
                <a:xfrm rot="1420491">
                  <a:off x="2500" y="167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61" name="Line 185"/>
                <p:cNvSpPr>
                  <a:spLocks noChangeShapeType="1"/>
                </p:cNvSpPr>
                <p:nvPr/>
              </p:nvSpPr>
              <p:spPr bwMode="auto">
                <a:xfrm rot="1720491">
                  <a:off x="2623" y="173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62" name="Line 186"/>
                <p:cNvSpPr>
                  <a:spLocks noChangeShapeType="1"/>
                </p:cNvSpPr>
                <p:nvPr/>
              </p:nvSpPr>
              <p:spPr bwMode="auto">
                <a:xfrm rot="2320491">
                  <a:off x="2847" y="188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63" name="Line 187"/>
                <p:cNvSpPr>
                  <a:spLocks noChangeShapeType="1"/>
                </p:cNvSpPr>
                <p:nvPr/>
              </p:nvSpPr>
              <p:spPr bwMode="auto">
                <a:xfrm rot="2620491">
                  <a:off x="2951" y="197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64" name="Line 188"/>
                <p:cNvSpPr>
                  <a:spLocks noChangeShapeType="1"/>
                </p:cNvSpPr>
                <p:nvPr/>
              </p:nvSpPr>
              <p:spPr bwMode="auto">
                <a:xfrm rot="2920491">
                  <a:off x="3043" y="206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65" name="Line 189"/>
                <p:cNvSpPr>
                  <a:spLocks noChangeShapeType="1"/>
                </p:cNvSpPr>
                <p:nvPr/>
              </p:nvSpPr>
              <p:spPr bwMode="auto">
                <a:xfrm rot="3220491">
                  <a:off x="3130" y="217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66" name="Line 190"/>
                <p:cNvSpPr>
                  <a:spLocks noChangeShapeType="1"/>
                </p:cNvSpPr>
                <p:nvPr/>
              </p:nvSpPr>
              <p:spPr bwMode="auto">
                <a:xfrm rot="4720491">
                  <a:off x="3401" y="279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67" name="Line 191"/>
                <p:cNvSpPr>
                  <a:spLocks noChangeShapeType="1"/>
                </p:cNvSpPr>
                <p:nvPr/>
              </p:nvSpPr>
              <p:spPr bwMode="auto">
                <a:xfrm rot="5020491">
                  <a:off x="3421" y="293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68" name="Line 192"/>
                <p:cNvSpPr>
                  <a:spLocks noChangeShapeType="1"/>
                </p:cNvSpPr>
                <p:nvPr/>
              </p:nvSpPr>
              <p:spPr bwMode="auto">
                <a:xfrm rot="4420491">
                  <a:off x="3369" y="266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69" name="Line 193"/>
                <p:cNvSpPr>
                  <a:spLocks noChangeShapeType="1"/>
                </p:cNvSpPr>
                <p:nvPr/>
              </p:nvSpPr>
              <p:spPr bwMode="auto">
                <a:xfrm rot="4120491">
                  <a:off x="3324" y="253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70" name="Line 194"/>
                <p:cNvSpPr>
                  <a:spLocks noChangeShapeType="1"/>
                </p:cNvSpPr>
                <p:nvPr/>
              </p:nvSpPr>
              <p:spPr bwMode="auto">
                <a:xfrm rot="3520491">
                  <a:off x="3206" y="229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71" name="Line 195"/>
                <p:cNvSpPr>
                  <a:spLocks noChangeShapeType="1"/>
                </p:cNvSpPr>
                <p:nvPr/>
              </p:nvSpPr>
              <p:spPr bwMode="auto">
                <a:xfrm rot="2020491">
                  <a:off x="2739" y="180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72" name="Line 196"/>
                <p:cNvSpPr>
                  <a:spLocks noChangeShapeType="1"/>
                </p:cNvSpPr>
                <p:nvPr/>
              </p:nvSpPr>
              <p:spPr bwMode="auto">
                <a:xfrm rot="3820491">
                  <a:off x="3270" y="2413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73" name="Line 197"/>
                <p:cNvSpPr>
                  <a:spLocks noChangeShapeType="1"/>
                </p:cNvSpPr>
                <p:nvPr/>
              </p:nvSpPr>
              <p:spPr bwMode="auto">
                <a:xfrm rot="180000">
                  <a:off x="1953" y="154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74" name="Line 198"/>
                <p:cNvSpPr>
                  <a:spLocks noChangeShapeType="1"/>
                </p:cNvSpPr>
                <p:nvPr/>
              </p:nvSpPr>
              <p:spPr bwMode="auto">
                <a:xfrm rot="480000">
                  <a:off x="2085" y="155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75" name="Line 199"/>
                <p:cNvSpPr>
                  <a:spLocks noChangeShapeType="1"/>
                </p:cNvSpPr>
                <p:nvPr/>
              </p:nvSpPr>
              <p:spPr bwMode="auto">
                <a:xfrm rot="780000">
                  <a:off x="2219" y="157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76" name="Line 200"/>
                <p:cNvSpPr>
                  <a:spLocks noChangeShapeType="1"/>
                </p:cNvSpPr>
                <p:nvPr/>
              </p:nvSpPr>
              <p:spPr bwMode="auto">
                <a:xfrm rot="1080000">
                  <a:off x="2349" y="161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77" name="Line 201"/>
                <p:cNvSpPr>
                  <a:spLocks noChangeShapeType="1"/>
                </p:cNvSpPr>
                <p:nvPr/>
              </p:nvSpPr>
              <p:spPr bwMode="auto">
                <a:xfrm rot="1380000">
                  <a:off x="2478" y="166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78" name="Line 202"/>
                <p:cNvSpPr>
                  <a:spLocks noChangeShapeType="1"/>
                </p:cNvSpPr>
                <p:nvPr/>
              </p:nvSpPr>
              <p:spPr bwMode="auto">
                <a:xfrm rot="1680000">
                  <a:off x="2599" y="171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79" name="Line 203"/>
                <p:cNvSpPr>
                  <a:spLocks noChangeShapeType="1"/>
                </p:cNvSpPr>
                <p:nvPr/>
              </p:nvSpPr>
              <p:spPr bwMode="auto">
                <a:xfrm rot="2280000">
                  <a:off x="2827" y="186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80" name="Line 204"/>
                <p:cNvSpPr>
                  <a:spLocks noChangeShapeType="1"/>
                </p:cNvSpPr>
                <p:nvPr/>
              </p:nvSpPr>
              <p:spPr bwMode="auto">
                <a:xfrm rot="2580000">
                  <a:off x="2934" y="195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81" name="Line 205"/>
                <p:cNvSpPr>
                  <a:spLocks noChangeShapeType="1"/>
                </p:cNvSpPr>
                <p:nvPr/>
              </p:nvSpPr>
              <p:spPr bwMode="auto">
                <a:xfrm rot="2880000">
                  <a:off x="3027" y="204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82" name="Line 206"/>
                <p:cNvSpPr>
                  <a:spLocks noChangeShapeType="1"/>
                </p:cNvSpPr>
                <p:nvPr/>
              </p:nvSpPr>
              <p:spPr bwMode="auto">
                <a:xfrm rot="3180000">
                  <a:off x="3112" y="215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83" name="Line 207"/>
                <p:cNvSpPr>
                  <a:spLocks noChangeShapeType="1"/>
                </p:cNvSpPr>
                <p:nvPr/>
              </p:nvSpPr>
              <p:spPr bwMode="auto">
                <a:xfrm rot="4680000">
                  <a:off x="3395" y="277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84" name="Line 208"/>
                <p:cNvSpPr>
                  <a:spLocks noChangeShapeType="1"/>
                </p:cNvSpPr>
                <p:nvPr/>
              </p:nvSpPr>
              <p:spPr bwMode="auto">
                <a:xfrm rot="4980000">
                  <a:off x="3417" y="2904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85" name="Line 209"/>
                <p:cNvSpPr>
                  <a:spLocks noChangeShapeType="1"/>
                </p:cNvSpPr>
                <p:nvPr/>
              </p:nvSpPr>
              <p:spPr bwMode="auto">
                <a:xfrm rot="4380000">
                  <a:off x="3362" y="263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86" name="Line 210"/>
                <p:cNvSpPr>
                  <a:spLocks noChangeShapeType="1"/>
                </p:cNvSpPr>
                <p:nvPr/>
              </p:nvSpPr>
              <p:spPr bwMode="auto">
                <a:xfrm rot="4080000">
                  <a:off x="3315" y="2509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87" name="Line 211"/>
                <p:cNvSpPr>
                  <a:spLocks noChangeShapeType="1"/>
                </p:cNvSpPr>
                <p:nvPr/>
              </p:nvSpPr>
              <p:spPr bwMode="auto">
                <a:xfrm rot="3480000">
                  <a:off x="3190" y="2267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88" name="Line 212"/>
                <p:cNvSpPr>
                  <a:spLocks noChangeShapeType="1"/>
                </p:cNvSpPr>
                <p:nvPr/>
              </p:nvSpPr>
              <p:spPr bwMode="auto">
                <a:xfrm rot="1980000">
                  <a:off x="2718" y="1786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89" name="Line 213"/>
                <p:cNvSpPr>
                  <a:spLocks noChangeShapeType="1"/>
                </p:cNvSpPr>
                <p:nvPr/>
              </p:nvSpPr>
              <p:spPr bwMode="auto">
                <a:xfrm rot="3780000">
                  <a:off x="3260" y="2388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90" name="Line 214"/>
                <p:cNvSpPr>
                  <a:spLocks noChangeShapeType="1"/>
                </p:cNvSpPr>
                <p:nvPr/>
              </p:nvSpPr>
              <p:spPr bwMode="auto">
                <a:xfrm rot="5340000">
                  <a:off x="3432" y="3071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91" name="Line 215"/>
                <p:cNvSpPr>
                  <a:spLocks noChangeShapeType="1"/>
                </p:cNvSpPr>
                <p:nvPr/>
              </p:nvSpPr>
              <p:spPr bwMode="auto">
                <a:xfrm rot="5280000">
                  <a:off x="3428" y="3042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8517" name="Line 216"/>
              <p:cNvSpPr>
                <a:spLocks noChangeShapeType="1"/>
              </p:cNvSpPr>
              <p:nvPr/>
            </p:nvSpPr>
            <p:spPr bwMode="auto">
              <a:xfrm>
                <a:off x="1968" y="1392"/>
                <a:ext cx="0" cy="20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8475" name="Rectangle 217"/>
            <p:cNvSpPr>
              <a:spLocks noChangeArrowheads="1"/>
            </p:cNvSpPr>
            <p:nvPr/>
          </p:nvSpPr>
          <p:spPr bwMode="auto">
            <a:xfrm>
              <a:off x="2655" y="3244"/>
              <a:ext cx="91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2880" tIns="182880" rIns="182880" bIns="18288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b="1">
                  <a:solidFill>
                    <a:srgbClr val="000000"/>
                  </a:solidFill>
                  <a:latin typeface=".VnAvant" pitchFamily="34" charset="0"/>
                </a:rPr>
                <a:t>90</a:t>
              </a:r>
            </a:p>
          </p:txBody>
        </p:sp>
        <p:sp>
          <p:nvSpPr>
            <p:cNvPr id="18476" name="Rectangle 218"/>
            <p:cNvSpPr>
              <a:spLocks noChangeArrowheads="1"/>
            </p:cNvSpPr>
            <p:nvPr/>
          </p:nvSpPr>
          <p:spPr bwMode="auto">
            <a:xfrm rot="1800000">
              <a:off x="3008" y="3310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60</a:t>
              </a:r>
            </a:p>
          </p:txBody>
        </p:sp>
        <p:sp>
          <p:nvSpPr>
            <p:cNvPr id="18477" name="Rectangle 219"/>
            <p:cNvSpPr>
              <a:spLocks noChangeArrowheads="1"/>
            </p:cNvSpPr>
            <p:nvPr/>
          </p:nvSpPr>
          <p:spPr bwMode="auto">
            <a:xfrm rot="2400000">
              <a:off x="3113" y="3389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50</a:t>
              </a:r>
            </a:p>
          </p:txBody>
        </p:sp>
        <p:sp>
          <p:nvSpPr>
            <p:cNvPr id="18478" name="Rectangle 220"/>
            <p:cNvSpPr>
              <a:spLocks noChangeArrowheads="1"/>
            </p:cNvSpPr>
            <p:nvPr/>
          </p:nvSpPr>
          <p:spPr bwMode="auto">
            <a:xfrm rot="600000">
              <a:off x="2773" y="3219"/>
              <a:ext cx="91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80</a:t>
              </a:r>
            </a:p>
          </p:txBody>
        </p:sp>
        <p:sp>
          <p:nvSpPr>
            <p:cNvPr id="18479" name="Rectangle 221"/>
            <p:cNvSpPr>
              <a:spLocks noChangeArrowheads="1"/>
            </p:cNvSpPr>
            <p:nvPr/>
          </p:nvSpPr>
          <p:spPr bwMode="auto">
            <a:xfrm rot="3000000">
              <a:off x="3191" y="3474"/>
              <a:ext cx="91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40</a:t>
              </a:r>
            </a:p>
          </p:txBody>
        </p:sp>
        <p:sp>
          <p:nvSpPr>
            <p:cNvPr id="18480" name="Rectangle 222"/>
            <p:cNvSpPr>
              <a:spLocks noChangeArrowheads="1"/>
            </p:cNvSpPr>
            <p:nvPr/>
          </p:nvSpPr>
          <p:spPr bwMode="auto">
            <a:xfrm rot="1200000">
              <a:off x="2894" y="3257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70</a:t>
              </a:r>
            </a:p>
          </p:txBody>
        </p:sp>
        <p:sp>
          <p:nvSpPr>
            <p:cNvPr id="18481" name="Rectangle 223"/>
            <p:cNvSpPr>
              <a:spLocks noChangeArrowheads="1"/>
            </p:cNvSpPr>
            <p:nvPr/>
          </p:nvSpPr>
          <p:spPr bwMode="auto">
            <a:xfrm rot="3600000">
              <a:off x="3264" y="3578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30</a:t>
              </a:r>
            </a:p>
          </p:txBody>
        </p:sp>
        <p:sp>
          <p:nvSpPr>
            <p:cNvPr id="18482" name="Rectangle 224"/>
            <p:cNvSpPr>
              <a:spLocks noChangeArrowheads="1"/>
            </p:cNvSpPr>
            <p:nvPr/>
          </p:nvSpPr>
          <p:spPr bwMode="auto">
            <a:xfrm rot="4200000">
              <a:off x="3318" y="3696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20</a:t>
              </a:r>
            </a:p>
          </p:txBody>
        </p:sp>
        <p:sp>
          <p:nvSpPr>
            <p:cNvPr id="18483" name="Rectangle 225"/>
            <p:cNvSpPr>
              <a:spLocks noChangeArrowheads="1"/>
            </p:cNvSpPr>
            <p:nvPr/>
          </p:nvSpPr>
          <p:spPr bwMode="auto">
            <a:xfrm rot="4800000">
              <a:off x="3349" y="3814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10</a:t>
              </a:r>
            </a:p>
          </p:txBody>
        </p:sp>
        <p:sp>
          <p:nvSpPr>
            <p:cNvPr id="18484" name="Rectangle 226"/>
            <p:cNvSpPr>
              <a:spLocks noChangeArrowheads="1"/>
            </p:cNvSpPr>
            <p:nvPr/>
          </p:nvSpPr>
          <p:spPr bwMode="auto">
            <a:xfrm rot="5400000">
              <a:off x="3374" y="3920"/>
              <a:ext cx="6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0</a:t>
              </a:r>
            </a:p>
          </p:txBody>
        </p:sp>
        <p:sp>
          <p:nvSpPr>
            <p:cNvPr id="18485" name="Rectangle 227"/>
            <p:cNvSpPr>
              <a:spLocks noChangeArrowheads="1"/>
            </p:cNvSpPr>
            <p:nvPr/>
          </p:nvSpPr>
          <p:spPr bwMode="auto">
            <a:xfrm rot="1800000">
              <a:off x="2971" y="3376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120</a:t>
              </a:r>
            </a:p>
          </p:txBody>
        </p:sp>
        <p:sp>
          <p:nvSpPr>
            <p:cNvPr id="18486" name="Rectangle 228"/>
            <p:cNvSpPr>
              <a:spLocks noChangeArrowheads="1"/>
            </p:cNvSpPr>
            <p:nvPr/>
          </p:nvSpPr>
          <p:spPr bwMode="auto">
            <a:xfrm rot="2400000">
              <a:off x="3064" y="3442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130</a:t>
              </a:r>
            </a:p>
          </p:txBody>
        </p:sp>
        <p:sp>
          <p:nvSpPr>
            <p:cNvPr id="18487" name="Rectangle 229"/>
            <p:cNvSpPr>
              <a:spLocks noChangeArrowheads="1"/>
            </p:cNvSpPr>
            <p:nvPr/>
          </p:nvSpPr>
          <p:spPr bwMode="auto">
            <a:xfrm rot="600000">
              <a:off x="2755" y="3292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100</a:t>
              </a:r>
            </a:p>
          </p:txBody>
        </p:sp>
        <p:sp>
          <p:nvSpPr>
            <p:cNvPr id="18488" name="Rectangle 230"/>
            <p:cNvSpPr>
              <a:spLocks noChangeArrowheads="1"/>
            </p:cNvSpPr>
            <p:nvPr/>
          </p:nvSpPr>
          <p:spPr bwMode="auto">
            <a:xfrm rot="1200000">
              <a:off x="2866" y="3322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110</a:t>
              </a:r>
            </a:p>
          </p:txBody>
        </p:sp>
        <p:sp>
          <p:nvSpPr>
            <p:cNvPr id="18489" name="Rectangle 231"/>
            <p:cNvSpPr>
              <a:spLocks noChangeArrowheads="1"/>
            </p:cNvSpPr>
            <p:nvPr/>
          </p:nvSpPr>
          <p:spPr bwMode="auto">
            <a:xfrm rot="3600000">
              <a:off x="3196" y="3619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150</a:t>
              </a:r>
            </a:p>
          </p:txBody>
        </p:sp>
        <p:sp>
          <p:nvSpPr>
            <p:cNvPr id="18490" name="Rectangle 232"/>
            <p:cNvSpPr>
              <a:spLocks noChangeArrowheads="1"/>
            </p:cNvSpPr>
            <p:nvPr/>
          </p:nvSpPr>
          <p:spPr bwMode="auto">
            <a:xfrm rot="4200000">
              <a:off x="3247" y="3730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160</a:t>
              </a:r>
            </a:p>
          </p:txBody>
        </p:sp>
        <p:sp>
          <p:nvSpPr>
            <p:cNvPr id="18491" name="Rectangle 233"/>
            <p:cNvSpPr>
              <a:spLocks noChangeArrowheads="1"/>
            </p:cNvSpPr>
            <p:nvPr/>
          </p:nvSpPr>
          <p:spPr bwMode="auto">
            <a:xfrm rot="4800000">
              <a:off x="3277" y="3835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170</a:t>
              </a:r>
            </a:p>
          </p:txBody>
        </p:sp>
        <p:sp>
          <p:nvSpPr>
            <p:cNvPr id="18492" name="Rectangle 234"/>
            <p:cNvSpPr>
              <a:spLocks noChangeArrowheads="1"/>
            </p:cNvSpPr>
            <p:nvPr/>
          </p:nvSpPr>
          <p:spPr bwMode="auto">
            <a:xfrm rot="3000000">
              <a:off x="3134" y="3529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140</a:t>
              </a:r>
            </a:p>
          </p:txBody>
        </p:sp>
        <p:sp>
          <p:nvSpPr>
            <p:cNvPr id="18493" name="Rectangle 235"/>
            <p:cNvSpPr>
              <a:spLocks noChangeArrowheads="1"/>
            </p:cNvSpPr>
            <p:nvPr/>
          </p:nvSpPr>
          <p:spPr bwMode="auto">
            <a:xfrm rot="5400000">
              <a:off x="3300" y="3907"/>
              <a:ext cx="6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180</a:t>
              </a:r>
            </a:p>
          </p:txBody>
        </p:sp>
        <p:sp>
          <p:nvSpPr>
            <p:cNvPr id="18494" name="Rectangle 236"/>
            <p:cNvSpPr>
              <a:spLocks noChangeArrowheads="1"/>
            </p:cNvSpPr>
            <p:nvPr/>
          </p:nvSpPr>
          <p:spPr bwMode="auto">
            <a:xfrm rot="19800000" flipH="1">
              <a:off x="2285" y="3313"/>
              <a:ext cx="92" cy="75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120</a:t>
              </a:r>
            </a:p>
          </p:txBody>
        </p:sp>
        <p:sp>
          <p:nvSpPr>
            <p:cNvPr id="18495" name="Rectangle 237"/>
            <p:cNvSpPr>
              <a:spLocks noChangeArrowheads="1"/>
            </p:cNvSpPr>
            <p:nvPr/>
          </p:nvSpPr>
          <p:spPr bwMode="auto">
            <a:xfrm rot="19200000" flipH="1">
              <a:off x="2187" y="3389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130</a:t>
              </a:r>
            </a:p>
          </p:txBody>
        </p:sp>
        <p:sp>
          <p:nvSpPr>
            <p:cNvPr id="18496" name="Rectangle 238"/>
            <p:cNvSpPr>
              <a:spLocks noChangeArrowheads="1"/>
            </p:cNvSpPr>
            <p:nvPr/>
          </p:nvSpPr>
          <p:spPr bwMode="auto">
            <a:xfrm rot="21000000" flipH="1">
              <a:off x="2521" y="3216"/>
              <a:ext cx="91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100</a:t>
              </a:r>
            </a:p>
          </p:txBody>
        </p:sp>
        <p:sp>
          <p:nvSpPr>
            <p:cNvPr id="18497" name="Rectangle 239"/>
            <p:cNvSpPr>
              <a:spLocks noChangeArrowheads="1"/>
            </p:cNvSpPr>
            <p:nvPr/>
          </p:nvSpPr>
          <p:spPr bwMode="auto">
            <a:xfrm rot="18600000" flipH="1">
              <a:off x="2101" y="3471"/>
              <a:ext cx="93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140</a:t>
              </a:r>
            </a:p>
          </p:txBody>
        </p:sp>
        <p:sp>
          <p:nvSpPr>
            <p:cNvPr id="18498" name="Rectangle 240"/>
            <p:cNvSpPr>
              <a:spLocks noChangeArrowheads="1"/>
            </p:cNvSpPr>
            <p:nvPr/>
          </p:nvSpPr>
          <p:spPr bwMode="auto">
            <a:xfrm rot="20400000" flipH="1">
              <a:off x="2399" y="3250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110</a:t>
              </a:r>
            </a:p>
          </p:txBody>
        </p:sp>
        <p:sp>
          <p:nvSpPr>
            <p:cNvPr id="18499" name="Rectangle 241"/>
            <p:cNvSpPr>
              <a:spLocks noChangeArrowheads="1"/>
            </p:cNvSpPr>
            <p:nvPr/>
          </p:nvSpPr>
          <p:spPr bwMode="auto">
            <a:xfrm rot="18000000" flipH="1">
              <a:off x="2030" y="3575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150</a:t>
              </a:r>
            </a:p>
          </p:txBody>
        </p:sp>
        <p:sp>
          <p:nvSpPr>
            <p:cNvPr id="18500" name="Rectangle 242"/>
            <p:cNvSpPr>
              <a:spLocks noChangeArrowheads="1"/>
            </p:cNvSpPr>
            <p:nvPr/>
          </p:nvSpPr>
          <p:spPr bwMode="auto">
            <a:xfrm rot="17400000" flipH="1">
              <a:off x="1975" y="3693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160</a:t>
              </a:r>
            </a:p>
          </p:txBody>
        </p:sp>
        <p:sp>
          <p:nvSpPr>
            <p:cNvPr id="18501" name="Rectangle 243"/>
            <p:cNvSpPr>
              <a:spLocks noChangeArrowheads="1"/>
            </p:cNvSpPr>
            <p:nvPr/>
          </p:nvSpPr>
          <p:spPr bwMode="auto">
            <a:xfrm rot="16800000" flipH="1">
              <a:off x="1944" y="3811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170</a:t>
              </a:r>
            </a:p>
          </p:txBody>
        </p:sp>
        <p:sp>
          <p:nvSpPr>
            <p:cNvPr id="18502" name="Rectangle 244"/>
            <p:cNvSpPr>
              <a:spLocks noChangeArrowheads="1"/>
            </p:cNvSpPr>
            <p:nvPr/>
          </p:nvSpPr>
          <p:spPr bwMode="auto">
            <a:xfrm rot="16200000" flipH="1">
              <a:off x="1947" y="3917"/>
              <a:ext cx="6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180</a:t>
              </a:r>
            </a:p>
          </p:txBody>
        </p:sp>
        <p:sp>
          <p:nvSpPr>
            <p:cNvPr id="18503" name="Rectangle 245"/>
            <p:cNvSpPr>
              <a:spLocks noChangeArrowheads="1"/>
            </p:cNvSpPr>
            <p:nvPr/>
          </p:nvSpPr>
          <p:spPr bwMode="auto">
            <a:xfrm rot="19800000" flipH="1">
              <a:off x="2326" y="3379"/>
              <a:ext cx="91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60</a:t>
              </a:r>
            </a:p>
          </p:txBody>
        </p:sp>
        <p:sp>
          <p:nvSpPr>
            <p:cNvPr id="18504" name="Rectangle 246"/>
            <p:cNvSpPr>
              <a:spLocks noChangeArrowheads="1"/>
            </p:cNvSpPr>
            <p:nvPr/>
          </p:nvSpPr>
          <p:spPr bwMode="auto">
            <a:xfrm rot="19200000" flipH="1">
              <a:off x="2236" y="3448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50</a:t>
              </a:r>
            </a:p>
          </p:txBody>
        </p:sp>
        <p:sp>
          <p:nvSpPr>
            <p:cNvPr id="18505" name="Rectangle 247"/>
            <p:cNvSpPr>
              <a:spLocks noChangeArrowheads="1"/>
            </p:cNvSpPr>
            <p:nvPr/>
          </p:nvSpPr>
          <p:spPr bwMode="auto">
            <a:xfrm rot="21000000" flipH="1">
              <a:off x="2538" y="3286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80</a:t>
              </a:r>
            </a:p>
          </p:txBody>
        </p:sp>
        <p:sp>
          <p:nvSpPr>
            <p:cNvPr id="18506" name="Rectangle 248"/>
            <p:cNvSpPr>
              <a:spLocks noChangeArrowheads="1"/>
            </p:cNvSpPr>
            <p:nvPr/>
          </p:nvSpPr>
          <p:spPr bwMode="auto">
            <a:xfrm rot="20400000" flipH="1">
              <a:off x="2430" y="3319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70</a:t>
              </a:r>
            </a:p>
          </p:txBody>
        </p:sp>
        <p:sp>
          <p:nvSpPr>
            <p:cNvPr id="18507" name="Rectangle 249"/>
            <p:cNvSpPr>
              <a:spLocks noChangeArrowheads="1"/>
            </p:cNvSpPr>
            <p:nvPr/>
          </p:nvSpPr>
          <p:spPr bwMode="auto">
            <a:xfrm rot="18000000" flipH="1">
              <a:off x="2098" y="3616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30</a:t>
              </a:r>
            </a:p>
          </p:txBody>
        </p:sp>
        <p:sp>
          <p:nvSpPr>
            <p:cNvPr id="18508" name="Rectangle 250"/>
            <p:cNvSpPr>
              <a:spLocks noChangeArrowheads="1"/>
            </p:cNvSpPr>
            <p:nvPr/>
          </p:nvSpPr>
          <p:spPr bwMode="auto">
            <a:xfrm rot="17400000" flipH="1">
              <a:off x="2047" y="3728"/>
              <a:ext cx="91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20</a:t>
              </a:r>
            </a:p>
          </p:txBody>
        </p:sp>
        <p:sp>
          <p:nvSpPr>
            <p:cNvPr id="18509" name="Rectangle 251"/>
            <p:cNvSpPr>
              <a:spLocks noChangeArrowheads="1"/>
            </p:cNvSpPr>
            <p:nvPr/>
          </p:nvSpPr>
          <p:spPr bwMode="auto">
            <a:xfrm rot="16800000" flipH="1">
              <a:off x="2017" y="3832"/>
              <a:ext cx="92" cy="7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10</a:t>
              </a:r>
            </a:p>
          </p:txBody>
        </p:sp>
        <p:sp>
          <p:nvSpPr>
            <p:cNvPr id="18510" name="Rectangle 252"/>
            <p:cNvSpPr>
              <a:spLocks noChangeArrowheads="1"/>
            </p:cNvSpPr>
            <p:nvPr/>
          </p:nvSpPr>
          <p:spPr bwMode="auto">
            <a:xfrm rot="18600000" flipH="1">
              <a:off x="2160" y="3526"/>
              <a:ext cx="9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40</a:t>
              </a:r>
            </a:p>
          </p:txBody>
        </p:sp>
        <p:sp>
          <p:nvSpPr>
            <p:cNvPr id="18511" name="Rectangle 253"/>
            <p:cNvSpPr>
              <a:spLocks noChangeArrowheads="1"/>
            </p:cNvSpPr>
            <p:nvPr/>
          </p:nvSpPr>
          <p:spPr bwMode="auto">
            <a:xfrm rot="16200000" flipH="1">
              <a:off x="2027" y="3917"/>
              <a:ext cx="62" cy="7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>
                  <a:solidFill>
                    <a:srgbClr val="000000"/>
                  </a:solidFill>
                  <a:latin typeface=".VnArial Narrow" pitchFamily="34" charset="0"/>
                </a:rPr>
                <a:t>0</a:t>
              </a:r>
            </a:p>
          </p:txBody>
        </p:sp>
      </p:grpSp>
      <p:sp>
        <p:nvSpPr>
          <p:cNvPr id="18437" name="Line 3"/>
          <p:cNvSpPr>
            <a:spLocks noChangeShapeType="1"/>
          </p:cNvSpPr>
          <p:nvPr/>
        </p:nvSpPr>
        <p:spPr bwMode="auto">
          <a:xfrm>
            <a:off x="3076575" y="1744266"/>
            <a:ext cx="1066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8" name="Freeform 4"/>
          <p:cNvSpPr>
            <a:spLocks/>
          </p:cNvSpPr>
          <p:nvPr/>
        </p:nvSpPr>
        <p:spPr bwMode="auto">
          <a:xfrm>
            <a:off x="2552700" y="1744266"/>
            <a:ext cx="533400" cy="457200"/>
          </a:xfrm>
          <a:custGeom>
            <a:avLst/>
            <a:gdLst>
              <a:gd name="T0" fmla="*/ 0 w 384"/>
              <a:gd name="T1" fmla="*/ 2147483646 h 432"/>
              <a:gd name="T2" fmla="*/ 2147483646 w 384"/>
              <a:gd name="T3" fmla="*/ 0 h 432"/>
              <a:gd name="T4" fmla="*/ 0 60000 65536"/>
              <a:gd name="T5" fmla="*/ 0 60000 65536"/>
              <a:gd name="T6" fmla="*/ 0 w 384"/>
              <a:gd name="T7" fmla="*/ 0 h 432"/>
              <a:gd name="T8" fmla="*/ 384 w 384"/>
              <a:gd name="T9" fmla="*/ 432 h 43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" h="432">
                <a:moveTo>
                  <a:pt x="0" y="432"/>
                </a:moveTo>
                <a:cubicBezTo>
                  <a:pt x="0" y="432"/>
                  <a:pt x="192" y="216"/>
                  <a:pt x="384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9" name="Arc 5"/>
          <p:cNvSpPr>
            <a:spLocks/>
          </p:cNvSpPr>
          <p:nvPr/>
        </p:nvSpPr>
        <p:spPr bwMode="auto">
          <a:xfrm>
            <a:off x="2933700" y="1265640"/>
            <a:ext cx="1181100" cy="916781"/>
          </a:xfrm>
          <a:custGeom>
            <a:avLst/>
            <a:gdLst>
              <a:gd name="T0" fmla="*/ 0 w 21600"/>
              <a:gd name="T1" fmla="*/ 2147483646 h 21655"/>
              <a:gd name="T2" fmla="*/ 2147483646 w 21600"/>
              <a:gd name="T3" fmla="*/ 0 h 21655"/>
              <a:gd name="T4" fmla="*/ 2147483646 w 21600"/>
              <a:gd name="T5" fmla="*/ 2147483646 h 21655"/>
              <a:gd name="T6" fmla="*/ 0 60000 65536"/>
              <a:gd name="T7" fmla="*/ 0 60000 65536"/>
              <a:gd name="T8" fmla="*/ 0 60000 65536"/>
              <a:gd name="T9" fmla="*/ 0 w 21600"/>
              <a:gd name="T10" fmla="*/ 0 h 21655"/>
              <a:gd name="T11" fmla="*/ 21600 w 21600"/>
              <a:gd name="T12" fmla="*/ 21655 h 216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55" fill="none" extrusionOk="0">
                <a:moveTo>
                  <a:pt x="0" y="21654"/>
                </a:moveTo>
                <a:cubicBezTo>
                  <a:pt x="0" y="21636"/>
                  <a:pt x="0" y="21618"/>
                  <a:pt x="0" y="21600"/>
                </a:cubicBezTo>
                <a:cubicBezTo>
                  <a:pt x="-1" y="9670"/>
                  <a:pt x="9670" y="0"/>
                  <a:pt x="21599" y="0"/>
                </a:cubicBezTo>
              </a:path>
              <a:path w="21600" h="21655" stroke="0" extrusionOk="0">
                <a:moveTo>
                  <a:pt x="0" y="21654"/>
                </a:moveTo>
                <a:cubicBezTo>
                  <a:pt x="0" y="21636"/>
                  <a:pt x="0" y="21618"/>
                  <a:pt x="0" y="21600"/>
                </a:cubicBezTo>
                <a:cubicBezTo>
                  <a:pt x="-1" y="9670"/>
                  <a:pt x="9670" y="0"/>
                  <a:pt x="21599" y="0"/>
                </a:cubicBezTo>
                <a:lnTo>
                  <a:pt x="21600" y="21600"/>
                </a:lnTo>
                <a:lnTo>
                  <a:pt x="0" y="2165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0" name="Arc 6"/>
          <p:cNvSpPr>
            <a:spLocks/>
          </p:cNvSpPr>
          <p:nvPr/>
        </p:nvSpPr>
        <p:spPr bwMode="auto">
          <a:xfrm>
            <a:off x="2552712" y="1599010"/>
            <a:ext cx="777875" cy="598884"/>
          </a:xfrm>
          <a:custGeom>
            <a:avLst/>
            <a:gdLst>
              <a:gd name="T0" fmla="*/ 0 w 22053"/>
              <a:gd name="T1" fmla="*/ 9346472 h 21600"/>
              <a:gd name="T2" fmla="*/ 2147483646 w 22053"/>
              <a:gd name="T3" fmla="*/ 2147483646 h 21600"/>
              <a:gd name="T4" fmla="*/ 701255141 w 22053"/>
              <a:gd name="T5" fmla="*/ 2147483646 h 21600"/>
              <a:gd name="T6" fmla="*/ 0 60000 65536"/>
              <a:gd name="T7" fmla="*/ 0 60000 65536"/>
              <a:gd name="T8" fmla="*/ 0 60000 65536"/>
              <a:gd name="T9" fmla="*/ 0 w 22053"/>
              <a:gd name="T10" fmla="*/ 0 h 21600"/>
              <a:gd name="T11" fmla="*/ 22053 w 2205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53" h="21600" fill="none" extrusionOk="0">
                <a:moveTo>
                  <a:pt x="-1" y="4"/>
                </a:moveTo>
                <a:cubicBezTo>
                  <a:pt x="150" y="1"/>
                  <a:pt x="301" y="-1"/>
                  <a:pt x="453" y="0"/>
                </a:cubicBezTo>
                <a:cubicBezTo>
                  <a:pt x="12324" y="0"/>
                  <a:pt x="21971" y="9581"/>
                  <a:pt x="22052" y="21453"/>
                </a:cubicBezTo>
              </a:path>
              <a:path w="22053" h="21600" stroke="0" extrusionOk="0">
                <a:moveTo>
                  <a:pt x="-1" y="4"/>
                </a:moveTo>
                <a:cubicBezTo>
                  <a:pt x="150" y="1"/>
                  <a:pt x="301" y="-1"/>
                  <a:pt x="453" y="0"/>
                </a:cubicBezTo>
                <a:cubicBezTo>
                  <a:pt x="12324" y="0"/>
                  <a:pt x="21971" y="9581"/>
                  <a:pt x="22052" y="21453"/>
                </a:cubicBezTo>
                <a:lnTo>
                  <a:pt x="453" y="21600"/>
                </a:lnTo>
                <a:lnTo>
                  <a:pt x="-1" y="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8441" name="Group 7"/>
          <p:cNvGrpSpPr>
            <a:grpSpLocks/>
          </p:cNvGrpSpPr>
          <p:nvPr/>
        </p:nvGrpSpPr>
        <p:grpSpPr bwMode="auto">
          <a:xfrm>
            <a:off x="2514600" y="2180035"/>
            <a:ext cx="1676400" cy="57150"/>
            <a:chOff x="2112" y="2736"/>
            <a:chExt cx="1008" cy="48"/>
          </a:xfrm>
        </p:grpSpPr>
        <p:sp>
          <p:nvSpPr>
            <p:cNvPr id="18471" name="Line 8"/>
            <p:cNvSpPr>
              <a:spLocks noChangeShapeType="1"/>
            </p:cNvSpPr>
            <p:nvPr/>
          </p:nvSpPr>
          <p:spPr bwMode="auto">
            <a:xfrm>
              <a:off x="2112" y="2760"/>
              <a:ext cx="9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72" name="Oval 9"/>
            <p:cNvSpPr>
              <a:spLocks noChangeArrowheads="1"/>
            </p:cNvSpPr>
            <p:nvPr/>
          </p:nvSpPr>
          <p:spPr bwMode="auto">
            <a:xfrm>
              <a:off x="211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  <p:sp>
          <p:nvSpPr>
            <p:cNvPr id="18473" name="Oval 10"/>
            <p:cNvSpPr>
              <a:spLocks noChangeArrowheads="1"/>
            </p:cNvSpPr>
            <p:nvPr/>
          </p:nvSpPr>
          <p:spPr bwMode="auto">
            <a:xfrm>
              <a:off x="307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</p:grpSp>
      <p:sp>
        <p:nvSpPr>
          <p:cNvPr id="18442" name="Oval 11"/>
          <p:cNvSpPr>
            <a:spLocks noChangeArrowheads="1"/>
          </p:cNvSpPr>
          <p:nvPr/>
        </p:nvSpPr>
        <p:spPr bwMode="auto">
          <a:xfrm>
            <a:off x="3048000" y="1722835"/>
            <a:ext cx="76200" cy="57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700">
              <a:solidFill>
                <a:srgbClr val="000000"/>
              </a:solidFill>
            </a:endParaRPr>
          </a:p>
        </p:txBody>
      </p:sp>
      <p:sp>
        <p:nvSpPr>
          <p:cNvPr id="18443" name="Text Box 12"/>
          <p:cNvSpPr txBox="1">
            <a:spLocks noChangeArrowheads="1"/>
          </p:cNvSpPr>
          <p:nvPr/>
        </p:nvSpPr>
        <p:spPr bwMode="auto">
          <a:xfrm>
            <a:off x="2371544" y="2230328"/>
            <a:ext cx="2173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.VnTime" pitchFamily="34" charset="0"/>
              </a:rPr>
              <a:t>B               C</a:t>
            </a:r>
          </a:p>
        </p:txBody>
      </p:sp>
      <p:sp>
        <p:nvSpPr>
          <p:cNvPr id="18444" name="Text Box 13"/>
          <p:cNvSpPr txBox="1">
            <a:spLocks noChangeArrowheads="1"/>
          </p:cNvSpPr>
          <p:nvPr/>
        </p:nvSpPr>
        <p:spPr bwMode="auto">
          <a:xfrm>
            <a:off x="2819401" y="1322785"/>
            <a:ext cx="423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.VnTimeH" pitchFamily="34" charset="0"/>
              </a:rPr>
              <a:t>A</a:t>
            </a:r>
          </a:p>
        </p:txBody>
      </p:sp>
      <p:sp>
        <p:nvSpPr>
          <p:cNvPr id="130302" name="Line 254"/>
          <p:cNvSpPr>
            <a:spLocks noChangeShapeType="1"/>
          </p:cNvSpPr>
          <p:nvPr/>
        </p:nvSpPr>
        <p:spPr bwMode="auto">
          <a:xfrm flipV="1">
            <a:off x="3074203" y="1136247"/>
            <a:ext cx="791504" cy="62295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6" name="Arc 18"/>
          <p:cNvSpPr>
            <a:spLocks/>
          </p:cNvSpPr>
          <p:nvPr/>
        </p:nvSpPr>
        <p:spPr bwMode="auto">
          <a:xfrm>
            <a:off x="6837363" y="1208497"/>
            <a:ext cx="1181100" cy="916781"/>
          </a:xfrm>
          <a:custGeom>
            <a:avLst/>
            <a:gdLst>
              <a:gd name="T0" fmla="*/ 0 w 21600"/>
              <a:gd name="T1" fmla="*/ 2147483646 h 21655"/>
              <a:gd name="T2" fmla="*/ 2147483646 w 21600"/>
              <a:gd name="T3" fmla="*/ 0 h 21655"/>
              <a:gd name="T4" fmla="*/ 2147483646 w 21600"/>
              <a:gd name="T5" fmla="*/ 2147483646 h 21655"/>
              <a:gd name="T6" fmla="*/ 0 60000 65536"/>
              <a:gd name="T7" fmla="*/ 0 60000 65536"/>
              <a:gd name="T8" fmla="*/ 0 60000 65536"/>
              <a:gd name="T9" fmla="*/ 0 w 21600"/>
              <a:gd name="T10" fmla="*/ 0 h 21655"/>
              <a:gd name="T11" fmla="*/ 21600 w 21600"/>
              <a:gd name="T12" fmla="*/ 21655 h 216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55" fill="none" extrusionOk="0">
                <a:moveTo>
                  <a:pt x="0" y="21654"/>
                </a:moveTo>
                <a:cubicBezTo>
                  <a:pt x="0" y="21636"/>
                  <a:pt x="0" y="21618"/>
                  <a:pt x="0" y="21600"/>
                </a:cubicBezTo>
                <a:cubicBezTo>
                  <a:pt x="-1" y="9670"/>
                  <a:pt x="9670" y="0"/>
                  <a:pt x="21599" y="0"/>
                </a:cubicBezTo>
              </a:path>
              <a:path w="21600" h="21655" stroke="0" extrusionOk="0">
                <a:moveTo>
                  <a:pt x="0" y="21654"/>
                </a:moveTo>
                <a:cubicBezTo>
                  <a:pt x="0" y="21636"/>
                  <a:pt x="0" y="21618"/>
                  <a:pt x="0" y="21600"/>
                </a:cubicBezTo>
                <a:cubicBezTo>
                  <a:pt x="-1" y="9670"/>
                  <a:pt x="9670" y="0"/>
                  <a:pt x="21599" y="0"/>
                </a:cubicBezTo>
                <a:lnTo>
                  <a:pt x="21600" y="21600"/>
                </a:lnTo>
                <a:lnTo>
                  <a:pt x="0" y="2165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7" name="Arc 19"/>
          <p:cNvSpPr>
            <a:spLocks/>
          </p:cNvSpPr>
          <p:nvPr/>
        </p:nvSpPr>
        <p:spPr bwMode="auto">
          <a:xfrm>
            <a:off x="6343655" y="1494235"/>
            <a:ext cx="777875" cy="598884"/>
          </a:xfrm>
          <a:custGeom>
            <a:avLst/>
            <a:gdLst>
              <a:gd name="T0" fmla="*/ 0 w 22053"/>
              <a:gd name="T1" fmla="*/ 9346472 h 21600"/>
              <a:gd name="T2" fmla="*/ 2147483646 w 22053"/>
              <a:gd name="T3" fmla="*/ 2147483646 h 21600"/>
              <a:gd name="T4" fmla="*/ 701255141 w 22053"/>
              <a:gd name="T5" fmla="*/ 2147483646 h 21600"/>
              <a:gd name="T6" fmla="*/ 0 60000 65536"/>
              <a:gd name="T7" fmla="*/ 0 60000 65536"/>
              <a:gd name="T8" fmla="*/ 0 60000 65536"/>
              <a:gd name="T9" fmla="*/ 0 w 22053"/>
              <a:gd name="T10" fmla="*/ 0 h 21600"/>
              <a:gd name="T11" fmla="*/ 22053 w 2205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53" h="21600" fill="none" extrusionOk="0">
                <a:moveTo>
                  <a:pt x="-1" y="4"/>
                </a:moveTo>
                <a:cubicBezTo>
                  <a:pt x="150" y="1"/>
                  <a:pt x="301" y="-1"/>
                  <a:pt x="453" y="0"/>
                </a:cubicBezTo>
                <a:cubicBezTo>
                  <a:pt x="12324" y="0"/>
                  <a:pt x="21971" y="9581"/>
                  <a:pt x="22052" y="21453"/>
                </a:cubicBezTo>
              </a:path>
              <a:path w="22053" h="21600" stroke="0" extrusionOk="0">
                <a:moveTo>
                  <a:pt x="-1" y="4"/>
                </a:moveTo>
                <a:cubicBezTo>
                  <a:pt x="150" y="1"/>
                  <a:pt x="301" y="-1"/>
                  <a:pt x="453" y="0"/>
                </a:cubicBezTo>
                <a:cubicBezTo>
                  <a:pt x="12324" y="0"/>
                  <a:pt x="21971" y="9581"/>
                  <a:pt x="22052" y="21453"/>
                </a:cubicBezTo>
                <a:lnTo>
                  <a:pt x="453" y="21600"/>
                </a:lnTo>
                <a:lnTo>
                  <a:pt x="-1" y="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8448" name="Group 714"/>
          <p:cNvGrpSpPr>
            <a:grpSpLocks/>
          </p:cNvGrpSpPr>
          <p:nvPr/>
        </p:nvGrpSpPr>
        <p:grpSpPr bwMode="auto">
          <a:xfrm>
            <a:off x="6234122" y="1337182"/>
            <a:ext cx="2220913" cy="1334597"/>
            <a:chOff x="3927" y="1846"/>
            <a:chExt cx="1399" cy="1159"/>
          </a:xfrm>
        </p:grpSpPr>
        <p:sp>
          <p:nvSpPr>
            <p:cNvPr id="18462" name="Line 16"/>
            <p:cNvSpPr>
              <a:spLocks noChangeShapeType="1"/>
            </p:cNvSpPr>
            <p:nvPr/>
          </p:nvSpPr>
          <p:spPr bwMode="auto">
            <a:xfrm>
              <a:off x="4377" y="2200"/>
              <a:ext cx="672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63" name="Freeform 17"/>
            <p:cNvSpPr>
              <a:spLocks/>
            </p:cNvSpPr>
            <p:nvPr/>
          </p:nvSpPr>
          <p:spPr bwMode="auto">
            <a:xfrm>
              <a:off x="4047" y="2200"/>
              <a:ext cx="336" cy="384"/>
            </a:xfrm>
            <a:custGeom>
              <a:avLst/>
              <a:gdLst>
                <a:gd name="T0" fmla="*/ 0 w 384"/>
                <a:gd name="T1" fmla="*/ 303 h 432"/>
                <a:gd name="T2" fmla="*/ 257 w 384"/>
                <a:gd name="T3" fmla="*/ 0 h 432"/>
                <a:gd name="T4" fmla="*/ 0 60000 65536"/>
                <a:gd name="T5" fmla="*/ 0 60000 65536"/>
                <a:gd name="T6" fmla="*/ 0 w 384"/>
                <a:gd name="T7" fmla="*/ 0 h 432"/>
                <a:gd name="T8" fmla="*/ 384 w 384"/>
                <a:gd name="T9" fmla="*/ 432 h 43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4" h="432">
                  <a:moveTo>
                    <a:pt x="0" y="432"/>
                  </a:moveTo>
                  <a:cubicBezTo>
                    <a:pt x="0" y="432"/>
                    <a:pt x="192" y="216"/>
                    <a:pt x="38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8464" name="Group 20"/>
            <p:cNvGrpSpPr>
              <a:grpSpLocks/>
            </p:cNvGrpSpPr>
            <p:nvPr/>
          </p:nvGrpSpPr>
          <p:grpSpPr bwMode="auto">
            <a:xfrm>
              <a:off x="4023" y="2566"/>
              <a:ext cx="1056" cy="48"/>
              <a:chOff x="2112" y="2736"/>
              <a:chExt cx="1008" cy="48"/>
            </a:xfrm>
          </p:grpSpPr>
          <p:sp>
            <p:nvSpPr>
              <p:cNvPr id="18468" name="Line 21"/>
              <p:cNvSpPr>
                <a:spLocks noChangeShapeType="1"/>
              </p:cNvSpPr>
              <p:nvPr/>
            </p:nvSpPr>
            <p:spPr bwMode="auto">
              <a:xfrm>
                <a:off x="2112" y="2760"/>
                <a:ext cx="9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469" name="Oval 22"/>
              <p:cNvSpPr>
                <a:spLocks noChangeArrowheads="1"/>
              </p:cNvSpPr>
              <p:nvPr/>
            </p:nvSpPr>
            <p:spPr bwMode="auto">
              <a:xfrm>
                <a:off x="2112" y="27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70" name="Oval 23"/>
              <p:cNvSpPr>
                <a:spLocks noChangeArrowheads="1"/>
              </p:cNvSpPr>
              <p:nvPr/>
            </p:nvSpPr>
            <p:spPr bwMode="auto">
              <a:xfrm>
                <a:off x="3072" y="27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 sz="7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465" name="Oval 24"/>
            <p:cNvSpPr>
              <a:spLocks noChangeArrowheads="1"/>
            </p:cNvSpPr>
            <p:nvPr/>
          </p:nvSpPr>
          <p:spPr bwMode="auto">
            <a:xfrm>
              <a:off x="4359" y="218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  <p:sp>
          <p:nvSpPr>
            <p:cNvPr id="18466" name="Text Box 25"/>
            <p:cNvSpPr txBox="1">
              <a:spLocks noChangeArrowheads="1"/>
            </p:cNvSpPr>
            <p:nvPr/>
          </p:nvSpPr>
          <p:spPr bwMode="auto">
            <a:xfrm>
              <a:off x="3927" y="2566"/>
              <a:ext cx="1399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.VnTime" pitchFamily="34" charset="0"/>
                </a:rPr>
                <a:t>B’              C’</a:t>
              </a:r>
            </a:p>
          </p:txBody>
        </p:sp>
        <p:sp>
          <p:nvSpPr>
            <p:cNvPr id="18467" name="Text Box 26"/>
            <p:cNvSpPr txBox="1">
              <a:spLocks noChangeArrowheads="1"/>
            </p:cNvSpPr>
            <p:nvPr/>
          </p:nvSpPr>
          <p:spPr bwMode="auto">
            <a:xfrm>
              <a:off x="4215" y="1846"/>
              <a:ext cx="300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.VnTimeH" pitchFamily="34" charset="0"/>
                </a:rPr>
                <a:t>A’</a:t>
              </a:r>
            </a:p>
          </p:txBody>
        </p:sp>
      </p:grpSp>
      <p:sp>
        <p:nvSpPr>
          <p:cNvPr id="130303" name="Line 255"/>
          <p:cNvSpPr>
            <a:spLocks noChangeShapeType="1"/>
          </p:cNvSpPr>
          <p:nvPr/>
        </p:nvSpPr>
        <p:spPr bwMode="auto">
          <a:xfrm flipV="1">
            <a:off x="6746875" y="1026625"/>
            <a:ext cx="1066800" cy="89892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0" name="Rectangle 725"/>
          <p:cNvSpPr>
            <a:spLocks noChangeArrowheads="1"/>
          </p:cNvSpPr>
          <p:nvPr/>
        </p:nvSpPr>
        <p:spPr bwMode="auto">
          <a:xfrm>
            <a:off x="0" y="-138561"/>
            <a:ext cx="9144000" cy="1077218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Đo và nhận xét các góc: góc A và góc </a:t>
            </a:r>
            <a:r>
              <a:rPr lang="en-US" altLang="en-US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A’</a:t>
            </a:r>
            <a:r>
              <a:rPr lang="de-DE" altLang="en-US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góc B và góc </a:t>
            </a:r>
            <a:r>
              <a:rPr lang="en-US" altLang="en-US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B’, góc C và góc C’.</a:t>
            </a:r>
          </a:p>
        </p:txBody>
      </p:sp>
      <p:sp>
        <p:nvSpPr>
          <p:cNvPr id="18451" name="Text Box 844"/>
          <p:cNvSpPr txBox="1">
            <a:spLocks noChangeArrowheads="1"/>
          </p:cNvSpPr>
          <p:nvPr/>
        </p:nvSpPr>
        <p:spPr bwMode="auto">
          <a:xfrm>
            <a:off x="609600" y="4000512"/>
            <a:ext cx="91440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vi-VN" altLang="en-US" sz="700">
              <a:solidFill>
                <a:srgbClr val="000000"/>
              </a:solidFill>
            </a:endParaRPr>
          </a:p>
        </p:txBody>
      </p:sp>
      <p:sp>
        <p:nvSpPr>
          <p:cNvPr id="130893" name="Text Box 845"/>
          <p:cNvSpPr txBox="1">
            <a:spLocks noChangeArrowheads="1"/>
          </p:cNvSpPr>
          <p:nvPr/>
        </p:nvSpPr>
        <p:spPr bwMode="auto">
          <a:xfrm>
            <a:off x="3445953" y="2860496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120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itchFamily="18" charset="0"/>
              </a:rPr>
              <a:t>0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0894" name="Text Box 846"/>
          <p:cNvSpPr txBox="1">
            <a:spLocks noChangeArrowheads="1"/>
          </p:cNvSpPr>
          <p:nvPr/>
        </p:nvSpPr>
        <p:spPr bwMode="auto">
          <a:xfrm>
            <a:off x="1741925" y="2862254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120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itchFamily="18" charset="0"/>
              </a:rPr>
              <a:t>0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0895" name="Text Box 847"/>
          <p:cNvSpPr txBox="1">
            <a:spLocks noChangeArrowheads="1"/>
          </p:cNvSpPr>
          <p:nvPr/>
        </p:nvSpPr>
        <p:spPr bwMode="auto">
          <a:xfrm>
            <a:off x="3409946" y="3453650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40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itchFamily="18" charset="0"/>
              </a:rPr>
              <a:t>0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0896" name="Text Box 848"/>
          <p:cNvSpPr txBox="1">
            <a:spLocks noChangeArrowheads="1"/>
          </p:cNvSpPr>
          <p:nvPr/>
        </p:nvSpPr>
        <p:spPr bwMode="auto">
          <a:xfrm>
            <a:off x="1709257" y="3446723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40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itchFamily="18" charset="0"/>
              </a:rPr>
              <a:t>0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0897" name="Text Box 849"/>
          <p:cNvSpPr txBox="1">
            <a:spLocks noChangeArrowheads="1"/>
          </p:cNvSpPr>
          <p:nvPr/>
        </p:nvSpPr>
        <p:spPr bwMode="auto">
          <a:xfrm>
            <a:off x="3430859" y="4017415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30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itchFamily="18" charset="0"/>
              </a:rPr>
              <a:t>0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0898" name="Text Box 850"/>
          <p:cNvSpPr txBox="1">
            <a:spLocks noChangeArrowheads="1"/>
          </p:cNvSpPr>
          <p:nvPr/>
        </p:nvSpPr>
        <p:spPr bwMode="auto">
          <a:xfrm>
            <a:off x="1716314" y="4007537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30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itchFamily="18" charset="0"/>
              </a:rPr>
              <a:t>0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0899" name="Text Box 851"/>
          <p:cNvSpPr txBox="1">
            <a:spLocks noChangeArrowheads="1"/>
          </p:cNvSpPr>
          <p:nvPr/>
        </p:nvSpPr>
        <p:spPr bwMode="auto">
          <a:xfrm>
            <a:off x="6601437" y="4050777"/>
            <a:ext cx="38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30900" name="Text Box 852"/>
          <p:cNvSpPr txBox="1">
            <a:spLocks noChangeArrowheads="1"/>
          </p:cNvSpPr>
          <p:nvPr/>
        </p:nvSpPr>
        <p:spPr bwMode="auto">
          <a:xfrm>
            <a:off x="6598344" y="3481358"/>
            <a:ext cx="38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30901" name="Text Box 853"/>
          <p:cNvSpPr txBox="1">
            <a:spLocks noChangeArrowheads="1"/>
          </p:cNvSpPr>
          <p:nvPr/>
        </p:nvSpPr>
        <p:spPr bwMode="auto">
          <a:xfrm>
            <a:off x="6615457" y="2891658"/>
            <a:ext cx="38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721" name="Text Box 845"/>
          <p:cNvSpPr txBox="1">
            <a:spLocks noChangeArrowheads="1"/>
          </p:cNvSpPr>
          <p:nvPr/>
        </p:nvSpPr>
        <p:spPr bwMode="auto">
          <a:xfrm>
            <a:off x="3445908" y="2854694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120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itchFamily="18" charset="0"/>
              </a:rPr>
              <a:t>0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22" name="Text Box 847"/>
          <p:cNvSpPr txBox="1">
            <a:spLocks noChangeArrowheads="1"/>
          </p:cNvSpPr>
          <p:nvPr/>
        </p:nvSpPr>
        <p:spPr bwMode="auto">
          <a:xfrm>
            <a:off x="3415146" y="3457295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40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itchFamily="18" charset="0"/>
              </a:rPr>
              <a:t>0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6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0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31 0.01594 L 0.42431 0.0011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-7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0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0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3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97 3.59834E-6 L 0.4217 -0.0046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3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30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3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3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-0.00601 L 0.42188 -0.0076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2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3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3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3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3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302" grpId="0" animBg="1"/>
      <p:bldP spid="130302" grpId="1" animBg="1"/>
      <p:bldP spid="130303" grpId="0" animBg="1"/>
      <p:bldP spid="130303" grpId="1" animBg="1"/>
      <p:bldP spid="130893" grpId="0"/>
      <p:bldP spid="130894" grpId="0"/>
      <p:bldP spid="130895" grpId="0"/>
      <p:bldP spid="130896" grpId="0"/>
      <p:bldP spid="130897" grpId="0"/>
      <p:bldP spid="130898" grpId="0"/>
      <p:bldP spid="130900" grpId="0"/>
      <p:bldP spid="130901" grpId="0"/>
      <p:bldP spid="721" grpId="0"/>
      <p:bldP spid="7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683"/>
          <p:cNvSpPr>
            <a:spLocks noChangeShapeType="1"/>
          </p:cNvSpPr>
          <p:nvPr/>
        </p:nvSpPr>
        <p:spPr bwMode="auto">
          <a:xfrm>
            <a:off x="3076575" y="1881188"/>
            <a:ext cx="1066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459" name="Freeform 684"/>
          <p:cNvSpPr>
            <a:spLocks/>
          </p:cNvSpPr>
          <p:nvPr/>
        </p:nvSpPr>
        <p:spPr bwMode="auto">
          <a:xfrm>
            <a:off x="2559627" y="1881188"/>
            <a:ext cx="533400" cy="457200"/>
          </a:xfrm>
          <a:custGeom>
            <a:avLst/>
            <a:gdLst>
              <a:gd name="T0" fmla="*/ 0 w 384"/>
              <a:gd name="T1" fmla="*/ 2147483646 h 432"/>
              <a:gd name="T2" fmla="*/ 2147483646 w 384"/>
              <a:gd name="T3" fmla="*/ 0 h 432"/>
              <a:gd name="T4" fmla="*/ 0 60000 65536"/>
              <a:gd name="T5" fmla="*/ 0 60000 65536"/>
              <a:gd name="T6" fmla="*/ 0 w 384"/>
              <a:gd name="T7" fmla="*/ 0 h 432"/>
              <a:gd name="T8" fmla="*/ 384 w 384"/>
              <a:gd name="T9" fmla="*/ 432 h 43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" h="432">
                <a:moveTo>
                  <a:pt x="0" y="432"/>
                </a:moveTo>
                <a:cubicBezTo>
                  <a:pt x="0" y="432"/>
                  <a:pt x="192" y="216"/>
                  <a:pt x="384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9460" name="Group 687"/>
          <p:cNvGrpSpPr>
            <a:grpSpLocks/>
          </p:cNvGrpSpPr>
          <p:nvPr/>
        </p:nvGrpSpPr>
        <p:grpSpPr bwMode="auto">
          <a:xfrm>
            <a:off x="2514600" y="2316956"/>
            <a:ext cx="1676400" cy="57150"/>
            <a:chOff x="2112" y="2736"/>
            <a:chExt cx="1008" cy="48"/>
          </a:xfrm>
        </p:grpSpPr>
        <p:sp>
          <p:nvSpPr>
            <p:cNvPr id="19483" name="Line 688"/>
            <p:cNvSpPr>
              <a:spLocks noChangeShapeType="1"/>
            </p:cNvSpPr>
            <p:nvPr/>
          </p:nvSpPr>
          <p:spPr bwMode="auto">
            <a:xfrm>
              <a:off x="2112" y="2760"/>
              <a:ext cx="9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84" name="Oval 689"/>
            <p:cNvSpPr>
              <a:spLocks noChangeArrowheads="1"/>
            </p:cNvSpPr>
            <p:nvPr/>
          </p:nvSpPr>
          <p:spPr bwMode="auto">
            <a:xfrm>
              <a:off x="211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  <p:sp>
          <p:nvSpPr>
            <p:cNvPr id="19485" name="Oval 690"/>
            <p:cNvSpPr>
              <a:spLocks noChangeArrowheads="1"/>
            </p:cNvSpPr>
            <p:nvPr/>
          </p:nvSpPr>
          <p:spPr bwMode="auto">
            <a:xfrm>
              <a:off x="307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</p:grpSp>
      <p:sp>
        <p:nvSpPr>
          <p:cNvPr id="19461" name="Oval 691"/>
          <p:cNvSpPr>
            <a:spLocks noChangeArrowheads="1"/>
          </p:cNvSpPr>
          <p:nvPr/>
        </p:nvSpPr>
        <p:spPr bwMode="auto">
          <a:xfrm>
            <a:off x="3048000" y="1859756"/>
            <a:ext cx="76200" cy="57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700">
              <a:solidFill>
                <a:srgbClr val="000000"/>
              </a:solidFill>
            </a:endParaRPr>
          </a:p>
        </p:txBody>
      </p:sp>
      <p:sp>
        <p:nvSpPr>
          <p:cNvPr id="19462" name="Text Box 692"/>
          <p:cNvSpPr txBox="1">
            <a:spLocks noChangeArrowheads="1"/>
          </p:cNvSpPr>
          <p:nvPr/>
        </p:nvSpPr>
        <p:spPr bwMode="auto">
          <a:xfrm>
            <a:off x="2362223" y="2316957"/>
            <a:ext cx="19752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.VnTime" pitchFamily="34" charset="0"/>
              </a:rPr>
              <a:t>B             C</a:t>
            </a:r>
          </a:p>
        </p:txBody>
      </p:sp>
      <p:sp>
        <p:nvSpPr>
          <p:cNvPr id="19463" name="Text Box 693"/>
          <p:cNvSpPr txBox="1">
            <a:spLocks noChangeArrowheads="1"/>
          </p:cNvSpPr>
          <p:nvPr/>
        </p:nvSpPr>
        <p:spPr bwMode="auto">
          <a:xfrm>
            <a:off x="2819401" y="1459707"/>
            <a:ext cx="423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.VnTimeH" pitchFamily="34" charset="0"/>
              </a:rPr>
              <a:t>A</a:t>
            </a:r>
          </a:p>
        </p:txBody>
      </p:sp>
      <p:grpSp>
        <p:nvGrpSpPr>
          <p:cNvPr id="3" name="Group 697"/>
          <p:cNvGrpSpPr>
            <a:grpSpLocks/>
          </p:cNvGrpSpPr>
          <p:nvPr/>
        </p:nvGrpSpPr>
        <p:grpSpPr bwMode="auto">
          <a:xfrm>
            <a:off x="6241473" y="1421837"/>
            <a:ext cx="2022475" cy="1379934"/>
            <a:chOff x="3927" y="1846"/>
            <a:chExt cx="1274" cy="1159"/>
          </a:xfrm>
        </p:grpSpPr>
        <p:sp>
          <p:nvSpPr>
            <p:cNvPr id="19474" name="Line 698"/>
            <p:cNvSpPr>
              <a:spLocks noChangeShapeType="1"/>
            </p:cNvSpPr>
            <p:nvPr/>
          </p:nvSpPr>
          <p:spPr bwMode="auto">
            <a:xfrm>
              <a:off x="4377" y="2200"/>
              <a:ext cx="672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75" name="Freeform 699"/>
            <p:cNvSpPr>
              <a:spLocks/>
            </p:cNvSpPr>
            <p:nvPr/>
          </p:nvSpPr>
          <p:spPr bwMode="auto">
            <a:xfrm>
              <a:off x="4043" y="2200"/>
              <a:ext cx="336" cy="384"/>
            </a:xfrm>
            <a:custGeom>
              <a:avLst/>
              <a:gdLst>
                <a:gd name="T0" fmla="*/ 0 w 384"/>
                <a:gd name="T1" fmla="*/ 303 h 432"/>
                <a:gd name="T2" fmla="*/ 257 w 384"/>
                <a:gd name="T3" fmla="*/ 0 h 432"/>
                <a:gd name="T4" fmla="*/ 0 60000 65536"/>
                <a:gd name="T5" fmla="*/ 0 60000 65536"/>
                <a:gd name="T6" fmla="*/ 0 w 384"/>
                <a:gd name="T7" fmla="*/ 0 h 432"/>
                <a:gd name="T8" fmla="*/ 384 w 384"/>
                <a:gd name="T9" fmla="*/ 432 h 43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4" h="432">
                  <a:moveTo>
                    <a:pt x="0" y="432"/>
                  </a:moveTo>
                  <a:cubicBezTo>
                    <a:pt x="0" y="432"/>
                    <a:pt x="192" y="216"/>
                    <a:pt x="384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9476" name="Group 700"/>
            <p:cNvGrpSpPr>
              <a:grpSpLocks/>
            </p:cNvGrpSpPr>
            <p:nvPr/>
          </p:nvGrpSpPr>
          <p:grpSpPr bwMode="auto">
            <a:xfrm>
              <a:off x="4023" y="2566"/>
              <a:ext cx="1056" cy="48"/>
              <a:chOff x="2112" y="2736"/>
              <a:chExt cx="1008" cy="48"/>
            </a:xfrm>
          </p:grpSpPr>
          <p:sp>
            <p:nvSpPr>
              <p:cNvPr id="19480" name="Line 701"/>
              <p:cNvSpPr>
                <a:spLocks noChangeShapeType="1"/>
              </p:cNvSpPr>
              <p:nvPr/>
            </p:nvSpPr>
            <p:spPr bwMode="auto">
              <a:xfrm>
                <a:off x="2112" y="2760"/>
                <a:ext cx="9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481" name="Oval 702"/>
              <p:cNvSpPr>
                <a:spLocks noChangeArrowheads="1"/>
              </p:cNvSpPr>
              <p:nvPr/>
            </p:nvSpPr>
            <p:spPr bwMode="auto">
              <a:xfrm>
                <a:off x="2112" y="27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82" name="Oval 703"/>
              <p:cNvSpPr>
                <a:spLocks noChangeArrowheads="1"/>
              </p:cNvSpPr>
              <p:nvPr/>
            </p:nvSpPr>
            <p:spPr bwMode="auto">
              <a:xfrm>
                <a:off x="3072" y="27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 sz="7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477" name="Oval 704"/>
            <p:cNvSpPr>
              <a:spLocks noChangeArrowheads="1"/>
            </p:cNvSpPr>
            <p:nvPr/>
          </p:nvSpPr>
          <p:spPr bwMode="auto">
            <a:xfrm>
              <a:off x="4359" y="218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  <p:sp>
          <p:nvSpPr>
            <p:cNvPr id="19478" name="Text Box 705"/>
            <p:cNvSpPr txBox="1">
              <a:spLocks noChangeArrowheads="1"/>
            </p:cNvSpPr>
            <p:nvPr/>
          </p:nvSpPr>
          <p:spPr bwMode="auto">
            <a:xfrm>
              <a:off x="3927" y="2566"/>
              <a:ext cx="1274" cy="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00"/>
                  </a:solidFill>
                  <a:latin typeface=".VnTime" pitchFamily="34" charset="0"/>
                </a:rPr>
                <a:t>B’            C’</a:t>
              </a:r>
            </a:p>
          </p:txBody>
        </p:sp>
        <p:sp>
          <p:nvSpPr>
            <p:cNvPr id="19479" name="Text Box 706"/>
            <p:cNvSpPr txBox="1">
              <a:spLocks noChangeArrowheads="1"/>
            </p:cNvSpPr>
            <p:nvPr/>
          </p:nvSpPr>
          <p:spPr bwMode="auto">
            <a:xfrm>
              <a:off x="4215" y="1846"/>
              <a:ext cx="300" cy="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00"/>
                  </a:solidFill>
                  <a:latin typeface=".VnTimeH" pitchFamily="34" charset="0"/>
                </a:rPr>
                <a:t>A’</a:t>
              </a:r>
            </a:p>
          </p:txBody>
        </p:sp>
      </p:grpSp>
      <p:sp>
        <p:nvSpPr>
          <p:cNvPr id="136900" name="Text Box 708"/>
          <p:cNvSpPr txBox="1">
            <a:spLocks noChangeArrowheads="1"/>
          </p:cNvSpPr>
          <p:nvPr/>
        </p:nvSpPr>
        <p:spPr bwMode="auto">
          <a:xfrm>
            <a:off x="31750" y="3410048"/>
            <a:ext cx="152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36902" name="Object 7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249177"/>
              </p:ext>
            </p:extLst>
          </p:nvPr>
        </p:nvGraphicFramePr>
        <p:xfrm>
          <a:off x="1737348" y="3477784"/>
          <a:ext cx="2587625" cy="363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20641" imgH="203359" progId="Equation.DSMT4">
                  <p:embed/>
                </p:oleObj>
              </mc:Choice>
              <mc:Fallback>
                <p:oleObj name="Equation" r:id="rId3" imgW="1320641" imgH="20335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7348" y="3477784"/>
                        <a:ext cx="2587625" cy="363140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903" name="Text Box 711"/>
          <p:cNvSpPr txBox="1">
            <a:spLocks noChangeArrowheads="1"/>
          </p:cNvSpPr>
          <p:nvPr/>
        </p:nvSpPr>
        <p:spPr bwMode="auto">
          <a:xfrm>
            <a:off x="31750" y="2983400"/>
            <a:ext cx="1492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6904" name="Text Box 712"/>
          <p:cNvSpPr txBox="1">
            <a:spLocks noChangeArrowheads="1"/>
          </p:cNvSpPr>
          <p:nvPr/>
        </p:nvSpPr>
        <p:spPr bwMode="auto">
          <a:xfrm>
            <a:off x="1306164" y="2968010"/>
            <a:ext cx="47136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 = A'B' ; AC = A'C' ; BC = B'C'</a:t>
            </a:r>
          </a:p>
        </p:txBody>
      </p:sp>
      <p:sp>
        <p:nvSpPr>
          <p:cNvPr id="136905" name="AutoShape 713"/>
          <p:cNvSpPr>
            <a:spLocks/>
          </p:cNvSpPr>
          <p:nvPr/>
        </p:nvSpPr>
        <p:spPr bwMode="auto">
          <a:xfrm>
            <a:off x="5435600" y="3170843"/>
            <a:ext cx="76200" cy="232946"/>
          </a:xfrm>
          <a:prstGeom prst="rightBrace">
            <a:avLst>
              <a:gd name="adj1" fmla="val 180335"/>
              <a:gd name="adj2" fmla="val 50000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700">
              <a:solidFill>
                <a:srgbClr val="000000"/>
              </a:solidFill>
            </a:endParaRPr>
          </a:p>
        </p:txBody>
      </p:sp>
      <p:sp>
        <p:nvSpPr>
          <p:cNvPr id="136906" name="Rectangle 714"/>
          <p:cNvSpPr>
            <a:spLocks noChangeArrowheads="1"/>
          </p:cNvSpPr>
          <p:nvPr/>
        </p:nvSpPr>
        <p:spPr bwMode="auto">
          <a:xfrm>
            <a:off x="1055691" y="3962741"/>
            <a:ext cx="27267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 3" pitchFamily="18" charset="2"/>
              </a:rPr>
              <a:t> ABC      A'B'C'</a:t>
            </a:r>
          </a:p>
        </p:txBody>
      </p:sp>
      <p:sp>
        <p:nvSpPr>
          <p:cNvPr id="136907" name="Text Box 715"/>
          <p:cNvSpPr txBox="1">
            <a:spLocks noChangeArrowheads="1"/>
          </p:cNvSpPr>
          <p:nvPr/>
        </p:nvSpPr>
        <p:spPr bwMode="auto">
          <a:xfrm>
            <a:off x="2188711" y="4044126"/>
            <a:ext cx="317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</a:rPr>
              <a:t>=</a:t>
            </a:r>
          </a:p>
        </p:txBody>
      </p:sp>
      <p:sp>
        <p:nvSpPr>
          <p:cNvPr id="136908" name="Text Box 716"/>
          <p:cNvSpPr txBox="1">
            <a:spLocks noChangeArrowheads="1"/>
          </p:cNvSpPr>
          <p:nvPr/>
        </p:nvSpPr>
        <p:spPr bwMode="auto">
          <a:xfrm>
            <a:off x="304800" y="3943350"/>
            <a:ext cx="60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 3" pitchFamily="18" charset="2"/>
              </a:rPr>
              <a:t></a:t>
            </a:r>
          </a:p>
        </p:txBody>
      </p:sp>
      <p:sp>
        <p:nvSpPr>
          <p:cNvPr id="19473" name="Rectangle 717"/>
          <p:cNvSpPr>
            <a:spLocks noChangeArrowheads="1"/>
          </p:cNvSpPr>
          <p:nvPr/>
        </p:nvSpPr>
        <p:spPr bwMode="auto">
          <a:xfrm>
            <a:off x="0" y="452764"/>
            <a:ext cx="9144000" cy="52322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Đo và nhận xét các góc:     và      ;     và      ;      và  </a:t>
            </a:r>
            <a:endParaRPr lang="en-US" alt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68085"/>
            <a:ext cx="410368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628427"/>
              </p:ext>
            </p:extLst>
          </p:nvPr>
        </p:nvGraphicFramePr>
        <p:xfrm>
          <a:off x="4535488" y="534536"/>
          <a:ext cx="304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04560" imgH="342720" progId="Equation.DSMT4">
                  <p:embed/>
                </p:oleObj>
              </mc:Choice>
              <mc:Fallback>
                <p:oleObj name="Equation" r:id="rId6" imgW="3045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35488" y="534536"/>
                        <a:ext cx="304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422380"/>
              </p:ext>
            </p:extLst>
          </p:nvPr>
        </p:nvGraphicFramePr>
        <p:xfrm>
          <a:off x="4419600" y="2393950"/>
          <a:ext cx="304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04920" imgH="355680" progId="Equation.DSMT4">
                  <p:embed/>
                </p:oleObj>
              </mc:Choice>
              <mc:Fallback>
                <p:oleObj name="Equation" r:id="rId8" imgW="304920" imgH="355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19600" y="2393950"/>
                        <a:ext cx="3048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6653306"/>
              </p:ext>
            </p:extLst>
          </p:nvPr>
        </p:nvGraphicFramePr>
        <p:xfrm>
          <a:off x="4419600" y="2393950"/>
          <a:ext cx="304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04920" imgH="355680" progId="Equation.DSMT4">
                  <p:embed/>
                </p:oleObj>
              </mc:Choice>
              <mc:Fallback>
                <p:oleObj name="Equation" r:id="rId10" imgW="304920" imgH="355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19600" y="2393950"/>
                        <a:ext cx="3048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2170390"/>
              </p:ext>
            </p:extLst>
          </p:nvPr>
        </p:nvGraphicFramePr>
        <p:xfrm>
          <a:off x="4419600" y="2393950"/>
          <a:ext cx="304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04920" imgH="355680" progId="Equation.DSMT4">
                  <p:embed/>
                </p:oleObj>
              </mc:Choice>
              <mc:Fallback>
                <p:oleObj name="Equation" r:id="rId12" imgW="304920" imgH="355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419600" y="2393950"/>
                        <a:ext cx="3048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7120820"/>
              </p:ext>
            </p:extLst>
          </p:nvPr>
        </p:nvGraphicFramePr>
        <p:xfrm>
          <a:off x="5294313" y="526147"/>
          <a:ext cx="342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42720" imgH="342720" progId="Equation.DSMT4">
                  <p:embed/>
                </p:oleObj>
              </mc:Choice>
              <mc:Fallback>
                <p:oleObj name="Equation" r:id="rId14" imgW="3427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294313" y="526147"/>
                        <a:ext cx="3429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3393153"/>
              </p:ext>
            </p:extLst>
          </p:nvPr>
        </p:nvGraphicFramePr>
        <p:xfrm>
          <a:off x="5981700" y="534536"/>
          <a:ext cx="266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66400" imgH="342720" progId="Equation.DSMT4">
                  <p:embed/>
                </p:oleObj>
              </mc:Choice>
              <mc:Fallback>
                <p:oleObj name="Equation" r:id="rId16" imgW="2664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981700" y="534536"/>
                        <a:ext cx="266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718701"/>
              </p:ext>
            </p:extLst>
          </p:nvPr>
        </p:nvGraphicFramePr>
        <p:xfrm>
          <a:off x="6692900" y="534536"/>
          <a:ext cx="317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17160" imgH="342720" progId="Equation.DSMT4">
                  <p:embed/>
                </p:oleObj>
              </mc:Choice>
              <mc:Fallback>
                <p:oleObj name="Equation" r:id="rId18" imgW="317160" imgH="34272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2900" y="534536"/>
                        <a:ext cx="3175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947298"/>
              </p:ext>
            </p:extLst>
          </p:nvPr>
        </p:nvGraphicFramePr>
        <p:xfrm>
          <a:off x="4419600" y="2400300"/>
          <a:ext cx="304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04920" imgH="343080" progId="Equation.DSMT4">
                  <p:embed/>
                </p:oleObj>
              </mc:Choice>
              <mc:Fallback>
                <p:oleObj name="Equation" r:id="rId20" imgW="304920" imgH="343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419600" y="2400300"/>
                        <a:ext cx="304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0093282"/>
              </p:ext>
            </p:extLst>
          </p:nvPr>
        </p:nvGraphicFramePr>
        <p:xfrm>
          <a:off x="4438650" y="2400300"/>
          <a:ext cx="266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66760" imgH="343080" progId="Equation.DSMT4">
                  <p:embed/>
                </p:oleObj>
              </mc:Choice>
              <mc:Fallback>
                <p:oleObj name="Equation" r:id="rId22" imgW="266760" imgH="343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438650" y="2400300"/>
                        <a:ext cx="266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245412"/>
              </p:ext>
            </p:extLst>
          </p:nvPr>
        </p:nvGraphicFramePr>
        <p:xfrm>
          <a:off x="7442200" y="528638"/>
          <a:ext cx="2667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266400" imgH="355320" progId="Equation.DSMT4">
                  <p:embed/>
                </p:oleObj>
              </mc:Choice>
              <mc:Fallback>
                <p:oleObj name="Equation" r:id="rId24" imgW="2664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442200" y="528638"/>
                        <a:ext cx="2667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928140"/>
              </p:ext>
            </p:extLst>
          </p:nvPr>
        </p:nvGraphicFramePr>
        <p:xfrm>
          <a:off x="4438650" y="2387600"/>
          <a:ext cx="266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266760" imgH="368280" progId="Equation.DSMT4">
                  <p:embed/>
                </p:oleObj>
              </mc:Choice>
              <mc:Fallback>
                <p:oleObj name="Equation" r:id="rId26" imgW="2667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438650" y="2387600"/>
                        <a:ext cx="2667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6000122"/>
              </p:ext>
            </p:extLst>
          </p:nvPr>
        </p:nvGraphicFramePr>
        <p:xfrm>
          <a:off x="8212138" y="519113"/>
          <a:ext cx="3175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317160" imgH="355320" progId="Equation.DSMT4">
                  <p:embed/>
                </p:oleObj>
              </mc:Choice>
              <mc:Fallback>
                <p:oleObj name="Equation" r:id="rId28" imgW="3171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8212138" y="519113"/>
                        <a:ext cx="3175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270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52 0.01225 L -0.42327 0.007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48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6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6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6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6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6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6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36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36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369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369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369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369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369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369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136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36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900" grpId="0"/>
      <p:bldP spid="136903" grpId="0"/>
      <p:bldP spid="136904" grpId="0"/>
      <p:bldP spid="136905" grpId="0" animBg="1"/>
      <p:bldP spid="136906" grpId="0"/>
      <p:bldP spid="136907" grpId="0"/>
      <p:bldP spid="136907" grpId="1"/>
      <p:bldP spid="13690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77" name="Text Box 45"/>
          <p:cNvSpPr txBox="1">
            <a:spLocks noChangeArrowheads="1"/>
          </p:cNvSpPr>
          <p:nvPr/>
        </p:nvSpPr>
        <p:spPr bwMode="auto">
          <a:xfrm>
            <a:off x="228600" y="457205"/>
            <a:ext cx="2133600" cy="233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74" tIns="34289" rIns="68574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 defTabSz="685732" eaLnBrk="1" hangingPunct="1">
              <a:spcBef>
                <a:spcPct val="50000"/>
              </a:spcBef>
            </a:pPr>
            <a:r>
              <a:rPr lang="en-US" sz="2100" b="1" i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1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1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1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293" name="Text Box 73"/>
          <p:cNvSpPr txBox="1">
            <a:spLocks noChangeArrowheads="1"/>
          </p:cNvSpPr>
          <p:nvPr/>
        </p:nvSpPr>
        <p:spPr bwMode="auto">
          <a:xfrm>
            <a:off x="2743201" y="2282434"/>
            <a:ext cx="7772401" cy="1169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685732"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</a:t>
            </a:r>
          </a:p>
          <a:p>
            <a:pPr defTabSz="685732"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</a:t>
            </a:r>
          </a:p>
        </p:txBody>
      </p:sp>
      <p:sp>
        <p:nvSpPr>
          <p:cNvPr id="11268" name="Line 91"/>
          <p:cNvSpPr>
            <a:spLocks noChangeShapeType="1"/>
          </p:cNvSpPr>
          <p:nvPr/>
        </p:nvSpPr>
        <p:spPr bwMode="auto">
          <a:xfrm>
            <a:off x="2514600" y="228600"/>
            <a:ext cx="0" cy="4743450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74" tIns="34289" rIns="68574" bIns="34289"/>
          <a:lstStyle/>
          <a:p>
            <a:pPr defTabSz="685732"/>
            <a:endParaRPr lang="en-US" sz="21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19406" y="574187"/>
            <a:ext cx="6557963" cy="1636805"/>
            <a:chOff x="3759200" y="765580"/>
            <a:chExt cx="8743951" cy="2182408"/>
          </a:xfrm>
        </p:grpSpPr>
        <p:grpSp>
          <p:nvGrpSpPr>
            <p:cNvPr id="274545" name="Group 113"/>
            <p:cNvGrpSpPr>
              <a:grpSpLocks/>
            </p:cNvGrpSpPr>
            <p:nvPr/>
          </p:nvGrpSpPr>
          <p:grpSpPr bwMode="auto">
            <a:xfrm>
              <a:off x="3759200" y="765580"/>
              <a:ext cx="4368800" cy="2170113"/>
              <a:chOff x="1776" y="470"/>
              <a:chExt cx="2064" cy="1367"/>
            </a:xfrm>
          </p:grpSpPr>
          <p:grpSp>
            <p:nvGrpSpPr>
              <p:cNvPr id="11282" name="Group 96"/>
              <p:cNvGrpSpPr>
                <a:grpSpLocks/>
              </p:cNvGrpSpPr>
              <p:nvPr/>
            </p:nvGrpSpPr>
            <p:grpSpPr bwMode="auto">
              <a:xfrm>
                <a:off x="1776" y="470"/>
                <a:ext cx="2064" cy="1367"/>
                <a:chOff x="2016" y="470"/>
                <a:chExt cx="2064" cy="1367"/>
              </a:xfrm>
            </p:grpSpPr>
            <p:sp>
              <p:nvSpPr>
                <p:cNvPr id="11289" name="AutoShape 92"/>
                <p:cNvSpPr>
                  <a:spLocks noChangeArrowheads="1"/>
                </p:cNvSpPr>
                <p:nvPr/>
              </p:nvSpPr>
              <p:spPr bwMode="auto">
                <a:xfrm>
                  <a:off x="2256" y="672"/>
                  <a:ext cx="1392" cy="960"/>
                </a:xfrm>
                <a:prstGeom prst="triangle">
                  <a:avLst>
                    <a:gd name="adj" fmla="val 26602"/>
                  </a:avLst>
                </a:prstGeom>
                <a:solidFill>
                  <a:schemeClr val="bg1"/>
                </a:solidFill>
                <a:ln w="28575" algn="ctr">
                  <a:solidFill>
                    <a:srgbClr val="0000CC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732"/>
                  <a:endParaRPr lang="en-US" sz="21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290" name="Text Box 93"/>
                <p:cNvSpPr txBox="1">
                  <a:spLocks noChangeArrowheads="1"/>
                </p:cNvSpPr>
                <p:nvPr/>
              </p:nvSpPr>
              <p:spPr bwMode="auto">
                <a:xfrm>
                  <a:off x="2400" y="470"/>
                  <a:ext cx="432" cy="3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4445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defTabSz="685732" eaLnBrk="1" hangingPunct="1">
                    <a:spcBef>
                      <a:spcPct val="50000"/>
                    </a:spcBef>
                  </a:pPr>
                  <a:r>
                    <a:rPr lang="en-US" sz="2100" b="1"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</a:p>
              </p:txBody>
            </p:sp>
            <p:sp>
              <p:nvSpPr>
                <p:cNvPr id="11291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2016" y="1478"/>
                  <a:ext cx="432" cy="3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4445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defTabSz="685732" eaLnBrk="1" hangingPunct="1">
                    <a:spcBef>
                      <a:spcPct val="50000"/>
                    </a:spcBef>
                  </a:pPr>
                  <a:r>
                    <a:rPr lang="en-US" sz="2100" b="1">
                      <a:latin typeface="Times New Roman" pitchFamily="18" charset="0"/>
                      <a:cs typeface="Times New Roman" pitchFamily="18" charset="0"/>
                    </a:rPr>
                    <a:t>B</a:t>
                  </a:r>
                </a:p>
              </p:txBody>
            </p:sp>
            <p:sp>
              <p:nvSpPr>
                <p:cNvPr id="11292" name="Text Box 95"/>
                <p:cNvSpPr txBox="1">
                  <a:spLocks noChangeArrowheads="1"/>
                </p:cNvSpPr>
                <p:nvPr/>
              </p:nvSpPr>
              <p:spPr bwMode="auto">
                <a:xfrm>
                  <a:off x="3648" y="1488"/>
                  <a:ext cx="432" cy="3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4445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defTabSz="685732" eaLnBrk="1" hangingPunct="1">
                    <a:spcBef>
                      <a:spcPct val="50000"/>
                    </a:spcBef>
                  </a:pPr>
                  <a:r>
                    <a:rPr lang="en-US" sz="2100" b="1">
                      <a:latin typeface="Times New Roman" pitchFamily="18" charset="0"/>
                      <a:cs typeface="Times New Roman" pitchFamily="18" charset="0"/>
                    </a:rPr>
                    <a:t>C</a:t>
                  </a:r>
                </a:p>
              </p:txBody>
            </p:sp>
          </p:grpSp>
          <p:sp>
            <p:nvSpPr>
              <p:cNvPr id="11285" name="Line 104"/>
              <p:cNvSpPr>
                <a:spLocks noChangeShapeType="1"/>
              </p:cNvSpPr>
              <p:nvPr/>
            </p:nvSpPr>
            <p:spPr bwMode="auto">
              <a:xfrm flipH="1">
                <a:off x="2640" y="1554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732"/>
                <a:endParaRPr lang="en-US" sz="21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74546" name="Group 114"/>
            <p:cNvGrpSpPr>
              <a:grpSpLocks/>
            </p:cNvGrpSpPr>
            <p:nvPr/>
          </p:nvGrpSpPr>
          <p:grpSpPr bwMode="auto">
            <a:xfrm>
              <a:off x="8134351" y="777875"/>
              <a:ext cx="4368800" cy="2170113"/>
              <a:chOff x="3843" y="490"/>
              <a:chExt cx="2064" cy="1367"/>
            </a:xfrm>
          </p:grpSpPr>
          <p:grpSp>
            <p:nvGrpSpPr>
              <p:cNvPr id="11272" name="Group 97"/>
              <p:cNvGrpSpPr>
                <a:grpSpLocks/>
              </p:cNvGrpSpPr>
              <p:nvPr/>
            </p:nvGrpSpPr>
            <p:grpSpPr bwMode="auto">
              <a:xfrm>
                <a:off x="3843" y="490"/>
                <a:ext cx="2064" cy="1367"/>
                <a:chOff x="2016" y="470"/>
                <a:chExt cx="2064" cy="1367"/>
              </a:xfrm>
            </p:grpSpPr>
            <p:sp>
              <p:nvSpPr>
                <p:cNvPr id="11278" name="AutoShape 98"/>
                <p:cNvSpPr>
                  <a:spLocks noChangeArrowheads="1"/>
                </p:cNvSpPr>
                <p:nvPr/>
              </p:nvSpPr>
              <p:spPr bwMode="auto">
                <a:xfrm>
                  <a:off x="2256" y="672"/>
                  <a:ext cx="1392" cy="960"/>
                </a:xfrm>
                <a:prstGeom prst="triangle">
                  <a:avLst>
                    <a:gd name="adj" fmla="val 26602"/>
                  </a:avLst>
                </a:prstGeom>
                <a:solidFill>
                  <a:schemeClr val="bg1"/>
                </a:solidFill>
                <a:ln w="28575" algn="ctr">
                  <a:solidFill>
                    <a:srgbClr val="0000CC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732"/>
                  <a:endParaRPr lang="en-US" sz="21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279" name="Text Box 99"/>
                <p:cNvSpPr txBox="1">
                  <a:spLocks noChangeArrowheads="1"/>
                </p:cNvSpPr>
                <p:nvPr/>
              </p:nvSpPr>
              <p:spPr bwMode="auto">
                <a:xfrm>
                  <a:off x="2400" y="470"/>
                  <a:ext cx="432" cy="3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4445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defTabSz="685732" eaLnBrk="1" hangingPunct="1">
                    <a:spcBef>
                      <a:spcPct val="50000"/>
                    </a:spcBef>
                  </a:pPr>
                  <a:r>
                    <a:rPr lang="en-US" sz="2100" b="1">
                      <a:latin typeface="Times New Roman" pitchFamily="18" charset="0"/>
                      <a:cs typeface="Times New Roman" pitchFamily="18" charset="0"/>
                    </a:rPr>
                    <a:t>A’</a:t>
                  </a:r>
                </a:p>
              </p:txBody>
            </p:sp>
            <p:sp>
              <p:nvSpPr>
                <p:cNvPr id="11280" name="Text Box 100"/>
                <p:cNvSpPr txBox="1">
                  <a:spLocks noChangeArrowheads="1"/>
                </p:cNvSpPr>
                <p:nvPr/>
              </p:nvSpPr>
              <p:spPr bwMode="auto">
                <a:xfrm>
                  <a:off x="2016" y="1478"/>
                  <a:ext cx="432" cy="3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4445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defTabSz="685732" eaLnBrk="1" hangingPunct="1">
                    <a:spcBef>
                      <a:spcPct val="50000"/>
                    </a:spcBef>
                  </a:pPr>
                  <a:r>
                    <a:rPr lang="en-US" sz="2100" b="1">
                      <a:latin typeface="Times New Roman" pitchFamily="18" charset="0"/>
                      <a:cs typeface="Times New Roman" pitchFamily="18" charset="0"/>
                    </a:rPr>
                    <a:t>B’</a:t>
                  </a:r>
                </a:p>
              </p:txBody>
            </p:sp>
            <p:sp>
              <p:nvSpPr>
                <p:cNvPr id="11281" name="Text Box 101"/>
                <p:cNvSpPr txBox="1">
                  <a:spLocks noChangeArrowheads="1"/>
                </p:cNvSpPr>
                <p:nvPr/>
              </p:nvSpPr>
              <p:spPr bwMode="auto">
                <a:xfrm>
                  <a:off x="3648" y="1488"/>
                  <a:ext cx="432" cy="3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4445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defTabSz="685732" eaLnBrk="1" hangingPunct="1">
                    <a:spcBef>
                      <a:spcPct val="50000"/>
                    </a:spcBef>
                  </a:pPr>
                  <a:r>
                    <a:rPr lang="en-US" sz="2100" b="1">
                      <a:latin typeface="Times New Roman" pitchFamily="18" charset="0"/>
                      <a:cs typeface="Times New Roman" pitchFamily="18" charset="0"/>
                    </a:rPr>
                    <a:t>C’</a:t>
                  </a:r>
                </a:p>
              </p:txBody>
            </p:sp>
          </p:grpSp>
          <p:sp>
            <p:nvSpPr>
              <p:cNvPr id="11274" name="Line 105"/>
              <p:cNvSpPr>
                <a:spLocks noChangeShapeType="1"/>
              </p:cNvSpPr>
              <p:nvPr/>
            </p:nvSpPr>
            <p:spPr bwMode="auto">
              <a:xfrm flipH="1">
                <a:off x="4704" y="1575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732"/>
                <a:endParaRPr lang="en-US" sz="21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" name="Straight Connector 2"/>
            <p:cNvCxnSpPr/>
            <p:nvPr/>
          </p:nvCxnSpPr>
          <p:spPr>
            <a:xfrm>
              <a:off x="4494180" y="1809345"/>
              <a:ext cx="252919" cy="2119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4568760" y="1747740"/>
              <a:ext cx="252919" cy="2119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8886621" y="1784424"/>
              <a:ext cx="252919" cy="2119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8961201" y="1722819"/>
              <a:ext cx="252919" cy="2119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V="1">
              <a:off x="10240656" y="1722819"/>
              <a:ext cx="304128" cy="86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10392720" y="1575881"/>
              <a:ext cx="0" cy="3589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76698" y="1796367"/>
              <a:ext cx="304128" cy="86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6128762" y="1649429"/>
              <a:ext cx="0" cy="3589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C4E5665-E9B5-37FC-C945-E2F03C655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7152"/>
            <a:ext cx="457200" cy="472191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340955"/>
              </p:ext>
            </p:extLst>
          </p:nvPr>
        </p:nvGraphicFramePr>
        <p:xfrm>
          <a:off x="3657600" y="2392363"/>
          <a:ext cx="977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760" imgH="317160" progId="Equation.DSMT4">
                  <p:embed/>
                </p:oleObj>
              </mc:Choice>
              <mc:Fallback>
                <p:oleObj name="Equation" r:id="rId3" imgW="9777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57600" y="2392363"/>
                        <a:ext cx="977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812582"/>
              </p:ext>
            </p:extLst>
          </p:nvPr>
        </p:nvGraphicFramePr>
        <p:xfrm>
          <a:off x="5145880" y="2392363"/>
          <a:ext cx="977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77760" imgH="317160" progId="Equation.DSMT4">
                  <p:embed/>
                </p:oleObj>
              </mc:Choice>
              <mc:Fallback>
                <p:oleObj name="Equation" r:id="rId5" imgW="9777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45880" y="2392363"/>
                        <a:ext cx="977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3162858"/>
              </p:ext>
            </p:extLst>
          </p:nvPr>
        </p:nvGraphicFramePr>
        <p:xfrm>
          <a:off x="3480945" y="3028950"/>
          <a:ext cx="49022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02120" imgH="1346040" progId="Equation.DSMT4">
                  <p:embed/>
                </p:oleObj>
              </mc:Choice>
              <mc:Fallback>
                <p:oleObj name="Equation" r:id="rId7" imgW="4902120" imgH="1346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80945" y="3028950"/>
                        <a:ext cx="4902200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308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74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77" grpId="0"/>
      <p:bldP spid="112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5" y="285768"/>
            <a:ext cx="8066881" cy="95410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36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747" y="1352551"/>
            <a:ext cx="6381750" cy="189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84356" y="1637967"/>
            <a:ext cx="1291609" cy="146628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24" y="1806633"/>
            <a:ext cx="983788" cy="983788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389948"/>
              </p:ext>
            </p:extLst>
          </p:nvPr>
        </p:nvGraphicFramePr>
        <p:xfrm>
          <a:off x="304800" y="3790950"/>
          <a:ext cx="3898900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898800" imgH="1155600" progId="Equation.DSMT4">
                  <p:embed/>
                </p:oleObj>
              </mc:Choice>
              <mc:Fallback>
                <p:oleObj name="Equation" r:id="rId6" imgW="3898800" imgH="1155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790950"/>
                        <a:ext cx="3898900" cy="1155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046934"/>
              </p:ext>
            </p:extLst>
          </p:nvPr>
        </p:nvGraphicFramePr>
        <p:xfrm>
          <a:off x="1067615" y="3325372"/>
          <a:ext cx="749300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49160" imgH="241200" progId="Equation.DSMT4">
                  <p:embed/>
                </p:oleObj>
              </mc:Choice>
              <mc:Fallback>
                <p:oleObj name="Equation" r:id="rId8" imgW="749160" imgH="241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7615" y="3325372"/>
                        <a:ext cx="749300" cy="244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9597668"/>
              </p:ext>
            </p:extLst>
          </p:nvPr>
        </p:nvGraphicFramePr>
        <p:xfrm>
          <a:off x="2293949" y="3316544"/>
          <a:ext cx="665163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60240" imgH="228600" progId="Equation.DSMT4">
                  <p:embed/>
                </p:oleObj>
              </mc:Choice>
              <mc:Fallback>
                <p:oleObj name="Equation" r:id="rId10" imgW="66024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3949" y="3316544"/>
                        <a:ext cx="665163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51789" y="3181403"/>
            <a:ext cx="1848353" cy="46165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343400" y="3333750"/>
            <a:ext cx="0" cy="1447800"/>
          </a:xfrm>
          <a:prstGeom prst="line">
            <a:avLst/>
          </a:prstGeom>
          <a:ln w="12700">
            <a:solidFill>
              <a:srgbClr val="543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419647" y="3181403"/>
            <a:ext cx="1848353" cy="46165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756457"/>
              </p:ext>
            </p:extLst>
          </p:nvPr>
        </p:nvGraphicFramePr>
        <p:xfrm>
          <a:off x="4594586" y="3713169"/>
          <a:ext cx="3897313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886200" imgH="1155600" progId="Equation.DSMT4">
                  <p:embed/>
                </p:oleObj>
              </mc:Choice>
              <mc:Fallback>
                <p:oleObj name="Equation" r:id="rId12" imgW="3886200" imgH="11556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4586" y="3713169"/>
                        <a:ext cx="3897313" cy="1155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4237637"/>
              </p:ext>
            </p:extLst>
          </p:nvPr>
        </p:nvGraphicFramePr>
        <p:xfrm>
          <a:off x="5029200" y="3291534"/>
          <a:ext cx="71755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11000" imgH="241200" progId="Equation.DSMT4">
                  <p:embed/>
                </p:oleObj>
              </mc:Choice>
              <mc:Fallback>
                <p:oleObj name="Equation" r:id="rId14" imgW="711000" imgH="241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3291534"/>
                        <a:ext cx="71755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713943"/>
              </p:ext>
            </p:extLst>
          </p:nvPr>
        </p:nvGraphicFramePr>
        <p:xfrm>
          <a:off x="6254750" y="3290889"/>
          <a:ext cx="731838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23600" imgH="241200" progId="Equation.DSMT4">
                  <p:embed/>
                </p:oleObj>
              </mc:Choice>
              <mc:Fallback>
                <p:oleObj name="Equation" r:id="rId16" imgW="723600" imgH="2412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750" y="3290889"/>
                        <a:ext cx="731838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ounded Rectangle 2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01:50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01:49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01:47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01:45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01:44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01:37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01:33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01:31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01:30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01:29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01:28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01:27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01:26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01:25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01:24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01:22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01:21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01:20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01:19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01:18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01:17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01:16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01:15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01:13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01:12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01:11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01:10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01:09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01:08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01:07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01:06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01:05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01:04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01:03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01:02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01:01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01:00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00:59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00:58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00:57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00:56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00:55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00:54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00:53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00:52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00:51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00:50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00:49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00:48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00:47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00:46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00:45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00:44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00:43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00:42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00:41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00:40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00:39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00:38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00:37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00:36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00:35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00:34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00:33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00:32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00:31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00:30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00:29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00:28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00:27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00:26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00:25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00:24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00:23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00:22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00:21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00:20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00:19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00:18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00:17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00:16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00:15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00:14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00:13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00:12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00:11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</a:p>
        </p:txBody>
      </p:sp>
      <p:sp>
        <p:nvSpPr>
          <p:cNvPr id="145" name="Oval 144"/>
          <p:cNvSpPr/>
          <p:nvPr/>
        </p:nvSpPr>
        <p:spPr>
          <a:xfrm>
            <a:off x="7848600" y="1189038"/>
            <a:ext cx="762000" cy="4572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TG</a:t>
            </a:r>
          </a:p>
        </p:txBody>
      </p:sp>
    </p:spTree>
    <p:extLst>
      <p:ext uri="{BB962C8B-B14F-4D97-AF65-F5344CB8AC3E}">
        <p14:creationId xmlns:p14="http://schemas.microsoft.com/office/powerpoint/2010/main" val="91681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1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2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3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7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9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1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2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3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4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5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6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7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9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0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41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42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3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4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45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6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47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8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9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1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2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3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4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5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6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7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8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9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60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61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62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63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64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65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6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7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68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69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70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1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72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73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74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75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6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77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8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79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81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82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83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84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85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86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87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88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89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90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91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92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93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94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95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96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97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98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99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06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07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08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09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10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11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12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13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14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15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16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8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85762"/>
            <a:ext cx="7543800" cy="95410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vi-VN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(sgk/T81)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37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359677"/>
              </p:ext>
            </p:extLst>
          </p:nvPr>
        </p:nvGraphicFramePr>
        <p:xfrm>
          <a:off x="610300" y="2038350"/>
          <a:ext cx="4635500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635360" imgH="1282680" progId="Equation.DSMT4">
                  <p:embed/>
                </p:oleObj>
              </mc:Choice>
              <mc:Fallback>
                <p:oleObj name="Equation" r:id="rId2" imgW="4635360" imgH="12826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300" y="2038350"/>
                        <a:ext cx="4635500" cy="1282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7594" y="1093788"/>
            <a:ext cx="1143000" cy="52321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211" y="1428751"/>
            <a:ext cx="2057400" cy="52321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836185"/>
              </p:ext>
            </p:extLst>
          </p:nvPr>
        </p:nvGraphicFramePr>
        <p:xfrm>
          <a:off x="1259565" y="1568547"/>
          <a:ext cx="858838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50680" imgH="279360" progId="Equation.DSMT4">
                  <p:embed/>
                </p:oleObj>
              </mc:Choice>
              <mc:Fallback>
                <p:oleObj name="Equation" r:id="rId4" imgW="850680" imgH="27936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565" y="1568547"/>
                        <a:ext cx="858838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312616"/>
              </p:ext>
            </p:extLst>
          </p:nvPr>
        </p:nvGraphicFramePr>
        <p:xfrm>
          <a:off x="2615968" y="1572914"/>
          <a:ext cx="871538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63280" imgH="266400" progId="Equation.DSMT4">
                  <p:embed/>
                </p:oleObj>
              </mc:Choice>
              <mc:Fallback>
                <p:oleObj name="Equation" r:id="rId6" imgW="863280" imgH="2664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5968" y="1572914"/>
                        <a:ext cx="871538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01:00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00:59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00:58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00:57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00:56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00:55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00:54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00:53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00:52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00:51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00:50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00:49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00:48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00:47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00:46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00:45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00:44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00:43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00:42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00:41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00:40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00:39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00:38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00:37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00:36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00:35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00:34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00:33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00:32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00:31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00:30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00:29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00:28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00:27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00:26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00:25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00:24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00:23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00:22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00:21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00:20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00:19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00:18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00:17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00:16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00:15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00:14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00:13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00:12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00:11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7543800" y="13335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</a:p>
        </p:txBody>
      </p:sp>
      <p:sp>
        <p:nvSpPr>
          <p:cNvPr id="134" name="Oval 133"/>
          <p:cNvSpPr/>
          <p:nvPr/>
        </p:nvSpPr>
        <p:spPr>
          <a:xfrm>
            <a:off x="7848600" y="636588"/>
            <a:ext cx="762000" cy="4572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TG</a:t>
            </a:r>
          </a:p>
        </p:txBody>
      </p:sp>
      <p:pic>
        <p:nvPicPr>
          <p:cNvPr id="135" name="Picture 134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58692" y="965253"/>
            <a:ext cx="2542308" cy="256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096000" y="3409949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37</a:t>
            </a:r>
          </a:p>
        </p:txBody>
      </p:sp>
    </p:spTree>
    <p:extLst>
      <p:ext uri="{BB962C8B-B14F-4D97-AF65-F5344CB8AC3E}">
        <p14:creationId xmlns:p14="http://schemas.microsoft.com/office/powerpoint/2010/main" val="403051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5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5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5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5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8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5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4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6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7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8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9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1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25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75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85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95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15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25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35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45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55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65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438164"/>
            <a:ext cx="8305800" cy="452430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Cho </a:t>
            </a:r>
          </a:p>
          <a:p>
            <a:pPr marL="342875" indent="-342875">
              <a:buAutoNum type="alphaLcParenR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compa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29" indent="-285729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cm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29" indent="-285729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cm</a:t>
            </a:r>
          </a:p>
          <a:p>
            <a:pPr marL="285729" indent="-285729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29" indent="-285729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minh: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Tia 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160609"/>
              </p:ext>
            </p:extLst>
          </p:nvPr>
        </p:nvGraphicFramePr>
        <p:xfrm>
          <a:off x="914401" y="4171951"/>
          <a:ext cx="1690688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76160" imgH="253800" progId="Equation.DSMT4">
                  <p:embed/>
                </p:oleObj>
              </mc:Choice>
              <mc:Fallback>
                <p:oleObj name="Equation" r:id="rId2" imgW="1676160" imgH="2538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1" y="4171951"/>
                        <a:ext cx="1690688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387991"/>
              </p:ext>
            </p:extLst>
          </p:nvPr>
        </p:nvGraphicFramePr>
        <p:xfrm>
          <a:off x="2479965" y="482965"/>
          <a:ext cx="546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5760" imgH="393480" progId="Equation.DSMT4">
                  <p:embed/>
                </p:oleObj>
              </mc:Choice>
              <mc:Fallback>
                <p:oleObj name="Equation" r:id="rId4" imgW="545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79965" y="482965"/>
                        <a:ext cx="5461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804180"/>
              </p:ext>
            </p:extLst>
          </p:nvPr>
        </p:nvGraphicFramePr>
        <p:xfrm>
          <a:off x="2514600" y="52001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14600" y="52001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627773"/>
              </p:ext>
            </p:extLst>
          </p:nvPr>
        </p:nvGraphicFramePr>
        <p:xfrm>
          <a:off x="6089073" y="3049734"/>
          <a:ext cx="546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46120" imgH="393840" progId="Equation.DSMT4">
                  <p:embed/>
                </p:oleObj>
              </mc:Choice>
              <mc:Fallback>
                <p:oleObj name="Equation" r:id="rId8" imgW="546120" imgH="393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89073" y="3049734"/>
                        <a:ext cx="5461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8117305"/>
              </p:ext>
            </p:extLst>
          </p:nvPr>
        </p:nvGraphicFramePr>
        <p:xfrm>
          <a:off x="4147128" y="4515088"/>
          <a:ext cx="546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46120" imgH="393840" progId="Equation.DSMT4">
                  <p:embed/>
                </p:oleObj>
              </mc:Choice>
              <mc:Fallback>
                <p:oleObj name="Equation" r:id="rId10" imgW="546120" imgH="393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47128" y="4515088"/>
                        <a:ext cx="5461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369241"/>
              </p:ext>
            </p:extLst>
          </p:nvPr>
        </p:nvGraphicFramePr>
        <p:xfrm>
          <a:off x="1814946" y="2010642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41200" imgH="266400" progId="Equation.DSMT4">
                  <p:embed/>
                </p:oleObj>
              </mc:Choice>
              <mc:Fallback>
                <p:oleObj name="Equation" r:id="rId11" imgW="2412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814946" y="2010642"/>
                        <a:ext cx="2413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5304990"/>
              </p:ext>
            </p:extLst>
          </p:nvPr>
        </p:nvGraphicFramePr>
        <p:xfrm>
          <a:off x="2410692" y="2010642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41200" imgH="266400" progId="Equation.DSMT4">
                  <p:embed/>
                </p:oleObj>
              </mc:Choice>
              <mc:Fallback>
                <p:oleObj name="Equation" r:id="rId13" imgW="2412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410692" y="2010642"/>
                        <a:ext cx="2413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376343"/>
              </p:ext>
            </p:extLst>
          </p:nvPr>
        </p:nvGraphicFramePr>
        <p:xfrm>
          <a:off x="4459288" y="1636713"/>
          <a:ext cx="2540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53800" imgH="279360" progId="Equation.DSMT4">
                  <p:embed/>
                </p:oleObj>
              </mc:Choice>
              <mc:Fallback>
                <p:oleObj name="Equation" r:id="rId15" imgW="2538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59288" y="1636713"/>
                        <a:ext cx="2540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488002"/>
              </p:ext>
            </p:extLst>
          </p:nvPr>
        </p:nvGraphicFramePr>
        <p:xfrm>
          <a:off x="5851525" y="1643063"/>
          <a:ext cx="1905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90440" imgH="266400" progId="Equation.DSMT4">
                  <p:embed/>
                </p:oleObj>
              </mc:Choice>
              <mc:Fallback>
                <p:oleObj name="Equation" r:id="rId17" imgW="1904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851525" y="1643063"/>
                        <a:ext cx="1905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9413825"/>
              </p:ext>
            </p:extLst>
          </p:nvPr>
        </p:nvGraphicFramePr>
        <p:xfrm>
          <a:off x="6954978" y="1643496"/>
          <a:ext cx="4191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419040" imgH="279360" progId="Equation.DSMT4">
                  <p:embed/>
                </p:oleObj>
              </mc:Choice>
              <mc:Fallback>
                <p:oleObj name="Equation" r:id="rId19" imgW="4190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954978" y="1643496"/>
                        <a:ext cx="4191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849952"/>
              </p:ext>
            </p:extLst>
          </p:nvPr>
        </p:nvGraphicFramePr>
        <p:xfrm>
          <a:off x="7460673" y="1643496"/>
          <a:ext cx="4191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419040" imgH="279360" progId="Equation.DSMT4">
                  <p:embed/>
                </p:oleObj>
              </mc:Choice>
              <mc:Fallback>
                <p:oleObj name="Equation" r:id="rId21" imgW="4190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460673" y="1643496"/>
                        <a:ext cx="4191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24086"/>
              </p:ext>
            </p:extLst>
          </p:nvPr>
        </p:nvGraphicFramePr>
        <p:xfrm>
          <a:off x="4552370" y="2379933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41200" imgH="266760" progId="Equation.DSMT4">
                  <p:embed/>
                </p:oleObj>
              </mc:Choice>
              <mc:Fallback>
                <p:oleObj name="Equation" r:id="rId23" imgW="241200" imgH="266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552370" y="2379933"/>
                        <a:ext cx="2413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9723125"/>
              </p:ext>
            </p:extLst>
          </p:nvPr>
        </p:nvGraphicFramePr>
        <p:xfrm>
          <a:off x="6012873" y="2359152"/>
          <a:ext cx="1905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90440" imgH="266760" progId="Equation.DSMT4">
                  <p:embed/>
                </p:oleObj>
              </mc:Choice>
              <mc:Fallback>
                <p:oleObj name="Equation" r:id="rId25" imgW="190440" imgH="266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012873" y="2359152"/>
                        <a:ext cx="1905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188281"/>
              </p:ext>
            </p:extLst>
          </p:nvPr>
        </p:nvGraphicFramePr>
        <p:xfrm>
          <a:off x="4465781" y="2731080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241200" imgH="266760" progId="Equation.DSMT4">
                  <p:embed/>
                </p:oleObj>
              </mc:Choice>
              <mc:Fallback>
                <p:oleObj name="Equation" r:id="rId27" imgW="241200" imgH="266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465781" y="2731080"/>
                        <a:ext cx="2413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254999"/>
              </p:ext>
            </p:extLst>
          </p:nvPr>
        </p:nvGraphicFramePr>
        <p:xfrm>
          <a:off x="5880100" y="2732088"/>
          <a:ext cx="1651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164880" imgH="279360" progId="Equation.DSMT4">
                  <p:embed/>
                </p:oleObj>
              </mc:Choice>
              <mc:Fallback>
                <p:oleObj name="Equation" r:id="rId29" imgW="1648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5880100" y="2732088"/>
                        <a:ext cx="1651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306276"/>
              </p:ext>
            </p:extLst>
          </p:nvPr>
        </p:nvGraphicFramePr>
        <p:xfrm>
          <a:off x="1974276" y="3105150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241200" imgH="266760" progId="Equation.DSMT4">
                  <p:embed/>
                </p:oleObj>
              </mc:Choice>
              <mc:Fallback>
                <p:oleObj name="Equation" r:id="rId31" imgW="241200" imgH="266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974276" y="3105150"/>
                        <a:ext cx="2413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360509"/>
              </p:ext>
            </p:extLst>
          </p:nvPr>
        </p:nvGraphicFramePr>
        <p:xfrm>
          <a:off x="3505200" y="3105150"/>
          <a:ext cx="1651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3" imgW="165240" imgH="279360" progId="Equation.DSMT4">
                  <p:embed/>
                </p:oleObj>
              </mc:Choice>
              <mc:Fallback>
                <p:oleObj name="Equation" r:id="rId33" imgW="1652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3505200" y="3105150"/>
                        <a:ext cx="1651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486011"/>
              </p:ext>
            </p:extLst>
          </p:nvPr>
        </p:nvGraphicFramePr>
        <p:xfrm>
          <a:off x="4507777" y="3098800"/>
          <a:ext cx="241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5" imgW="241200" imgH="279360" progId="Equation.DSMT4">
                  <p:embed/>
                </p:oleObj>
              </mc:Choice>
              <mc:Fallback>
                <p:oleObj name="Equation" r:id="rId35" imgW="2412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4507777" y="3098800"/>
                        <a:ext cx="2413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473666"/>
              </p:ext>
            </p:extLst>
          </p:nvPr>
        </p:nvGraphicFramePr>
        <p:xfrm>
          <a:off x="3636819" y="3465369"/>
          <a:ext cx="241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7" imgW="241200" imgH="279360" progId="Equation.DSMT4">
                  <p:embed/>
                </p:oleObj>
              </mc:Choice>
              <mc:Fallback>
                <p:oleObj name="Equation" r:id="rId37" imgW="2412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3636819" y="3465369"/>
                        <a:ext cx="2413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573454"/>
              </p:ext>
            </p:extLst>
          </p:nvPr>
        </p:nvGraphicFramePr>
        <p:xfrm>
          <a:off x="1738313" y="3465513"/>
          <a:ext cx="393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9" imgW="393480" imgH="279360" progId="Equation.DSMT4">
                  <p:embed/>
                </p:oleObj>
              </mc:Choice>
              <mc:Fallback>
                <p:oleObj name="Equation" r:id="rId39" imgW="3934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738313" y="3465513"/>
                        <a:ext cx="3937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7757012"/>
              </p:ext>
            </p:extLst>
          </p:nvPr>
        </p:nvGraphicFramePr>
        <p:xfrm>
          <a:off x="1246911" y="4552950"/>
          <a:ext cx="393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1" imgW="393840" imgH="279360" progId="Equation.DSMT4">
                  <p:embed/>
                </p:oleObj>
              </mc:Choice>
              <mc:Fallback>
                <p:oleObj name="Equation" r:id="rId41" imgW="3938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246911" y="4552950"/>
                        <a:ext cx="3937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4577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95486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2270" y="65715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Cho  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948772" y="699760"/>
            <a:ext cx="2772308" cy="13501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40152" y="2031690"/>
            <a:ext cx="2592288" cy="124213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104259" y="310515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2600" y="1753319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black"/>
                </a:solidFill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01000" y="43815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59532" y="969376"/>
            <a:ext cx="4284476" cy="1200329"/>
            <a:chOff x="359532" y="1307088"/>
            <a:chExt cx="4284476" cy="1600436"/>
          </a:xfrm>
        </p:grpSpPr>
        <p:sp>
          <p:nvSpPr>
            <p:cNvPr id="15" name="TextBox 14"/>
            <p:cNvSpPr txBox="1"/>
            <p:nvPr/>
          </p:nvSpPr>
          <p:spPr>
            <a:xfrm>
              <a:off x="359532" y="1307088"/>
              <a:ext cx="4284476" cy="1600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tâm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     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cắt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   ,      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ở    ,    .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56061" y="2277528"/>
              <a:ext cx="180020" cy="61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58511" y="2273184"/>
            <a:ext cx="5262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9532" y="356623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  </a:t>
            </a:r>
          </a:p>
        </p:txBody>
      </p:sp>
      <p:sp>
        <p:nvSpPr>
          <p:cNvPr id="31" name="Arc 24"/>
          <p:cNvSpPr>
            <a:spLocks/>
          </p:cNvSpPr>
          <p:nvPr/>
        </p:nvSpPr>
        <p:spPr bwMode="auto">
          <a:xfrm rot="7453285" flipH="1">
            <a:off x="6189257" y="1571421"/>
            <a:ext cx="1301998" cy="932393"/>
          </a:xfrm>
          <a:custGeom>
            <a:avLst/>
            <a:gdLst>
              <a:gd name="G0" fmla="+- 0 0 0"/>
              <a:gd name="G1" fmla="+- 21546 0 0"/>
              <a:gd name="G2" fmla="+- 21600 0 0"/>
              <a:gd name="T0" fmla="*/ 1529 w 21600"/>
              <a:gd name="T1" fmla="*/ 0 h 21546"/>
              <a:gd name="T2" fmla="*/ 21600 w 21600"/>
              <a:gd name="T3" fmla="*/ 21546 h 21546"/>
              <a:gd name="T4" fmla="*/ 0 w 21600"/>
              <a:gd name="T5" fmla="*/ 21546 h 21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46" fill="none" extrusionOk="0">
                <a:moveTo>
                  <a:pt x="1528" y="0"/>
                </a:moveTo>
                <a:cubicBezTo>
                  <a:pt x="12836" y="802"/>
                  <a:pt x="21600" y="10209"/>
                  <a:pt x="21600" y="21546"/>
                </a:cubicBezTo>
              </a:path>
              <a:path w="21600" h="21546" stroke="0" extrusionOk="0">
                <a:moveTo>
                  <a:pt x="1528" y="0"/>
                </a:moveTo>
                <a:cubicBezTo>
                  <a:pt x="12836" y="802"/>
                  <a:pt x="21600" y="10209"/>
                  <a:pt x="21600" y="21546"/>
                </a:cubicBezTo>
                <a:lnTo>
                  <a:pt x="0" y="21546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defTabSz="914400" eaLnBrk="0" hangingPunct="0"/>
            <a:endParaRPr lang="en-US">
              <a:ln w="1270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50242" y="2515772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09883" y="980316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7" name="Arc 39"/>
          <p:cNvSpPr>
            <a:spLocks/>
          </p:cNvSpPr>
          <p:nvPr/>
        </p:nvSpPr>
        <p:spPr bwMode="auto">
          <a:xfrm rot="7104823" flipH="1">
            <a:off x="7325842" y="1847995"/>
            <a:ext cx="798677" cy="1026745"/>
          </a:xfrm>
          <a:custGeom>
            <a:avLst/>
            <a:gdLst>
              <a:gd name="G0" fmla="+- 0 0 0"/>
              <a:gd name="G1" fmla="+- 21546 0 0"/>
              <a:gd name="G2" fmla="+- 21600 0 0"/>
              <a:gd name="T0" fmla="*/ 1529 w 21600"/>
              <a:gd name="T1" fmla="*/ 0 h 21546"/>
              <a:gd name="T2" fmla="*/ 21600 w 21600"/>
              <a:gd name="T3" fmla="*/ 21546 h 21546"/>
              <a:gd name="T4" fmla="*/ 0 w 21600"/>
              <a:gd name="T5" fmla="*/ 21546 h 21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46" fill="none" extrusionOk="0">
                <a:moveTo>
                  <a:pt x="1528" y="0"/>
                </a:moveTo>
                <a:cubicBezTo>
                  <a:pt x="12836" y="802"/>
                  <a:pt x="21600" y="10209"/>
                  <a:pt x="21600" y="21546"/>
                </a:cubicBezTo>
              </a:path>
              <a:path w="21600" h="21546" stroke="0" extrusionOk="0">
                <a:moveTo>
                  <a:pt x="1528" y="0"/>
                </a:moveTo>
                <a:cubicBezTo>
                  <a:pt x="12836" y="802"/>
                  <a:pt x="21600" y="10209"/>
                  <a:pt x="21600" y="21546"/>
                </a:cubicBezTo>
                <a:lnTo>
                  <a:pt x="0" y="21546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/>
            <a:endParaRPr lang="en-US">
              <a:solidFill>
                <a:srgbClr val="CC0066"/>
              </a:solidFill>
            </a:endParaRPr>
          </a:p>
        </p:txBody>
      </p:sp>
      <p:sp>
        <p:nvSpPr>
          <p:cNvPr id="38" name="Arc 39"/>
          <p:cNvSpPr>
            <a:spLocks/>
          </p:cNvSpPr>
          <p:nvPr/>
        </p:nvSpPr>
        <p:spPr bwMode="auto">
          <a:xfrm rot="9340633" flipH="1">
            <a:off x="7262101" y="1318009"/>
            <a:ext cx="1064902" cy="770059"/>
          </a:xfrm>
          <a:custGeom>
            <a:avLst/>
            <a:gdLst>
              <a:gd name="G0" fmla="+- 0 0 0"/>
              <a:gd name="G1" fmla="+- 21546 0 0"/>
              <a:gd name="G2" fmla="+- 21600 0 0"/>
              <a:gd name="T0" fmla="*/ 1529 w 21600"/>
              <a:gd name="T1" fmla="*/ 0 h 21546"/>
              <a:gd name="T2" fmla="*/ 21600 w 21600"/>
              <a:gd name="T3" fmla="*/ 21546 h 21546"/>
              <a:gd name="T4" fmla="*/ 0 w 21600"/>
              <a:gd name="T5" fmla="*/ 21546 h 21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46" fill="none" extrusionOk="0">
                <a:moveTo>
                  <a:pt x="1528" y="0"/>
                </a:moveTo>
                <a:cubicBezTo>
                  <a:pt x="12836" y="802"/>
                  <a:pt x="21600" y="10209"/>
                  <a:pt x="21600" y="21546"/>
                </a:cubicBezTo>
              </a:path>
              <a:path w="21600" h="21546" stroke="0" extrusionOk="0">
                <a:moveTo>
                  <a:pt x="1528" y="0"/>
                </a:moveTo>
                <a:cubicBezTo>
                  <a:pt x="12836" y="802"/>
                  <a:pt x="21600" y="10209"/>
                  <a:pt x="21600" y="21546"/>
                </a:cubicBezTo>
                <a:lnTo>
                  <a:pt x="0" y="21546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/>
            <a:endParaRPr lang="en-US">
              <a:solidFill>
                <a:srgbClr val="CC0066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766844" y="1977686"/>
            <a:ext cx="116916" cy="1081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950976" y="1984108"/>
            <a:ext cx="675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5940152" y="2031714"/>
            <a:ext cx="2952328" cy="59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038274" y="1506209"/>
            <a:ext cx="773400" cy="50189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065982" y="2049910"/>
            <a:ext cx="728570" cy="48401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3769561"/>
              </p:ext>
            </p:extLst>
          </p:nvPr>
        </p:nvGraphicFramePr>
        <p:xfrm>
          <a:off x="1683327" y="694566"/>
          <a:ext cx="546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46120" imgH="393840" progId="Equation.DSMT4">
                  <p:embed/>
                </p:oleObj>
              </mc:Choice>
              <mc:Fallback>
                <p:oleObj name="Equation" r:id="rId2" imgW="546120" imgH="393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83327" y="694566"/>
                        <a:ext cx="5461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00003"/>
              </p:ext>
            </p:extLst>
          </p:nvPr>
        </p:nvGraphicFramePr>
        <p:xfrm>
          <a:off x="3789219" y="3063124"/>
          <a:ext cx="546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6120" imgH="393840" progId="Equation.DSMT4">
                  <p:embed/>
                </p:oleObj>
              </mc:Choice>
              <mc:Fallback>
                <p:oleObj name="Equation" r:id="rId4" imgW="546120" imgH="393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89219" y="3063124"/>
                        <a:ext cx="5461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313525"/>
              </p:ext>
            </p:extLst>
          </p:nvPr>
        </p:nvGraphicFramePr>
        <p:xfrm>
          <a:off x="1498867" y="1784492"/>
          <a:ext cx="2667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6400" imgH="266400" progId="Equation.DSMT4">
                  <p:embed/>
                </p:oleObj>
              </mc:Choice>
              <mc:Fallback>
                <p:oleObj name="Equation" r:id="rId5" imgW="2664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98867" y="1784492"/>
                        <a:ext cx="2667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688171"/>
              </p:ext>
            </p:extLst>
          </p:nvPr>
        </p:nvGraphicFramePr>
        <p:xfrm>
          <a:off x="5372680" y="2385715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1200" imgH="266400" progId="Equation.DSMT4">
                  <p:embed/>
                </p:oleObj>
              </mc:Choice>
              <mc:Fallback>
                <p:oleObj name="Equation" r:id="rId7" imgW="2412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72680" y="2385715"/>
                        <a:ext cx="2413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363084"/>
              </p:ext>
            </p:extLst>
          </p:nvPr>
        </p:nvGraphicFramePr>
        <p:xfrm>
          <a:off x="4226579" y="1066420"/>
          <a:ext cx="2540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53800" imgH="279360" progId="Equation.DSMT4">
                  <p:embed/>
                </p:oleObj>
              </mc:Choice>
              <mc:Fallback>
                <p:oleObj name="Equation" r:id="rId9" imgW="2538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26579" y="1066420"/>
                        <a:ext cx="2540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4822"/>
              </p:ext>
            </p:extLst>
          </p:nvPr>
        </p:nvGraphicFramePr>
        <p:xfrm>
          <a:off x="1780308" y="1790610"/>
          <a:ext cx="2413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41200" imgH="266760" progId="Equation.DSMT4">
                  <p:embed/>
                </p:oleObj>
              </mc:Choice>
              <mc:Fallback>
                <p:oleObj name="Equation" r:id="rId11" imgW="241200" imgH="266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80308" y="1790610"/>
                        <a:ext cx="2413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905943"/>
              </p:ext>
            </p:extLst>
          </p:nvPr>
        </p:nvGraphicFramePr>
        <p:xfrm>
          <a:off x="2708565" y="3657370"/>
          <a:ext cx="241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41200" imgH="279360" progId="Equation.DSMT4">
                  <p:embed/>
                </p:oleObj>
              </mc:Choice>
              <mc:Fallback>
                <p:oleObj name="Equation" r:id="rId13" imgW="2412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08565" y="3657370"/>
                        <a:ext cx="2413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379293"/>
              </p:ext>
            </p:extLst>
          </p:nvPr>
        </p:nvGraphicFramePr>
        <p:xfrm>
          <a:off x="2133600" y="3120736"/>
          <a:ext cx="241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41200" imgH="279360" progId="Equation.DSMT4">
                  <p:embed/>
                </p:oleObj>
              </mc:Choice>
              <mc:Fallback>
                <p:oleObj name="Equation" r:id="rId15" imgW="2412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33600" y="3120736"/>
                        <a:ext cx="2413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921002"/>
              </p:ext>
            </p:extLst>
          </p:nvPr>
        </p:nvGraphicFramePr>
        <p:xfrm>
          <a:off x="2743200" y="1417807"/>
          <a:ext cx="4191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19040" imgH="279360" progId="Equation.DSMT4">
                  <p:embed/>
                </p:oleObj>
              </mc:Choice>
              <mc:Fallback>
                <p:oleObj name="Equation" r:id="rId17" imgW="4190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743200" y="1417807"/>
                        <a:ext cx="4191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8315718"/>
              </p:ext>
            </p:extLst>
          </p:nvPr>
        </p:nvGraphicFramePr>
        <p:xfrm>
          <a:off x="3276600" y="1422954"/>
          <a:ext cx="406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406080" imgH="342720" progId="Equation.DSMT4">
                  <p:embed/>
                </p:oleObj>
              </mc:Choice>
              <mc:Fallback>
                <p:oleObj name="Equation" r:id="rId19" imgW="4060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276600" y="1422954"/>
                        <a:ext cx="4064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312136"/>
              </p:ext>
            </p:extLst>
          </p:nvPr>
        </p:nvGraphicFramePr>
        <p:xfrm>
          <a:off x="1449221" y="3659237"/>
          <a:ext cx="393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393480" imgH="279360" progId="Equation.DSMT4">
                  <p:embed/>
                </p:oleObj>
              </mc:Choice>
              <mc:Fallback>
                <p:oleObj name="Equation" r:id="rId21" imgW="3934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449221" y="3659237"/>
                        <a:ext cx="3937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192048"/>
              </p:ext>
            </p:extLst>
          </p:nvPr>
        </p:nvGraphicFramePr>
        <p:xfrm>
          <a:off x="1597581" y="1423638"/>
          <a:ext cx="571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571320" imgH="279360" progId="Equation.DSMT4">
                  <p:embed/>
                </p:oleObj>
              </mc:Choice>
              <mc:Fallback>
                <p:oleObj name="Equation" r:id="rId23" imgW="5713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97581" y="1423638"/>
                        <a:ext cx="5715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762556"/>
              </p:ext>
            </p:extLst>
          </p:nvPr>
        </p:nvGraphicFramePr>
        <p:xfrm>
          <a:off x="2515624" y="2742747"/>
          <a:ext cx="5588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558720" imgH="279360" progId="Equation.DSMT4">
                  <p:embed/>
                </p:oleObj>
              </mc:Choice>
              <mc:Fallback>
                <p:oleObj name="Equation" r:id="rId25" imgW="5587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515624" y="2742747"/>
                        <a:ext cx="5588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167282"/>
              </p:ext>
            </p:extLst>
          </p:nvPr>
        </p:nvGraphicFramePr>
        <p:xfrm>
          <a:off x="4189278" y="2376057"/>
          <a:ext cx="2667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266760" imgH="266760" progId="Equation.DSMT4">
                  <p:embed/>
                </p:oleObj>
              </mc:Choice>
              <mc:Fallback>
                <p:oleObj name="Equation" r:id="rId27" imgW="266760" imgH="266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189278" y="2376057"/>
                        <a:ext cx="2667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239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31" grpId="0" animBg="1"/>
      <p:bldP spid="32" grpId="0"/>
      <p:bldP spid="33" grpId="0"/>
      <p:bldP spid="37" grpId="0" animBg="1"/>
      <p:bldP spid="38" grpId="0" animBg="1"/>
      <p:bldP spid="43" grpId="0" animBg="1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5"/>
              <p:cNvSpPr txBox="1">
                <a:spLocks noChangeArrowheads="1"/>
              </p:cNvSpPr>
              <p:nvPr/>
            </p:nvSpPr>
            <p:spPr bwMode="auto">
              <a:xfrm>
                <a:off x="4716016" y="1233730"/>
                <a:ext cx="3733800" cy="47397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algn="ctr" defTabSz="914400">
                  <a:spcBef>
                    <a:spcPct val="500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𝑨𝑶𝑪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𝑩𝑶𝑪</m:t>
                        </m:r>
                      </m:e>
                    </m:acc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 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16016" y="1644973"/>
                <a:ext cx="3733800" cy="473976"/>
              </a:xfrm>
              <a:prstGeom prst="rect">
                <a:avLst/>
              </a:prstGeom>
              <a:blipFill rotWithShape="1">
                <a:blip r:embed="rId3"/>
                <a:stretch>
                  <a:fillRect t="-6410" b="-29487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utoShape 38"/>
          <p:cNvSpPr>
            <a:spLocks noChangeArrowheads="1"/>
          </p:cNvSpPr>
          <p:nvPr/>
        </p:nvSpPr>
        <p:spPr bwMode="auto">
          <a:xfrm>
            <a:off x="6363056" y="1801291"/>
            <a:ext cx="457200" cy="2286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38"/>
          <p:cNvSpPr>
            <a:spLocks noChangeArrowheads="1"/>
          </p:cNvSpPr>
          <p:nvPr/>
        </p:nvSpPr>
        <p:spPr bwMode="auto">
          <a:xfrm>
            <a:off x="6354316" y="895350"/>
            <a:ext cx="457200" cy="2286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5"/>
              <p:cNvSpPr txBox="1">
                <a:spLocks noChangeArrowheads="1"/>
              </p:cNvSpPr>
              <p:nvPr/>
            </p:nvSpPr>
            <p:spPr bwMode="auto">
              <a:xfrm>
                <a:off x="4357255" y="294855"/>
                <a:ext cx="4724400" cy="53758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algn="ctr" defTabSz="914400">
                  <a:spcBef>
                    <a:spcPct val="50000"/>
                  </a:spcBef>
                </a:pP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tia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𝒙𝑶𝒚</m:t>
                        </m:r>
                      </m:e>
                    </m:acc>
                  </m:oMath>
                </a14:m>
                <a:endPara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 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7255" y="294855"/>
                <a:ext cx="4724400" cy="537583"/>
              </a:xfrm>
              <a:prstGeom prst="rect">
                <a:avLst/>
              </a:prstGeom>
              <a:blipFill rotWithShape="1">
                <a:blip r:embed="rId4"/>
                <a:stretch>
                  <a:fillRect t="-7865" b="-30337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4724756" y="2068930"/>
            <a:ext cx="37338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1" name="AutoShape 38"/>
          <p:cNvSpPr>
            <a:spLocks noChangeArrowheads="1"/>
          </p:cNvSpPr>
          <p:nvPr/>
        </p:nvSpPr>
        <p:spPr bwMode="auto">
          <a:xfrm>
            <a:off x="6354316" y="2546063"/>
            <a:ext cx="457200" cy="2286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 Box 35"/>
          <p:cNvSpPr txBox="1">
            <a:spLocks noChangeArrowheads="1"/>
          </p:cNvSpPr>
          <p:nvPr/>
        </p:nvSpPr>
        <p:spPr bwMode="auto">
          <a:xfrm>
            <a:off x="4716016" y="2806187"/>
            <a:ext cx="427558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                                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chung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5094" y="1475893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>
                <a:solidFill>
                  <a:prstClr val="black"/>
                </a:solidFill>
              </a:rPr>
              <a:t>O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611560" y="294855"/>
            <a:ext cx="3427040" cy="2677589"/>
            <a:chOff x="611560" y="1403484"/>
            <a:chExt cx="3325983" cy="3570118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611561" y="1403484"/>
              <a:ext cx="3030170" cy="171964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11560" y="3123133"/>
              <a:ext cx="3030171" cy="18504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11560" y="3123133"/>
              <a:ext cx="332598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762801" y="2477181"/>
              <a:ext cx="1439187" cy="64595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1799693" y="3123133"/>
              <a:ext cx="1402295" cy="7289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565512" y="2078643"/>
              <a:ext cx="30056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565512" y="3912657"/>
              <a:ext cx="30834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168126" y="2525265"/>
              <a:ext cx="29901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</a:rPr>
                <a:t>C</a:t>
              </a: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1069460" y="2771486"/>
              <a:ext cx="144016" cy="16698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1127329" y="3402142"/>
              <a:ext cx="118165" cy="19503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2195736" y="2649157"/>
              <a:ext cx="126014" cy="1363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2285129" y="2717355"/>
              <a:ext cx="126014" cy="1363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525855" y="3321749"/>
              <a:ext cx="154487" cy="1607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 flipV="1">
              <a:off x="2480375" y="3423349"/>
              <a:ext cx="126014" cy="11698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3262508" y="285234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54713" y="110185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710546" y="1197885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z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06726" y="9731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02533" y="18376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433871" y="9154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483620" y="18452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3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862545"/>
              </p:ext>
            </p:extLst>
          </p:nvPr>
        </p:nvGraphicFramePr>
        <p:xfrm>
          <a:off x="5576448" y="2179922"/>
          <a:ext cx="1981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81080" imgH="279360" progId="Equation.DSMT4">
                  <p:embed/>
                </p:oleObj>
              </mc:Choice>
              <mc:Fallback>
                <p:oleObj name="Equation" r:id="rId5" imgW="19810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76448" y="2179922"/>
                        <a:ext cx="19812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515693"/>
              </p:ext>
            </p:extLst>
          </p:nvPr>
        </p:nvGraphicFramePr>
        <p:xfrm>
          <a:off x="4469602" y="453540"/>
          <a:ext cx="4826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82400" imgH="279360" progId="Equation.DSMT4">
                  <p:embed/>
                </p:oleObj>
              </mc:Choice>
              <mc:Fallback>
                <p:oleObj name="Equation" r:id="rId7" imgW="4824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69602" y="453540"/>
                        <a:ext cx="4826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9461061"/>
              </p:ext>
            </p:extLst>
          </p:nvPr>
        </p:nvGraphicFramePr>
        <p:xfrm>
          <a:off x="5029200" y="2891480"/>
          <a:ext cx="28956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895480" imgH="330120" progId="Equation.DSMT4">
                  <p:embed/>
                </p:oleObj>
              </mc:Choice>
              <mc:Fallback>
                <p:oleObj name="Equation" r:id="rId9" imgW="289548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29200" y="2891480"/>
                        <a:ext cx="28956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1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4" y="0"/>
            <a:ext cx="4190996" cy="249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9814682"/>
              </p:ext>
            </p:extLst>
          </p:nvPr>
        </p:nvGraphicFramePr>
        <p:xfrm>
          <a:off x="948534" y="2987414"/>
          <a:ext cx="3741737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46160" imgH="1155600" progId="Equation.DSMT4">
                  <p:embed/>
                </p:oleObj>
              </mc:Choice>
              <mc:Fallback>
                <p:oleObj name="Equation" r:id="rId3" imgW="3746160" imgH="1155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8534" y="2987414"/>
                        <a:ext cx="3741737" cy="1155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2588903"/>
              </p:ext>
            </p:extLst>
          </p:nvPr>
        </p:nvGraphicFramePr>
        <p:xfrm>
          <a:off x="762002" y="971551"/>
          <a:ext cx="333692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327120" imgH="368280" progId="Equation.DSMT4">
                  <p:embed/>
                </p:oleObj>
              </mc:Choice>
              <mc:Fallback>
                <p:oleObj name="Equation" r:id="rId5" imgW="332712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2" y="971551"/>
                        <a:ext cx="3336925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9387241"/>
              </p:ext>
            </p:extLst>
          </p:nvPr>
        </p:nvGraphicFramePr>
        <p:xfrm>
          <a:off x="838206" y="1352551"/>
          <a:ext cx="252412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514600" imgH="368280" progId="Equation.DSMT4">
                  <p:embed/>
                </p:oleObj>
              </mc:Choice>
              <mc:Fallback>
                <p:oleObj name="Equation" r:id="rId7" imgW="251460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6" y="1352551"/>
                        <a:ext cx="2524125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978694"/>
              </p:ext>
            </p:extLst>
          </p:nvPr>
        </p:nvGraphicFramePr>
        <p:xfrm>
          <a:off x="838200" y="1733550"/>
          <a:ext cx="251142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501640" imgH="368280" progId="Equation.DSMT4">
                  <p:embed/>
                </p:oleObj>
              </mc:Choice>
              <mc:Fallback>
                <p:oleObj name="Equation" r:id="rId9" imgW="250164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733550"/>
                        <a:ext cx="2511425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5082402"/>
              </p:ext>
            </p:extLst>
          </p:nvPr>
        </p:nvGraphicFramePr>
        <p:xfrm>
          <a:off x="1676402" y="2099829"/>
          <a:ext cx="177323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777680" imgH="304560" progId="Equation.DSMT4">
                  <p:embed/>
                </p:oleObj>
              </mc:Choice>
              <mc:Fallback>
                <p:oleObj name="Equation" r:id="rId11" imgW="17776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2" y="2099829"/>
                        <a:ext cx="1773237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222370"/>
              </p:ext>
            </p:extLst>
          </p:nvPr>
        </p:nvGraphicFramePr>
        <p:xfrm>
          <a:off x="657844" y="4229963"/>
          <a:ext cx="163353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638000" imgH="291960" progId="Equation.DSMT4">
                  <p:embed/>
                </p:oleObj>
              </mc:Choice>
              <mc:Fallback>
                <p:oleObj name="Equation" r:id="rId13" imgW="163800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844" y="4229963"/>
                        <a:ext cx="1633537" cy="28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763619"/>
              </p:ext>
            </p:extLst>
          </p:nvPr>
        </p:nvGraphicFramePr>
        <p:xfrm>
          <a:off x="4564220" y="4637550"/>
          <a:ext cx="5080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07960" imgH="368280" progId="Equation.DSMT4">
                  <p:embed/>
                </p:oleObj>
              </mc:Choice>
              <mc:Fallback>
                <p:oleObj name="Equation" r:id="rId15" imgW="5079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220" y="4637550"/>
                        <a:ext cx="50800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33400" y="514400"/>
            <a:ext cx="4343400" cy="46165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b) 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7837" y="1959973"/>
            <a:ext cx="1295400" cy="46165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3400" y="2421633"/>
            <a:ext cx="4572000" cy="46165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38400" y="4129849"/>
            <a:ext cx="2743200" cy="46165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7841" y="4572116"/>
            <a:ext cx="4066563" cy="46165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Oz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487618"/>
              </p:ext>
            </p:extLst>
          </p:nvPr>
        </p:nvGraphicFramePr>
        <p:xfrm>
          <a:off x="1216025" y="2535238"/>
          <a:ext cx="8001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799920" imgH="266400" progId="Equation.DSMT4">
                  <p:embed/>
                </p:oleObj>
              </mc:Choice>
              <mc:Fallback>
                <p:oleObj name="Equation" r:id="rId17" imgW="7999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216025" y="2535238"/>
                        <a:ext cx="8001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2663847"/>
              </p:ext>
            </p:extLst>
          </p:nvPr>
        </p:nvGraphicFramePr>
        <p:xfrm>
          <a:off x="2532063" y="2527300"/>
          <a:ext cx="7874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787320" imgH="266400" progId="Equation.DSMT4">
                  <p:embed/>
                </p:oleObj>
              </mc:Choice>
              <mc:Fallback>
                <p:oleObj name="Equation" r:id="rId19" imgW="7873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532063" y="2527300"/>
                        <a:ext cx="7874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085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0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0" tIns="45715" rIns="91430" bIns="45715" rtlCol="0" anchor="ctr">
            <a:noAutofit/>
          </a:bodyPr>
          <a:lstStyle/>
          <a:p>
            <a:pPr algn="ctr"/>
            <a:endParaRPr lang="en-US" sz="1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35593" y="913158"/>
            <a:ext cx="2914977" cy="596823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741149481"/>
              </p:ext>
            </p:extLst>
          </p:nvPr>
        </p:nvGraphicFramePr>
        <p:xfrm>
          <a:off x="2423936" y="62865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4" y="134502"/>
            <a:ext cx="9032682" cy="339447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800" dirty="0" err="1">
                <a:solidFill>
                  <a:srgbClr val="54304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4304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54304F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solidFill>
                  <a:srgbClr val="54304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rgbClr val="54304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4304F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endParaRPr lang="en-US" sz="2800" dirty="0">
              <a:solidFill>
                <a:srgbClr val="54304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 2 tam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c.c.c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0" indent="0" algn="just"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canh-cạnh-cạnh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marL="0" indent="0" algn="just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-275138" y="-38153"/>
            <a:ext cx="875632" cy="683614"/>
            <a:chOff x="2400" y="1776"/>
            <a:chExt cx="1597" cy="1178"/>
          </a:xfrm>
        </p:grpSpPr>
        <p:sp>
          <p:nvSpPr>
            <p:cNvPr id="6" name="AutoShape 5"/>
            <p:cNvSpPr>
              <a:spLocks noChangeAspect="1" noChangeArrowheads="1" noTextEdit="1"/>
            </p:cNvSpPr>
            <p:nvPr/>
          </p:nvSpPr>
          <p:spPr bwMode="auto">
            <a:xfrm>
              <a:off x="2400" y="1776"/>
              <a:ext cx="1597" cy="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2880" y="1872"/>
              <a:ext cx="912" cy="91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/>
              <a:endPara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WordArt 9"/>
            <p:cNvSpPr>
              <a:spLocks noChangeArrowheads="1" noChangeShapeType="1" noTextEdit="1"/>
            </p:cNvSpPr>
            <p:nvPr/>
          </p:nvSpPr>
          <p:spPr bwMode="auto">
            <a:xfrm>
              <a:off x="3144" y="2000"/>
              <a:ext cx="384" cy="66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430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2" y="996054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63" y="1509964"/>
            <a:ext cx="3094827" cy="784820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FPTShop\Desktop\geogebra-expor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41113"/>
            <a:ext cx="2563091" cy="18012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285750"/>
            <a:ext cx="6096000" cy="52321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819151"/>
            <a:ext cx="3352800" cy="52321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(SGK/T83)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834998"/>
              </p:ext>
            </p:extLst>
          </p:nvPr>
        </p:nvGraphicFramePr>
        <p:xfrm>
          <a:off x="1371600" y="2028170"/>
          <a:ext cx="4440238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44920" imgH="1257120" progId="Equation.DSMT4">
                  <p:embed/>
                </p:oleObj>
              </mc:Choice>
              <mc:Fallback>
                <p:oleObj name="Equation" r:id="rId3" imgW="4444920" imgH="125712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028170"/>
                        <a:ext cx="4440238" cy="1257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38200" y="1504951"/>
            <a:ext cx="2362200" cy="52321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3859882"/>
              </p:ext>
            </p:extLst>
          </p:nvPr>
        </p:nvGraphicFramePr>
        <p:xfrm>
          <a:off x="1600200" y="1623261"/>
          <a:ext cx="9271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27000" imgH="291960" progId="Equation.DSMT4">
                  <p:embed/>
                </p:oleObj>
              </mc:Choice>
              <mc:Fallback>
                <p:oleObj name="Equation" r:id="rId5" imgW="927000" imgH="29196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623261"/>
                        <a:ext cx="927100" cy="296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074696"/>
              </p:ext>
            </p:extLst>
          </p:nvPr>
        </p:nvGraphicFramePr>
        <p:xfrm>
          <a:off x="3124235" y="1610657"/>
          <a:ext cx="906463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01440" imgH="355320" progId="Equation.DSMT4">
                  <p:embed/>
                </p:oleObj>
              </mc:Choice>
              <mc:Fallback>
                <p:oleObj name="Equation" r:id="rId7" imgW="901440" imgH="35532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35" y="1610657"/>
                        <a:ext cx="906463" cy="36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138634"/>
              </p:ext>
            </p:extLst>
          </p:nvPr>
        </p:nvGraphicFramePr>
        <p:xfrm>
          <a:off x="842648" y="3439392"/>
          <a:ext cx="1897063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92160" imgH="393480" progId="Equation.DSMT4">
                  <p:embed/>
                </p:oleObj>
              </mc:Choice>
              <mc:Fallback>
                <p:oleObj name="Equation" r:id="rId9" imgW="1892160" imgH="39348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648" y="3439392"/>
                        <a:ext cx="1897063" cy="388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895600" y="3333751"/>
            <a:ext cx="3505200" cy="52321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02:00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01:50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01:40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01:28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01:26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01:24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01:20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01:10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01:00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00:59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00:58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00:57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00:56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00:55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00:54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00:53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00:52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00:51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00:50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00:49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00:48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00:47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00:46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00:45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00:44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00:43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00:42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00:41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00:40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00:39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00:38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00:37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00:36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00:35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00:34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00:33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00:32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00:31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00:30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00:29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00:28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00:27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00:26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00:25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00:24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00:23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00:22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00:21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00:20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00:19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00:18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00:17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00:16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00:15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00:14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00:13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00:12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00:11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00:10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00:09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00:08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00:07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00:06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00:05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00:04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00:03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00:02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00:01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7543800" y="685800"/>
            <a:ext cx="1371600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00:00</a:t>
            </a:r>
          </a:p>
        </p:txBody>
      </p:sp>
      <p:sp>
        <p:nvSpPr>
          <p:cNvPr id="137" name="Oval 136"/>
          <p:cNvSpPr/>
          <p:nvPr/>
        </p:nvSpPr>
        <p:spPr>
          <a:xfrm>
            <a:off x="7848600" y="1189038"/>
            <a:ext cx="762000" cy="4572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TG</a:t>
            </a:r>
          </a:p>
        </p:txBody>
      </p:sp>
      <p:pic>
        <p:nvPicPr>
          <p:cNvPr id="7746" name="Picture 57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380613"/>
            <a:ext cx="1706995" cy="170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93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2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7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2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4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7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0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2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4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7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0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2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4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77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0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2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4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87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0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2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3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4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96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97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99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4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85768"/>
            <a:ext cx="7467600" cy="954101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r>
              <a:rPr lang="fr-FR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fr-FR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 :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fr-FR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fr-FR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fr-FR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fr-FR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tam</a:t>
            </a:r>
            <a:r>
              <a:rPr lang="fr-FR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fr-FR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fr-FR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fr-FR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fr-FR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fr-FR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fr-FR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fr-FR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fr-FR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fr-FR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fr-FR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fr-FR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FPTShop\Desktop\geogebra-expor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81150"/>
            <a:ext cx="4046988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027839"/>
              </p:ext>
            </p:extLst>
          </p:nvPr>
        </p:nvGraphicFramePr>
        <p:xfrm>
          <a:off x="1136651" y="2114552"/>
          <a:ext cx="307975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73320" imgH="355320" progId="Equation.DSMT4">
                  <p:embed/>
                </p:oleObj>
              </mc:Choice>
              <mc:Fallback>
                <p:oleObj name="Equation" r:id="rId3" imgW="3073320" imgH="35532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651" y="2114552"/>
                        <a:ext cx="3079750" cy="36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145742"/>
              </p:ext>
            </p:extLst>
          </p:nvPr>
        </p:nvGraphicFramePr>
        <p:xfrm>
          <a:off x="1117600" y="2571751"/>
          <a:ext cx="308610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85920" imgH="355320" progId="Equation.DSMT4">
                  <p:embed/>
                </p:oleObj>
              </mc:Choice>
              <mc:Fallback>
                <p:oleObj name="Equation" r:id="rId5" imgW="3085920" imgH="3553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0" y="2571751"/>
                        <a:ext cx="3086100" cy="36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819231"/>
              </p:ext>
            </p:extLst>
          </p:nvPr>
        </p:nvGraphicFramePr>
        <p:xfrm>
          <a:off x="1117600" y="3105165"/>
          <a:ext cx="308610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085920" imgH="355320" progId="Equation.DSMT4">
                  <p:embed/>
                </p:oleObj>
              </mc:Choice>
              <mc:Fallback>
                <p:oleObj name="Equation" r:id="rId7" imgW="3085920" imgH="35532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0" y="3105165"/>
                        <a:ext cx="3086100" cy="35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" y="-184663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2985023"/>
              </p:ext>
            </p:extLst>
          </p:nvPr>
        </p:nvGraphicFramePr>
        <p:xfrm>
          <a:off x="1143000" y="3562352"/>
          <a:ext cx="306705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073320" imgH="355320" progId="Equation.DSMT4">
                  <p:embed/>
                </p:oleObj>
              </mc:Choice>
              <mc:Fallback>
                <p:oleObj name="Equation" r:id="rId9" imgW="3073320" imgH="35532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562352"/>
                        <a:ext cx="3067050" cy="36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09600" y="1352550"/>
            <a:ext cx="6858000" cy="52321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990600" y="3028950"/>
            <a:ext cx="457200" cy="45720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5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304800" y="4972050"/>
            <a:ext cx="8839200" cy="1714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17418" name="Picture 17" descr="cau Long Bi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24" y="366765"/>
            <a:ext cx="8458200" cy="387191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7419" name="Text Box 18"/>
          <p:cNvSpPr txBox="1">
            <a:spLocks noChangeArrowheads="1"/>
          </p:cNvSpPr>
          <p:nvPr/>
        </p:nvSpPr>
        <p:spPr bwMode="auto">
          <a:xfrm>
            <a:off x="1923714" y="1882249"/>
            <a:ext cx="6019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sz="32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2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32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3200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55" name="Text Box 19"/>
          <p:cNvSpPr txBox="1">
            <a:spLocks noChangeArrowheads="1"/>
          </p:cNvSpPr>
          <p:nvPr/>
        </p:nvSpPr>
        <p:spPr bwMode="auto">
          <a:xfrm>
            <a:off x="526690" y="3283920"/>
            <a:ext cx="8293782" cy="954107"/>
          </a:xfrm>
          <a:prstGeom prst="rect">
            <a:avLst/>
          </a:prstGeom>
          <a:solidFill>
            <a:srgbClr val="020117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sz="2800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8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th­ường</a:t>
            </a:r>
            <a:r>
              <a:rPr lang="en-US" sz="28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5556" name="Text Box 20"/>
          <p:cNvSpPr txBox="1">
            <a:spLocks noChangeArrowheads="1"/>
          </p:cNvSpPr>
          <p:nvPr/>
        </p:nvSpPr>
        <p:spPr bwMode="auto">
          <a:xfrm>
            <a:off x="526690" y="2409751"/>
            <a:ext cx="8293782" cy="954107"/>
          </a:xfrm>
          <a:prstGeom prst="rect">
            <a:avLst/>
          </a:prstGeom>
          <a:solidFill>
            <a:srgbClr val="020117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 ãy </a:t>
            </a:r>
            <a:r>
              <a:rPr lang="en-US" sz="280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Em hãy  quan sát  thanh gi</a:t>
            </a:r>
            <a:r>
              <a:rPr lang="vi-VN" sz="280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ằng ở </a:t>
            </a:r>
            <a:r>
              <a:rPr lang="en-US" sz="280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hai bên cầu  và  cho nhận  xét 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gi»ng cÇu vµ cho nhËn xÐt.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5824" y="390785"/>
            <a:ext cx="5271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Tam giác và cuộc sống quanh ta</a:t>
            </a:r>
          </a:p>
        </p:txBody>
      </p:sp>
    </p:spTree>
    <p:extLst>
      <p:ext uri="{BB962C8B-B14F-4D97-AF65-F5344CB8AC3E}">
        <p14:creationId xmlns:p14="http://schemas.microsoft.com/office/powerpoint/2010/main" val="278305813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55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5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4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4" dur="1"/>
                                        <p:tgtEl>
                                          <p:spTgt spid="655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5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5" grpId="0" animBg="1"/>
      <p:bldP spid="65556" grpId="0" animBg="1"/>
      <p:bldP spid="65556" grpId="1" animBg="1"/>
      <p:bldP spid="65556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9"/>
          <p:cNvSpPr txBox="1">
            <a:spLocks noChangeArrowheads="1"/>
          </p:cNvSpPr>
          <p:nvPr/>
        </p:nvSpPr>
        <p:spPr bwMode="auto">
          <a:xfrm>
            <a:off x="228600" y="1543050"/>
            <a:ext cx="8610600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altLang="en-US" sz="2800" dirty="0">
              <a:solidFill>
                <a:srgbClr val="FF0066"/>
              </a:solidFill>
              <a:latin typeface=".VnUniverseH" pitchFamily="34" charset="0"/>
            </a:endParaRPr>
          </a:p>
        </p:txBody>
      </p:sp>
      <p:sp>
        <p:nvSpPr>
          <p:cNvPr id="142339" name="AutoShape 10"/>
          <p:cNvSpPr>
            <a:spLocks noChangeArrowheads="1"/>
          </p:cNvSpPr>
          <p:nvPr/>
        </p:nvSpPr>
        <p:spPr bwMode="auto">
          <a:xfrm>
            <a:off x="3352800" y="228600"/>
            <a:ext cx="5181600" cy="914400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ỨNG DỤNG THỰC TẾ</a:t>
            </a:r>
          </a:p>
        </p:txBody>
      </p:sp>
      <p:pic>
        <p:nvPicPr>
          <p:cNvPr id="142340" name="Picture 11" descr="dấu hỏ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0747"/>
            <a:ext cx="1924050" cy="1019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958984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cau long bi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3" r="24324"/>
          <a:stretch>
            <a:fillRect/>
          </a:stretch>
        </p:blipFill>
        <p:spPr bwMode="auto">
          <a:xfrm>
            <a:off x="304800" y="228600"/>
            <a:ext cx="4495800" cy="291346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7" descr="dan giao.jpg"/>
          <p:cNvPicPr>
            <a:picLocks noChangeAspect="1"/>
          </p:cNvPicPr>
          <p:nvPr/>
        </p:nvPicPr>
        <p:blipFill>
          <a:blip r:embed="rId3">
            <a:lum bright="-22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3875"/>
            <a:ext cx="3733800" cy="286345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D73E8A6-210D-4594-BCD6-E6532CF7CC8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D4F2DC-AEA5-47BD-9701-5BAFA3D587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3356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152400" y="1521517"/>
            <a:ext cx="2971800" cy="405051"/>
          </a:xfrm>
          <a:prstGeom prst="bevel">
            <a:avLst>
              <a:gd name="adj" fmla="val 4454"/>
            </a:avLst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914400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3124200" y="1521517"/>
            <a:ext cx="2971800" cy="405051"/>
          </a:xfrm>
          <a:prstGeom prst="bevel">
            <a:avLst>
              <a:gd name="adj" fmla="val 4454"/>
            </a:avLst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914400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6019800" y="1521517"/>
            <a:ext cx="2971800" cy="405051"/>
          </a:xfrm>
          <a:prstGeom prst="bevel">
            <a:avLst>
              <a:gd name="adj" fmla="val 4454"/>
            </a:avLst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914400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152400" y="3521767"/>
            <a:ext cx="2971800" cy="405051"/>
          </a:xfrm>
          <a:prstGeom prst="bevel">
            <a:avLst>
              <a:gd name="adj" fmla="val 4454"/>
            </a:avLst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914400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3124200" y="3521767"/>
            <a:ext cx="2971800" cy="405051"/>
          </a:xfrm>
          <a:prstGeom prst="bevel">
            <a:avLst>
              <a:gd name="adj" fmla="val 4454"/>
            </a:avLst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914400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6019800" y="3521767"/>
            <a:ext cx="2971800" cy="405051"/>
          </a:xfrm>
          <a:prstGeom prst="bevel">
            <a:avLst>
              <a:gd name="adj" fmla="val 4454"/>
            </a:avLst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914400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>
            <a:off x="0" y="4914900"/>
            <a:ext cx="914400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183305" name="Picture 9" descr="vtc_183433_6-forth_rail_bri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38450"/>
            <a:ext cx="2667000" cy="1771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6" name="Picture 10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838200"/>
            <a:ext cx="2667000" cy="1771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7" name="Picture 11" descr="PyramidsGiz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28925"/>
            <a:ext cx="2667000" cy="1771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8" name="Picture 12" descr="untitl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38450"/>
            <a:ext cx="2667000" cy="1771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9" name="Picture 13" descr="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2667000" cy="1771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10" name="Picture 14" descr="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38200"/>
            <a:ext cx="2667000" cy="1771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37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8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8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8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8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vũ điệu rửa ta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165" y="510702"/>
            <a:ext cx="8815013" cy="4464996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6053" y="14612"/>
            <a:ext cx="2635646" cy="584769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defTabSz="914333"/>
            <a:r>
              <a:rPr lang="vi-VN" sz="3200" b="1" dirty="0">
                <a:solidFill>
                  <a:srgbClr val="FF0000"/>
                </a:solidFill>
                <a:latin typeface="Times New Roman"/>
              </a:rPr>
              <a:t>KHỞI ĐỘNG</a:t>
            </a:r>
          </a:p>
        </p:txBody>
      </p:sp>
      <p:pic>
        <p:nvPicPr>
          <p:cNvPr id="8" name="Picture 2" descr="Kết quả hình ảnh cho phông nền trò chơi trong powerpoi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7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65608" y="307030"/>
            <a:ext cx="6645441" cy="3293203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ctr" defTabSz="914333">
              <a:defRPr/>
            </a:pP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algn="ctr" defTabSz="914333">
              <a:defRPr/>
            </a:pPr>
            <a:r>
              <a:rPr lang="en-US" sz="8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CHUYỀN BÓNG  </a:t>
            </a:r>
          </a:p>
        </p:txBody>
      </p:sp>
    </p:spTree>
    <p:extLst>
      <p:ext uri="{BB962C8B-B14F-4D97-AF65-F5344CB8AC3E}">
        <p14:creationId xmlns:p14="http://schemas.microsoft.com/office/powerpoint/2010/main" val="154250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vũ điệu rửa ta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165" y="510702"/>
            <a:ext cx="8815013" cy="4464996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6053" y="14606"/>
            <a:ext cx="2635646" cy="584769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defTabSz="914333"/>
            <a:r>
              <a:rPr lang="vi-VN" sz="3200" b="1" dirty="0">
                <a:solidFill>
                  <a:srgbClr val="FF0000"/>
                </a:solidFill>
                <a:latin typeface="Times New Roman"/>
              </a:rPr>
              <a:t>KHỞI ĐỘNG</a:t>
            </a:r>
          </a:p>
        </p:txBody>
      </p:sp>
      <p:pic>
        <p:nvPicPr>
          <p:cNvPr id="8" name="Picture 2" descr="Kết quả hình ảnh cho phông nền trò chơi trong powerpoi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7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94098" y="92601"/>
            <a:ext cx="5634372" cy="830991"/>
          </a:xfrm>
          <a:prstGeom prst="rect">
            <a:avLst/>
          </a:prstGeom>
        </p:spPr>
        <p:txBody>
          <a:bodyPr lIns="91434" tIns="45717" rIns="91434" bIns="45717">
            <a:spAutoFit/>
          </a:bodyPr>
          <a:lstStyle/>
          <a:p>
            <a:pPr algn="ctr" defTabSz="914333">
              <a:defRPr/>
            </a:pP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1258" y="734776"/>
            <a:ext cx="8554751" cy="3046982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just" defTabSz="914333"/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Khi nhạc phát lên, GV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 bóng cho bạn bàn đầu,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 đó bạn sẽ chuyền lần lượt cho các bạn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Khi nhạc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dừng lại, bạn nào đang cầm bóng sẽ trả lời 1 câu hỏi trên màn hình. Nếu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 đó không trả lời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 câu hỏi sẽ nhường quyền trả lời cho bạn khác.</a:t>
            </a:r>
          </a:p>
          <a:p>
            <a:pPr algn="just" defTabSz="914333"/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Đoạn nhạc tiếp theo phát lên, quả bóng tiếp tục được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uyền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các bạn khác.</a:t>
            </a:r>
          </a:p>
          <a:p>
            <a:pPr algn="just" defTabSz="914333"/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Những bạn trả lời đúng sẽ được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89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865221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2593652" y="1428753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5670377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6" y="1531858"/>
            <a:ext cx="2327672" cy="2327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0" y="2057401"/>
            <a:ext cx="1561730" cy="156173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0" tIns="45715" rIns="91430" bIns="45715" rtlCol="0" anchor="ctr">
            <a:noAutofit/>
          </a:bodyPr>
          <a:lstStyle/>
          <a:p>
            <a:pPr algn="ctr"/>
            <a:endParaRPr lang="en-US" sz="1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4365" y="626477"/>
            <a:ext cx="2025572" cy="1385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5975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22" y="38197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96" y="716077"/>
            <a:ext cx="3263504" cy="3263504"/>
          </a:xfrm>
        </p:spPr>
      </p:pic>
      <p:sp>
        <p:nvSpPr>
          <p:cNvPr id="4" name="Rectangle 3"/>
          <p:cNvSpPr/>
          <p:nvPr/>
        </p:nvSpPr>
        <p:spPr>
          <a:xfrm>
            <a:off x="0" y="-37070"/>
            <a:ext cx="9144000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r>
              <a:rPr lang="en-US" dirty="0">
                <a:solidFill>
                  <a:prstClr val="white"/>
                </a:solidFill>
              </a:rPr>
              <a:t>1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35122" y="2471514"/>
            <a:ext cx="814892" cy="402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vi-VN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16" y="1033267"/>
            <a:ext cx="2143424" cy="2143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54" y="1091019"/>
            <a:ext cx="2057578" cy="2057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57" y="1033269"/>
            <a:ext cx="2183099" cy="21830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62232" y="914404"/>
            <a:ext cx="383721" cy="530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vi-VN">
              <a:solidFill>
                <a:prstClr val="white"/>
              </a:solidFill>
            </a:endParaRPr>
          </a:p>
        </p:txBody>
      </p:sp>
      <p:pic>
        <p:nvPicPr>
          <p:cNvPr id="13" name="mộ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4364" y="625928"/>
            <a:ext cx="304800" cy="304800"/>
          </a:xfrm>
          <a:prstGeom prst="rect">
            <a:avLst/>
          </a:prstGeom>
        </p:spPr>
      </p:pic>
      <p:pic>
        <p:nvPicPr>
          <p:cNvPr id="14" name="hai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11340" y="687644"/>
            <a:ext cx="304800" cy="304800"/>
          </a:xfrm>
          <a:prstGeom prst="rect">
            <a:avLst/>
          </a:prstGeom>
        </p:spPr>
      </p:pic>
      <p:pic>
        <p:nvPicPr>
          <p:cNvPr id="15" name="ba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50642" y="728466"/>
            <a:ext cx="304800" cy="304800"/>
          </a:xfrm>
          <a:prstGeom prst="rect">
            <a:avLst/>
          </a:prstGeom>
        </p:spPr>
      </p:pic>
      <p:sp>
        <p:nvSpPr>
          <p:cNvPr id="17" name="Right Arrow 16">
            <a:hlinkClick r:id="rId14" action="ppaction://hlinksldjump"/>
          </p:cNvPr>
          <p:cNvSpPr/>
          <p:nvPr/>
        </p:nvSpPr>
        <p:spPr>
          <a:xfrm>
            <a:off x="8245928" y="4436979"/>
            <a:ext cx="733806" cy="3634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33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>
            <a:hlinkClick r:id="rId15" action="ppaction://hlinksldjump"/>
          </p:cNvPr>
          <p:cNvSpPr txBox="1"/>
          <p:nvPr/>
        </p:nvSpPr>
        <p:spPr>
          <a:xfrm>
            <a:off x="1768924" y="3360291"/>
            <a:ext cx="457200" cy="584769"/>
          </a:xfrm>
          <a:prstGeom prst="rect">
            <a:avLst/>
          </a:prstGeom>
          <a:solidFill>
            <a:srgbClr val="FFFF00"/>
          </a:solidFill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TextBox 17">
            <a:hlinkClick r:id="rId16" action="ppaction://hlinksldjump"/>
          </p:cNvPr>
          <p:cNvSpPr txBox="1"/>
          <p:nvPr/>
        </p:nvSpPr>
        <p:spPr>
          <a:xfrm>
            <a:off x="4343401" y="3360291"/>
            <a:ext cx="372740" cy="584769"/>
          </a:xfrm>
          <a:prstGeom prst="rect">
            <a:avLst/>
          </a:prstGeom>
          <a:solidFill>
            <a:srgbClr val="FFFF00"/>
          </a:solidFill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TextBox 18">
            <a:hlinkClick r:id="rId17" action="ppaction://hlinksldjump"/>
          </p:cNvPr>
          <p:cNvSpPr txBox="1"/>
          <p:nvPr/>
        </p:nvSpPr>
        <p:spPr>
          <a:xfrm>
            <a:off x="6934200" y="3360291"/>
            <a:ext cx="421242" cy="584769"/>
          </a:xfrm>
          <a:prstGeom prst="rect">
            <a:avLst/>
          </a:prstGeom>
          <a:solidFill>
            <a:srgbClr val="FFFF00"/>
          </a:solidFill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322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 rot="5400000" flipH="1" flipV="1">
            <a:off x="765176" y="1028316"/>
            <a:ext cx="171450" cy="3175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47800" y="771527"/>
            <a:ext cx="457200" cy="1191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609600" y="-57137"/>
            <a:ext cx="2696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400" b="1">
                <a:solidFill>
                  <a:prstClr val="black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828800" y="600088"/>
            <a:ext cx="6248400" cy="5232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835025" y="1200151"/>
            <a:ext cx="7927975" cy="3258741"/>
            <a:chOff x="913606" y="1600200"/>
            <a:chExt cx="7926388" cy="4344988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77041" y="1600200"/>
              <a:ext cx="7161366" cy="1588"/>
            </a:xfrm>
            <a:prstGeom prst="line">
              <a:avLst/>
            </a:prstGeom>
            <a:ln w="381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6668295" y="3771900"/>
              <a:ext cx="4341812" cy="1587"/>
            </a:xfrm>
            <a:prstGeom prst="line">
              <a:avLst/>
            </a:prstGeom>
            <a:ln w="381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0800000">
              <a:off x="915194" y="5943600"/>
              <a:ext cx="7923214" cy="1588"/>
            </a:xfrm>
            <a:prstGeom prst="line">
              <a:avLst/>
            </a:prstGeom>
            <a:ln w="381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457200" y="5485606"/>
              <a:ext cx="914400" cy="1588"/>
            </a:xfrm>
            <a:prstGeom prst="line">
              <a:avLst/>
            </a:prstGeom>
            <a:ln w="381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/>
          <p:cNvSpPr/>
          <p:nvPr/>
        </p:nvSpPr>
        <p:spPr>
          <a:xfrm>
            <a:off x="41026" y="1047750"/>
            <a:ext cx="1676400" cy="2714625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914400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914400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 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F ?</a:t>
            </a:r>
          </a:p>
          <a:p>
            <a:pPr defTabSz="914400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914400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52400" y="542925"/>
            <a:ext cx="1295400" cy="457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3333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275161"/>
            <a:ext cx="2990850" cy="247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Pentagon 44"/>
          <p:cNvSpPr/>
          <p:nvPr/>
        </p:nvSpPr>
        <p:spPr>
          <a:xfrm>
            <a:off x="6172200" y="1371600"/>
            <a:ext cx="1143000" cy="342900"/>
          </a:xfrm>
          <a:prstGeom prst="homePlat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r>
              <a:rPr lang="en-US" sz="2800" baseline="30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5765800" y="1343025"/>
            <a:ext cx="533400" cy="40005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57" name="Pentagon 56"/>
          <p:cNvSpPr/>
          <p:nvPr/>
        </p:nvSpPr>
        <p:spPr>
          <a:xfrm>
            <a:off x="6172200" y="1885950"/>
            <a:ext cx="1143000" cy="342900"/>
          </a:xfrm>
          <a:prstGeom prst="homePlat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sz="2800" baseline="30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5765800" y="1857375"/>
            <a:ext cx="533400" cy="40005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59" name="Pentagon 58"/>
          <p:cNvSpPr/>
          <p:nvPr/>
        </p:nvSpPr>
        <p:spPr>
          <a:xfrm>
            <a:off x="6172200" y="2400300"/>
            <a:ext cx="1143000" cy="342900"/>
          </a:xfrm>
          <a:prstGeom prst="homePlat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r>
              <a:rPr lang="en-US" sz="2800" baseline="30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5765800" y="2371725"/>
            <a:ext cx="533400" cy="40005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61" name="Pentagon 60"/>
          <p:cNvSpPr/>
          <p:nvPr/>
        </p:nvSpPr>
        <p:spPr>
          <a:xfrm>
            <a:off x="6172200" y="2914650"/>
            <a:ext cx="1143000" cy="342900"/>
          </a:xfrm>
          <a:prstGeom prst="homePlat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sz="2800" baseline="30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5765800" y="2886075"/>
            <a:ext cx="533400" cy="40005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64" name="Snip and Round Single Corner Rectangle 63">
            <a:hlinkClick r:id="" action="ppaction://noaction"/>
          </p:cNvPr>
          <p:cNvSpPr/>
          <p:nvPr/>
        </p:nvSpPr>
        <p:spPr>
          <a:xfrm>
            <a:off x="4800600" y="3543300"/>
            <a:ext cx="3733800" cy="685800"/>
          </a:xfrm>
          <a:prstGeom prst="snipRoundRect">
            <a:avLst/>
          </a:prstGeom>
          <a:solidFill>
            <a:srgbClr val="FFFF66">
              <a:alpha val="34000"/>
            </a:srgbClr>
          </a:solidFill>
          <a:ln>
            <a:solidFill>
              <a:srgbClr val="0070C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>
                <a:spLocks noChangeArrowheads="1"/>
              </p:cNvSpPr>
              <p:nvPr/>
            </p:nvSpPr>
            <p:spPr bwMode="auto">
              <a:xfrm>
                <a:off x="4953000" y="3657600"/>
                <a:ext cx="3429000" cy="534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7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7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7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7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7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defTabSz="914400" eaLnBrk="1" hangingPunct="1"/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𝐅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= 60</a:t>
                </a:r>
                <a:r>
                  <a:rPr lang="en-US" sz="2800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3000" y="3657600"/>
                <a:ext cx="3429000" cy="534762"/>
              </a:xfrm>
              <a:prstGeom prst="rect">
                <a:avLst/>
              </a:prstGeom>
              <a:blipFill rotWithShape="1">
                <a:blip r:embed="rId4"/>
                <a:stretch>
                  <a:fillRect t="-9091" b="-3068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Date Placeholder 2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3727B9E-748F-4CA4-B10B-1CADEDF994B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ight Arrow 2">
            <a:hlinkClick r:id="rId5" action="ppaction://hlinksldjump"/>
          </p:cNvPr>
          <p:cNvSpPr/>
          <p:nvPr/>
        </p:nvSpPr>
        <p:spPr>
          <a:xfrm>
            <a:off x="8305801" y="4705350"/>
            <a:ext cx="455613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8001000" y="93714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</a:p>
        </p:txBody>
      </p:sp>
      <p:sp>
        <p:nvSpPr>
          <p:cNvPr id="77" name="Oval 76"/>
          <p:cNvSpPr/>
          <p:nvPr/>
        </p:nvSpPr>
        <p:spPr>
          <a:xfrm>
            <a:off x="8153400" y="658959"/>
            <a:ext cx="762000" cy="4572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59850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9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5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4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8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64" grpId="0" animBg="1"/>
      <p:bldP spid="65" grpId="0"/>
      <p:bldP spid="26" grpId="0" animBg="1"/>
      <p:bldP spid="28" grpId="0" animBg="1"/>
      <p:bldP spid="32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6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33" y="1400177"/>
            <a:ext cx="21240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52550"/>
            <a:ext cx="23907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Line 4"/>
          <p:cNvSpPr>
            <a:spLocks noChangeShapeType="1"/>
          </p:cNvSpPr>
          <p:nvPr/>
        </p:nvSpPr>
        <p:spPr bwMode="auto">
          <a:xfrm>
            <a:off x="3429000" y="571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Text Box 86"/>
          <p:cNvSpPr txBox="1">
            <a:spLocks noChangeArrowheads="1"/>
          </p:cNvSpPr>
          <p:nvPr/>
        </p:nvSpPr>
        <p:spPr bwMode="auto">
          <a:xfrm>
            <a:off x="304800" y="742962"/>
            <a:ext cx="838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/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 sát hình vẽ và cho biết cần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sung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thêm điều kiện gì thì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?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ine 24"/>
          <p:cNvSpPr>
            <a:spLocks noChangeShapeType="1"/>
          </p:cNvSpPr>
          <p:nvPr/>
        </p:nvSpPr>
        <p:spPr bwMode="auto">
          <a:xfrm>
            <a:off x="3886200" y="2286000"/>
            <a:ext cx="3048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Line 25"/>
          <p:cNvSpPr>
            <a:spLocks noChangeShapeType="1"/>
          </p:cNvSpPr>
          <p:nvPr/>
        </p:nvSpPr>
        <p:spPr bwMode="auto">
          <a:xfrm flipH="1">
            <a:off x="3962400" y="2228850"/>
            <a:ext cx="15240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Line 26"/>
          <p:cNvSpPr>
            <a:spLocks noChangeShapeType="1"/>
          </p:cNvSpPr>
          <p:nvPr/>
        </p:nvSpPr>
        <p:spPr bwMode="auto">
          <a:xfrm>
            <a:off x="6629400" y="2343150"/>
            <a:ext cx="3048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Line 27"/>
          <p:cNvSpPr>
            <a:spLocks noChangeShapeType="1"/>
          </p:cNvSpPr>
          <p:nvPr/>
        </p:nvSpPr>
        <p:spPr bwMode="auto">
          <a:xfrm flipH="1">
            <a:off x="6705600" y="2286000"/>
            <a:ext cx="15240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 Box 86"/>
          <p:cNvSpPr txBox="1">
            <a:spLocks noChangeArrowheads="1"/>
          </p:cNvSpPr>
          <p:nvPr/>
        </p:nvSpPr>
        <p:spPr bwMode="auto">
          <a:xfrm>
            <a:off x="780661" y="3600451"/>
            <a:ext cx="838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vi-VN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004407" y="3028951"/>
            <a:ext cx="274466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623888" indent="-623888" algn="ctr" defTabSz="914400">
              <a:spcBef>
                <a:spcPct val="50000"/>
              </a:spcBef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623888" indent="-623888" algn="ctr" defTabSz="914400">
              <a:spcBef>
                <a:spcPct val="50000"/>
              </a:spcBef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</a:t>
            </a:r>
          </a:p>
          <a:p>
            <a:pPr marL="623888" indent="-623888" defTabSz="914400">
              <a:spcBef>
                <a:spcPct val="50000"/>
              </a:spcBef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52400" y="314325"/>
            <a:ext cx="1295400" cy="457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3333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8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2" name="Right Arrow 1">
            <a:hlinkClick r:id="rId4" action="ppaction://hlinksldjump"/>
          </p:cNvPr>
          <p:cNvSpPr/>
          <p:nvPr/>
        </p:nvSpPr>
        <p:spPr>
          <a:xfrm>
            <a:off x="8077200" y="478155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</a:p>
        </p:txBody>
      </p:sp>
      <p:sp>
        <p:nvSpPr>
          <p:cNvPr id="52" name="Oval 51"/>
          <p:cNvSpPr/>
          <p:nvPr/>
        </p:nvSpPr>
        <p:spPr>
          <a:xfrm>
            <a:off x="8153400" y="2317845"/>
            <a:ext cx="762000" cy="4572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TG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138313"/>
              </p:ext>
            </p:extLst>
          </p:nvPr>
        </p:nvGraphicFramePr>
        <p:xfrm>
          <a:off x="1223819" y="1288021"/>
          <a:ext cx="2794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793960" imgH="368280" progId="Equation.DSMT4">
                  <p:embed/>
                </p:oleObj>
              </mc:Choice>
              <mc:Fallback>
                <p:oleObj name="Equation" r:id="rId5" imgW="27939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23819" y="1288021"/>
                        <a:ext cx="2794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1714373"/>
              </p:ext>
            </p:extLst>
          </p:nvPr>
        </p:nvGraphicFramePr>
        <p:xfrm>
          <a:off x="2459010" y="3108616"/>
          <a:ext cx="914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14400" imgH="291960" progId="Equation.DSMT4">
                  <p:embed/>
                </p:oleObj>
              </mc:Choice>
              <mc:Fallback>
                <p:oleObj name="Equation" r:id="rId7" imgW="9144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59010" y="3108616"/>
                        <a:ext cx="9144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812171"/>
              </p:ext>
            </p:extLst>
          </p:nvPr>
        </p:nvGraphicFramePr>
        <p:xfrm>
          <a:off x="3786908" y="3119007"/>
          <a:ext cx="8636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63280" imgH="279360" progId="Equation.DSMT4">
                  <p:embed/>
                </p:oleObj>
              </mc:Choice>
              <mc:Fallback>
                <p:oleObj name="Equation" r:id="rId9" imgW="8632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86908" y="3119007"/>
                        <a:ext cx="8636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439025"/>
              </p:ext>
            </p:extLst>
          </p:nvPr>
        </p:nvGraphicFramePr>
        <p:xfrm>
          <a:off x="5486400" y="3105150"/>
          <a:ext cx="2324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323800" imgH="342720" progId="Equation.DSMT4">
                  <p:embed/>
                </p:oleObj>
              </mc:Choice>
              <mc:Fallback>
                <p:oleObj name="Equation" r:id="rId11" imgW="2323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486400" y="3105150"/>
                        <a:ext cx="23241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474156"/>
              </p:ext>
            </p:extLst>
          </p:nvPr>
        </p:nvGraphicFramePr>
        <p:xfrm>
          <a:off x="5626100" y="3667731"/>
          <a:ext cx="1231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231560" imgH="291960" progId="Equation.DSMT4">
                  <p:embed/>
                </p:oleObj>
              </mc:Choice>
              <mc:Fallback>
                <p:oleObj name="Equation" r:id="rId13" imgW="12315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26100" y="3667731"/>
                        <a:ext cx="12319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9861727"/>
              </p:ext>
            </p:extLst>
          </p:nvPr>
        </p:nvGraphicFramePr>
        <p:xfrm>
          <a:off x="3602181" y="4216458"/>
          <a:ext cx="2794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793960" imgH="368280" progId="Equation.DSMT4">
                  <p:embed/>
                </p:oleObj>
              </mc:Choice>
              <mc:Fallback>
                <p:oleObj name="Equation" r:id="rId15" imgW="27939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602181" y="4216458"/>
                        <a:ext cx="2794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41376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5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5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85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25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85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7" grpId="0"/>
      <p:bldP spid="32" grpId="0" animBg="1"/>
      <p:bldP spid="33" grpId="0" animBg="1"/>
      <p:bldP spid="35" grpId="0" animBg="1"/>
      <p:bldP spid="36" grpId="0" animBg="1"/>
      <p:bldP spid="20" grpId="0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 rot="5400000" flipH="1" flipV="1">
            <a:off x="765176" y="1028316"/>
            <a:ext cx="171450" cy="3175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47800" y="771527"/>
            <a:ext cx="457200" cy="1191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764" name="Rectangle 6"/>
          <p:cNvSpPr>
            <a:spLocks noChangeArrowheads="1"/>
          </p:cNvSpPr>
          <p:nvPr/>
        </p:nvSpPr>
        <p:spPr bwMode="auto">
          <a:xfrm>
            <a:off x="609600" y="-57137"/>
            <a:ext cx="2696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400" b="1">
                <a:solidFill>
                  <a:srgbClr val="000000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828800" y="600083"/>
            <a:ext cx="6248400" cy="46166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814392" y="1200151"/>
            <a:ext cx="7927975" cy="3258741"/>
            <a:chOff x="913606" y="1600200"/>
            <a:chExt cx="7926388" cy="4344988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77040" y="1600200"/>
              <a:ext cx="7161366" cy="1588"/>
            </a:xfrm>
            <a:prstGeom prst="line">
              <a:avLst/>
            </a:prstGeom>
            <a:ln w="381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6668294" y="3771900"/>
              <a:ext cx="4341812" cy="1588"/>
            </a:xfrm>
            <a:prstGeom prst="line">
              <a:avLst/>
            </a:prstGeom>
            <a:ln w="381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0800000">
              <a:off x="915193" y="5943600"/>
              <a:ext cx="7923214" cy="1588"/>
            </a:xfrm>
            <a:prstGeom prst="line">
              <a:avLst/>
            </a:prstGeom>
            <a:ln w="381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457200" y="5485606"/>
              <a:ext cx="914400" cy="1587"/>
            </a:xfrm>
            <a:prstGeom prst="line">
              <a:avLst/>
            </a:prstGeom>
            <a:ln w="38100" cmpd="thickThin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/>
          <p:cNvSpPr/>
          <p:nvPr/>
        </p:nvSpPr>
        <p:spPr>
          <a:xfrm>
            <a:off x="76200" y="1114427"/>
            <a:ext cx="1676400" cy="2714625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914400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914400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</a:p>
          <a:p>
            <a:pPr algn="ctr" defTabSz="914400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</a:p>
          <a:p>
            <a:pPr defTabSz="914400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Wingdings 3"/>
            </a:endParaRPr>
          </a:p>
          <a:p>
            <a:pPr defTabSz="914400">
              <a:buFont typeface="Wingdings 3" pitchFamily="18" charset="2"/>
              <a:buChar char="r"/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Wingdings 3"/>
            </a:endParaRPr>
          </a:p>
          <a:p>
            <a:pPr defTabSz="914400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59900"/>
            <a:ext cx="2590800" cy="247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76800" y="1295400"/>
          <a:ext cx="3733800" cy="2400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075">
                <a:tc gridSpan="3"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FFFF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100" baseline="0" dirty="0">
                          <a:solidFill>
                            <a:srgbClr val="FFFF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dài</a:t>
                      </a:r>
                      <a:r>
                        <a:rPr lang="en-US" sz="2100" baseline="0" dirty="0">
                          <a:solidFill>
                            <a:srgbClr val="FFFF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100" baseline="0" dirty="0">
                          <a:solidFill>
                            <a:srgbClr val="FFFF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cạnh</a:t>
                      </a:r>
                      <a:r>
                        <a:rPr lang="en-US" sz="2100" baseline="0" dirty="0">
                          <a:solidFill>
                            <a:srgbClr val="FFFF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FFFF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endParaRPr lang="en-US" sz="2100" dirty="0">
                        <a:solidFill>
                          <a:srgbClr val="FFFF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100" dirty="0">
                          <a:solidFill>
                            <a:srgbClr val="FFFF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BC</a:t>
                      </a:r>
                      <a:endParaRPr lang="en-US" sz="1400" dirty="0">
                        <a:solidFill>
                          <a:srgbClr val="FFFF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1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1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rgbClr val="FFFF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MP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1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1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rgbClr val="FFFF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NP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1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1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7391400" y="2000250"/>
            <a:ext cx="1143000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/>
            <a:r>
              <a:rPr lang="en-US" sz="280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324600" y="2000250"/>
            <a:ext cx="914400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/>
            <a:r>
              <a:rPr lang="en-US" sz="280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172200" y="2628901"/>
            <a:ext cx="1143000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/>
            <a:r>
              <a:rPr lang="en-US" sz="280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7353300" y="2628901"/>
            <a:ext cx="1257300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/>
            <a:r>
              <a:rPr lang="en-US" sz="280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6172200" y="3200401"/>
            <a:ext cx="1143000" cy="523220"/>
          </a:xfrm>
          <a:prstGeom prst="rect">
            <a:avLst/>
          </a:prstGeom>
          <a:solidFill>
            <a:schemeClr val="accent1">
              <a:alpha val="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/>
            <a:r>
              <a:rPr lang="en-US" sz="280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7429500" y="3200401"/>
            <a:ext cx="1143000" cy="5232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/>
            <a:r>
              <a:rPr lang="en-US" sz="280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47" name="Rectangle 84"/>
          <p:cNvSpPr>
            <a:spLocks noChangeArrowheads="1"/>
          </p:cNvSpPr>
          <p:nvPr/>
        </p:nvSpPr>
        <p:spPr bwMode="auto">
          <a:xfrm>
            <a:off x="6315075" y="1921669"/>
            <a:ext cx="914400" cy="61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20000"/>
              </a:spcBef>
              <a:buClr>
                <a:srgbClr val="E2D700"/>
              </a:buClr>
              <a:buSzPct val="80000"/>
              <a:buFont typeface="Wingdings" pitchFamily="2" charset="2"/>
              <a:buNone/>
              <a:defRPr/>
            </a:pPr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pitchFamily="2" charset="2"/>
              </a:rPr>
              <a:t></a:t>
            </a:r>
          </a:p>
        </p:txBody>
      </p:sp>
      <p:sp>
        <p:nvSpPr>
          <p:cNvPr id="50" name="Rectangle 88"/>
          <p:cNvSpPr>
            <a:spLocks noChangeArrowheads="1"/>
          </p:cNvSpPr>
          <p:nvPr/>
        </p:nvSpPr>
        <p:spPr bwMode="auto">
          <a:xfrm>
            <a:off x="7477125" y="1885951"/>
            <a:ext cx="914400" cy="61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20000"/>
              </a:spcBef>
              <a:buClr>
                <a:srgbClr val="E2D700"/>
              </a:buClr>
              <a:buSzPct val="80000"/>
              <a:buFont typeface="Wingdings" pitchFamily="2" charset="2"/>
              <a:buNone/>
              <a:defRPr/>
            </a:pPr>
            <a:r>
              <a:rPr lang="en-US" sz="66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pitchFamily="2" charset="2"/>
              </a:rPr>
              <a:t></a:t>
            </a:r>
            <a:endParaRPr lang="en-US" sz="48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sym typeface="Wingdings" pitchFamily="2" charset="2"/>
            </a:endParaRPr>
          </a:p>
        </p:txBody>
      </p:sp>
      <p:sp>
        <p:nvSpPr>
          <p:cNvPr id="48" name="Rectangle 88"/>
          <p:cNvSpPr>
            <a:spLocks noChangeArrowheads="1"/>
          </p:cNvSpPr>
          <p:nvPr/>
        </p:nvSpPr>
        <p:spPr bwMode="auto">
          <a:xfrm>
            <a:off x="6210300" y="3086101"/>
            <a:ext cx="914400" cy="61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20000"/>
              </a:spcBef>
              <a:buClr>
                <a:srgbClr val="E2D700"/>
              </a:buClr>
              <a:buSzPct val="80000"/>
              <a:buFont typeface="Wingdings" pitchFamily="2" charset="2"/>
              <a:buNone/>
              <a:defRPr/>
            </a:pPr>
            <a:r>
              <a:rPr lang="en-US" sz="72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pitchFamily="2" charset="2"/>
              </a:rPr>
              <a:t></a:t>
            </a:r>
            <a:endParaRPr lang="en-US" sz="48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sym typeface="Wingdings" pitchFamily="2" charset="2"/>
            </a:endParaRPr>
          </a:p>
        </p:txBody>
      </p:sp>
      <p:sp>
        <p:nvSpPr>
          <p:cNvPr id="52" name="Rectangle 84"/>
          <p:cNvSpPr>
            <a:spLocks noChangeArrowheads="1"/>
          </p:cNvSpPr>
          <p:nvPr/>
        </p:nvSpPr>
        <p:spPr bwMode="auto">
          <a:xfrm>
            <a:off x="7515225" y="2536031"/>
            <a:ext cx="914400" cy="61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20000"/>
              </a:spcBef>
              <a:buClr>
                <a:srgbClr val="E2D700"/>
              </a:buClr>
              <a:buSzPct val="80000"/>
              <a:buFont typeface="Wingdings" pitchFamily="2" charset="2"/>
              <a:buNone/>
              <a:defRPr/>
            </a:pPr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pitchFamily="2" charset="2"/>
              </a:rPr>
              <a:t></a:t>
            </a:r>
          </a:p>
        </p:txBody>
      </p:sp>
      <p:sp>
        <p:nvSpPr>
          <p:cNvPr id="53" name="Rectangle 88"/>
          <p:cNvSpPr>
            <a:spLocks noChangeArrowheads="1"/>
          </p:cNvSpPr>
          <p:nvPr/>
        </p:nvSpPr>
        <p:spPr bwMode="auto">
          <a:xfrm>
            <a:off x="6248400" y="2457451"/>
            <a:ext cx="914400" cy="61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20000"/>
              </a:spcBef>
              <a:buClr>
                <a:srgbClr val="E2D700"/>
              </a:buClr>
              <a:buSzPct val="80000"/>
              <a:buFont typeface="Wingdings" pitchFamily="2" charset="2"/>
              <a:buNone/>
              <a:defRPr/>
            </a:pPr>
            <a:r>
              <a:rPr lang="en-US" sz="72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pitchFamily="2" charset="2"/>
              </a:rPr>
              <a:t></a:t>
            </a:r>
            <a:endParaRPr lang="en-US" sz="48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sym typeface="Wingdings" pitchFamily="2" charset="2"/>
            </a:endParaRPr>
          </a:p>
        </p:txBody>
      </p:sp>
      <p:sp>
        <p:nvSpPr>
          <p:cNvPr id="57" name="Rectangle 84"/>
          <p:cNvSpPr>
            <a:spLocks noChangeArrowheads="1"/>
          </p:cNvSpPr>
          <p:nvPr/>
        </p:nvSpPr>
        <p:spPr bwMode="auto">
          <a:xfrm>
            <a:off x="7496175" y="3143251"/>
            <a:ext cx="914400" cy="61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spcBef>
                <a:spcPct val="20000"/>
              </a:spcBef>
              <a:buClr>
                <a:srgbClr val="E2D700"/>
              </a:buClr>
              <a:buSzPct val="80000"/>
              <a:buFont typeface="Wingdings" pitchFamily="2" charset="2"/>
              <a:buNone/>
              <a:defRPr/>
            </a:pPr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pitchFamily="2" charset="2"/>
              </a:rPr>
              <a:t>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048000" y="2343150"/>
            <a:ext cx="30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/>
            <a:r>
              <a:rPr lang="en-US" sz="20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810000" y="2914650"/>
            <a:ext cx="457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/>
            <a:r>
              <a:rPr lang="en-US" sz="20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438400" y="2800350"/>
            <a:ext cx="457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/>
            <a:r>
              <a:rPr lang="en-US" sz="2000" b="1">
                <a:solidFill>
                  <a:srgbClr val="FF0000"/>
                </a:solidFill>
              </a:rPr>
              <a:t>6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438400" y="1885950"/>
            <a:ext cx="114300" cy="1071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92869" y="544599"/>
            <a:ext cx="1295400" cy="457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3333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8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" name="Right Arrow 2">
            <a:hlinkClick r:id="rId5" action="ppaction://hlinksldjump"/>
          </p:cNvPr>
          <p:cNvSpPr/>
          <p:nvPr/>
        </p:nvSpPr>
        <p:spPr>
          <a:xfrm>
            <a:off x="8153412" y="4629150"/>
            <a:ext cx="276225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8039100" y="52485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</a:p>
        </p:txBody>
      </p:sp>
      <p:sp>
        <p:nvSpPr>
          <p:cNvPr id="86" name="Oval 85"/>
          <p:cNvSpPr/>
          <p:nvPr/>
        </p:nvSpPr>
        <p:spPr>
          <a:xfrm>
            <a:off x="8191500" y="617730"/>
            <a:ext cx="762000" cy="4572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TG</a:t>
            </a:r>
          </a:p>
        </p:txBody>
      </p:sp>
      <p:cxnSp>
        <p:nvCxnSpPr>
          <p:cNvPr id="88" name="Straight Connector 87"/>
          <p:cNvCxnSpPr/>
          <p:nvPr/>
        </p:nvCxnSpPr>
        <p:spPr>
          <a:xfrm flipV="1">
            <a:off x="3505200" y="1885951"/>
            <a:ext cx="114300" cy="1029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2838450" y="2914650"/>
            <a:ext cx="114300" cy="1071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2795155" y="2914650"/>
            <a:ext cx="114300" cy="1071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298832"/>
              </p:ext>
            </p:extLst>
          </p:nvPr>
        </p:nvGraphicFramePr>
        <p:xfrm>
          <a:off x="283734" y="2254250"/>
          <a:ext cx="13081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07880" imgH="660240" progId="Equation.DSMT4">
                  <p:embed/>
                </p:oleObj>
              </mc:Choice>
              <mc:Fallback>
                <p:oleObj name="Equation" r:id="rId6" imgW="130788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3734" y="2254250"/>
                        <a:ext cx="13081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64991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9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 nodeType="clickPar">
                      <p:stCondLst>
                        <p:cond delay="0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5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5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65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5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5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5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15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75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85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95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39" grpId="0" animBg="1"/>
      <p:bldP spid="38" grpId="0" animBg="1"/>
      <p:bldP spid="40" grpId="0" animBg="1"/>
      <p:bldP spid="42" grpId="0" animBg="1"/>
      <p:bldP spid="43" grpId="0" animBg="1"/>
      <p:bldP spid="46" grpId="0" animBg="1"/>
      <p:bldP spid="47" grpId="0"/>
      <p:bldP spid="50" grpId="0"/>
      <p:bldP spid="48" grpId="0"/>
      <p:bldP spid="52" grpId="0"/>
      <p:bldP spid="53" grpId="0"/>
      <p:bldP spid="57" grpId="0"/>
      <p:bldP spid="32" grpId="0"/>
      <p:bldP spid="44" grpId="0"/>
      <p:bldP spid="45" grpId="0"/>
      <p:bldP spid="49" grpId="0" animBg="1"/>
      <p:bldP spid="54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838200" y="781050"/>
            <a:ext cx="32194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343400" y="1936526"/>
            <a:ext cx="4495800" cy="584765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3200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33400" y="895350"/>
            <a:ext cx="7848600" cy="1815876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 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852621"/>
              </p:ext>
            </p:extLst>
          </p:nvPr>
        </p:nvGraphicFramePr>
        <p:xfrm>
          <a:off x="2798762" y="1041400"/>
          <a:ext cx="706438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11000" imgH="291960" progId="Equation.DSMT4">
                  <p:embed/>
                </p:oleObj>
              </mc:Choice>
              <mc:Fallback>
                <p:oleObj name="Equation" r:id="rId2" imgW="711000" imgH="29196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8762" y="1041400"/>
                        <a:ext cx="706438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626900"/>
              </p:ext>
            </p:extLst>
          </p:nvPr>
        </p:nvGraphicFramePr>
        <p:xfrm>
          <a:off x="4414823" y="1437930"/>
          <a:ext cx="132715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20480" imgH="291960" progId="Equation.DSMT4">
                  <p:embed/>
                </p:oleObj>
              </mc:Choice>
              <mc:Fallback>
                <p:oleObj name="Equation" r:id="rId4" imgW="1320480" imgH="29196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4823" y="1437930"/>
                        <a:ext cx="1327150" cy="292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49065"/>
              </p:ext>
            </p:extLst>
          </p:nvPr>
        </p:nvGraphicFramePr>
        <p:xfrm>
          <a:off x="2971785" y="1431578"/>
          <a:ext cx="1371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71600" imgH="342720" progId="Equation.DSMT4">
                  <p:embed/>
                </p:oleObj>
              </mc:Choice>
              <mc:Fallback>
                <p:oleObj name="Equation" r:id="rId6" imgW="1371600" imgH="34272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785" y="1431578"/>
                        <a:ext cx="13716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461170"/>
              </p:ext>
            </p:extLst>
          </p:nvPr>
        </p:nvGraphicFramePr>
        <p:xfrm>
          <a:off x="1492235" y="1447482"/>
          <a:ext cx="13906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84200" imgH="342720" progId="Equation.DSMT4">
                  <p:embed/>
                </p:oleObj>
              </mc:Choice>
              <mc:Fallback>
                <p:oleObj name="Equation" r:id="rId8" imgW="1384200" imgH="34272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235" y="1447482"/>
                        <a:ext cx="139065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7951160"/>
              </p:ext>
            </p:extLst>
          </p:nvPr>
        </p:nvGraphicFramePr>
        <p:xfrm>
          <a:off x="3390900" y="1895069"/>
          <a:ext cx="647700" cy="27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47640" imgH="279360" progId="Equation.DSMT4">
                  <p:embed/>
                </p:oleObj>
              </mc:Choice>
              <mc:Fallback>
                <p:oleObj name="Equation" r:id="rId10" imgW="647640" imgH="27936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0900" y="1895069"/>
                        <a:ext cx="647700" cy="274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745805"/>
              </p:ext>
            </p:extLst>
          </p:nvPr>
        </p:nvGraphicFramePr>
        <p:xfrm>
          <a:off x="5334021" y="1869436"/>
          <a:ext cx="2103437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108160" imgH="304560" progId="Equation.DSMT4">
                  <p:embed/>
                </p:oleObj>
              </mc:Choice>
              <mc:Fallback>
                <p:oleObj name="Equation" r:id="rId12" imgW="2108160" imgH="30456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21" y="1869436"/>
                        <a:ext cx="2103437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26"/>
          <p:cNvSpPr>
            <a:spLocks noChangeArrowheads="1"/>
          </p:cNvSpPr>
          <p:nvPr/>
        </p:nvSpPr>
        <p:spPr bwMode="auto">
          <a:xfrm>
            <a:off x="0" y="1453641"/>
            <a:ext cx="184718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4" tIns="45717" rIns="91434" bIns="45717" numCol="1" anchor="ctr" anchorCtr="0" compatLnSpc="1">
            <a:prstTxWarp prst="textNoShape">
              <a:avLst/>
            </a:prstTxWarp>
            <a:spAutoFit/>
          </a:bodyPr>
          <a:lstStyle/>
          <a:p>
            <a:pPr defTabSz="914333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Cuộn: Ngang 10">
            <a:extLst>
              <a:ext uri="{FF2B5EF4-FFF2-40B4-BE49-F238E27FC236}">
                <a16:creationId xmlns:a16="http://schemas.microsoft.com/office/drawing/2014/main" id="{B080EB21-FF02-40F5-ABDC-88FEF41D02D1}"/>
              </a:ext>
            </a:extLst>
          </p:cNvPr>
          <p:cNvSpPr/>
          <p:nvPr/>
        </p:nvSpPr>
        <p:spPr>
          <a:xfrm>
            <a:off x="1617218" y="29888"/>
            <a:ext cx="5299969" cy="855963"/>
          </a:xfrm>
          <a:prstGeom prst="horizontalScroll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4" tIns="45717" rIns="91434" bIns="45717" rtlCol="0" anchor="ctr"/>
          <a:lstStyle/>
          <a:p>
            <a:pPr algn="ctr" defTabSz="914333"/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306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514600" y="2333627"/>
            <a:ext cx="1905000" cy="923925"/>
            <a:chOff x="1584" y="1960"/>
            <a:chExt cx="1200" cy="776"/>
          </a:xfrm>
        </p:grpSpPr>
        <p:sp>
          <p:nvSpPr>
            <p:cNvPr id="7177" name="Rectangle 3"/>
            <p:cNvSpPr>
              <a:spLocks noChangeArrowheads="1"/>
            </p:cNvSpPr>
            <p:nvPr/>
          </p:nvSpPr>
          <p:spPr bwMode="auto">
            <a:xfrm>
              <a:off x="2496" y="2448"/>
              <a:ext cx="288" cy="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  <p:pic>
          <p:nvPicPr>
            <p:cNvPr id="717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960"/>
              <a:ext cx="990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43250"/>
            <a:ext cx="4419600" cy="5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609600" y="-57138"/>
            <a:ext cx="2984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2671766" y="4125517"/>
            <a:ext cx="2491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152400" y="1148436"/>
            <a:ext cx="88392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a.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Cuộn: Ngang 10">
            <a:extLst>
              <a:ext uri="{FF2B5EF4-FFF2-40B4-BE49-F238E27FC236}">
                <a16:creationId xmlns:a16="http://schemas.microsoft.com/office/drawing/2014/main" id="{B080EB21-FF02-40F5-ABDC-88FEF41D02D1}"/>
              </a:ext>
            </a:extLst>
          </p:cNvPr>
          <p:cNvSpPr/>
          <p:nvPr/>
        </p:nvSpPr>
        <p:spPr>
          <a:xfrm>
            <a:off x="1617218" y="29888"/>
            <a:ext cx="5299969" cy="855963"/>
          </a:xfrm>
          <a:prstGeom prst="horizontalScroll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4" tIns="45717" rIns="91434" bIns="45717" rtlCol="0" anchor="ctr"/>
          <a:lstStyle/>
          <a:p>
            <a:pPr algn="ctr" defTabSz="914333"/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269536"/>
              </p:ext>
            </p:extLst>
          </p:nvPr>
        </p:nvGraphicFramePr>
        <p:xfrm>
          <a:off x="1679561" y="1283283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39600" imgH="304560" progId="Equation.DSMT4">
                  <p:embed/>
                </p:oleObj>
              </mc:Choice>
              <mc:Fallback>
                <p:oleObj name="Equation" r:id="rId5" imgW="9396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79561" y="1283283"/>
                        <a:ext cx="9398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866629"/>
              </p:ext>
            </p:extLst>
          </p:nvPr>
        </p:nvGraphicFramePr>
        <p:xfrm>
          <a:off x="2041525" y="1714500"/>
          <a:ext cx="4089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089240" imgH="368280" progId="Equation.DSMT4">
                  <p:embed/>
                </p:oleObj>
              </mc:Choice>
              <mc:Fallback>
                <p:oleObj name="Equation" r:id="rId7" imgW="408924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41525" y="1714500"/>
                        <a:ext cx="4089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147261"/>
              </p:ext>
            </p:extLst>
          </p:nvPr>
        </p:nvGraphicFramePr>
        <p:xfrm>
          <a:off x="5070765" y="4243391"/>
          <a:ext cx="1346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46040" imgH="317160" progId="Equation.DSMT4">
                  <p:embed/>
                </p:oleObj>
              </mc:Choice>
              <mc:Fallback>
                <p:oleObj name="Equation" r:id="rId9" imgW="13460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70765" y="4243391"/>
                        <a:ext cx="1346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976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2514600" y="3086100"/>
            <a:ext cx="1676400" cy="57150"/>
            <a:chOff x="2112" y="2736"/>
            <a:chExt cx="1008" cy="48"/>
          </a:xfrm>
        </p:grpSpPr>
        <p:sp>
          <p:nvSpPr>
            <p:cNvPr id="8203" name="Line 3"/>
            <p:cNvSpPr>
              <a:spLocks noChangeShapeType="1"/>
            </p:cNvSpPr>
            <p:nvPr/>
          </p:nvSpPr>
          <p:spPr bwMode="auto">
            <a:xfrm>
              <a:off x="2112" y="2760"/>
              <a:ext cx="9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04" name="Oval 4"/>
            <p:cNvSpPr>
              <a:spLocks noChangeArrowheads="1"/>
            </p:cNvSpPr>
            <p:nvPr/>
          </p:nvSpPr>
          <p:spPr bwMode="auto">
            <a:xfrm>
              <a:off x="211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  <p:sp>
          <p:nvSpPr>
            <p:cNvPr id="8205" name="Oval 5"/>
            <p:cNvSpPr>
              <a:spLocks noChangeArrowheads="1"/>
            </p:cNvSpPr>
            <p:nvPr/>
          </p:nvSpPr>
          <p:spPr bwMode="auto">
            <a:xfrm>
              <a:off x="307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514600" y="2333627"/>
            <a:ext cx="1905000" cy="923925"/>
            <a:chOff x="1584" y="1960"/>
            <a:chExt cx="1200" cy="776"/>
          </a:xfrm>
        </p:grpSpPr>
        <p:sp>
          <p:nvSpPr>
            <p:cNvPr id="8201" name="Rectangle 7"/>
            <p:cNvSpPr>
              <a:spLocks noChangeArrowheads="1"/>
            </p:cNvSpPr>
            <p:nvPr/>
          </p:nvSpPr>
          <p:spPr bwMode="auto">
            <a:xfrm>
              <a:off x="2496" y="2448"/>
              <a:ext cx="288" cy="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  <p:pic>
          <p:nvPicPr>
            <p:cNvPr id="8202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960"/>
              <a:ext cx="990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36107"/>
            <a:ext cx="4419600" cy="5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13"/>
          <p:cNvSpPr>
            <a:spLocks noChangeArrowheads="1"/>
          </p:cNvSpPr>
          <p:nvPr/>
        </p:nvSpPr>
        <p:spPr bwMode="auto">
          <a:xfrm>
            <a:off x="90488" y="1137807"/>
            <a:ext cx="8901112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a.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</a:p>
        </p:txBody>
      </p:sp>
      <p:sp>
        <p:nvSpPr>
          <p:cNvPr id="15" name="Cuộn: Ngang 10">
            <a:extLst>
              <a:ext uri="{FF2B5EF4-FFF2-40B4-BE49-F238E27FC236}">
                <a16:creationId xmlns:a16="http://schemas.microsoft.com/office/drawing/2014/main" id="{B080EB21-FF02-40F5-ABDC-88FEF41D02D1}"/>
              </a:ext>
            </a:extLst>
          </p:cNvPr>
          <p:cNvSpPr/>
          <p:nvPr/>
        </p:nvSpPr>
        <p:spPr>
          <a:xfrm>
            <a:off x="1617218" y="29888"/>
            <a:ext cx="5299969" cy="855963"/>
          </a:xfrm>
          <a:prstGeom prst="horizontalScroll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4" tIns="45717" rIns="91434" bIns="45717" rtlCol="0" anchor="ctr"/>
          <a:lstStyle/>
          <a:p>
            <a:pPr algn="ctr" defTabSz="914333"/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626879"/>
              </p:ext>
            </p:extLst>
          </p:nvPr>
        </p:nvGraphicFramePr>
        <p:xfrm>
          <a:off x="1686502" y="1275773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39600" imgH="304560" progId="Equation.DSMT4">
                  <p:embed/>
                </p:oleObj>
              </mc:Choice>
              <mc:Fallback>
                <p:oleObj name="Equation" r:id="rId4" imgW="939600" imgH="30456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6502" y="1275773"/>
                        <a:ext cx="939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466100"/>
              </p:ext>
            </p:extLst>
          </p:nvPr>
        </p:nvGraphicFramePr>
        <p:xfrm>
          <a:off x="2041525" y="1714500"/>
          <a:ext cx="4089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89240" imgH="368280" progId="Equation.DSMT4">
                  <p:embed/>
                </p:oleObj>
              </mc:Choice>
              <mc:Fallback>
                <p:oleObj name="Equation" r:id="rId6" imgW="4089240" imgH="3682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525" y="1714500"/>
                        <a:ext cx="40894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671766" y="4125517"/>
            <a:ext cx="2491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2504841"/>
              </p:ext>
            </p:extLst>
          </p:nvPr>
        </p:nvGraphicFramePr>
        <p:xfrm>
          <a:off x="5070765" y="4243391"/>
          <a:ext cx="1346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46040" imgH="317160" progId="Equation.DSMT4">
                  <p:embed/>
                </p:oleObj>
              </mc:Choice>
              <mc:Fallback>
                <p:oleObj name="Equation" r:id="rId8" imgW="13460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70765" y="4243391"/>
                        <a:ext cx="1346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082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17916 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86062"/>
            <a:ext cx="8382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2514600" y="3086100"/>
            <a:ext cx="1676400" cy="57150"/>
            <a:chOff x="2112" y="2736"/>
            <a:chExt cx="1008" cy="48"/>
          </a:xfrm>
        </p:grpSpPr>
        <p:sp>
          <p:nvSpPr>
            <p:cNvPr id="9227" name="Line 4"/>
            <p:cNvSpPr>
              <a:spLocks noChangeShapeType="1"/>
            </p:cNvSpPr>
            <p:nvPr/>
          </p:nvSpPr>
          <p:spPr bwMode="auto">
            <a:xfrm>
              <a:off x="2112" y="2760"/>
              <a:ext cx="9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228" name="Oval 5"/>
            <p:cNvSpPr>
              <a:spLocks noChangeArrowheads="1"/>
            </p:cNvSpPr>
            <p:nvPr/>
          </p:nvSpPr>
          <p:spPr bwMode="auto">
            <a:xfrm>
              <a:off x="211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  <p:sp>
          <p:nvSpPr>
            <p:cNvPr id="9229" name="Oval 6"/>
            <p:cNvSpPr>
              <a:spLocks noChangeArrowheads="1"/>
            </p:cNvSpPr>
            <p:nvPr/>
          </p:nvSpPr>
          <p:spPr bwMode="auto">
            <a:xfrm>
              <a:off x="307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</p:grp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4" y="3771900"/>
            <a:ext cx="4314825" cy="5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12" y="2667001"/>
            <a:ext cx="52387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2362223" y="3086100"/>
            <a:ext cx="2173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.VnTime" pitchFamily="34" charset="0"/>
              </a:rPr>
              <a:t>B               C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898540" y="1640826"/>
            <a:ext cx="6477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2cm.</a:t>
            </a:r>
          </a:p>
        </p:txBody>
      </p:sp>
      <p:sp>
        <p:nvSpPr>
          <p:cNvPr id="15" name="Cuộn: Ngang 10">
            <a:extLst>
              <a:ext uri="{FF2B5EF4-FFF2-40B4-BE49-F238E27FC236}">
                <a16:creationId xmlns:a16="http://schemas.microsoft.com/office/drawing/2014/main" id="{B080EB21-FF02-40F5-ABDC-88FEF41D02D1}"/>
              </a:ext>
            </a:extLst>
          </p:cNvPr>
          <p:cNvSpPr/>
          <p:nvPr/>
        </p:nvSpPr>
        <p:spPr>
          <a:xfrm>
            <a:off x="1617218" y="29888"/>
            <a:ext cx="5299969" cy="855963"/>
          </a:xfrm>
          <a:prstGeom prst="horizontalScroll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4" tIns="45717" rIns="91434" bIns="45717" rtlCol="0" anchor="ctr"/>
          <a:lstStyle/>
          <a:p>
            <a:pPr algn="ctr" defTabSz="914333"/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19079" y="784530"/>
            <a:ext cx="8901112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a.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919894"/>
              </p:ext>
            </p:extLst>
          </p:nvPr>
        </p:nvGraphicFramePr>
        <p:xfrm>
          <a:off x="1915093" y="922496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39600" imgH="304560" progId="Equation.DSMT4">
                  <p:embed/>
                </p:oleObj>
              </mc:Choice>
              <mc:Fallback>
                <p:oleObj name="Equation" r:id="rId6" imgW="939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5093" y="922496"/>
                        <a:ext cx="939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8801514"/>
              </p:ext>
            </p:extLst>
          </p:nvPr>
        </p:nvGraphicFramePr>
        <p:xfrm>
          <a:off x="2270116" y="1361223"/>
          <a:ext cx="4089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089240" imgH="368280" progId="Equation.DSMT4">
                  <p:embed/>
                </p:oleObj>
              </mc:Choice>
              <mc:Fallback>
                <p:oleObj name="Equation" r:id="rId8" imgW="408924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0116" y="1361223"/>
                        <a:ext cx="40894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663070"/>
              </p:ext>
            </p:extLst>
          </p:nvPr>
        </p:nvGraphicFramePr>
        <p:xfrm>
          <a:off x="5992089" y="1773274"/>
          <a:ext cx="469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69800" imgH="291960" progId="Equation.DSMT4">
                  <p:embed/>
                </p:oleObj>
              </mc:Choice>
              <mc:Fallback>
                <p:oleObj name="Equation" r:id="rId10" imgW="4698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92089" y="1773274"/>
                        <a:ext cx="4699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350740"/>
              </p:ext>
            </p:extLst>
          </p:nvPr>
        </p:nvGraphicFramePr>
        <p:xfrm>
          <a:off x="3029105" y="2211534"/>
          <a:ext cx="2540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54160" imgH="279360" progId="Equation.DSMT4">
                  <p:embed/>
                </p:oleObj>
              </mc:Choice>
              <mc:Fallback>
                <p:oleObj name="Equation" r:id="rId12" imgW="2541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029105" y="2211534"/>
                        <a:ext cx="2540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68101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111E-6 L 0.1625 -0.126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5" grpId="0"/>
      <p:bldP spid="348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905000" y="2971800"/>
            <a:ext cx="3048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700">
              <a:solidFill>
                <a:srgbClr val="000000"/>
              </a:solidFill>
            </a:endParaRPr>
          </a:p>
        </p:txBody>
      </p:sp>
      <p:sp>
        <p:nvSpPr>
          <p:cNvPr id="35843" name="Arc 3"/>
          <p:cNvSpPr>
            <a:spLocks/>
          </p:cNvSpPr>
          <p:nvPr/>
        </p:nvSpPr>
        <p:spPr bwMode="auto">
          <a:xfrm>
            <a:off x="2552712" y="2505077"/>
            <a:ext cx="777875" cy="598885"/>
          </a:xfrm>
          <a:custGeom>
            <a:avLst/>
            <a:gdLst>
              <a:gd name="T0" fmla="*/ 0 w 22053"/>
              <a:gd name="T1" fmla="*/ 9346484 h 21600"/>
              <a:gd name="T2" fmla="*/ 2147483646 w 22053"/>
              <a:gd name="T3" fmla="*/ 2147483646 h 21600"/>
              <a:gd name="T4" fmla="*/ 701255141 w 22053"/>
              <a:gd name="T5" fmla="*/ 2147483646 h 21600"/>
              <a:gd name="T6" fmla="*/ 0 60000 65536"/>
              <a:gd name="T7" fmla="*/ 0 60000 65536"/>
              <a:gd name="T8" fmla="*/ 0 60000 65536"/>
              <a:gd name="T9" fmla="*/ 0 w 22053"/>
              <a:gd name="T10" fmla="*/ 0 h 21600"/>
              <a:gd name="T11" fmla="*/ 22053 w 2205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53" h="21600" fill="none" extrusionOk="0">
                <a:moveTo>
                  <a:pt x="-1" y="4"/>
                </a:moveTo>
                <a:cubicBezTo>
                  <a:pt x="150" y="1"/>
                  <a:pt x="301" y="-1"/>
                  <a:pt x="453" y="0"/>
                </a:cubicBezTo>
                <a:cubicBezTo>
                  <a:pt x="12324" y="0"/>
                  <a:pt x="21971" y="9581"/>
                  <a:pt x="22052" y="21453"/>
                </a:cubicBezTo>
              </a:path>
              <a:path w="22053" h="21600" stroke="0" extrusionOk="0">
                <a:moveTo>
                  <a:pt x="-1" y="4"/>
                </a:moveTo>
                <a:cubicBezTo>
                  <a:pt x="150" y="1"/>
                  <a:pt x="301" y="-1"/>
                  <a:pt x="453" y="0"/>
                </a:cubicBezTo>
                <a:cubicBezTo>
                  <a:pt x="12324" y="0"/>
                  <a:pt x="21971" y="9581"/>
                  <a:pt x="22052" y="21453"/>
                </a:cubicBezTo>
                <a:lnTo>
                  <a:pt x="453" y="21600"/>
                </a:lnTo>
                <a:lnTo>
                  <a:pt x="-1" y="4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689100" y="2028826"/>
            <a:ext cx="1701800" cy="2166938"/>
            <a:chOff x="464" y="1584"/>
            <a:chExt cx="1072" cy="1820"/>
          </a:xfrm>
        </p:grpSpPr>
        <p:pic>
          <p:nvPicPr>
            <p:cNvPr id="1025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584"/>
              <a:ext cx="528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9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2504"/>
              <a:ext cx="528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0" name="Line 7"/>
            <p:cNvSpPr>
              <a:spLocks noChangeShapeType="1"/>
            </p:cNvSpPr>
            <p:nvPr/>
          </p:nvSpPr>
          <p:spPr bwMode="auto">
            <a:xfrm>
              <a:off x="1008" y="2496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245" name="Group 8"/>
          <p:cNvGrpSpPr>
            <a:grpSpLocks/>
          </p:cNvGrpSpPr>
          <p:nvPr/>
        </p:nvGrpSpPr>
        <p:grpSpPr bwMode="auto">
          <a:xfrm>
            <a:off x="2514600" y="3086100"/>
            <a:ext cx="1676400" cy="57150"/>
            <a:chOff x="2112" y="2736"/>
            <a:chExt cx="1008" cy="48"/>
          </a:xfrm>
        </p:grpSpPr>
        <p:sp>
          <p:nvSpPr>
            <p:cNvPr id="10255" name="Line 9"/>
            <p:cNvSpPr>
              <a:spLocks noChangeShapeType="1"/>
            </p:cNvSpPr>
            <p:nvPr/>
          </p:nvSpPr>
          <p:spPr bwMode="auto">
            <a:xfrm>
              <a:off x="2112" y="2760"/>
              <a:ext cx="9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256" name="Oval 10"/>
            <p:cNvSpPr>
              <a:spLocks noChangeArrowheads="1"/>
            </p:cNvSpPr>
            <p:nvPr/>
          </p:nvSpPr>
          <p:spPr bwMode="auto">
            <a:xfrm>
              <a:off x="211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  <p:sp>
          <p:nvSpPr>
            <p:cNvPr id="10257" name="Oval 11"/>
            <p:cNvSpPr>
              <a:spLocks noChangeArrowheads="1"/>
            </p:cNvSpPr>
            <p:nvPr/>
          </p:nvSpPr>
          <p:spPr bwMode="auto">
            <a:xfrm>
              <a:off x="307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</p:grpSp>
      <p:sp>
        <p:nvSpPr>
          <p:cNvPr id="10246" name="Rectangle 12"/>
          <p:cNvSpPr>
            <a:spLocks noChangeArrowheads="1"/>
          </p:cNvSpPr>
          <p:nvPr/>
        </p:nvSpPr>
        <p:spPr bwMode="auto">
          <a:xfrm>
            <a:off x="1676400" y="3143250"/>
            <a:ext cx="2286000" cy="17716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700">
              <a:solidFill>
                <a:srgbClr val="000000"/>
              </a:solidFill>
            </a:endParaRPr>
          </a:p>
        </p:txBody>
      </p:sp>
      <p:pic>
        <p:nvPicPr>
          <p:cNvPr id="1024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4" y="3771900"/>
            <a:ext cx="4314825" cy="5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14"/>
          <p:cNvSpPr txBox="1">
            <a:spLocks noChangeArrowheads="1"/>
          </p:cNvSpPr>
          <p:nvPr/>
        </p:nvSpPr>
        <p:spPr bwMode="auto">
          <a:xfrm>
            <a:off x="2362223" y="3086100"/>
            <a:ext cx="2173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.VnTime" pitchFamily="34" charset="0"/>
              </a:rPr>
              <a:t>B               C</a:t>
            </a:r>
          </a:p>
        </p:txBody>
      </p:sp>
      <p:sp>
        <p:nvSpPr>
          <p:cNvPr id="10249" name="Text Box 15"/>
          <p:cNvSpPr txBox="1">
            <a:spLocks noChangeArrowheads="1"/>
          </p:cNvSpPr>
          <p:nvPr/>
        </p:nvSpPr>
        <p:spPr bwMode="auto">
          <a:xfrm>
            <a:off x="2133601" y="4457700"/>
            <a:ext cx="30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vi-VN" altLang="en-US" sz="28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252" name="Text Box 21"/>
          <p:cNvSpPr txBox="1">
            <a:spLocks noChangeArrowheads="1"/>
          </p:cNvSpPr>
          <p:nvPr/>
        </p:nvSpPr>
        <p:spPr bwMode="auto">
          <a:xfrm>
            <a:off x="1981200" y="4514850"/>
            <a:ext cx="5181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533400" y="299640"/>
            <a:ext cx="8901112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a.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431423"/>
              </p:ext>
            </p:extLst>
          </p:nvPr>
        </p:nvGraphicFramePr>
        <p:xfrm>
          <a:off x="2129414" y="437606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39600" imgH="304560" progId="Equation.DSMT4">
                  <p:embed/>
                </p:oleObj>
              </mc:Choice>
              <mc:Fallback>
                <p:oleObj name="Equation" r:id="rId5" imgW="939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9414" y="437606"/>
                        <a:ext cx="939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037975"/>
              </p:ext>
            </p:extLst>
          </p:nvPr>
        </p:nvGraphicFramePr>
        <p:xfrm>
          <a:off x="2484437" y="876333"/>
          <a:ext cx="4089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089240" imgH="368280" progId="Equation.DSMT4">
                  <p:embed/>
                </p:oleObj>
              </mc:Choice>
              <mc:Fallback>
                <p:oleObj name="Equation" r:id="rId7" imgW="408924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7" y="876333"/>
                        <a:ext cx="40894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898540" y="1155936"/>
            <a:ext cx="6477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2cm.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398888"/>
              </p:ext>
            </p:extLst>
          </p:nvPr>
        </p:nvGraphicFramePr>
        <p:xfrm>
          <a:off x="5992089" y="1288384"/>
          <a:ext cx="469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69800" imgH="291960" progId="Equation.DSMT4">
                  <p:embed/>
                </p:oleObj>
              </mc:Choice>
              <mc:Fallback>
                <p:oleObj name="Equation" r:id="rId9" imgW="4698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92089" y="1288384"/>
                        <a:ext cx="4699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8557894"/>
              </p:ext>
            </p:extLst>
          </p:nvPr>
        </p:nvGraphicFramePr>
        <p:xfrm>
          <a:off x="3029105" y="1726644"/>
          <a:ext cx="2540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54160" imgH="279360" progId="Equation.DSMT4">
                  <p:embed/>
                </p:oleObj>
              </mc:Choice>
              <mc:Fallback>
                <p:oleObj name="Equation" r:id="rId11" imgW="2541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29105" y="1726644"/>
                        <a:ext cx="2540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9866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28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1672933" y="4358151"/>
            <a:ext cx="6089153" cy="900244"/>
          </a:xfrm>
          <a:prstGeom prst="rect">
            <a:avLst/>
          </a:prstGeom>
          <a:noFill/>
        </p:spPr>
        <p:txBody>
          <a:bodyPr wrap="none" lIns="68573" tIns="34289" rIns="68573" bIns="34289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330785" y="1067761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257422" y="1897938"/>
              <a:ext cx="161411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4493588" y="330363"/>
            <a:ext cx="2271617" cy="1061828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5892577" y="1078440"/>
              <a:ext cx="2395026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6476999" y="1123372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97893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675250" y="2428242"/>
            <a:ext cx="2271617" cy="1132738"/>
            <a:chOff x="6997439" y="2348815"/>
            <a:chExt cx="3028822" cy="1510313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6"/>
              <a:ext cx="2162013" cy="1107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tòi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43200"/>
            <a:ext cx="1219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2514600" y="3086100"/>
            <a:ext cx="1676400" cy="57150"/>
            <a:chOff x="2112" y="2736"/>
            <a:chExt cx="1008" cy="48"/>
          </a:xfrm>
        </p:grpSpPr>
        <p:sp>
          <p:nvSpPr>
            <p:cNvPr id="11276" name="Line 4"/>
            <p:cNvSpPr>
              <a:spLocks noChangeShapeType="1"/>
            </p:cNvSpPr>
            <p:nvPr/>
          </p:nvSpPr>
          <p:spPr bwMode="auto">
            <a:xfrm>
              <a:off x="2112" y="2760"/>
              <a:ext cx="9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277" name="Oval 5"/>
            <p:cNvSpPr>
              <a:spLocks noChangeArrowheads="1"/>
            </p:cNvSpPr>
            <p:nvPr/>
          </p:nvSpPr>
          <p:spPr bwMode="auto">
            <a:xfrm>
              <a:off x="211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  <p:sp>
          <p:nvSpPr>
            <p:cNvPr id="11278" name="Oval 6"/>
            <p:cNvSpPr>
              <a:spLocks noChangeArrowheads="1"/>
            </p:cNvSpPr>
            <p:nvPr/>
          </p:nvSpPr>
          <p:spPr bwMode="auto">
            <a:xfrm>
              <a:off x="307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</p:grpSp>
      <p:sp>
        <p:nvSpPr>
          <p:cNvPr id="11268" name="Arc 7"/>
          <p:cNvSpPr>
            <a:spLocks/>
          </p:cNvSpPr>
          <p:nvPr/>
        </p:nvSpPr>
        <p:spPr bwMode="auto">
          <a:xfrm>
            <a:off x="2552712" y="2505077"/>
            <a:ext cx="777875" cy="598885"/>
          </a:xfrm>
          <a:custGeom>
            <a:avLst/>
            <a:gdLst>
              <a:gd name="T0" fmla="*/ 0 w 22053"/>
              <a:gd name="T1" fmla="*/ 9346484 h 21600"/>
              <a:gd name="T2" fmla="*/ 2147483646 w 22053"/>
              <a:gd name="T3" fmla="*/ 2147483646 h 21600"/>
              <a:gd name="T4" fmla="*/ 701255141 w 22053"/>
              <a:gd name="T5" fmla="*/ 2147483646 h 21600"/>
              <a:gd name="T6" fmla="*/ 0 60000 65536"/>
              <a:gd name="T7" fmla="*/ 0 60000 65536"/>
              <a:gd name="T8" fmla="*/ 0 60000 65536"/>
              <a:gd name="T9" fmla="*/ 0 w 22053"/>
              <a:gd name="T10" fmla="*/ 0 h 21600"/>
              <a:gd name="T11" fmla="*/ 22053 w 2205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53" h="21600" fill="none" extrusionOk="0">
                <a:moveTo>
                  <a:pt x="-1" y="4"/>
                </a:moveTo>
                <a:cubicBezTo>
                  <a:pt x="150" y="1"/>
                  <a:pt x="301" y="-1"/>
                  <a:pt x="453" y="0"/>
                </a:cubicBezTo>
                <a:cubicBezTo>
                  <a:pt x="12324" y="0"/>
                  <a:pt x="21971" y="9581"/>
                  <a:pt x="22052" y="21453"/>
                </a:cubicBezTo>
              </a:path>
              <a:path w="22053" h="21600" stroke="0" extrusionOk="0">
                <a:moveTo>
                  <a:pt x="-1" y="4"/>
                </a:moveTo>
                <a:cubicBezTo>
                  <a:pt x="150" y="1"/>
                  <a:pt x="301" y="-1"/>
                  <a:pt x="453" y="0"/>
                </a:cubicBezTo>
                <a:cubicBezTo>
                  <a:pt x="12324" y="0"/>
                  <a:pt x="21971" y="9581"/>
                  <a:pt x="22052" y="21453"/>
                </a:cubicBezTo>
                <a:lnTo>
                  <a:pt x="453" y="21600"/>
                </a:lnTo>
                <a:lnTo>
                  <a:pt x="-1" y="4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26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4" y="3771900"/>
            <a:ext cx="4314825" cy="5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12" y="2667001"/>
            <a:ext cx="52387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10"/>
          <p:cNvSpPr txBox="1">
            <a:spLocks noChangeArrowheads="1"/>
          </p:cNvSpPr>
          <p:nvPr/>
        </p:nvSpPr>
        <p:spPr bwMode="auto">
          <a:xfrm>
            <a:off x="2362223" y="3086100"/>
            <a:ext cx="2173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.VnTime" pitchFamily="34" charset="0"/>
              </a:rPr>
              <a:t>B               C</a:t>
            </a:r>
          </a:p>
        </p:txBody>
      </p:sp>
      <p:sp>
        <p:nvSpPr>
          <p:cNvPr id="11272" name="Text Box 11"/>
          <p:cNvSpPr txBox="1">
            <a:spLocks noChangeArrowheads="1"/>
          </p:cNvSpPr>
          <p:nvPr/>
        </p:nvSpPr>
        <p:spPr bwMode="auto">
          <a:xfrm>
            <a:off x="221673" y="1352561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,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alt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3cm.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533400" y="299640"/>
            <a:ext cx="8901112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a.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511207"/>
              </p:ext>
            </p:extLst>
          </p:nvPr>
        </p:nvGraphicFramePr>
        <p:xfrm>
          <a:off x="2129414" y="437606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39600" imgH="304560" progId="Equation.DSMT4">
                  <p:embed/>
                </p:oleObj>
              </mc:Choice>
              <mc:Fallback>
                <p:oleObj name="Equation" r:id="rId6" imgW="939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9414" y="437606"/>
                        <a:ext cx="939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91778"/>
              </p:ext>
            </p:extLst>
          </p:nvPr>
        </p:nvGraphicFramePr>
        <p:xfrm>
          <a:off x="2484437" y="876333"/>
          <a:ext cx="4089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089240" imgH="368280" progId="Equation.DSMT4">
                  <p:embed/>
                </p:oleObj>
              </mc:Choice>
              <mc:Fallback>
                <p:oleObj name="Equation" r:id="rId8" imgW="408924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7" y="876333"/>
                        <a:ext cx="40894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542359"/>
              </p:ext>
            </p:extLst>
          </p:nvPr>
        </p:nvGraphicFramePr>
        <p:xfrm>
          <a:off x="7010400" y="1502879"/>
          <a:ext cx="469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69800" imgH="291960" progId="Equation.DSMT4">
                  <p:embed/>
                </p:oleObj>
              </mc:Choice>
              <mc:Fallback>
                <p:oleObj name="Equation" r:id="rId10" imgW="4698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10400" y="1502879"/>
                        <a:ext cx="4699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14858"/>
              </p:ext>
            </p:extLst>
          </p:nvPr>
        </p:nvGraphicFramePr>
        <p:xfrm>
          <a:off x="4849089" y="1920588"/>
          <a:ext cx="2540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54160" imgH="291960" progId="Equation.DSMT4">
                  <p:embed/>
                </p:oleObj>
              </mc:Choice>
              <mc:Fallback>
                <p:oleObj name="Equation" r:id="rId12" imgW="2541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49089" y="1920588"/>
                        <a:ext cx="2540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825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20834 -0.122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rc 2"/>
          <p:cNvSpPr>
            <a:spLocks/>
          </p:cNvSpPr>
          <p:nvPr/>
        </p:nvSpPr>
        <p:spPr bwMode="auto">
          <a:xfrm>
            <a:off x="2933700" y="2195522"/>
            <a:ext cx="1181100" cy="892969"/>
          </a:xfrm>
          <a:custGeom>
            <a:avLst/>
            <a:gdLst>
              <a:gd name="T0" fmla="*/ 0 w 21600"/>
              <a:gd name="T1" fmla="*/ 2147483646 h 21079"/>
              <a:gd name="T2" fmla="*/ 2147483646 w 21600"/>
              <a:gd name="T3" fmla="*/ 0 h 21079"/>
              <a:gd name="T4" fmla="*/ 2147483646 w 21600"/>
              <a:gd name="T5" fmla="*/ 2147483646 h 21079"/>
              <a:gd name="T6" fmla="*/ 0 60000 65536"/>
              <a:gd name="T7" fmla="*/ 0 60000 65536"/>
              <a:gd name="T8" fmla="*/ 0 60000 65536"/>
              <a:gd name="T9" fmla="*/ 0 w 21600"/>
              <a:gd name="T10" fmla="*/ 0 h 21079"/>
              <a:gd name="T11" fmla="*/ 21600 w 21600"/>
              <a:gd name="T12" fmla="*/ 21079 h 210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079" fill="none" extrusionOk="0">
                <a:moveTo>
                  <a:pt x="0" y="21078"/>
                </a:moveTo>
                <a:cubicBezTo>
                  <a:pt x="0" y="21060"/>
                  <a:pt x="0" y="21042"/>
                  <a:pt x="0" y="21024"/>
                </a:cubicBezTo>
                <a:cubicBezTo>
                  <a:pt x="-1" y="11002"/>
                  <a:pt x="6892" y="2297"/>
                  <a:pt x="16646" y="-1"/>
                </a:cubicBezTo>
              </a:path>
              <a:path w="21600" h="21079" stroke="0" extrusionOk="0">
                <a:moveTo>
                  <a:pt x="0" y="21078"/>
                </a:moveTo>
                <a:cubicBezTo>
                  <a:pt x="0" y="21060"/>
                  <a:pt x="0" y="21042"/>
                  <a:pt x="0" y="21024"/>
                </a:cubicBezTo>
                <a:cubicBezTo>
                  <a:pt x="-1" y="11002"/>
                  <a:pt x="6892" y="2297"/>
                  <a:pt x="16646" y="-1"/>
                </a:cubicBezTo>
                <a:lnTo>
                  <a:pt x="21600" y="21024"/>
                </a:lnTo>
                <a:lnTo>
                  <a:pt x="0" y="21078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921000" y="2066925"/>
            <a:ext cx="2463800" cy="2076450"/>
            <a:chOff x="1824" y="1736"/>
            <a:chExt cx="1552" cy="1744"/>
          </a:xfrm>
        </p:grpSpPr>
        <p:pic>
          <p:nvPicPr>
            <p:cNvPr id="1230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736"/>
              <a:ext cx="768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2616"/>
              <a:ext cx="768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1905000" y="3086100"/>
            <a:ext cx="4191000" cy="17335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700">
              <a:solidFill>
                <a:srgbClr val="000000"/>
              </a:solidFill>
            </a:endParaRPr>
          </a:p>
        </p:txBody>
      </p:sp>
      <p:sp>
        <p:nvSpPr>
          <p:cNvPr id="12293" name="Arc 7"/>
          <p:cNvSpPr>
            <a:spLocks/>
          </p:cNvSpPr>
          <p:nvPr/>
        </p:nvSpPr>
        <p:spPr bwMode="auto">
          <a:xfrm>
            <a:off x="2552712" y="2505077"/>
            <a:ext cx="777875" cy="598885"/>
          </a:xfrm>
          <a:custGeom>
            <a:avLst/>
            <a:gdLst>
              <a:gd name="T0" fmla="*/ 0 w 22053"/>
              <a:gd name="T1" fmla="*/ 9346484 h 21600"/>
              <a:gd name="T2" fmla="*/ 2147483646 w 22053"/>
              <a:gd name="T3" fmla="*/ 2147483646 h 21600"/>
              <a:gd name="T4" fmla="*/ 701255141 w 22053"/>
              <a:gd name="T5" fmla="*/ 2147483646 h 21600"/>
              <a:gd name="T6" fmla="*/ 0 60000 65536"/>
              <a:gd name="T7" fmla="*/ 0 60000 65536"/>
              <a:gd name="T8" fmla="*/ 0 60000 65536"/>
              <a:gd name="T9" fmla="*/ 0 w 22053"/>
              <a:gd name="T10" fmla="*/ 0 h 21600"/>
              <a:gd name="T11" fmla="*/ 22053 w 2205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53" h="21600" fill="none" extrusionOk="0">
                <a:moveTo>
                  <a:pt x="-1" y="4"/>
                </a:moveTo>
                <a:cubicBezTo>
                  <a:pt x="150" y="1"/>
                  <a:pt x="301" y="-1"/>
                  <a:pt x="453" y="0"/>
                </a:cubicBezTo>
                <a:cubicBezTo>
                  <a:pt x="12324" y="0"/>
                  <a:pt x="21971" y="9581"/>
                  <a:pt x="22052" y="21453"/>
                </a:cubicBezTo>
              </a:path>
              <a:path w="22053" h="21600" stroke="0" extrusionOk="0">
                <a:moveTo>
                  <a:pt x="-1" y="4"/>
                </a:moveTo>
                <a:cubicBezTo>
                  <a:pt x="150" y="1"/>
                  <a:pt x="301" y="-1"/>
                  <a:pt x="453" y="0"/>
                </a:cubicBezTo>
                <a:cubicBezTo>
                  <a:pt x="12324" y="0"/>
                  <a:pt x="21971" y="9581"/>
                  <a:pt x="22052" y="21453"/>
                </a:cubicBezTo>
                <a:lnTo>
                  <a:pt x="453" y="21600"/>
                </a:lnTo>
                <a:lnTo>
                  <a:pt x="-1" y="4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294" name="Line 8"/>
          <p:cNvSpPr>
            <a:spLocks noChangeShapeType="1"/>
          </p:cNvSpPr>
          <p:nvPr/>
        </p:nvSpPr>
        <p:spPr bwMode="auto">
          <a:xfrm>
            <a:off x="2514608" y="3114675"/>
            <a:ext cx="1597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295" name="Oval 9"/>
          <p:cNvSpPr>
            <a:spLocks noChangeArrowheads="1"/>
          </p:cNvSpPr>
          <p:nvPr/>
        </p:nvSpPr>
        <p:spPr bwMode="auto">
          <a:xfrm>
            <a:off x="2514610" y="3086100"/>
            <a:ext cx="79375" cy="57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700">
              <a:solidFill>
                <a:srgbClr val="000000"/>
              </a:solidFill>
            </a:endParaRPr>
          </a:p>
        </p:txBody>
      </p:sp>
      <p:sp>
        <p:nvSpPr>
          <p:cNvPr id="12296" name="Oval 10"/>
          <p:cNvSpPr>
            <a:spLocks noChangeArrowheads="1"/>
          </p:cNvSpPr>
          <p:nvPr/>
        </p:nvSpPr>
        <p:spPr bwMode="auto">
          <a:xfrm>
            <a:off x="4111647" y="3086100"/>
            <a:ext cx="79375" cy="57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700">
              <a:solidFill>
                <a:srgbClr val="000000"/>
              </a:solidFill>
            </a:endParaRPr>
          </a:p>
        </p:txBody>
      </p:sp>
      <p:sp>
        <p:nvSpPr>
          <p:cNvPr id="12297" name="Text Box 11"/>
          <p:cNvSpPr txBox="1">
            <a:spLocks noChangeArrowheads="1"/>
          </p:cNvSpPr>
          <p:nvPr/>
        </p:nvSpPr>
        <p:spPr bwMode="auto">
          <a:xfrm>
            <a:off x="2362223" y="3086100"/>
            <a:ext cx="2173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.VnTime" pitchFamily="34" charset="0"/>
              </a:rPr>
              <a:t>B               C</a:t>
            </a:r>
          </a:p>
        </p:txBody>
      </p:sp>
      <p:sp>
        <p:nvSpPr>
          <p:cNvPr id="12298" name="Text Box 12"/>
          <p:cNvSpPr txBox="1">
            <a:spLocks noChangeArrowheads="1"/>
          </p:cNvSpPr>
          <p:nvPr/>
        </p:nvSpPr>
        <p:spPr bwMode="auto">
          <a:xfrm>
            <a:off x="1264617" y="3666332"/>
            <a:ext cx="53847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3cm.</a:t>
            </a:r>
          </a:p>
        </p:txBody>
      </p:sp>
      <p:sp>
        <p:nvSpPr>
          <p:cNvPr id="17" name="Cuộn: Ngang 10">
            <a:extLst>
              <a:ext uri="{FF2B5EF4-FFF2-40B4-BE49-F238E27FC236}">
                <a16:creationId xmlns:a16="http://schemas.microsoft.com/office/drawing/2014/main" id="{B080EB21-FF02-40F5-ABDC-88FEF41D02D1}"/>
              </a:ext>
            </a:extLst>
          </p:cNvPr>
          <p:cNvSpPr/>
          <p:nvPr/>
        </p:nvSpPr>
        <p:spPr>
          <a:xfrm>
            <a:off x="1617218" y="29888"/>
            <a:ext cx="5299969" cy="855963"/>
          </a:xfrm>
          <a:prstGeom prst="horizontalScroll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4" tIns="45717" rIns="91434" bIns="45717" rtlCol="0" anchor="ctr"/>
          <a:lstStyle/>
          <a:p>
            <a:pPr algn="ctr" defTabSz="914333"/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57200" y="885851"/>
            <a:ext cx="8901112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a.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468728"/>
              </p:ext>
            </p:extLst>
          </p:nvPr>
        </p:nvGraphicFramePr>
        <p:xfrm>
          <a:off x="2053214" y="1023817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39600" imgH="304560" progId="Equation.DSMT4">
                  <p:embed/>
                </p:oleObj>
              </mc:Choice>
              <mc:Fallback>
                <p:oleObj name="Equation" r:id="rId4" imgW="939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3214" y="1023817"/>
                        <a:ext cx="939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6881755"/>
              </p:ext>
            </p:extLst>
          </p:nvPr>
        </p:nvGraphicFramePr>
        <p:xfrm>
          <a:off x="2408237" y="1462544"/>
          <a:ext cx="4089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89240" imgH="368280" progId="Equation.DSMT4">
                  <p:embed/>
                </p:oleObj>
              </mc:Choice>
              <mc:Fallback>
                <p:oleObj name="Equation" r:id="rId6" imgW="408924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8237" y="1462544"/>
                        <a:ext cx="40894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598289"/>
              </p:ext>
            </p:extLst>
          </p:nvPr>
        </p:nvGraphicFramePr>
        <p:xfrm>
          <a:off x="4104706" y="4227369"/>
          <a:ext cx="2540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54160" imgH="291960" progId="Equation.DSMT4">
                  <p:embed/>
                </p:oleObj>
              </mc:Choice>
              <mc:Fallback>
                <p:oleObj name="Equation" r:id="rId8" imgW="2541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04706" y="4227369"/>
                        <a:ext cx="2540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6283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2552700" y="2650331"/>
            <a:ext cx="533400" cy="457200"/>
          </a:xfrm>
          <a:custGeom>
            <a:avLst/>
            <a:gdLst>
              <a:gd name="T0" fmla="*/ 0 w 384"/>
              <a:gd name="T1" fmla="*/ 2147483646 h 432"/>
              <a:gd name="T2" fmla="*/ 2147483646 w 384"/>
              <a:gd name="T3" fmla="*/ 0 h 432"/>
              <a:gd name="T4" fmla="*/ 0 60000 65536"/>
              <a:gd name="T5" fmla="*/ 0 60000 65536"/>
              <a:gd name="T6" fmla="*/ 0 w 384"/>
              <a:gd name="T7" fmla="*/ 0 h 432"/>
              <a:gd name="T8" fmla="*/ 384 w 384"/>
              <a:gd name="T9" fmla="*/ 432 h 43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" h="432">
                <a:moveTo>
                  <a:pt x="0" y="432"/>
                </a:moveTo>
                <a:cubicBezTo>
                  <a:pt x="0" y="432"/>
                  <a:pt x="192" y="216"/>
                  <a:pt x="384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12410">
            <a:off x="2133600" y="1828812"/>
            <a:ext cx="1066800" cy="1178719"/>
          </a:xfrm>
          <a:prstGeom prst="rect">
            <a:avLst/>
          </a:prstGeom>
          <a:solidFill>
            <a:srgbClr val="FFFFFF">
              <a:alpha val="2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5194">
            <a:off x="2971806" y="1214441"/>
            <a:ext cx="771525" cy="3293269"/>
          </a:xfrm>
          <a:prstGeom prst="rect">
            <a:avLst/>
          </a:prstGeom>
          <a:solidFill>
            <a:srgbClr val="FFFFFF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Arc 5"/>
          <p:cNvSpPr>
            <a:spLocks/>
          </p:cNvSpPr>
          <p:nvPr/>
        </p:nvSpPr>
        <p:spPr bwMode="auto">
          <a:xfrm>
            <a:off x="2933700" y="2171713"/>
            <a:ext cx="1181100" cy="916781"/>
          </a:xfrm>
          <a:custGeom>
            <a:avLst/>
            <a:gdLst>
              <a:gd name="T0" fmla="*/ 0 w 21600"/>
              <a:gd name="T1" fmla="*/ 2147483646 h 21655"/>
              <a:gd name="T2" fmla="*/ 2147483646 w 21600"/>
              <a:gd name="T3" fmla="*/ 0 h 21655"/>
              <a:gd name="T4" fmla="*/ 2147483646 w 21600"/>
              <a:gd name="T5" fmla="*/ 2147483646 h 21655"/>
              <a:gd name="T6" fmla="*/ 0 60000 65536"/>
              <a:gd name="T7" fmla="*/ 0 60000 65536"/>
              <a:gd name="T8" fmla="*/ 0 60000 65536"/>
              <a:gd name="T9" fmla="*/ 0 w 21600"/>
              <a:gd name="T10" fmla="*/ 0 h 21655"/>
              <a:gd name="T11" fmla="*/ 21600 w 21600"/>
              <a:gd name="T12" fmla="*/ 21655 h 216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55" fill="none" extrusionOk="0">
                <a:moveTo>
                  <a:pt x="0" y="21654"/>
                </a:moveTo>
                <a:cubicBezTo>
                  <a:pt x="0" y="21636"/>
                  <a:pt x="0" y="21618"/>
                  <a:pt x="0" y="21600"/>
                </a:cubicBezTo>
                <a:cubicBezTo>
                  <a:pt x="-1" y="9670"/>
                  <a:pt x="9670" y="0"/>
                  <a:pt x="21599" y="0"/>
                </a:cubicBezTo>
              </a:path>
              <a:path w="21600" h="21655" stroke="0" extrusionOk="0">
                <a:moveTo>
                  <a:pt x="0" y="21654"/>
                </a:moveTo>
                <a:cubicBezTo>
                  <a:pt x="0" y="21636"/>
                  <a:pt x="0" y="21618"/>
                  <a:pt x="0" y="21600"/>
                </a:cubicBezTo>
                <a:cubicBezTo>
                  <a:pt x="-1" y="9670"/>
                  <a:pt x="9670" y="0"/>
                  <a:pt x="21599" y="0"/>
                </a:cubicBezTo>
                <a:lnTo>
                  <a:pt x="21600" y="21600"/>
                </a:lnTo>
                <a:lnTo>
                  <a:pt x="0" y="21654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18" name="Arc 6"/>
          <p:cNvSpPr>
            <a:spLocks/>
          </p:cNvSpPr>
          <p:nvPr/>
        </p:nvSpPr>
        <p:spPr bwMode="auto">
          <a:xfrm>
            <a:off x="2552712" y="2505077"/>
            <a:ext cx="777875" cy="598885"/>
          </a:xfrm>
          <a:custGeom>
            <a:avLst/>
            <a:gdLst>
              <a:gd name="T0" fmla="*/ 0 w 22053"/>
              <a:gd name="T1" fmla="*/ 9346484 h 21600"/>
              <a:gd name="T2" fmla="*/ 2147483646 w 22053"/>
              <a:gd name="T3" fmla="*/ 2147483646 h 21600"/>
              <a:gd name="T4" fmla="*/ 701255141 w 22053"/>
              <a:gd name="T5" fmla="*/ 2147483646 h 21600"/>
              <a:gd name="T6" fmla="*/ 0 60000 65536"/>
              <a:gd name="T7" fmla="*/ 0 60000 65536"/>
              <a:gd name="T8" fmla="*/ 0 60000 65536"/>
              <a:gd name="T9" fmla="*/ 0 w 22053"/>
              <a:gd name="T10" fmla="*/ 0 h 21600"/>
              <a:gd name="T11" fmla="*/ 22053 w 2205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53" h="21600" fill="none" extrusionOk="0">
                <a:moveTo>
                  <a:pt x="-1" y="4"/>
                </a:moveTo>
                <a:cubicBezTo>
                  <a:pt x="150" y="1"/>
                  <a:pt x="301" y="-1"/>
                  <a:pt x="453" y="0"/>
                </a:cubicBezTo>
                <a:cubicBezTo>
                  <a:pt x="12324" y="0"/>
                  <a:pt x="21971" y="9581"/>
                  <a:pt x="22052" y="21453"/>
                </a:cubicBezTo>
              </a:path>
              <a:path w="22053" h="21600" stroke="0" extrusionOk="0">
                <a:moveTo>
                  <a:pt x="-1" y="4"/>
                </a:moveTo>
                <a:cubicBezTo>
                  <a:pt x="150" y="1"/>
                  <a:pt x="301" y="-1"/>
                  <a:pt x="453" y="0"/>
                </a:cubicBezTo>
                <a:cubicBezTo>
                  <a:pt x="12324" y="0"/>
                  <a:pt x="21971" y="9581"/>
                  <a:pt x="22052" y="21453"/>
                </a:cubicBezTo>
                <a:lnTo>
                  <a:pt x="453" y="21600"/>
                </a:lnTo>
                <a:lnTo>
                  <a:pt x="-1" y="4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3319" name="Group 7"/>
          <p:cNvGrpSpPr>
            <a:grpSpLocks/>
          </p:cNvGrpSpPr>
          <p:nvPr/>
        </p:nvGrpSpPr>
        <p:grpSpPr bwMode="auto">
          <a:xfrm>
            <a:off x="2514600" y="3086100"/>
            <a:ext cx="1676400" cy="57150"/>
            <a:chOff x="2112" y="2736"/>
            <a:chExt cx="1008" cy="48"/>
          </a:xfrm>
        </p:grpSpPr>
        <p:sp>
          <p:nvSpPr>
            <p:cNvPr id="13328" name="Line 8"/>
            <p:cNvSpPr>
              <a:spLocks noChangeShapeType="1"/>
            </p:cNvSpPr>
            <p:nvPr/>
          </p:nvSpPr>
          <p:spPr bwMode="auto">
            <a:xfrm>
              <a:off x="2112" y="2760"/>
              <a:ext cx="9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29" name="Oval 9"/>
            <p:cNvSpPr>
              <a:spLocks noChangeArrowheads="1"/>
            </p:cNvSpPr>
            <p:nvPr/>
          </p:nvSpPr>
          <p:spPr bwMode="auto">
            <a:xfrm>
              <a:off x="211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  <p:sp>
          <p:nvSpPr>
            <p:cNvPr id="13330" name="Oval 10"/>
            <p:cNvSpPr>
              <a:spLocks noChangeArrowheads="1"/>
            </p:cNvSpPr>
            <p:nvPr/>
          </p:nvSpPr>
          <p:spPr bwMode="auto">
            <a:xfrm>
              <a:off x="307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</p:grpSp>
      <p:sp>
        <p:nvSpPr>
          <p:cNvPr id="124939" name="Oval 11"/>
          <p:cNvSpPr>
            <a:spLocks noChangeArrowheads="1"/>
          </p:cNvSpPr>
          <p:nvPr/>
        </p:nvSpPr>
        <p:spPr bwMode="auto">
          <a:xfrm>
            <a:off x="3048000" y="2628900"/>
            <a:ext cx="76200" cy="57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700">
              <a:solidFill>
                <a:srgbClr val="000000"/>
              </a:solidFill>
            </a:endParaRPr>
          </a:p>
        </p:txBody>
      </p:sp>
      <p:sp>
        <p:nvSpPr>
          <p:cNvPr id="13321" name="Rectangle 12"/>
          <p:cNvSpPr>
            <a:spLocks noChangeArrowheads="1"/>
          </p:cNvSpPr>
          <p:nvPr/>
        </p:nvSpPr>
        <p:spPr bwMode="auto">
          <a:xfrm>
            <a:off x="4648200" y="2878931"/>
            <a:ext cx="990600" cy="74295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700">
              <a:solidFill>
                <a:srgbClr val="000000"/>
              </a:solidFill>
            </a:endParaRPr>
          </a:p>
        </p:txBody>
      </p:sp>
      <p:sp>
        <p:nvSpPr>
          <p:cNvPr id="13322" name="Text Box 13"/>
          <p:cNvSpPr txBox="1">
            <a:spLocks noChangeArrowheads="1"/>
          </p:cNvSpPr>
          <p:nvPr/>
        </p:nvSpPr>
        <p:spPr bwMode="auto">
          <a:xfrm>
            <a:off x="2362223" y="3086100"/>
            <a:ext cx="20088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               C</a:t>
            </a:r>
          </a:p>
        </p:txBody>
      </p:sp>
      <p:sp>
        <p:nvSpPr>
          <p:cNvPr id="124942" name="Text Box 14"/>
          <p:cNvSpPr txBox="1">
            <a:spLocks noChangeArrowheads="1"/>
          </p:cNvSpPr>
          <p:nvPr/>
        </p:nvSpPr>
        <p:spPr bwMode="auto">
          <a:xfrm>
            <a:off x="2819401" y="2228850"/>
            <a:ext cx="423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.VnTimeH" pitchFamily="34" charset="0"/>
              </a:rPr>
              <a:t>A</a:t>
            </a:r>
          </a:p>
        </p:txBody>
      </p:sp>
      <p:sp>
        <p:nvSpPr>
          <p:cNvPr id="20" name="Cuộn: Ngang 10">
            <a:extLst>
              <a:ext uri="{FF2B5EF4-FFF2-40B4-BE49-F238E27FC236}">
                <a16:creationId xmlns:a16="http://schemas.microsoft.com/office/drawing/2014/main" id="{B080EB21-FF02-40F5-ABDC-88FEF41D02D1}"/>
              </a:ext>
            </a:extLst>
          </p:cNvPr>
          <p:cNvSpPr/>
          <p:nvPr/>
        </p:nvSpPr>
        <p:spPr>
          <a:xfrm>
            <a:off x="1673012" y="-95250"/>
            <a:ext cx="5299969" cy="855963"/>
          </a:xfrm>
          <a:prstGeom prst="horizontalScroll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4" tIns="45717" rIns="91434" bIns="45717" rtlCol="0" anchor="ctr"/>
          <a:lstStyle/>
          <a:p>
            <a:pPr algn="ctr" defTabSz="914333"/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304800" y="590550"/>
            <a:ext cx="8901112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a.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583624"/>
              </p:ext>
            </p:extLst>
          </p:nvPr>
        </p:nvGraphicFramePr>
        <p:xfrm>
          <a:off x="1900814" y="728516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39600" imgH="304560" progId="Equation.DSMT4">
                  <p:embed/>
                </p:oleObj>
              </mc:Choice>
              <mc:Fallback>
                <p:oleObj name="Equation" r:id="rId5" imgW="939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0814" y="728516"/>
                        <a:ext cx="939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1097114"/>
              </p:ext>
            </p:extLst>
          </p:nvPr>
        </p:nvGraphicFramePr>
        <p:xfrm>
          <a:off x="2255837" y="1167243"/>
          <a:ext cx="4089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089240" imgH="368280" progId="Equation.DSMT4">
                  <p:embed/>
                </p:oleObj>
              </mc:Choice>
              <mc:Fallback>
                <p:oleObj name="Equation" r:id="rId7" imgW="408924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5837" y="1167243"/>
                        <a:ext cx="40894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377266"/>
              </p:ext>
            </p:extLst>
          </p:nvPr>
        </p:nvGraphicFramePr>
        <p:xfrm>
          <a:off x="5334000" y="4635967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39600" imgH="304560" progId="Equation.DSMT4">
                  <p:embed/>
                </p:oleObj>
              </mc:Choice>
              <mc:Fallback>
                <p:oleObj name="Equation" r:id="rId9" imgW="9396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34000" y="4635967"/>
                        <a:ext cx="9398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711668"/>
              </p:ext>
            </p:extLst>
          </p:nvPr>
        </p:nvGraphicFramePr>
        <p:xfrm>
          <a:off x="3408033" y="4640819"/>
          <a:ext cx="1092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91880" imgH="368280" progId="Equation.DSMT4">
                  <p:embed/>
                </p:oleObj>
              </mc:Choice>
              <mc:Fallback>
                <p:oleObj name="Equation" r:id="rId11" imgW="10918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08033" y="4640819"/>
                        <a:ext cx="1092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149780"/>
              </p:ext>
            </p:extLst>
          </p:nvPr>
        </p:nvGraphicFramePr>
        <p:xfrm>
          <a:off x="4983019" y="4239729"/>
          <a:ext cx="279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79360" imgH="279360" progId="Equation.DSMT4">
                  <p:embed/>
                </p:oleObj>
              </mc:Choice>
              <mc:Fallback>
                <p:oleObj name="Equation" r:id="rId13" imgW="2793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983019" y="4239729"/>
                        <a:ext cx="2794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9894" y="4089339"/>
            <a:ext cx="598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4530" y="4515581"/>
            <a:ext cx="421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67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4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4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31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33333E-6 4.62428E-6 L 0.05833 -0.0811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4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 animBg="1"/>
      <p:bldP spid="124939" grpId="0" animBg="1"/>
      <p:bldP spid="12494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Line 2"/>
          <p:cNvSpPr>
            <a:spLocks noChangeShapeType="1"/>
          </p:cNvSpPr>
          <p:nvPr/>
        </p:nvSpPr>
        <p:spPr bwMode="auto">
          <a:xfrm>
            <a:off x="3048000" y="2628900"/>
            <a:ext cx="1066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204">
            <a:off x="3238508" y="2200275"/>
            <a:ext cx="1571625" cy="800100"/>
          </a:xfrm>
          <a:prstGeom prst="rect">
            <a:avLst/>
          </a:prstGeom>
          <a:solidFill>
            <a:srgbClr val="FFFFFF">
              <a:alpha val="2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2647">
            <a:off x="1066803" y="2775348"/>
            <a:ext cx="4391025" cy="578644"/>
          </a:xfrm>
          <a:prstGeom prst="rect">
            <a:avLst/>
          </a:prstGeom>
          <a:solidFill>
            <a:srgbClr val="FFFFFF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Freeform 5"/>
          <p:cNvSpPr>
            <a:spLocks/>
          </p:cNvSpPr>
          <p:nvPr/>
        </p:nvSpPr>
        <p:spPr bwMode="auto">
          <a:xfrm>
            <a:off x="2552700" y="2650331"/>
            <a:ext cx="533400" cy="457200"/>
          </a:xfrm>
          <a:custGeom>
            <a:avLst/>
            <a:gdLst>
              <a:gd name="T0" fmla="*/ 0 w 384"/>
              <a:gd name="T1" fmla="*/ 2147483646 h 432"/>
              <a:gd name="T2" fmla="*/ 2147483646 w 384"/>
              <a:gd name="T3" fmla="*/ 0 h 432"/>
              <a:gd name="T4" fmla="*/ 0 60000 65536"/>
              <a:gd name="T5" fmla="*/ 0 60000 65536"/>
              <a:gd name="T6" fmla="*/ 0 w 384"/>
              <a:gd name="T7" fmla="*/ 0 h 432"/>
              <a:gd name="T8" fmla="*/ 384 w 384"/>
              <a:gd name="T9" fmla="*/ 432 h 43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" h="432">
                <a:moveTo>
                  <a:pt x="0" y="432"/>
                </a:moveTo>
                <a:cubicBezTo>
                  <a:pt x="0" y="432"/>
                  <a:pt x="192" y="216"/>
                  <a:pt x="384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2" name="Arc 6"/>
          <p:cNvSpPr>
            <a:spLocks/>
          </p:cNvSpPr>
          <p:nvPr/>
        </p:nvSpPr>
        <p:spPr bwMode="auto">
          <a:xfrm>
            <a:off x="2933700" y="2171713"/>
            <a:ext cx="1181100" cy="916781"/>
          </a:xfrm>
          <a:custGeom>
            <a:avLst/>
            <a:gdLst>
              <a:gd name="T0" fmla="*/ 0 w 21600"/>
              <a:gd name="T1" fmla="*/ 2147483646 h 21655"/>
              <a:gd name="T2" fmla="*/ 2147483646 w 21600"/>
              <a:gd name="T3" fmla="*/ 0 h 21655"/>
              <a:gd name="T4" fmla="*/ 2147483646 w 21600"/>
              <a:gd name="T5" fmla="*/ 2147483646 h 21655"/>
              <a:gd name="T6" fmla="*/ 0 60000 65536"/>
              <a:gd name="T7" fmla="*/ 0 60000 65536"/>
              <a:gd name="T8" fmla="*/ 0 60000 65536"/>
              <a:gd name="T9" fmla="*/ 0 w 21600"/>
              <a:gd name="T10" fmla="*/ 0 h 21655"/>
              <a:gd name="T11" fmla="*/ 21600 w 21600"/>
              <a:gd name="T12" fmla="*/ 21655 h 216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55" fill="none" extrusionOk="0">
                <a:moveTo>
                  <a:pt x="0" y="21654"/>
                </a:moveTo>
                <a:cubicBezTo>
                  <a:pt x="0" y="21636"/>
                  <a:pt x="0" y="21618"/>
                  <a:pt x="0" y="21600"/>
                </a:cubicBezTo>
                <a:cubicBezTo>
                  <a:pt x="-1" y="9670"/>
                  <a:pt x="9670" y="0"/>
                  <a:pt x="21599" y="0"/>
                </a:cubicBezTo>
              </a:path>
              <a:path w="21600" h="21655" stroke="0" extrusionOk="0">
                <a:moveTo>
                  <a:pt x="0" y="21654"/>
                </a:moveTo>
                <a:cubicBezTo>
                  <a:pt x="0" y="21636"/>
                  <a:pt x="0" y="21618"/>
                  <a:pt x="0" y="21600"/>
                </a:cubicBezTo>
                <a:cubicBezTo>
                  <a:pt x="-1" y="9670"/>
                  <a:pt x="9670" y="0"/>
                  <a:pt x="21599" y="0"/>
                </a:cubicBezTo>
                <a:lnTo>
                  <a:pt x="21600" y="21600"/>
                </a:lnTo>
                <a:lnTo>
                  <a:pt x="0" y="21654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3" name="Arc 7"/>
          <p:cNvSpPr>
            <a:spLocks/>
          </p:cNvSpPr>
          <p:nvPr/>
        </p:nvSpPr>
        <p:spPr bwMode="auto">
          <a:xfrm>
            <a:off x="2552712" y="2505077"/>
            <a:ext cx="777875" cy="598885"/>
          </a:xfrm>
          <a:custGeom>
            <a:avLst/>
            <a:gdLst>
              <a:gd name="T0" fmla="*/ 0 w 22053"/>
              <a:gd name="T1" fmla="*/ 9346484 h 21600"/>
              <a:gd name="T2" fmla="*/ 2147483646 w 22053"/>
              <a:gd name="T3" fmla="*/ 2147483646 h 21600"/>
              <a:gd name="T4" fmla="*/ 701255141 w 22053"/>
              <a:gd name="T5" fmla="*/ 2147483646 h 21600"/>
              <a:gd name="T6" fmla="*/ 0 60000 65536"/>
              <a:gd name="T7" fmla="*/ 0 60000 65536"/>
              <a:gd name="T8" fmla="*/ 0 60000 65536"/>
              <a:gd name="T9" fmla="*/ 0 w 22053"/>
              <a:gd name="T10" fmla="*/ 0 h 21600"/>
              <a:gd name="T11" fmla="*/ 22053 w 2205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53" h="21600" fill="none" extrusionOk="0">
                <a:moveTo>
                  <a:pt x="-1" y="4"/>
                </a:moveTo>
                <a:cubicBezTo>
                  <a:pt x="150" y="1"/>
                  <a:pt x="301" y="-1"/>
                  <a:pt x="453" y="0"/>
                </a:cubicBezTo>
                <a:cubicBezTo>
                  <a:pt x="12324" y="0"/>
                  <a:pt x="21971" y="9581"/>
                  <a:pt x="22052" y="21453"/>
                </a:cubicBezTo>
              </a:path>
              <a:path w="22053" h="21600" stroke="0" extrusionOk="0">
                <a:moveTo>
                  <a:pt x="-1" y="4"/>
                </a:moveTo>
                <a:cubicBezTo>
                  <a:pt x="150" y="1"/>
                  <a:pt x="301" y="-1"/>
                  <a:pt x="453" y="0"/>
                </a:cubicBezTo>
                <a:cubicBezTo>
                  <a:pt x="12324" y="0"/>
                  <a:pt x="21971" y="9581"/>
                  <a:pt x="22052" y="21453"/>
                </a:cubicBezTo>
                <a:lnTo>
                  <a:pt x="453" y="21600"/>
                </a:lnTo>
                <a:lnTo>
                  <a:pt x="-1" y="4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4344" name="Group 8"/>
          <p:cNvGrpSpPr>
            <a:grpSpLocks/>
          </p:cNvGrpSpPr>
          <p:nvPr/>
        </p:nvGrpSpPr>
        <p:grpSpPr bwMode="auto">
          <a:xfrm>
            <a:off x="2514600" y="3086100"/>
            <a:ext cx="1676400" cy="57150"/>
            <a:chOff x="2112" y="2736"/>
            <a:chExt cx="1008" cy="48"/>
          </a:xfrm>
        </p:grpSpPr>
        <p:sp>
          <p:nvSpPr>
            <p:cNvPr id="14352" name="Line 9"/>
            <p:cNvSpPr>
              <a:spLocks noChangeShapeType="1"/>
            </p:cNvSpPr>
            <p:nvPr/>
          </p:nvSpPr>
          <p:spPr bwMode="auto">
            <a:xfrm>
              <a:off x="2112" y="2760"/>
              <a:ext cx="9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53" name="Oval 10"/>
            <p:cNvSpPr>
              <a:spLocks noChangeArrowheads="1"/>
            </p:cNvSpPr>
            <p:nvPr/>
          </p:nvSpPr>
          <p:spPr bwMode="auto">
            <a:xfrm>
              <a:off x="211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  <p:sp>
          <p:nvSpPr>
            <p:cNvPr id="14354" name="Oval 11"/>
            <p:cNvSpPr>
              <a:spLocks noChangeArrowheads="1"/>
            </p:cNvSpPr>
            <p:nvPr/>
          </p:nvSpPr>
          <p:spPr bwMode="auto">
            <a:xfrm>
              <a:off x="307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</p:grpSp>
      <p:sp>
        <p:nvSpPr>
          <p:cNvPr id="14345" name="Oval 12"/>
          <p:cNvSpPr>
            <a:spLocks noChangeArrowheads="1"/>
          </p:cNvSpPr>
          <p:nvPr/>
        </p:nvSpPr>
        <p:spPr bwMode="auto">
          <a:xfrm>
            <a:off x="3048000" y="2628900"/>
            <a:ext cx="76200" cy="57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700">
              <a:solidFill>
                <a:srgbClr val="000000"/>
              </a:solidFill>
            </a:endParaRPr>
          </a:p>
        </p:txBody>
      </p:sp>
      <p:sp>
        <p:nvSpPr>
          <p:cNvPr id="14346" name="Text Box 13"/>
          <p:cNvSpPr txBox="1">
            <a:spLocks noChangeArrowheads="1"/>
          </p:cNvSpPr>
          <p:nvPr/>
        </p:nvSpPr>
        <p:spPr bwMode="auto">
          <a:xfrm>
            <a:off x="2362223" y="3086100"/>
            <a:ext cx="2173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.VnTime" pitchFamily="34" charset="0"/>
              </a:rPr>
              <a:t>B               C</a:t>
            </a:r>
          </a:p>
        </p:txBody>
      </p:sp>
      <p:sp>
        <p:nvSpPr>
          <p:cNvPr id="14347" name="Text Box 14"/>
          <p:cNvSpPr txBox="1">
            <a:spLocks noChangeArrowheads="1"/>
          </p:cNvSpPr>
          <p:nvPr/>
        </p:nvSpPr>
        <p:spPr bwMode="auto">
          <a:xfrm>
            <a:off x="2819401" y="2228850"/>
            <a:ext cx="423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.VnTimeH" pitchFamily="34" charset="0"/>
              </a:rPr>
              <a:t>A</a:t>
            </a:r>
          </a:p>
        </p:txBody>
      </p:sp>
      <p:sp>
        <p:nvSpPr>
          <p:cNvPr id="20" name="Cuộn: Ngang 10">
            <a:extLst>
              <a:ext uri="{FF2B5EF4-FFF2-40B4-BE49-F238E27FC236}">
                <a16:creationId xmlns:a16="http://schemas.microsoft.com/office/drawing/2014/main" id="{B080EB21-FF02-40F5-ABDC-88FEF41D02D1}"/>
              </a:ext>
            </a:extLst>
          </p:cNvPr>
          <p:cNvSpPr/>
          <p:nvPr/>
        </p:nvSpPr>
        <p:spPr>
          <a:xfrm>
            <a:off x="1617218" y="29888"/>
            <a:ext cx="5299969" cy="855963"/>
          </a:xfrm>
          <a:prstGeom prst="horizontalScroll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4" tIns="45717" rIns="91434" bIns="45717" rtlCol="0" anchor="ctr"/>
          <a:lstStyle/>
          <a:p>
            <a:pPr algn="ctr" defTabSz="914333"/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455489" y="885851"/>
            <a:ext cx="8901112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a.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645432"/>
              </p:ext>
            </p:extLst>
          </p:nvPr>
        </p:nvGraphicFramePr>
        <p:xfrm>
          <a:off x="2051503" y="1023817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39600" imgH="304560" progId="Equation.DSMT4">
                  <p:embed/>
                </p:oleObj>
              </mc:Choice>
              <mc:Fallback>
                <p:oleObj name="Equation" r:id="rId5" imgW="939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503" y="1023817"/>
                        <a:ext cx="939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96421"/>
              </p:ext>
            </p:extLst>
          </p:nvPr>
        </p:nvGraphicFramePr>
        <p:xfrm>
          <a:off x="2406526" y="1462544"/>
          <a:ext cx="4089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089240" imgH="368280" progId="Equation.DSMT4">
                  <p:embed/>
                </p:oleObj>
              </mc:Choice>
              <mc:Fallback>
                <p:oleObj name="Equation" r:id="rId7" imgW="408924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6526" y="1462544"/>
                        <a:ext cx="40894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842791"/>
              </p:ext>
            </p:extLst>
          </p:nvPr>
        </p:nvGraphicFramePr>
        <p:xfrm>
          <a:off x="5313219" y="4635967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39600" imgH="304560" progId="Equation.DSMT4">
                  <p:embed/>
                </p:oleObj>
              </mc:Choice>
              <mc:Fallback>
                <p:oleObj name="Equation" r:id="rId9" imgW="9396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13219" y="4635967"/>
                        <a:ext cx="9398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599817"/>
              </p:ext>
            </p:extLst>
          </p:nvPr>
        </p:nvGraphicFramePr>
        <p:xfrm>
          <a:off x="3408033" y="4640819"/>
          <a:ext cx="1092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91880" imgH="368280" progId="Equation.DSMT4">
                  <p:embed/>
                </p:oleObj>
              </mc:Choice>
              <mc:Fallback>
                <p:oleObj name="Equation" r:id="rId11" imgW="10918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08033" y="4640819"/>
                        <a:ext cx="1092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925572"/>
              </p:ext>
            </p:extLst>
          </p:nvPr>
        </p:nvGraphicFramePr>
        <p:xfrm>
          <a:off x="4963076" y="4228181"/>
          <a:ext cx="279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79360" imgH="279360" progId="Equation.DSMT4">
                  <p:embed/>
                </p:oleObj>
              </mc:Choice>
              <mc:Fallback>
                <p:oleObj name="Equation" r:id="rId13" imgW="2793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963076" y="4228181"/>
                        <a:ext cx="2794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159894" y="4089339"/>
            <a:ext cx="598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94530" y="4528435"/>
            <a:ext cx="421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04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16667E-6 4.44444E-6 L 0.11823 0.0833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>
            <a:off x="3076575" y="2650331"/>
            <a:ext cx="1066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2647">
            <a:off x="1066803" y="2778921"/>
            <a:ext cx="4391025" cy="578644"/>
          </a:xfrm>
          <a:prstGeom prst="rect">
            <a:avLst/>
          </a:prstGeom>
          <a:solidFill>
            <a:srgbClr val="FFFFFF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Freeform 4"/>
          <p:cNvSpPr>
            <a:spLocks/>
          </p:cNvSpPr>
          <p:nvPr/>
        </p:nvSpPr>
        <p:spPr bwMode="auto">
          <a:xfrm>
            <a:off x="2552700" y="2650331"/>
            <a:ext cx="533400" cy="457200"/>
          </a:xfrm>
          <a:custGeom>
            <a:avLst/>
            <a:gdLst>
              <a:gd name="T0" fmla="*/ 0 w 384"/>
              <a:gd name="T1" fmla="*/ 2147483646 h 432"/>
              <a:gd name="T2" fmla="*/ 2147483646 w 384"/>
              <a:gd name="T3" fmla="*/ 0 h 432"/>
              <a:gd name="T4" fmla="*/ 0 60000 65536"/>
              <a:gd name="T5" fmla="*/ 0 60000 65536"/>
              <a:gd name="T6" fmla="*/ 0 w 384"/>
              <a:gd name="T7" fmla="*/ 0 h 432"/>
              <a:gd name="T8" fmla="*/ 384 w 384"/>
              <a:gd name="T9" fmla="*/ 432 h 43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" h="432">
                <a:moveTo>
                  <a:pt x="0" y="432"/>
                </a:moveTo>
                <a:cubicBezTo>
                  <a:pt x="0" y="432"/>
                  <a:pt x="192" y="216"/>
                  <a:pt x="384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6981" name="Arc 5"/>
          <p:cNvSpPr>
            <a:spLocks/>
          </p:cNvSpPr>
          <p:nvPr/>
        </p:nvSpPr>
        <p:spPr bwMode="auto">
          <a:xfrm>
            <a:off x="2933700" y="2171713"/>
            <a:ext cx="1181100" cy="916781"/>
          </a:xfrm>
          <a:custGeom>
            <a:avLst/>
            <a:gdLst>
              <a:gd name="T0" fmla="*/ 0 w 21600"/>
              <a:gd name="T1" fmla="*/ 2147483646 h 21655"/>
              <a:gd name="T2" fmla="*/ 2147483646 w 21600"/>
              <a:gd name="T3" fmla="*/ 0 h 21655"/>
              <a:gd name="T4" fmla="*/ 2147483646 w 21600"/>
              <a:gd name="T5" fmla="*/ 2147483646 h 21655"/>
              <a:gd name="T6" fmla="*/ 0 60000 65536"/>
              <a:gd name="T7" fmla="*/ 0 60000 65536"/>
              <a:gd name="T8" fmla="*/ 0 60000 65536"/>
              <a:gd name="T9" fmla="*/ 0 w 21600"/>
              <a:gd name="T10" fmla="*/ 0 h 21655"/>
              <a:gd name="T11" fmla="*/ 21600 w 21600"/>
              <a:gd name="T12" fmla="*/ 21655 h 216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55" fill="none" extrusionOk="0">
                <a:moveTo>
                  <a:pt x="0" y="21654"/>
                </a:moveTo>
                <a:cubicBezTo>
                  <a:pt x="0" y="21636"/>
                  <a:pt x="0" y="21618"/>
                  <a:pt x="0" y="21600"/>
                </a:cubicBezTo>
                <a:cubicBezTo>
                  <a:pt x="-1" y="9670"/>
                  <a:pt x="9670" y="0"/>
                  <a:pt x="21599" y="0"/>
                </a:cubicBezTo>
              </a:path>
              <a:path w="21600" h="21655" stroke="0" extrusionOk="0">
                <a:moveTo>
                  <a:pt x="0" y="21654"/>
                </a:moveTo>
                <a:cubicBezTo>
                  <a:pt x="0" y="21636"/>
                  <a:pt x="0" y="21618"/>
                  <a:pt x="0" y="21600"/>
                </a:cubicBezTo>
                <a:cubicBezTo>
                  <a:pt x="-1" y="9670"/>
                  <a:pt x="9670" y="0"/>
                  <a:pt x="21599" y="0"/>
                </a:cubicBezTo>
                <a:lnTo>
                  <a:pt x="21600" y="21600"/>
                </a:lnTo>
                <a:lnTo>
                  <a:pt x="0" y="21654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6982" name="Arc 6"/>
          <p:cNvSpPr>
            <a:spLocks/>
          </p:cNvSpPr>
          <p:nvPr/>
        </p:nvSpPr>
        <p:spPr bwMode="auto">
          <a:xfrm>
            <a:off x="2552712" y="2505077"/>
            <a:ext cx="777875" cy="598885"/>
          </a:xfrm>
          <a:custGeom>
            <a:avLst/>
            <a:gdLst>
              <a:gd name="T0" fmla="*/ 0 w 22053"/>
              <a:gd name="T1" fmla="*/ 9346484 h 21600"/>
              <a:gd name="T2" fmla="*/ 2147483646 w 22053"/>
              <a:gd name="T3" fmla="*/ 2147483646 h 21600"/>
              <a:gd name="T4" fmla="*/ 701255141 w 22053"/>
              <a:gd name="T5" fmla="*/ 2147483646 h 21600"/>
              <a:gd name="T6" fmla="*/ 0 60000 65536"/>
              <a:gd name="T7" fmla="*/ 0 60000 65536"/>
              <a:gd name="T8" fmla="*/ 0 60000 65536"/>
              <a:gd name="T9" fmla="*/ 0 w 22053"/>
              <a:gd name="T10" fmla="*/ 0 h 21600"/>
              <a:gd name="T11" fmla="*/ 22053 w 2205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53" h="21600" fill="none" extrusionOk="0">
                <a:moveTo>
                  <a:pt x="-1" y="4"/>
                </a:moveTo>
                <a:cubicBezTo>
                  <a:pt x="150" y="1"/>
                  <a:pt x="301" y="-1"/>
                  <a:pt x="453" y="0"/>
                </a:cubicBezTo>
                <a:cubicBezTo>
                  <a:pt x="12324" y="0"/>
                  <a:pt x="21971" y="9581"/>
                  <a:pt x="22052" y="21453"/>
                </a:cubicBezTo>
              </a:path>
              <a:path w="22053" h="21600" stroke="0" extrusionOk="0">
                <a:moveTo>
                  <a:pt x="-1" y="4"/>
                </a:moveTo>
                <a:cubicBezTo>
                  <a:pt x="150" y="1"/>
                  <a:pt x="301" y="-1"/>
                  <a:pt x="453" y="0"/>
                </a:cubicBezTo>
                <a:cubicBezTo>
                  <a:pt x="12324" y="0"/>
                  <a:pt x="21971" y="9581"/>
                  <a:pt x="22052" y="21453"/>
                </a:cubicBezTo>
                <a:lnTo>
                  <a:pt x="453" y="21600"/>
                </a:lnTo>
                <a:lnTo>
                  <a:pt x="-1" y="4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5367" name="Group 7"/>
          <p:cNvGrpSpPr>
            <a:grpSpLocks/>
          </p:cNvGrpSpPr>
          <p:nvPr/>
        </p:nvGrpSpPr>
        <p:grpSpPr bwMode="auto">
          <a:xfrm>
            <a:off x="2514600" y="3086100"/>
            <a:ext cx="1676400" cy="57150"/>
            <a:chOff x="2112" y="2736"/>
            <a:chExt cx="1008" cy="48"/>
          </a:xfrm>
        </p:grpSpPr>
        <p:sp>
          <p:nvSpPr>
            <p:cNvPr id="15375" name="Line 8"/>
            <p:cNvSpPr>
              <a:spLocks noChangeShapeType="1"/>
            </p:cNvSpPr>
            <p:nvPr/>
          </p:nvSpPr>
          <p:spPr bwMode="auto">
            <a:xfrm>
              <a:off x="2112" y="2760"/>
              <a:ext cx="9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6" name="Oval 9"/>
            <p:cNvSpPr>
              <a:spLocks noChangeArrowheads="1"/>
            </p:cNvSpPr>
            <p:nvPr/>
          </p:nvSpPr>
          <p:spPr bwMode="auto">
            <a:xfrm>
              <a:off x="211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  <p:sp>
          <p:nvSpPr>
            <p:cNvPr id="15377" name="Oval 10"/>
            <p:cNvSpPr>
              <a:spLocks noChangeArrowheads="1"/>
            </p:cNvSpPr>
            <p:nvPr/>
          </p:nvSpPr>
          <p:spPr bwMode="auto">
            <a:xfrm>
              <a:off x="307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</p:grpSp>
      <p:sp>
        <p:nvSpPr>
          <p:cNvPr id="15368" name="Oval 11"/>
          <p:cNvSpPr>
            <a:spLocks noChangeArrowheads="1"/>
          </p:cNvSpPr>
          <p:nvPr/>
        </p:nvSpPr>
        <p:spPr bwMode="auto">
          <a:xfrm>
            <a:off x="3048000" y="2628900"/>
            <a:ext cx="76200" cy="57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700">
              <a:solidFill>
                <a:srgbClr val="000000"/>
              </a:solidFill>
            </a:endParaRPr>
          </a:p>
        </p:txBody>
      </p:sp>
      <p:sp>
        <p:nvSpPr>
          <p:cNvPr id="15369" name="Text Box 12"/>
          <p:cNvSpPr txBox="1">
            <a:spLocks noChangeArrowheads="1"/>
          </p:cNvSpPr>
          <p:nvPr/>
        </p:nvSpPr>
        <p:spPr bwMode="auto">
          <a:xfrm>
            <a:off x="2362223" y="3086100"/>
            <a:ext cx="2173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.VnTime" pitchFamily="34" charset="0"/>
              </a:rPr>
              <a:t>B               C</a:t>
            </a:r>
          </a:p>
        </p:txBody>
      </p:sp>
      <p:sp>
        <p:nvSpPr>
          <p:cNvPr id="15370" name="Text Box 13"/>
          <p:cNvSpPr txBox="1">
            <a:spLocks noChangeArrowheads="1"/>
          </p:cNvSpPr>
          <p:nvPr/>
        </p:nvSpPr>
        <p:spPr bwMode="auto">
          <a:xfrm>
            <a:off x="2819401" y="2228850"/>
            <a:ext cx="423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.VnTimeH" pitchFamily="34" charset="0"/>
              </a:rPr>
              <a:t>A</a:t>
            </a:r>
          </a:p>
        </p:txBody>
      </p:sp>
      <p:sp>
        <p:nvSpPr>
          <p:cNvPr id="19" name="Cuộn: Ngang 10">
            <a:extLst>
              <a:ext uri="{FF2B5EF4-FFF2-40B4-BE49-F238E27FC236}">
                <a16:creationId xmlns:a16="http://schemas.microsoft.com/office/drawing/2014/main" id="{B080EB21-FF02-40F5-ABDC-88FEF41D02D1}"/>
              </a:ext>
            </a:extLst>
          </p:cNvPr>
          <p:cNvSpPr/>
          <p:nvPr/>
        </p:nvSpPr>
        <p:spPr>
          <a:xfrm>
            <a:off x="1617218" y="29888"/>
            <a:ext cx="5299969" cy="855963"/>
          </a:xfrm>
          <a:prstGeom prst="horizontalScroll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4" tIns="45717" rIns="91434" bIns="45717" rtlCol="0" anchor="ctr"/>
          <a:lstStyle/>
          <a:p>
            <a:pPr algn="ctr" defTabSz="914333"/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457200" y="887583"/>
            <a:ext cx="8901112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a.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01697"/>
              </p:ext>
            </p:extLst>
          </p:nvPr>
        </p:nvGraphicFramePr>
        <p:xfrm>
          <a:off x="2053214" y="1025549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39600" imgH="304560" progId="Equation.DSMT4">
                  <p:embed/>
                </p:oleObj>
              </mc:Choice>
              <mc:Fallback>
                <p:oleObj name="Equation" r:id="rId4" imgW="939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3214" y="1025549"/>
                        <a:ext cx="939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846648"/>
              </p:ext>
            </p:extLst>
          </p:nvPr>
        </p:nvGraphicFramePr>
        <p:xfrm>
          <a:off x="2408237" y="1464276"/>
          <a:ext cx="4089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89240" imgH="368280" progId="Equation.DSMT4">
                  <p:embed/>
                </p:oleObj>
              </mc:Choice>
              <mc:Fallback>
                <p:oleObj name="Equation" r:id="rId6" imgW="408924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8237" y="1464276"/>
                        <a:ext cx="40894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4916058"/>
              </p:ext>
            </p:extLst>
          </p:nvPr>
        </p:nvGraphicFramePr>
        <p:xfrm>
          <a:off x="5308600" y="4635967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39600" imgH="304560" progId="Equation.DSMT4">
                  <p:embed/>
                </p:oleObj>
              </mc:Choice>
              <mc:Fallback>
                <p:oleObj name="Equation" r:id="rId8" imgW="9396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08600" y="4635967"/>
                        <a:ext cx="9398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599817"/>
              </p:ext>
            </p:extLst>
          </p:nvPr>
        </p:nvGraphicFramePr>
        <p:xfrm>
          <a:off x="3408033" y="4640819"/>
          <a:ext cx="1092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91880" imgH="368280" progId="Equation.DSMT4">
                  <p:embed/>
                </p:oleObj>
              </mc:Choice>
              <mc:Fallback>
                <p:oleObj name="Equation" r:id="rId10" imgW="10918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08033" y="4640819"/>
                        <a:ext cx="1092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246534"/>
              </p:ext>
            </p:extLst>
          </p:nvPr>
        </p:nvGraphicFramePr>
        <p:xfrm>
          <a:off x="4991932" y="4231754"/>
          <a:ext cx="279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79360" imgH="279360" progId="Equation.DSMT4">
                  <p:embed/>
                </p:oleObj>
              </mc:Choice>
              <mc:Fallback>
                <p:oleObj name="Equation" r:id="rId12" imgW="2793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991932" y="4231754"/>
                        <a:ext cx="2794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159894" y="4089339"/>
            <a:ext cx="598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94530" y="4528435"/>
            <a:ext cx="421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339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126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 animBg="1"/>
      <p:bldP spid="12698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3076575" y="2332435"/>
            <a:ext cx="1066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7" name="Freeform 4"/>
          <p:cNvSpPr>
            <a:spLocks/>
          </p:cNvSpPr>
          <p:nvPr/>
        </p:nvSpPr>
        <p:spPr bwMode="auto">
          <a:xfrm>
            <a:off x="2552700" y="2332435"/>
            <a:ext cx="533400" cy="457200"/>
          </a:xfrm>
          <a:custGeom>
            <a:avLst/>
            <a:gdLst>
              <a:gd name="T0" fmla="*/ 0 w 384"/>
              <a:gd name="T1" fmla="*/ 2147483646 h 432"/>
              <a:gd name="T2" fmla="*/ 2147483646 w 384"/>
              <a:gd name="T3" fmla="*/ 0 h 432"/>
              <a:gd name="T4" fmla="*/ 0 60000 65536"/>
              <a:gd name="T5" fmla="*/ 0 60000 65536"/>
              <a:gd name="T6" fmla="*/ 0 w 384"/>
              <a:gd name="T7" fmla="*/ 0 h 432"/>
              <a:gd name="T8" fmla="*/ 384 w 384"/>
              <a:gd name="T9" fmla="*/ 432 h 43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" h="432">
                <a:moveTo>
                  <a:pt x="0" y="432"/>
                </a:moveTo>
                <a:cubicBezTo>
                  <a:pt x="0" y="432"/>
                  <a:pt x="192" y="216"/>
                  <a:pt x="384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3" name="Arc 5"/>
          <p:cNvSpPr>
            <a:spLocks/>
          </p:cNvSpPr>
          <p:nvPr/>
        </p:nvSpPr>
        <p:spPr bwMode="auto">
          <a:xfrm>
            <a:off x="2933700" y="1883581"/>
            <a:ext cx="1181100" cy="916781"/>
          </a:xfrm>
          <a:custGeom>
            <a:avLst/>
            <a:gdLst>
              <a:gd name="T0" fmla="*/ 0 w 21600"/>
              <a:gd name="T1" fmla="*/ 2147483646 h 21655"/>
              <a:gd name="T2" fmla="*/ 2147483646 w 21600"/>
              <a:gd name="T3" fmla="*/ 0 h 21655"/>
              <a:gd name="T4" fmla="*/ 2147483646 w 21600"/>
              <a:gd name="T5" fmla="*/ 2147483646 h 21655"/>
              <a:gd name="T6" fmla="*/ 0 60000 65536"/>
              <a:gd name="T7" fmla="*/ 0 60000 65536"/>
              <a:gd name="T8" fmla="*/ 0 60000 65536"/>
              <a:gd name="T9" fmla="*/ 0 w 21600"/>
              <a:gd name="T10" fmla="*/ 0 h 21655"/>
              <a:gd name="T11" fmla="*/ 21600 w 21600"/>
              <a:gd name="T12" fmla="*/ 21655 h 216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55" fill="none" extrusionOk="0">
                <a:moveTo>
                  <a:pt x="0" y="21654"/>
                </a:moveTo>
                <a:cubicBezTo>
                  <a:pt x="0" y="21636"/>
                  <a:pt x="0" y="21618"/>
                  <a:pt x="0" y="21600"/>
                </a:cubicBezTo>
                <a:cubicBezTo>
                  <a:pt x="-1" y="9670"/>
                  <a:pt x="9670" y="0"/>
                  <a:pt x="21599" y="0"/>
                </a:cubicBezTo>
              </a:path>
              <a:path w="21600" h="21655" stroke="0" extrusionOk="0">
                <a:moveTo>
                  <a:pt x="0" y="21654"/>
                </a:moveTo>
                <a:cubicBezTo>
                  <a:pt x="0" y="21636"/>
                  <a:pt x="0" y="21618"/>
                  <a:pt x="0" y="21600"/>
                </a:cubicBezTo>
                <a:cubicBezTo>
                  <a:pt x="-1" y="9670"/>
                  <a:pt x="9670" y="0"/>
                  <a:pt x="21599" y="0"/>
                </a:cubicBezTo>
                <a:lnTo>
                  <a:pt x="21600" y="21600"/>
                </a:lnTo>
                <a:lnTo>
                  <a:pt x="0" y="21654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4" name="Arc 6"/>
          <p:cNvSpPr>
            <a:spLocks/>
          </p:cNvSpPr>
          <p:nvPr/>
        </p:nvSpPr>
        <p:spPr bwMode="auto">
          <a:xfrm>
            <a:off x="2495558" y="2133612"/>
            <a:ext cx="777875" cy="598885"/>
          </a:xfrm>
          <a:custGeom>
            <a:avLst/>
            <a:gdLst>
              <a:gd name="T0" fmla="*/ 0 w 22053"/>
              <a:gd name="T1" fmla="*/ 9346484 h 21600"/>
              <a:gd name="T2" fmla="*/ 2147483646 w 22053"/>
              <a:gd name="T3" fmla="*/ 2147483646 h 21600"/>
              <a:gd name="T4" fmla="*/ 701255141 w 22053"/>
              <a:gd name="T5" fmla="*/ 2147483646 h 21600"/>
              <a:gd name="T6" fmla="*/ 0 60000 65536"/>
              <a:gd name="T7" fmla="*/ 0 60000 65536"/>
              <a:gd name="T8" fmla="*/ 0 60000 65536"/>
              <a:gd name="T9" fmla="*/ 0 w 22053"/>
              <a:gd name="T10" fmla="*/ 0 h 21600"/>
              <a:gd name="T11" fmla="*/ 22053 w 2205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53" h="21600" fill="none" extrusionOk="0">
                <a:moveTo>
                  <a:pt x="-1" y="4"/>
                </a:moveTo>
                <a:cubicBezTo>
                  <a:pt x="150" y="1"/>
                  <a:pt x="301" y="-1"/>
                  <a:pt x="453" y="0"/>
                </a:cubicBezTo>
                <a:cubicBezTo>
                  <a:pt x="12324" y="0"/>
                  <a:pt x="21971" y="9581"/>
                  <a:pt x="22052" y="21453"/>
                </a:cubicBezTo>
              </a:path>
              <a:path w="22053" h="21600" stroke="0" extrusionOk="0">
                <a:moveTo>
                  <a:pt x="-1" y="4"/>
                </a:moveTo>
                <a:cubicBezTo>
                  <a:pt x="150" y="1"/>
                  <a:pt x="301" y="-1"/>
                  <a:pt x="453" y="0"/>
                </a:cubicBezTo>
                <a:cubicBezTo>
                  <a:pt x="12324" y="0"/>
                  <a:pt x="21971" y="9581"/>
                  <a:pt x="22052" y="21453"/>
                </a:cubicBezTo>
                <a:lnTo>
                  <a:pt x="453" y="21600"/>
                </a:lnTo>
                <a:lnTo>
                  <a:pt x="-1" y="4"/>
                </a:lnTo>
                <a:close/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390" name="Group 7"/>
          <p:cNvGrpSpPr>
            <a:grpSpLocks/>
          </p:cNvGrpSpPr>
          <p:nvPr/>
        </p:nvGrpSpPr>
        <p:grpSpPr bwMode="auto">
          <a:xfrm>
            <a:off x="2514600" y="2743200"/>
            <a:ext cx="1676400" cy="57150"/>
            <a:chOff x="2112" y="2736"/>
            <a:chExt cx="1008" cy="48"/>
          </a:xfrm>
        </p:grpSpPr>
        <p:sp>
          <p:nvSpPr>
            <p:cNvPr id="16401" name="Line 8"/>
            <p:cNvSpPr>
              <a:spLocks noChangeShapeType="1"/>
            </p:cNvSpPr>
            <p:nvPr/>
          </p:nvSpPr>
          <p:spPr bwMode="auto">
            <a:xfrm>
              <a:off x="2112" y="2760"/>
              <a:ext cx="9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402" name="Oval 9"/>
            <p:cNvSpPr>
              <a:spLocks noChangeArrowheads="1"/>
            </p:cNvSpPr>
            <p:nvPr/>
          </p:nvSpPr>
          <p:spPr bwMode="auto">
            <a:xfrm>
              <a:off x="211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  <p:sp>
          <p:nvSpPr>
            <p:cNvPr id="16403" name="Oval 10"/>
            <p:cNvSpPr>
              <a:spLocks noChangeArrowheads="1"/>
            </p:cNvSpPr>
            <p:nvPr/>
          </p:nvSpPr>
          <p:spPr bwMode="auto">
            <a:xfrm>
              <a:off x="3072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</p:grpSp>
      <p:sp>
        <p:nvSpPr>
          <p:cNvPr id="16391" name="Oval 11"/>
          <p:cNvSpPr>
            <a:spLocks noChangeArrowheads="1"/>
          </p:cNvSpPr>
          <p:nvPr/>
        </p:nvSpPr>
        <p:spPr bwMode="auto">
          <a:xfrm>
            <a:off x="3048000" y="2311004"/>
            <a:ext cx="76200" cy="571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700">
              <a:solidFill>
                <a:srgbClr val="000000"/>
              </a:solidFill>
            </a:endParaRPr>
          </a:p>
        </p:txBody>
      </p:sp>
      <p:sp>
        <p:nvSpPr>
          <p:cNvPr id="16392" name="Text Box 12"/>
          <p:cNvSpPr txBox="1">
            <a:spLocks noChangeArrowheads="1"/>
          </p:cNvSpPr>
          <p:nvPr/>
        </p:nvSpPr>
        <p:spPr bwMode="auto">
          <a:xfrm>
            <a:off x="2362212" y="2775234"/>
            <a:ext cx="20088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               C</a:t>
            </a:r>
          </a:p>
        </p:txBody>
      </p:sp>
      <p:sp>
        <p:nvSpPr>
          <p:cNvPr id="16393" name="Text Box 13"/>
          <p:cNvSpPr txBox="1">
            <a:spLocks noChangeArrowheads="1"/>
          </p:cNvSpPr>
          <p:nvPr/>
        </p:nvSpPr>
        <p:spPr bwMode="auto">
          <a:xfrm>
            <a:off x="2743201" y="1828800"/>
            <a:ext cx="4443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394" name="Text Box 15"/>
          <p:cNvSpPr txBox="1">
            <a:spLocks noChangeArrowheads="1"/>
          </p:cNvSpPr>
          <p:nvPr/>
        </p:nvSpPr>
        <p:spPr bwMode="auto">
          <a:xfrm>
            <a:off x="0" y="4260067"/>
            <a:ext cx="4645824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ta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395" name="Text Box 17"/>
          <p:cNvSpPr txBox="1">
            <a:spLocks noChangeArrowheads="1"/>
          </p:cNvSpPr>
          <p:nvPr/>
        </p:nvSpPr>
        <p:spPr bwMode="auto">
          <a:xfrm>
            <a:off x="166243" y="3867161"/>
            <a:ext cx="64008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3cm.</a:t>
            </a:r>
          </a:p>
        </p:txBody>
      </p:sp>
      <p:sp>
        <p:nvSpPr>
          <p:cNvPr id="16396" name="Text Box 18"/>
          <p:cNvSpPr txBox="1">
            <a:spLocks noChangeArrowheads="1"/>
          </p:cNvSpPr>
          <p:nvPr/>
        </p:nvSpPr>
        <p:spPr bwMode="auto">
          <a:xfrm>
            <a:off x="1" y="3505202"/>
            <a:ext cx="9448799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2cm.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3cm.</a:t>
            </a:r>
          </a:p>
        </p:txBody>
      </p:sp>
      <p:sp>
        <p:nvSpPr>
          <p:cNvPr id="16397" name="Text Box 19"/>
          <p:cNvSpPr txBox="1">
            <a:spLocks noChangeArrowheads="1"/>
          </p:cNvSpPr>
          <p:nvPr/>
        </p:nvSpPr>
        <p:spPr bwMode="auto">
          <a:xfrm>
            <a:off x="28575" y="3105161"/>
            <a:ext cx="223413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alt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Cuộn: Ngang 10">
            <a:extLst>
              <a:ext uri="{FF2B5EF4-FFF2-40B4-BE49-F238E27FC236}">
                <a16:creationId xmlns:a16="http://schemas.microsoft.com/office/drawing/2014/main" id="{B080EB21-FF02-40F5-ABDC-88FEF41D02D1}"/>
              </a:ext>
            </a:extLst>
          </p:cNvPr>
          <p:cNvSpPr/>
          <p:nvPr/>
        </p:nvSpPr>
        <p:spPr>
          <a:xfrm>
            <a:off x="1617218" y="29888"/>
            <a:ext cx="5299969" cy="855963"/>
          </a:xfrm>
          <a:prstGeom prst="horizontalScroll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4" tIns="45717" rIns="91434" bIns="45717" rtlCol="0" anchor="ctr"/>
          <a:lstStyle/>
          <a:p>
            <a:pPr algn="ctr" defTabSz="914333"/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457200" y="819150"/>
            <a:ext cx="8901112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a.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105878"/>
              </p:ext>
            </p:extLst>
          </p:nvPr>
        </p:nvGraphicFramePr>
        <p:xfrm>
          <a:off x="2053214" y="957116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39600" imgH="304560" progId="Equation.DSMT4">
                  <p:embed/>
                </p:oleObj>
              </mc:Choice>
              <mc:Fallback>
                <p:oleObj name="Equation" r:id="rId3" imgW="939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3214" y="957116"/>
                        <a:ext cx="939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18238"/>
              </p:ext>
            </p:extLst>
          </p:nvPr>
        </p:nvGraphicFramePr>
        <p:xfrm>
          <a:off x="2408237" y="1395843"/>
          <a:ext cx="4089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089240" imgH="368280" progId="Equation.DSMT4">
                  <p:embed/>
                </p:oleObj>
              </mc:Choice>
              <mc:Fallback>
                <p:oleObj name="Equation" r:id="rId5" imgW="408924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8237" y="1395843"/>
                        <a:ext cx="40894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2841539"/>
              </p:ext>
            </p:extLst>
          </p:nvPr>
        </p:nvGraphicFramePr>
        <p:xfrm>
          <a:off x="3940247" y="4702795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39600" imgH="304560" progId="Equation.DSMT4">
                  <p:embed/>
                </p:oleObj>
              </mc:Choice>
              <mc:Fallback>
                <p:oleObj name="Equation" r:id="rId7" imgW="9396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40247" y="4702795"/>
                        <a:ext cx="9398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45122"/>
              </p:ext>
            </p:extLst>
          </p:nvPr>
        </p:nvGraphicFramePr>
        <p:xfrm>
          <a:off x="2157700" y="4720456"/>
          <a:ext cx="10160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15920" imgH="342720" progId="Equation.DSMT4">
                  <p:embed/>
                </p:oleObj>
              </mc:Choice>
              <mc:Fallback>
                <p:oleObj name="Equation" r:id="rId9" imgW="10159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57700" y="4720456"/>
                        <a:ext cx="10160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479429"/>
              </p:ext>
            </p:extLst>
          </p:nvPr>
        </p:nvGraphicFramePr>
        <p:xfrm>
          <a:off x="2189163" y="3189288"/>
          <a:ext cx="1282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82680" imgH="291960" progId="Equation.DSMT4">
                  <p:embed/>
                </p:oleObj>
              </mc:Choice>
              <mc:Fallback>
                <p:oleObj name="Equation" r:id="rId11" imgW="12826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89163" y="3189288"/>
                        <a:ext cx="1282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857441"/>
              </p:ext>
            </p:extLst>
          </p:nvPr>
        </p:nvGraphicFramePr>
        <p:xfrm>
          <a:off x="4370388" y="3590925"/>
          <a:ext cx="469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69800" imgH="291960" progId="Equation.DSMT4">
                  <p:embed/>
                </p:oleObj>
              </mc:Choice>
              <mc:Fallback>
                <p:oleObj name="Equation" r:id="rId13" imgW="4698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70388" y="3590925"/>
                        <a:ext cx="4699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956636"/>
              </p:ext>
            </p:extLst>
          </p:nvPr>
        </p:nvGraphicFramePr>
        <p:xfrm>
          <a:off x="7086600" y="3601469"/>
          <a:ext cx="2540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53800" imgH="279360" progId="Equation.DSMT4">
                  <p:embed/>
                </p:oleObj>
              </mc:Choice>
              <mc:Fallback>
                <p:oleObj name="Equation" r:id="rId15" imgW="2538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086600" y="3601469"/>
                        <a:ext cx="2540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2145734"/>
              </p:ext>
            </p:extLst>
          </p:nvPr>
        </p:nvGraphicFramePr>
        <p:xfrm>
          <a:off x="1828800" y="3955845"/>
          <a:ext cx="2540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53800" imgH="291960" progId="Equation.DSMT4">
                  <p:embed/>
                </p:oleObj>
              </mc:Choice>
              <mc:Fallback>
                <p:oleObj name="Equation" r:id="rId17" imgW="2538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828800" y="3955845"/>
                        <a:ext cx="2540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6190193"/>
              </p:ext>
            </p:extLst>
          </p:nvPr>
        </p:nvGraphicFramePr>
        <p:xfrm>
          <a:off x="4041775" y="4354513"/>
          <a:ext cx="279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79360" imgH="279360" progId="Equation.DSMT4">
                  <p:embed/>
                </p:oleObj>
              </mc:Choice>
              <mc:Fallback>
                <p:oleObj name="Equation" r:id="rId19" imgW="2793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041775" y="4354513"/>
                        <a:ext cx="2794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1321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3" grpId="0" animBg="1"/>
      <p:bldP spid="10445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62201" y="2171716"/>
            <a:ext cx="2173288" cy="1437084"/>
            <a:chOff x="1488" y="1824"/>
            <a:chExt cx="1369" cy="1207"/>
          </a:xfrm>
        </p:grpSpPr>
        <p:sp>
          <p:nvSpPr>
            <p:cNvPr id="17425" name="Line 2"/>
            <p:cNvSpPr>
              <a:spLocks noChangeShapeType="1"/>
            </p:cNvSpPr>
            <p:nvPr/>
          </p:nvSpPr>
          <p:spPr bwMode="auto">
            <a:xfrm>
              <a:off x="1938" y="2226"/>
              <a:ext cx="672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26" name="Freeform 4"/>
            <p:cNvSpPr>
              <a:spLocks/>
            </p:cNvSpPr>
            <p:nvPr/>
          </p:nvSpPr>
          <p:spPr bwMode="auto">
            <a:xfrm>
              <a:off x="1608" y="2226"/>
              <a:ext cx="336" cy="384"/>
            </a:xfrm>
            <a:custGeom>
              <a:avLst/>
              <a:gdLst>
                <a:gd name="T0" fmla="*/ 0 w 384"/>
                <a:gd name="T1" fmla="*/ 303 h 432"/>
                <a:gd name="T2" fmla="*/ 257 w 384"/>
                <a:gd name="T3" fmla="*/ 0 h 432"/>
                <a:gd name="T4" fmla="*/ 0 60000 65536"/>
                <a:gd name="T5" fmla="*/ 0 60000 65536"/>
                <a:gd name="T6" fmla="*/ 0 w 384"/>
                <a:gd name="T7" fmla="*/ 0 h 432"/>
                <a:gd name="T8" fmla="*/ 384 w 384"/>
                <a:gd name="T9" fmla="*/ 432 h 43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4" h="432">
                  <a:moveTo>
                    <a:pt x="0" y="432"/>
                  </a:moveTo>
                  <a:cubicBezTo>
                    <a:pt x="0" y="432"/>
                    <a:pt x="192" y="216"/>
                    <a:pt x="38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27" name="Arc 5"/>
            <p:cNvSpPr>
              <a:spLocks/>
            </p:cNvSpPr>
            <p:nvPr/>
          </p:nvSpPr>
          <p:spPr bwMode="auto">
            <a:xfrm>
              <a:off x="1848" y="1824"/>
              <a:ext cx="744" cy="770"/>
            </a:xfrm>
            <a:custGeom>
              <a:avLst/>
              <a:gdLst>
                <a:gd name="T0" fmla="*/ 0 w 21600"/>
                <a:gd name="T1" fmla="*/ 0 h 21655"/>
                <a:gd name="T2" fmla="*/ 0 w 21600"/>
                <a:gd name="T3" fmla="*/ 0 h 21655"/>
                <a:gd name="T4" fmla="*/ 0 w 21600"/>
                <a:gd name="T5" fmla="*/ 0 h 216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55"/>
                <a:gd name="T11" fmla="*/ 21600 w 21600"/>
                <a:gd name="T12" fmla="*/ 21655 h 216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55" fill="none" extrusionOk="0">
                  <a:moveTo>
                    <a:pt x="0" y="21654"/>
                  </a:moveTo>
                  <a:cubicBezTo>
                    <a:pt x="0" y="21636"/>
                    <a:pt x="0" y="21618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21655" stroke="0" extrusionOk="0">
                  <a:moveTo>
                    <a:pt x="0" y="21654"/>
                  </a:moveTo>
                  <a:cubicBezTo>
                    <a:pt x="0" y="21636"/>
                    <a:pt x="0" y="21618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lnTo>
                    <a:pt x="0" y="21654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28" name="Arc 6"/>
            <p:cNvSpPr>
              <a:spLocks/>
            </p:cNvSpPr>
            <p:nvPr/>
          </p:nvSpPr>
          <p:spPr bwMode="auto">
            <a:xfrm>
              <a:off x="1608" y="2104"/>
              <a:ext cx="490" cy="503"/>
            </a:xfrm>
            <a:custGeom>
              <a:avLst/>
              <a:gdLst>
                <a:gd name="T0" fmla="*/ 0 w 22053"/>
                <a:gd name="T1" fmla="*/ 0 h 21600"/>
                <a:gd name="T2" fmla="*/ 0 w 22053"/>
                <a:gd name="T3" fmla="*/ 0 h 21600"/>
                <a:gd name="T4" fmla="*/ 0 w 22053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53"/>
                <a:gd name="T10" fmla="*/ 0 h 21600"/>
                <a:gd name="T11" fmla="*/ 22053 w 2205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53" h="21600" fill="none" extrusionOk="0">
                  <a:moveTo>
                    <a:pt x="-1" y="4"/>
                  </a:moveTo>
                  <a:cubicBezTo>
                    <a:pt x="150" y="1"/>
                    <a:pt x="301" y="-1"/>
                    <a:pt x="453" y="0"/>
                  </a:cubicBezTo>
                  <a:cubicBezTo>
                    <a:pt x="12324" y="0"/>
                    <a:pt x="21971" y="9581"/>
                    <a:pt x="22052" y="21453"/>
                  </a:cubicBezTo>
                </a:path>
                <a:path w="22053" h="21600" stroke="0" extrusionOk="0">
                  <a:moveTo>
                    <a:pt x="-1" y="4"/>
                  </a:moveTo>
                  <a:cubicBezTo>
                    <a:pt x="150" y="1"/>
                    <a:pt x="301" y="-1"/>
                    <a:pt x="453" y="0"/>
                  </a:cubicBezTo>
                  <a:cubicBezTo>
                    <a:pt x="12324" y="0"/>
                    <a:pt x="21971" y="9581"/>
                    <a:pt x="22052" y="21453"/>
                  </a:cubicBezTo>
                  <a:lnTo>
                    <a:pt x="453" y="21600"/>
                  </a:lnTo>
                  <a:lnTo>
                    <a:pt x="-1" y="4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7429" name="Group 7"/>
            <p:cNvGrpSpPr>
              <a:grpSpLocks/>
            </p:cNvGrpSpPr>
            <p:nvPr/>
          </p:nvGrpSpPr>
          <p:grpSpPr bwMode="auto">
            <a:xfrm>
              <a:off x="1584" y="2592"/>
              <a:ext cx="1056" cy="48"/>
              <a:chOff x="2112" y="2736"/>
              <a:chExt cx="1008" cy="48"/>
            </a:xfrm>
          </p:grpSpPr>
          <p:sp>
            <p:nvSpPr>
              <p:cNvPr id="17433" name="Line 8"/>
              <p:cNvSpPr>
                <a:spLocks noChangeShapeType="1"/>
              </p:cNvSpPr>
              <p:nvPr/>
            </p:nvSpPr>
            <p:spPr bwMode="auto">
              <a:xfrm>
                <a:off x="2112" y="2760"/>
                <a:ext cx="9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34" name="Oval 9"/>
              <p:cNvSpPr>
                <a:spLocks noChangeArrowheads="1"/>
              </p:cNvSpPr>
              <p:nvPr/>
            </p:nvSpPr>
            <p:spPr bwMode="auto">
              <a:xfrm>
                <a:off x="2112" y="27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35" name="Oval 10"/>
              <p:cNvSpPr>
                <a:spLocks noChangeArrowheads="1"/>
              </p:cNvSpPr>
              <p:nvPr/>
            </p:nvSpPr>
            <p:spPr bwMode="auto">
              <a:xfrm>
                <a:off x="3072" y="27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 sz="7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30" name="Oval 11"/>
            <p:cNvSpPr>
              <a:spLocks noChangeArrowheads="1"/>
            </p:cNvSpPr>
            <p:nvPr/>
          </p:nvSpPr>
          <p:spPr bwMode="auto">
            <a:xfrm>
              <a:off x="1920" y="220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  <p:sp>
          <p:nvSpPr>
            <p:cNvPr id="17431" name="Text Box 12"/>
            <p:cNvSpPr txBox="1">
              <a:spLocks noChangeArrowheads="1"/>
            </p:cNvSpPr>
            <p:nvPr/>
          </p:nvSpPr>
          <p:spPr bwMode="auto">
            <a:xfrm>
              <a:off x="1488" y="2592"/>
              <a:ext cx="1369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.VnTime" pitchFamily="34" charset="0"/>
                </a:rPr>
                <a:t>B               C</a:t>
              </a:r>
            </a:p>
          </p:txBody>
        </p:sp>
        <p:sp>
          <p:nvSpPr>
            <p:cNvPr id="17432" name="Text Box 13"/>
            <p:cNvSpPr txBox="1">
              <a:spLocks noChangeArrowheads="1"/>
            </p:cNvSpPr>
            <p:nvPr/>
          </p:nvSpPr>
          <p:spPr bwMode="auto">
            <a:xfrm>
              <a:off x="1776" y="1872"/>
              <a:ext cx="267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.VnTimeH" pitchFamily="34" charset="0"/>
                </a:rPr>
                <a:t>A</a:t>
              </a:r>
            </a:p>
          </p:txBody>
        </p:sp>
      </p:grpSp>
      <p:sp>
        <p:nvSpPr>
          <p:cNvPr id="17411" name="Rectangle 14"/>
          <p:cNvSpPr>
            <a:spLocks noChangeArrowheads="1"/>
          </p:cNvSpPr>
          <p:nvPr/>
        </p:nvSpPr>
        <p:spPr bwMode="auto">
          <a:xfrm>
            <a:off x="-36511" y="452765"/>
            <a:ext cx="9144000" cy="52322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b.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248403" y="2114566"/>
            <a:ext cx="1911350" cy="1437084"/>
            <a:chOff x="1488" y="1824"/>
            <a:chExt cx="1204" cy="1207"/>
          </a:xfrm>
        </p:grpSpPr>
        <p:sp>
          <p:nvSpPr>
            <p:cNvPr id="17414" name="Line 30"/>
            <p:cNvSpPr>
              <a:spLocks noChangeShapeType="1"/>
            </p:cNvSpPr>
            <p:nvPr/>
          </p:nvSpPr>
          <p:spPr bwMode="auto">
            <a:xfrm>
              <a:off x="1938" y="2226"/>
              <a:ext cx="672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15" name="Freeform 31"/>
            <p:cNvSpPr>
              <a:spLocks/>
            </p:cNvSpPr>
            <p:nvPr/>
          </p:nvSpPr>
          <p:spPr bwMode="auto">
            <a:xfrm>
              <a:off x="1608" y="2226"/>
              <a:ext cx="336" cy="384"/>
            </a:xfrm>
            <a:custGeom>
              <a:avLst/>
              <a:gdLst>
                <a:gd name="T0" fmla="*/ 0 w 384"/>
                <a:gd name="T1" fmla="*/ 303 h 432"/>
                <a:gd name="T2" fmla="*/ 257 w 384"/>
                <a:gd name="T3" fmla="*/ 0 h 432"/>
                <a:gd name="T4" fmla="*/ 0 60000 65536"/>
                <a:gd name="T5" fmla="*/ 0 60000 65536"/>
                <a:gd name="T6" fmla="*/ 0 w 384"/>
                <a:gd name="T7" fmla="*/ 0 h 432"/>
                <a:gd name="T8" fmla="*/ 384 w 384"/>
                <a:gd name="T9" fmla="*/ 432 h 43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4" h="432">
                  <a:moveTo>
                    <a:pt x="0" y="432"/>
                  </a:moveTo>
                  <a:cubicBezTo>
                    <a:pt x="0" y="432"/>
                    <a:pt x="192" y="216"/>
                    <a:pt x="38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16" name="Arc 32"/>
            <p:cNvSpPr>
              <a:spLocks/>
            </p:cNvSpPr>
            <p:nvPr/>
          </p:nvSpPr>
          <p:spPr bwMode="auto">
            <a:xfrm>
              <a:off x="1848" y="1824"/>
              <a:ext cx="744" cy="770"/>
            </a:xfrm>
            <a:custGeom>
              <a:avLst/>
              <a:gdLst>
                <a:gd name="T0" fmla="*/ 0 w 21600"/>
                <a:gd name="T1" fmla="*/ 0 h 21655"/>
                <a:gd name="T2" fmla="*/ 0 w 21600"/>
                <a:gd name="T3" fmla="*/ 0 h 21655"/>
                <a:gd name="T4" fmla="*/ 0 w 21600"/>
                <a:gd name="T5" fmla="*/ 0 h 216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55"/>
                <a:gd name="T11" fmla="*/ 21600 w 21600"/>
                <a:gd name="T12" fmla="*/ 21655 h 216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55" fill="none" extrusionOk="0">
                  <a:moveTo>
                    <a:pt x="0" y="21654"/>
                  </a:moveTo>
                  <a:cubicBezTo>
                    <a:pt x="0" y="21636"/>
                    <a:pt x="0" y="21618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21655" stroke="0" extrusionOk="0">
                  <a:moveTo>
                    <a:pt x="0" y="21654"/>
                  </a:moveTo>
                  <a:cubicBezTo>
                    <a:pt x="0" y="21636"/>
                    <a:pt x="0" y="21618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lnTo>
                    <a:pt x="0" y="21654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17" name="Arc 33"/>
            <p:cNvSpPr>
              <a:spLocks/>
            </p:cNvSpPr>
            <p:nvPr/>
          </p:nvSpPr>
          <p:spPr bwMode="auto">
            <a:xfrm>
              <a:off x="1608" y="2104"/>
              <a:ext cx="490" cy="503"/>
            </a:xfrm>
            <a:custGeom>
              <a:avLst/>
              <a:gdLst>
                <a:gd name="T0" fmla="*/ 0 w 22053"/>
                <a:gd name="T1" fmla="*/ 0 h 21600"/>
                <a:gd name="T2" fmla="*/ 0 w 22053"/>
                <a:gd name="T3" fmla="*/ 0 h 21600"/>
                <a:gd name="T4" fmla="*/ 0 w 22053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53"/>
                <a:gd name="T10" fmla="*/ 0 h 21600"/>
                <a:gd name="T11" fmla="*/ 22053 w 2205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53" h="21600" fill="none" extrusionOk="0">
                  <a:moveTo>
                    <a:pt x="-1" y="4"/>
                  </a:moveTo>
                  <a:cubicBezTo>
                    <a:pt x="150" y="1"/>
                    <a:pt x="301" y="-1"/>
                    <a:pt x="453" y="0"/>
                  </a:cubicBezTo>
                  <a:cubicBezTo>
                    <a:pt x="12324" y="0"/>
                    <a:pt x="21971" y="9581"/>
                    <a:pt x="22052" y="21453"/>
                  </a:cubicBezTo>
                </a:path>
                <a:path w="22053" h="21600" stroke="0" extrusionOk="0">
                  <a:moveTo>
                    <a:pt x="-1" y="4"/>
                  </a:moveTo>
                  <a:cubicBezTo>
                    <a:pt x="150" y="1"/>
                    <a:pt x="301" y="-1"/>
                    <a:pt x="453" y="0"/>
                  </a:cubicBezTo>
                  <a:cubicBezTo>
                    <a:pt x="12324" y="0"/>
                    <a:pt x="21971" y="9581"/>
                    <a:pt x="22052" y="21453"/>
                  </a:cubicBezTo>
                  <a:lnTo>
                    <a:pt x="453" y="21600"/>
                  </a:lnTo>
                  <a:lnTo>
                    <a:pt x="-1" y="4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7418" name="Group 34"/>
            <p:cNvGrpSpPr>
              <a:grpSpLocks/>
            </p:cNvGrpSpPr>
            <p:nvPr/>
          </p:nvGrpSpPr>
          <p:grpSpPr bwMode="auto">
            <a:xfrm>
              <a:off x="1584" y="2592"/>
              <a:ext cx="1056" cy="48"/>
              <a:chOff x="2112" y="2736"/>
              <a:chExt cx="1008" cy="48"/>
            </a:xfrm>
          </p:grpSpPr>
          <p:sp>
            <p:nvSpPr>
              <p:cNvPr id="17422" name="Line 35"/>
              <p:cNvSpPr>
                <a:spLocks noChangeShapeType="1"/>
              </p:cNvSpPr>
              <p:nvPr/>
            </p:nvSpPr>
            <p:spPr bwMode="auto">
              <a:xfrm>
                <a:off x="2112" y="2760"/>
                <a:ext cx="9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23" name="Oval 36"/>
              <p:cNvSpPr>
                <a:spLocks noChangeArrowheads="1"/>
              </p:cNvSpPr>
              <p:nvPr/>
            </p:nvSpPr>
            <p:spPr bwMode="auto">
              <a:xfrm>
                <a:off x="2112" y="27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24" name="Oval 37"/>
              <p:cNvSpPr>
                <a:spLocks noChangeArrowheads="1"/>
              </p:cNvSpPr>
              <p:nvPr/>
            </p:nvSpPr>
            <p:spPr bwMode="auto">
              <a:xfrm>
                <a:off x="3072" y="27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 sz="7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19" name="Oval 38"/>
            <p:cNvSpPr>
              <a:spLocks noChangeArrowheads="1"/>
            </p:cNvSpPr>
            <p:nvPr/>
          </p:nvSpPr>
          <p:spPr bwMode="auto">
            <a:xfrm>
              <a:off x="1920" y="220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700">
                <a:solidFill>
                  <a:srgbClr val="000000"/>
                </a:solidFill>
              </a:endParaRPr>
            </a:p>
          </p:txBody>
        </p:sp>
        <p:sp>
          <p:nvSpPr>
            <p:cNvPr id="17420" name="Text Box 39"/>
            <p:cNvSpPr txBox="1">
              <a:spLocks noChangeArrowheads="1"/>
            </p:cNvSpPr>
            <p:nvPr/>
          </p:nvSpPr>
          <p:spPr bwMode="auto">
            <a:xfrm>
              <a:off x="1488" y="2592"/>
              <a:ext cx="1204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               K</a:t>
              </a:r>
            </a:p>
          </p:txBody>
        </p:sp>
        <p:sp>
          <p:nvSpPr>
            <p:cNvPr id="17421" name="Text Box 40"/>
            <p:cNvSpPr txBox="1">
              <a:spLocks noChangeArrowheads="1"/>
            </p:cNvSpPr>
            <p:nvPr/>
          </p:nvSpPr>
          <p:spPr bwMode="auto">
            <a:xfrm>
              <a:off x="1776" y="1872"/>
              <a:ext cx="280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sp>
        <p:nvSpPr>
          <p:cNvPr id="17413" name="Rectangle 42"/>
          <p:cNvSpPr>
            <a:spLocks noChangeArrowheads="1"/>
          </p:cNvSpPr>
          <p:nvPr/>
        </p:nvSpPr>
        <p:spPr bwMode="auto">
          <a:xfrm>
            <a:off x="4479635" y="2396714"/>
            <a:ext cx="18473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70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153770"/>
            <a:ext cx="876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28700" y="371475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tam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6147498"/>
              </p:ext>
            </p:extLst>
          </p:nvPr>
        </p:nvGraphicFramePr>
        <p:xfrm>
          <a:off x="1143000" y="583627"/>
          <a:ext cx="901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440" imgH="291960" progId="Equation.DSMT4">
                  <p:embed/>
                </p:oleObj>
              </mc:Choice>
              <mc:Fallback>
                <p:oleObj name="Equation" r:id="rId3" imgW="90144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583627"/>
                        <a:ext cx="901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1847260"/>
              </p:ext>
            </p:extLst>
          </p:nvPr>
        </p:nvGraphicFramePr>
        <p:xfrm>
          <a:off x="4121150" y="2425700"/>
          <a:ext cx="901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01800" imgH="291960" progId="Equation.DSMT4">
                  <p:embed/>
                </p:oleObj>
              </mc:Choice>
              <mc:Fallback>
                <p:oleObj name="Equation" r:id="rId5" imgW="9018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21150" y="2425700"/>
                        <a:ext cx="901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719446"/>
              </p:ext>
            </p:extLst>
          </p:nvPr>
        </p:nvGraphicFramePr>
        <p:xfrm>
          <a:off x="3312886" y="555625"/>
          <a:ext cx="2057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57400" imgH="317160" progId="Equation.DSMT4">
                  <p:embed/>
                </p:oleObj>
              </mc:Choice>
              <mc:Fallback>
                <p:oleObj name="Equation" r:id="rId7" imgW="20574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12886" y="555625"/>
                        <a:ext cx="2057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879820"/>
              </p:ext>
            </p:extLst>
          </p:nvPr>
        </p:nvGraphicFramePr>
        <p:xfrm>
          <a:off x="2411186" y="1269330"/>
          <a:ext cx="901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440" imgH="291960" progId="Equation.DSMT4">
                  <p:embed/>
                </p:oleObj>
              </mc:Choice>
              <mc:Fallback>
                <p:oleObj name="Equation" r:id="rId9" imgW="90144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11186" y="1269330"/>
                        <a:ext cx="901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994270"/>
              </p:ext>
            </p:extLst>
          </p:nvPr>
        </p:nvGraphicFramePr>
        <p:xfrm>
          <a:off x="3886200" y="1267128"/>
          <a:ext cx="3962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962160" imgH="368280" progId="Equation.DSMT4">
                  <p:embed/>
                </p:oleObj>
              </mc:Choice>
              <mc:Fallback>
                <p:oleObj name="Equation" r:id="rId11" imgW="39621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886200" y="1267128"/>
                        <a:ext cx="3962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2605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10">
            <a:extLst>
              <a:ext uri="{FF2B5EF4-FFF2-40B4-BE49-F238E27FC236}">
                <a16:creationId xmlns:a16="http://schemas.microsoft.com/office/drawing/2014/main" id="{B080EB21-FF02-40F5-ABDC-88FEF41D02D1}"/>
              </a:ext>
            </a:extLst>
          </p:cNvPr>
          <p:cNvSpPr/>
          <p:nvPr/>
        </p:nvSpPr>
        <p:spPr>
          <a:xfrm>
            <a:off x="1617218" y="29888"/>
            <a:ext cx="5299969" cy="855963"/>
          </a:xfrm>
          <a:prstGeom prst="horizontalScroll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4" tIns="45717" rIns="91434" bIns="45717" rtlCol="0" anchor="ctr"/>
          <a:lstStyle/>
          <a:p>
            <a:pPr algn="ctr" defTabSz="914333"/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200153"/>
            <a:ext cx="7848600" cy="95410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8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Làm</a:t>
            </a:r>
            <a:r>
              <a:rPr lang="fr-FR" sz="28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8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diều</a:t>
            </a:r>
            <a:r>
              <a:rPr lang="fr-FR" sz="2800" b="1" i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fr-FR" sz="2800" b="1" i="1" dirty="0" err="1">
                <a:solidFill>
                  <a:srgbClr val="0070C0"/>
                </a:solidFill>
                <a:latin typeface="Times New Roman"/>
                <a:ea typeface="Times New Roman"/>
              </a:rPr>
              <a:t>giấy</a:t>
            </a:r>
            <a:r>
              <a:rPr lang="fr-FR" sz="2800" b="1" i="1" dirty="0">
                <a:solidFill>
                  <a:srgbClr val="0070C0"/>
                </a:solidFill>
                <a:latin typeface="Times New Roman"/>
                <a:ea typeface="Times New Roman"/>
              </a:rPr>
              <a:t> </a:t>
            </a:r>
            <a:r>
              <a:rPr lang="fr-FR" sz="2800" dirty="0">
                <a:latin typeface="Times New Roman"/>
                <a:ea typeface="Times New Roman"/>
              </a:rPr>
              <a:t>: </a:t>
            </a:r>
            <a:r>
              <a:rPr lang="fr-FR" sz="2800" dirty="0" err="1">
                <a:latin typeface="Times New Roman"/>
                <a:ea typeface="Times New Roman"/>
              </a:rPr>
              <a:t>sử</a:t>
            </a:r>
            <a:r>
              <a:rPr lang="fr-FR" sz="2800" dirty="0">
                <a:latin typeface="Times New Roman"/>
                <a:ea typeface="Times New Roman"/>
              </a:rPr>
              <a:t> </a:t>
            </a:r>
            <a:r>
              <a:rPr lang="fr-FR" sz="2800" dirty="0" err="1">
                <a:latin typeface="Times New Roman"/>
                <a:ea typeface="Times New Roman"/>
              </a:rPr>
              <a:t>dụng</a:t>
            </a:r>
            <a:r>
              <a:rPr lang="fr-FR" sz="2800" dirty="0">
                <a:latin typeface="Times New Roman"/>
                <a:ea typeface="Times New Roman"/>
              </a:rPr>
              <a:t> </a:t>
            </a:r>
            <a:r>
              <a:rPr lang="fr-FR" sz="2800" dirty="0" err="1">
                <a:latin typeface="Times New Roman"/>
                <a:ea typeface="Times New Roman"/>
              </a:rPr>
              <a:t>giấy</a:t>
            </a:r>
            <a:r>
              <a:rPr lang="fr-FR" sz="2800" dirty="0">
                <a:latin typeface="Times New Roman"/>
                <a:ea typeface="Times New Roman"/>
              </a:rPr>
              <a:t> </a:t>
            </a:r>
            <a:r>
              <a:rPr lang="fr-FR" sz="2800" dirty="0" err="1">
                <a:latin typeface="Times New Roman"/>
                <a:ea typeface="Times New Roman"/>
              </a:rPr>
              <a:t>màu</a:t>
            </a:r>
            <a:r>
              <a:rPr lang="fr-FR" sz="2800" dirty="0">
                <a:latin typeface="Times New Roman"/>
                <a:ea typeface="Times New Roman"/>
              </a:rPr>
              <a:t>, </a:t>
            </a:r>
            <a:r>
              <a:rPr lang="fr-FR" sz="2800" dirty="0" err="1">
                <a:latin typeface="Times New Roman"/>
                <a:ea typeface="Times New Roman"/>
              </a:rPr>
              <a:t>keo</a:t>
            </a:r>
            <a:r>
              <a:rPr lang="fr-FR" sz="2800" dirty="0">
                <a:latin typeface="Times New Roman"/>
                <a:ea typeface="Times New Roman"/>
              </a:rPr>
              <a:t> </a:t>
            </a:r>
            <a:r>
              <a:rPr lang="fr-FR" sz="2800" dirty="0" err="1">
                <a:latin typeface="Times New Roman"/>
                <a:ea typeface="Times New Roman"/>
              </a:rPr>
              <a:t>dán</a:t>
            </a:r>
            <a:r>
              <a:rPr lang="fr-FR" sz="2800" dirty="0">
                <a:latin typeface="Times New Roman"/>
                <a:ea typeface="Times New Roman"/>
              </a:rPr>
              <a:t> </a:t>
            </a:r>
            <a:r>
              <a:rPr lang="fr-FR" sz="2800" dirty="0" err="1">
                <a:latin typeface="Times New Roman"/>
                <a:ea typeface="Times New Roman"/>
              </a:rPr>
              <a:t>giấy</a:t>
            </a:r>
            <a:r>
              <a:rPr lang="fr-FR" sz="2800" dirty="0">
                <a:latin typeface="Times New Roman"/>
                <a:ea typeface="Times New Roman"/>
              </a:rPr>
              <a:t>, </a:t>
            </a:r>
            <a:r>
              <a:rPr lang="fr-FR" sz="2800" dirty="0" err="1">
                <a:latin typeface="Times New Roman"/>
                <a:ea typeface="Times New Roman"/>
              </a:rPr>
              <a:t>kéo</a:t>
            </a:r>
            <a:r>
              <a:rPr lang="fr-FR" sz="2800" dirty="0">
                <a:latin typeface="Times New Roman"/>
                <a:ea typeface="Times New Roman"/>
              </a:rPr>
              <a:t> </a:t>
            </a:r>
            <a:r>
              <a:rPr lang="fr-FR" sz="2800" dirty="0" err="1">
                <a:latin typeface="Times New Roman"/>
                <a:ea typeface="Times New Roman"/>
              </a:rPr>
              <a:t>cắt</a:t>
            </a:r>
            <a:r>
              <a:rPr lang="fr-FR" sz="2800" dirty="0">
                <a:latin typeface="Times New Roman"/>
                <a:ea typeface="Times New Roman"/>
              </a:rPr>
              <a:t> </a:t>
            </a:r>
            <a:r>
              <a:rPr lang="fr-FR" sz="2800" dirty="0" err="1">
                <a:latin typeface="Times New Roman"/>
                <a:ea typeface="Times New Roman"/>
              </a:rPr>
              <a:t>dán</a:t>
            </a:r>
            <a:r>
              <a:rPr lang="fr-FR" sz="2800" dirty="0">
                <a:latin typeface="Times New Roman"/>
                <a:ea typeface="Times New Roman"/>
              </a:rPr>
              <a:t> </a:t>
            </a:r>
            <a:r>
              <a:rPr lang="fr-FR" sz="2800" dirty="0" err="1">
                <a:latin typeface="Times New Roman"/>
                <a:ea typeface="Times New Roman"/>
              </a:rPr>
              <a:t>các</a:t>
            </a:r>
            <a:r>
              <a:rPr lang="fr-FR" sz="2800" dirty="0">
                <a:latin typeface="Times New Roman"/>
                <a:ea typeface="Times New Roman"/>
              </a:rPr>
              <a:t> </a:t>
            </a:r>
            <a:r>
              <a:rPr lang="fr-FR" sz="2800" dirty="0" err="1">
                <a:latin typeface="Times New Roman"/>
                <a:ea typeface="Times New Roman"/>
              </a:rPr>
              <a:t>tam</a:t>
            </a:r>
            <a:r>
              <a:rPr lang="fr-FR" sz="2800" dirty="0">
                <a:latin typeface="Times New Roman"/>
                <a:ea typeface="Times New Roman"/>
              </a:rPr>
              <a:t> </a:t>
            </a:r>
            <a:r>
              <a:rPr lang="fr-FR" sz="2800" dirty="0" err="1">
                <a:latin typeface="Times New Roman"/>
                <a:ea typeface="Times New Roman"/>
              </a:rPr>
              <a:t>giác</a:t>
            </a:r>
            <a:r>
              <a:rPr lang="fr-FR" sz="2800" dirty="0">
                <a:latin typeface="Times New Roman"/>
                <a:ea typeface="Times New Roman"/>
              </a:rPr>
              <a:t> </a:t>
            </a:r>
            <a:r>
              <a:rPr lang="fr-FR" sz="2800" dirty="0" err="1">
                <a:latin typeface="Times New Roman"/>
                <a:ea typeface="Times New Roman"/>
              </a:rPr>
              <a:t>bằng</a:t>
            </a:r>
            <a:r>
              <a:rPr lang="fr-FR" sz="2800" dirty="0">
                <a:latin typeface="Times New Roman"/>
                <a:ea typeface="Times New Roman"/>
              </a:rPr>
              <a:t> </a:t>
            </a:r>
            <a:r>
              <a:rPr lang="fr-FR" sz="2800" dirty="0" err="1">
                <a:latin typeface="Times New Roman"/>
                <a:ea typeface="Times New Roman"/>
              </a:rPr>
              <a:t>nhau</a:t>
            </a:r>
            <a:r>
              <a:rPr lang="fr-FR" sz="2800" dirty="0">
                <a:latin typeface="Times New Roman"/>
                <a:ea typeface="Times New Roman"/>
              </a:rPr>
              <a:t>, que </a:t>
            </a:r>
            <a:r>
              <a:rPr lang="fr-FR" sz="2800" dirty="0" err="1">
                <a:latin typeface="Times New Roman"/>
                <a:ea typeface="Times New Roman"/>
              </a:rPr>
              <a:t>tre</a:t>
            </a:r>
            <a:r>
              <a:rPr lang="fr-FR" sz="2800" dirty="0">
                <a:latin typeface="Times New Roman"/>
                <a:ea typeface="Times New Roman"/>
              </a:rPr>
              <a:t>, </a:t>
            </a:r>
            <a:r>
              <a:rPr lang="fr-FR" sz="2800" dirty="0" err="1">
                <a:latin typeface="Times New Roman"/>
                <a:ea typeface="Times New Roman"/>
              </a:rPr>
              <a:t>dây</a:t>
            </a:r>
            <a:r>
              <a:rPr lang="fr-FR" sz="2800" dirty="0">
                <a:latin typeface="Times New Roman"/>
                <a:ea typeface="Times New Roman"/>
              </a:rPr>
              <a:t> </a:t>
            </a:r>
            <a:r>
              <a:rPr lang="fr-FR" sz="2800" dirty="0" err="1">
                <a:latin typeface="Times New Roman"/>
                <a:ea typeface="Times New Roman"/>
              </a:rPr>
              <a:t>dù</a:t>
            </a:r>
            <a:r>
              <a:rPr lang="fr-FR" sz="2800" dirty="0">
                <a:latin typeface="Times New Roman"/>
                <a:ea typeface="Times New Roman"/>
              </a:rPr>
              <a:t>…</a:t>
            </a:r>
            <a:endParaRPr lang="en-US" sz="2800" dirty="0">
              <a:latin typeface="Times New Roman"/>
              <a:ea typeface="Times New Roman"/>
            </a:endParaRPr>
          </a:p>
        </p:txBody>
      </p:sp>
      <p:pic>
        <p:nvPicPr>
          <p:cNvPr id="6" name="Picture 5" descr="C:\Users\Admin\Desktop\Bài thi GVDG 2016-2017\tải xuốn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215" y="2318213"/>
            <a:ext cx="3581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5715000" y="2305868"/>
            <a:ext cx="1478280" cy="188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729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6EE49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64864B24-45CE-F5DE-9B56-A242EC329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466">
            <a:off x="2518933" y="2254741"/>
            <a:ext cx="1368902" cy="53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A72E73B-6D7E-9314-4D1A-BDB374414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6504">
            <a:off x="869006" y="3453822"/>
            <a:ext cx="2778337" cy="124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23A1E63-CF97-B769-5607-9F1EEFE2572D}"/>
              </a:ext>
            </a:extLst>
          </p:cNvPr>
          <p:cNvSpPr/>
          <p:nvPr/>
        </p:nvSpPr>
        <p:spPr>
          <a:xfrm>
            <a:off x="3040267" y="1744393"/>
            <a:ext cx="5935967" cy="1284558"/>
          </a:xfrm>
          <a:prstGeom prst="rect">
            <a:avLst/>
          </a:prstGeom>
          <a:solidFill>
            <a:srgbClr val="A9E2F9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just" defTabSz="685783">
              <a:defRPr/>
            </a:pPr>
            <a:endParaRPr lang="en-US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936DA8-5E24-6DB8-A1DA-918725EDBD8D}"/>
              </a:ext>
            </a:extLst>
          </p:cNvPr>
          <p:cNvSpPr/>
          <p:nvPr/>
        </p:nvSpPr>
        <p:spPr>
          <a:xfrm>
            <a:off x="3062635" y="3392473"/>
            <a:ext cx="5961074" cy="1697028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just" defTabSz="685783">
              <a:defRPr/>
            </a:pP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defTabSz="685783">
              <a:defRPr/>
            </a:pP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B362F66-1EDC-00D5-5600-65CDE473E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74">
            <a:off x="724475" y="287199"/>
            <a:ext cx="2543614" cy="141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9D28B65D-CEB3-BEAE-9092-CEE93F83F025}"/>
              </a:ext>
            </a:extLst>
          </p:cNvPr>
          <p:cNvSpPr/>
          <p:nvPr/>
        </p:nvSpPr>
        <p:spPr>
          <a:xfrm>
            <a:off x="34227" y="1431087"/>
            <a:ext cx="2714326" cy="192663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783">
              <a:defRPr/>
            </a:pPr>
            <a:endParaRPr lang="en-US" sz="1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F1816A-72B2-CFE6-5674-D59FB283497F}"/>
              </a:ext>
            </a:extLst>
          </p:cNvPr>
          <p:cNvSpPr/>
          <p:nvPr/>
        </p:nvSpPr>
        <p:spPr>
          <a:xfrm>
            <a:off x="3015155" y="72494"/>
            <a:ext cx="5961074" cy="15236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just" defTabSz="685783">
              <a:defRPr/>
            </a:pPr>
            <a:endParaRPr lang="en-US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85783">
              <a:defRPr/>
            </a:pPr>
            <a:endParaRPr lang="en-US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85783"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1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marL="214308" indent="-214308" algn="just" defTabSz="685783">
              <a:buFont typeface="Arial" charset="0"/>
              <a:buChar char="•"/>
              <a:defRPr/>
            </a:pPr>
            <a:endParaRPr lang="en-US" sz="11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marL="214308" indent="-214308" algn="just" defTabSz="685783">
              <a:buFont typeface="Arial" charset="0"/>
              <a:buChar char="•"/>
              <a:defRPr/>
            </a:pPr>
            <a:endParaRPr lang="en-US" sz="11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E0C1BD49-F02B-4A33-B033-E14FEDD3A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24" y="1809778"/>
            <a:ext cx="5791200" cy="110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A717F04-1F92-6834-36FB-3743CD4E1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27" y="1993902"/>
            <a:ext cx="2527038" cy="93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783"/>
            <a:r>
              <a:rPr lang="en-US" alt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783"/>
            <a:endParaRPr lang="en-US" altLang="en-US" sz="1400" dirty="0">
              <a:solidFill>
                <a:prstClr val="black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912" y="3557245"/>
            <a:ext cx="1423915" cy="136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C:\Users\Administrator\Desktop\images (2)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303" y="3582073"/>
            <a:ext cx="1496906" cy="1317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95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3" grpId="0" animBg="1"/>
      <p:bldP spid="24" grpId="0" animBg="1"/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11940" r="13022" b="13632"/>
          <a:stretch>
            <a:fillRect/>
          </a:stretch>
        </p:blipFill>
        <p:spPr>
          <a:xfrm>
            <a:off x="685800" y="-19048"/>
            <a:ext cx="7981950" cy="513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2610" y="3257550"/>
            <a:ext cx="2191407" cy="18859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67019" y="361971"/>
            <a:ext cx="3206115" cy="5847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051565" y="813435"/>
            <a:ext cx="5638165" cy="341631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875" indent="-342875">
              <a:buFontTx/>
              <a:buChar char="-"/>
            </a:pP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Chuẩn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mới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toàn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bộ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nội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dung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mục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II.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Áp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hợp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cạnh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cạnh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góc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vuông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tam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vuông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96.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– T 83.</a:t>
            </a:r>
          </a:p>
          <a:p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GB" alt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43450" y="1906292"/>
            <a:ext cx="3371850" cy="646321"/>
          </a:xfrm>
          <a:prstGeom prst="rect">
            <a:avLst/>
          </a:prstGeom>
          <a:solidFill>
            <a:srgbClr val="FFFF00"/>
          </a:solidFill>
        </p:spPr>
        <p:txBody>
          <a:bodyPr wrap="square" lIns="91430" tIns="45715" rIns="91430" bIns="45715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3600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89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609600" y="800100"/>
            <a:ext cx="8305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990601" y="800107"/>
            <a:ext cx="28648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alt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sung: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90724"/>
            <a:ext cx="4391027" cy="234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80199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854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5029202" y="361950"/>
            <a:ext cx="2680855" cy="2895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4800" y="438151"/>
            <a:ext cx="5029200" cy="397030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tam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140884"/>
              </p:ext>
            </p:extLst>
          </p:nvPr>
        </p:nvGraphicFramePr>
        <p:xfrm>
          <a:off x="4419600" y="971550"/>
          <a:ext cx="762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61760" imgH="317160" progId="Equation.DSMT4">
                  <p:embed/>
                </p:oleObj>
              </mc:Choice>
              <mc:Fallback>
                <p:oleObj name="Equation" r:id="rId3" imgW="7617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19600" y="971550"/>
                        <a:ext cx="762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838195"/>
              </p:ext>
            </p:extLst>
          </p:nvPr>
        </p:nvGraphicFramePr>
        <p:xfrm>
          <a:off x="824346" y="1401042"/>
          <a:ext cx="914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317160" progId="Equation.DSMT4">
                  <p:embed/>
                </p:oleObj>
              </mc:Choice>
              <mc:Fallback>
                <p:oleObj name="Equation" r:id="rId5" imgW="9144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4346" y="1401042"/>
                        <a:ext cx="914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72705"/>
            <a:ext cx="180975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868814"/>
              </p:ext>
            </p:extLst>
          </p:nvPr>
        </p:nvGraphicFramePr>
        <p:xfrm>
          <a:off x="2667000" y="1454184"/>
          <a:ext cx="1358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58640" imgH="304560" progId="Equation.DSMT4">
                  <p:embed/>
                </p:oleObj>
              </mc:Choice>
              <mc:Fallback>
                <p:oleObj name="Equation" r:id="rId8" imgW="1358640" imgH="30456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454184"/>
                        <a:ext cx="13589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7304144"/>
              </p:ext>
            </p:extLst>
          </p:nvPr>
        </p:nvGraphicFramePr>
        <p:xfrm>
          <a:off x="2660650" y="1922497"/>
          <a:ext cx="1371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71600" imgH="317160" progId="Equation.DSMT4">
                  <p:embed/>
                </p:oleObj>
              </mc:Choice>
              <mc:Fallback>
                <p:oleObj name="Equation" r:id="rId10" imgW="1371600" imgH="31716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0650" y="1922497"/>
                        <a:ext cx="13716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884518"/>
              </p:ext>
            </p:extLst>
          </p:nvPr>
        </p:nvGraphicFramePr>
        <p:xfrm>
          <a:off x="2667000" y="2336834"/>
          <a:ext cx="1333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33440" imgH="317160" progId="Equation.DSMT4">
                  <p:embed/>
                </p:oleObj>
              </mc:Choice>
              <mc:Fallback>
                <p:oleObj name="Equation" r:id="rId12" imgW="1333440" imgH="31716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336834"/>
                        <a:ext cx="13335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001000" y="1752600"/>
            <a:ext cx="10668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</a:p>
        </p:txBody>
      </p:sp>
      <p:sp>
        <p:nvSpPr>
          <p:cNvPr id="50" name="Oval 49"/>
          <p:cNvSpPr/>
          <p:nvPr/>
        </p:nvSpPr>
        <p:spPr>
          <a:xfrm>
            <a:off x="8153400" y="2317845"/>
            <a:ext cx="762000" cy="457200"/>
          </a:xfrm>
          <a:prstGeom prst="ellips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TG</a:t>
            </a:r>
          </a:p>
        </p:txBody>
      </p:sp>
    </p:spTree>
    <p:extLst>
      <p:ext uri="{BB962C8B-B14F-4D97-AF65-F5344CB8AC3E}">
        <p14:creationId xmlns:p14="http://schemas.microsoft.com/office/powerpoint/2010/main" val="576662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5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5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5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5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5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5029202" y="361950"/>
            <a:ext cx="2680855" cy="2895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4800" y="438151"/>
            <a:ext cx="5029200" cy="310853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33.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tam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110759"/>
              </p:ext>
            </p:extLst>
          </p:nvPr>
        </p:nvGraphicFramePr>
        <p:xfrm>
          <a:off x="2552700" y="971550"/>
          <a:ext cx="762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61760" imgH="317160" progId="Equation.DSMT4">
                  <p:embed/>
                </p:oleObj>
              </mc:Choice>
              <mc:Fallback>
                <p:oleObj name="Equation" r:id="rId3" imgW="7617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52700" y="971550"/>
                        <a:ext cx="762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5405330"/>
              </p:ext>
            </p:extLst>
          </p:nvPr>
        </p:nvGraphicFramePr>
        <p:xfrm>
          <a:off x="3733800" y="971550"/>
          <a:ext cx="914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317160" progId="Equation.DSMT4">
                  <p:embed/>
                </p:oleObj>
              </mc:Choice>
              <mc:Fallback>
                <p:oleObj name="Equation" r:id="rId5" imgW="9144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33800" y="971550"/>
                        <a:ext cx="914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664611"/>
              </p:ext>
            </p:extLst>
          </p:nvPr>
        </p:nvGraphicFramePr>
        <p:xfrm>
          <a:off x="1066801" y="1428750"/>
          <a:ext cx="1358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58640" imgH="304560" progId="Equation.DSMT4">
                  <p:embed/>
                </p:oleObj>
              </mc:Choice>
              <mc:Fallback>
                <p:oleObj name="Equation" r:id="rId7" imgW="13586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66801" y="1428750"/>
                        <a:ext cx="1358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376522"/>
              </p:ext>
            </p:extLst>
          </p:nvPr>
        </p:nvGraphicFramePr>
        <p:xfrm>
          <a:off x="1060450" y="1897065"/>
          <a:ext cx="1371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71600" imgH="317160" progId="Equation.DSMT4">
                  <p:embed/>
                </p:oleObj>
              </mc:Choice>
              <mc:Fallback>
                <p:oleObj name="Equation" r:id="rId9" imgW="1371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60450" y="1897065"/>
                        <a:ext cx="13716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755191"/>
              </p:ext>
            </p:extLst>
          </p:nvPr>
        </p:nvGraphicFramePr>
        <p:xfrm>
          <a:off x="1066800" y="2311113"/>
          <a:ext cx="1333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333440" imgH="317160" progId="Equation.DSMT4">
                  <p:embed/>
                </p:oleObj>
              </mc:Choice>
              <mc:Fallback>
                <p:oleObj name="Equation" r:id="rId11" imgW="13334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66800" y="2311113"/>
                        <a:ext cx="13335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72705"/>
            <a:ext cx="180975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352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44" y="111167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219214" y="1282946"/>
            <a:ext cx="5687562" cy="2062093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HỢP BẰNG NHAU </a:t>
            </a:r>
          </a:p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 NHẤT CỦA TAM GIÁC</a:t>
            </a:r>
          </a:p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CẠNH-CẠNH-CẠNH</a:t>
            </a:r>
          </a:p>
          <a:p>
            <a:pPr algn="ctr"/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681627" y="670763"/>
            <a:ext cx="1325984" cy="584765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4.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3369417" y="111173"/>
            <a:ext cx="2764589" cy="684801"/>
          </a:xfrm>
          <a:prstGeom prst="rect">
            <a:avLst/>
          </a:prstGeom>
          <a:noFill/>
        </p:spPr>
        <p:txBody>
          <a:bodyPr wrap="none" lIns="68573" tIns="34289" rIns="68573" bIns="34289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TAM GIÁC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488625" y="176568"/>
            <a:ext cx="2864168" cy="561690"/>
          </a:xfrm>
          <a:prstGeom prst="rect">
            <a:avLst/>
          </a:prstGeom>
          <a:noFill/>
        </p:spPr>
        <p:txBody>
          <a:bodyPr wrap="none" lIns="68573" tIns="34289" rIns="68573" bIns="34289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CHƯƠNG VII: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2866192" y="3000241"/>
            <a:ext cx="1418259" cy="561690"/>
          </a:xfrm>
          <a:prstGeom prst="rect">
            <a:avLst/>
          </a:prstGeom>
          <a:noFill/>
        </p:spPr>
        <p:txBody>
          <a:bodyPr wrap="none" lIns="68573" tIns="34289" rIns="68573" bIns="34289">
            <a:spAutoFit/>
          </a:bodyPr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vi-VN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6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3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937"/>
            <a:ext cx="4678136" cy="646321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4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4030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1" tIns="68561" rIns="68561" bIns="6856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7006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1" tIns="68561" rIns="68561" bIns="6856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325" y="864648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1" tIns="68561" rIns="68561" bIns="6856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9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8.7|2.4|2.3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9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9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3.8|4.5|6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4.5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2878</TotalTime>
  <Words>2425</Words>
  <Application>Microsoft Macintosh PowerPoint</Application>
  <PresentationFormat>On-screen Show (16:9)</PresentationFormat>
  <Paragraphs>1033</Paragraphs>
  <Slides>51</Slides>
  <Notes>6</Notes>
  <HiddenSlides>0</HiddenSlides>
  <MMClips>5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75" baseType="lpstr">
      <vt:lpstr>.VnArial Narrow</vt:lpstr>
      <vt:lpstr>.VnAvant</vt:lpstr>
      <vt:lpstr>.VnTime</vt:lpstr>
      <vt:lpstr>.VnTimeH</vt:lpstr>
      <vt:lpstr>.VnUniverseH</vt:lpstr>
      <vt:lpstr>Arial</vt:lpstr>
      <vt:lpstr>Calibri</vt:lpstr>
      <vt:lpstr>Calibri Light</vt:lpstr>
      <vt:lpstr>Cambria Math</vt:lpstr>
      <vt:lpstr>Times New Roman</vt:lpstr>
      <vt:lpstr>Wingdings</vt:lpstr>
      <vt:lpstr>Wingdings 3</vt:lpstr>
      <vt:lpstr>Office Theme</vt:lpstr>
      <vt:lpstr>1_Office Theme</vt:lpstr>
      <vt:lpstr>4_Office Theme</vt:lpstr>
      <vt:lpstr>1_Office 主题</vt:lpstr>
      <vt:lpstr>2_Office Theme</vt:lpstr>
      <vt:lpstr>3_Office Theme</vt:lpstr>
      <vt:lpstr>5_Office Theme</vt:lpstr>
      <vt:lpstr>6_Office Theme</vt:lpstr>
      <vt:lpstr>Default Design</vt:lpstr>
      <vt:lpstr>1_Default Design</vt:lpstr>
      <vt:lpstr>2_Default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Microsoft Office User</cp:lastModifiedBy>
  <cp:revision>369</cp:revision>
  <dcterms:created xsi:type="dcterms:W3CDTF">2021-07-22T17:31:00Z</dcterms:created>
  <dcterms:modified xsi:type="dcterms:W3CDTF">2026-04-02T17:31:09Z</dcterms:modified>
</cp:coreProperties>
</file>