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345" r:id="rId3"/>
    <p:sldId id="346" r:id="rId4"/>
    <p:sldId id="318" r:id="rId5"/>
    <p:sldId id="265" r:id="rId6"/>
    <p:sldId id="343" r:id="rId7"/>
    <p:sldId id="347" r:id="rId8"/>
    <p:sldId id="348" r:id="rId9"/>
    <p:sldId id="349" r:id="rId10"/>
    <p:sldId id="350" r:id="rId11"/>
    <p:sldId id="316" r:id="rId12"/>
    <p:sldId id="291" r:id="rId13"/>
    <p:sldId id="310" r:id="rId14"/>
    <p:sldId id="306" r:id="rId15"/>
    <p:sldId id="351" r:id="rId16"/>
    <p:sldId id="352" r:id="rId17"/>
    <p:sldId id="353" r:id="rId18"/>
    <p:sldId id="354" r:id="rId19"/>
    <p:sldId id="264" r:id="rId20"/>
    <p:sldId id="317" r:id="rId21"/>
    <p:sldId id="355" r:id="rId22"/>
    <p:sldId id="358" r:id="rId23"/>
    <p:sldId id="357" r:id="rId24"/>
    <p:sldId id="356" r:id="rId25"/>
    <p:sldId id="359" r:id="rId26"/>
    <p:sldId id="360" r:id="rId27"/>
  </p:sldIdLst>
  <p:sldSz cx="9144000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1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9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5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09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5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514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23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25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18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34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41415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p:transition spd="slow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3" r:id="rId18"/>
    <p:sldLayoutId id="2147483669" r:id="rId19"/>
    <p:sldLayoutId id="2147483670" r:id="rId20"/>
    <p:sldLayoutId id="2147483671" r:id="rId21"/>
    <p:sldLayoutId id="2147483672" r:id="rId22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8217" y="945847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xmlns="" id="{F468B423-9658-4523-BFF7-B9DB2E062A8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97706"/>
            <a:ext cx="4047182" cy="2515126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CDC7C9-4985-4465-93F8-94BF0FB9641B}"/>
              </a:ext>
            </a:extLst>
          </p:cNvPr>
          <p:cNvSpPr txBox="1"/>
          <p:nvPr/>
        </p:nvSpPr>
        <p:spPr>
          <a:xfrm>
            <a:off x="5273697" y="1217512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49A746F-E70D-442F-9006-E565F4B4E051}"/>
              </a:ext>
            </a:extLst>
          </p:cNvPr>
          <p:cNvSpPr/>
          <p:nvPr/>
        </p:nvSpPr>
        <p:spPr>
          <a:xfrm>
            <a:off x="4572000" y="1350842"/>
            <a:ext cx="68407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89F7BB-B174-41F9-A001-53A509B15E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58" y="3291999"/>
            <a:ext cx="1853089" cy="1853089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09AEF36E-78FA-4431-80D5-27FBC9E7C075}"/>
              </a:ext>
            </a:extLst>
          </p:cNvPr>
          <p:cNvSpPr/>
          <p:nvPr/>
        </p:nvSpPr>
        <p:spPr>
          <a:xfrm>
            <a:off x="4703970" y="2032484"/>
            <a:ext cx="4284476" cy="1728192"/>
          </a:xfrm>
          <a:prstGeom prst="cloudCallout">
            <a:avLst>
              <a:gd name="adj1" fmla="val -79364"/>
              <a:gd name="adj2" fmla="val 534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25859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9BF456-0517-4CF1-A605-18EC5B858180}"/>
              </a:ext>
            </a:extLst>
          </p:cNvPr>
          <p:cNvSpPr txBox="1"/>
          <p:nvPr/>
        </p:nvSpPr>
        <p:spPr>
          <a:xfrm>
            <a:off x="593558" y="513370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TextBox 32"/>
          <p:cNvSpPr txBox="1"/>
          <p:nvPr/>
        </p:nvSpPr>
        <p:spPr>
          <a:xfrm>
            <a:off x="568970" y="208183"/>
            <a:ext cx="1277761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vi-VN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848" y="827487"/>
            <a:ext cx="4104455" cy="227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7A: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7A.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3553E2-E28D-4A84-8097-EB472C84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36" y="516447"/>
            <a:ext cx="3739505" cy="3002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C76362-0D09-4FDF-BCD7-1820BBEFDF7E}"/>
              </a:ext>
            </a:extLst>
          </p:cNvPr>
          <p:cNvSpPr txBox="1"/>
          <p:nvPr/>
        </p:nvSpPr>
        <p:spPr>
          <a:xfrm>
            <a:off x="215516" y="3118276"/>
            <a:ext cx="108012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289271-6F84-4BC1-897F-007D77D0E276}"/>
              </a:ext>
            </a:extLst>
          </p:cNvPr>
          <p:cNvSpPr txBox="1"/>
          <p:nvPr/>
        </p:nvSpPr>
        <p:spPr>
          <a:xfrm>
            <a:off x="209292" y="3598917"/>
            <a:ext cx="682491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7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E83B4F-028B-42DC-9281-BE4B0676F917}"/>
              </a:ext>
            </a:extLst>
          </p:cNvPr>
          <p:cNvSpPr txBox="1"/>
          <p:nvPr/>
        </p:nvSpPr>
        <p:spPr>
          <a:xfrm>
            <a:off x="0" y="4026663"/>
            <a:ext cx="8347609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8; 12; 9 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339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2D2D4E-700F-4447-ABF3-3F7227F15D4D}"/>
              </a:ext>
            </a:extLst>
          </p:cNvPr>
          <p:cNvSpPr txBox="1"/>
          <p:nvPr/>
        </p:nvSpPr>
        <p:spPr>
          <a:xfrm>
            <a:off x="57200" y="266255"/>
            <a:ext cx="12777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A8EF61-20AD-4CE3-8C7E-0C84E3B9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00" y="1348408"/>
            <a:ext cx="3528392" cy="2799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3ACB9D-70DD-47E8-9460-272FE68EE683}"/>
              </a:ext>
            </a:extLst>
          </p:cNvPr>
          <p:cNvSpPr txBox="1"/>
          <p:nvPr/>
        </p:nvSpPr>
        <p:spPr>
          <a:xfrm>
            <a:off x="143508" y="869514"/>
            <a:ext cx="5076564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|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13.</a:t>
            </a:r>
          </a:p>
        </p:txBody>
      </p:sp>
    </p:spTree>
    <p:extLst>
      <p:ext uri="{BB962C8B-B14F-4D97-AF65-F5344CB8AC3E}">
        <p14:creationId xmlns:p14="http://schemas.microsoft.com/office/powerpoint/2010/main" val="34046271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561" y="292495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586" y="693662"/>
            <a:ext cx="869922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88" y="2176500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5164"/>
              </p:ext>
            </p:extLst>
          </p:nvPr>
        </p:nvGraphicFramePr>
        <p:xfrm>
          <a:off x="431540" y="2064976"/>
          <a:ext cx="5688633" cy="142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23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812662">
                  <a:extLst>
                    <a:ext uri="{9D8B030D-6E8A-4147-A177-3AD203B41FA5}">
                      <a16:colId xmlns:a16="http://schemas.microsoft.com/office/drawing/2014/main" xmlns="" val="2585373215"/>
                    </a:ext>
                  </a:extLst>
                </a:gridCol>
                <a:gridCol w="812662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812662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812662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812662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</a:tblGrid>
              <a:tr h="6228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6228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364561" y="3565061"/>
            <a:ext cx="578354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20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38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C2DCC36-2A07-4637-9699-260F197FB8BA}"/>
              </a:ext>
            </a:extLst>
          </p:cNvPr>
          <p:cNvGrpSpPr/>
          <p:nvPr/>
        </p:nvGrpSpPr>
        <p:grpSpPr>
          <a:xfrm>
            <a:off x="1634242" y="148128"/>
            <a:ext cx="7596844" cy="552450"/>
            <a:chOff x="539552" y="196280"/>
            <a:chExt cx="7596844" cy="5524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51CFE20-4A05-4AF6-B1C4-79BE1574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96280"/>
              <a:ext cx="1009650" cy="5524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55268E4-44BD-47F2-9C9B-273693C14DCC}"/>
                </a:ext>
              </a:extLst>
            </p:cNvPr>
            <p:cNvSpPr txBox="1"/>
            <p:nvPr/>
          </p:nvSpPr>
          <p:spPr>
            <a:xfrm>
              <a:off x="1691680" y="272450"/>
              <a:ext cx="6444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57E9C907-5793-4691-97F8-80FE2ACA0636}"/>
              </a:ext>
            </a:extLst>
          </p:cNvPr>
          <p:cNvSpPr/>
          <p:nvPr/>
        </p:nvSpPr>
        <p:spPr>
          <a:xfrm>
            <a:off x="608082" y="438010"/>
            <a:ext cx="579541" cy="7303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526DE2-DC03-4FE9-9920-5F385B1FF336}"/>
              </a:ext>
            </a:extLst>
          </p:cNvPr>
          <p:cNvSpPr txBox="1"/>
          <p:nvPr/>
        </p:nvSpPr>
        <p:spPr>
          <a:xfrm>
            <a:off x="1443129" y="753684"/>
            <a:ext cx="7092788" cy="8720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xmlns="" id="{5221B25E-C42D-4A0E-AB9C-74588EBB3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70187"/>
              </p:ext>
            </p:extLst>
          </p:nvPr>
        </p:nvGraphicFramePr>
        <p:xfrm>
          <a:off x="1716048" y="3689519"/>
          <a:ext cx="3148811" cy="108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61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449830">
                  <a:extLst>
                    <a:ext uri="{9D8B030D-6E8A-4147-A177-3AD203B41FA5}">
                      <a16:colId xmlns:a16="http://schemas.microsoft.com/office/drawing/2014/main" xmlns="" val="2585373215"/>
                    </a:ext>
                  </a:extLst>
                </a:gridCol>
                <a:gridCol w="449830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449830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449830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449830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</a:tblGrid>
              <a:tr h="43601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43601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5918" marR="65918" marT="32959" marB="329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pic>
        <p:nvPicPr>
          <p:cNvPr id="2050" name="Picture 2" descr="Lý thuyết Biểu đồ cột- Biểu đồ cột kép Toán 6 Chân trời sáng tạo | Toán lớp  6 - Chân trời sáng tạo">
            <a:extLst>
              <a:ext uri="{FF2B5EF4-FFF2-40B4-BE49-F238E27FC236}">
                <a16:creationId xmlns:a16="http://schemas.microsoft.com/office/drawing/2014/main" xmlns="" id="{540AC0D6-4214-4E27-B58E-CECFE463A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329714" y="1655338"/>
            <a:ext cx="3024336" cy="17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FEE8CF-8109-4FA2-BFA4-7754F436463F}"/>
              </a:ext>
            </a:extLst>
          </p:cNvPr>
          <p:cNvSpPr txBox="1"/>
          <p:nvPr/>
        </p:nvSpPr>
        <p:spPr>
          <a:xfrm>
            <a:off x="2535851" y="477575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6E1020-74C0-4E20-AC78-D67B33D7FE13}"/>
              </a:ext>
            </a:extLst>
          </p:cNvPr>
          <p:cNvSpPr txBox="1"/>
          <p:nvPr/>
        </p:nvSpPr>
        <p:spPr>
          <a:xfrm>
            <a:off x="793668" y="331737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iải Bài 4: Biểu đồ cột - Biểu đồ cột kép - Soạn Giải toán 6 Chân trời sáng  tạo">
            <a:extLst>
              <a:ext uri="{FF2B5EF4-FFF2-40B4-BE49-F238E27FC236}">
                <a16:creationId xmlns:a16="http://schemas.microsoft.com/office/drawing/2014/main" xmlns="" id="{DD9CF7C1-3CA8-40E1-8C3B-9FD6F6A4A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" t="5486" r="5245" b="7970"/>
          <a:stretch/>
        </p:blipFill>
        <p:spPr bwMode="auto">
          <a:xfrm>
            <a:off x="3842419" y="1681037"/>
            <a:ext cx="23942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F12F02-CE23-4E28-9C3D-A6D611506249}"/>
              </a:ext>
            </a:extLst>
          </p:cNvPr>
          <p:cNvSpPr txBox="1"/>
          <p:nvPr/>
        </p:nvSpPr>
        <p:spPr>
          <a:xfrm>
            <a:off x="4071421" y="322061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iểu đồ tranh dưới đây cho biết số máy cày của 5 xã">
            <a:extLst>
              <a:ext uri="{FF2B5EF4-FFF2-40B4-BE49-F238E27FC236}">
                <a16:creationId xmlns:a16="http://schemas.microsoft.com/office/drawing/2014/main" xmlns="" id="{5A0E0EA4-1193-4535-ABDA-92AA7665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55" y="1600436"/>
            <a:ext cx="1974651" cy="16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0466A1-6F6A-453C-9803-2CAEAF345B51}"/>
              </a:ext>
            </a:extLst>
          </p:cNvPr>
          <p:cNvSpPr txBox="1"/>
          <p:nvPr/>
        </p:nvSpPr>
        <p:spPr>
          <a:xfrm>
            <a:off x="6954056" y="314860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B379F1-2419-40AA-9C5C-C239C7109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547" y="3451469"/>
            <a:ext cx="1810636" cy="13908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78A6C1-0537-4BC8-9E58-9B198DB0268B}"/>
              </a:ext>
            </a:extLst>
          </p:cNvPr>
          <p:cNvSpPr txBox="1"/>
          <p:nvPr/>
        </p:nvSpPr>
        <p:spPr>
          <a:xfrm>
            <a:off x="5498132" y="4795500"/>
            <a:ext cx="242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95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5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539" y="315073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42133"/>
              </p:ext>
            </p:extLst>
          </p:nvPr>
        </p:nvGraphicFramePr>
        <p:xfrm>
          <a:off x="323528" y="4016905"/>
          <a:ext cx="8460940" cy="9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585373215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xmlns="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1511660" y="181891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1954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F68FE9-D5FD-4777-8E66-27FF96A82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1780" y="1176263"/>
            <a:ext cx="4358470" cy="267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051E0A-7920-4B1A-ACE9-FDDA1D6424BE}"/>
              </a:ext>
            </a:extLst>
          </p:cNvPr>
          <p:cNvSpPr txBox="1"/>
          <p:nvPr/>
        </p:nvSpPr>
        <p:spPr>
          <a:xfrm>
            <a:off x="2321750" y="454530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9F177-0962-4695-8459-B77256FC349E}"/>
              </a:ext>
            </a:extLst>
          </p:cNvPr>
          <p:cNvSpPr txBox="1"/>
          <p:nvPr/>
        </p:nvSpPr>
        <p:spPr>
          <a:xfrm>
            <a:off x="3625495" y="453641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2A1959-72AF-4AD7-9A4B-24003CF156FC}"/>
              </a:ext>
            </a:extLst>
          </p:cNvPr>
          <p:cNvSpPr txBox="1"/>
          <p:nvPr/>
        </p:nvSpPr>
        <p:spPr>
          <a:xfrm>
            <a:off x="4767862" y="457284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00C21-1101-4ABD-AB30-D2CEDFD96BF8}"/>
              </a:ext>
            </a:extLst>
          </p:cNvPr>
          <p:cNvSpPr txBox="1"/>
          <p:nvPr/>
        </p:nvSpPr>
        <p:spPr>
          <a:xfrm>
            <a:off x="5762085" y="456557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5ADF8A-0A9D-4271-84B3-0D4C1E8B612D}"/>
              </a:ext>
            </a:extLst>
          </p:cNvPr>
          <p:cNvSpPr txBox="1"/>
          <p:nvPr/>
        </p:nvSpPr>
        <p:spPr>
          <a:xfrm>
            <a:off x="6935483" y="455180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3B863C-974B-4BE2-8468-4DDE3E9397CD}"/>
              </a:ext>
            </a:extLst>
          </p:cNvPr>
          <p:cNvSpPr txBox="1"/>
          <p:nvPr/>
        </p:nvSpPr>
        <p:spPr>
          <a:xfrm>
            <a:off x="8061880" y="452122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4E3FE3-A914-45C5-8CC6-3A381AC23C80}"/>
              </a:ext>
            </a:extLst>
          </p:cNvPr>
          <p:cNvSpPr txBox="1"/>
          <p:nvPr/>
        </p:nvSpPr>
        <p:spPr>
          <a:xfrm>
            <a:off x="2067934" y="4551806"/>
            <a:ext cx="9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D1ACEB-FB45-46F5-98E7-62FC998AF2C9}"/>
              </a:ext>
            </a:extLst>
          </p:cNvPr>
          <p:cNvSpPr txBox="1"/>
          <p:nvPr/>
        </p:nvSpPr>
        <p:spPr>
          <a:xfrm>
            <a:off x="3298630" y="4551806"/>
            <a:ext cx="9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08B185-F9B2-4391-AE9E-2D86E8754A30}"/>
              </a:ext>
            </a:extLst>
          </p:cNvPr>
          <p:cNvSpPr txBox="1"/>
          <p:nvPr/>
        </p:nvSpPr>
        <p:spPr>
          <a:xfrm>
            <a:off x="4333363" y="4596351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4065D2-CEA0-4C27-9471-979C6D906F7A}"/>
              </a:ext>
            </a:extLst>
          </p:cNvPr>
          <p:cNvSpPr txBox="1"/>
          <p:nvPr/>
        </p:nvSpPr>
        <p:spPr>
          <a:xfrm>
            <a:off x="5399988" y="4570593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2 672 122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1D57D5-AD28-42C1-986A-D60D1091C480}"/>
              </a:ext>
            </a:extLst>
          </p:cNvPr>
          <p:cNvSpPr txBox="1"/>
          <p:nvPr/>
        </p:nvSpPr>
        <p:spPr>
          <a:xfrm>
            <a:off x="6483955" y="455009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6 448 837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D1B71C-9462-4FE3-BBA9-67452FBA2349}"/>
              </a:ext>
            </a:extLst>
          </p:cNvPr>
          <p:cNvSpPr txBox="1"/>
          <p:nvPr/>
        </p:nvSpPr>
        <p:spPr>
          <a:xfrm>
            <a:off x="7593273" y="455009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8 053 663</a:t>
            </a:r>
          </a:p>
        </p:txBody>
      </p:sp>
    </p:spTree>
    <p:extLst>
      <p:ext uri="{BB962C8B-B14F-4D97-AF65-F5344CB8AC3E}">
        <p14:creationId xmlns:p14="http://schemas.microsoft.com/office/powerpoint/2010/main" val="2461332414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E01A4CE-5D6C-47D6-AEF8-609CAE47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E777F8-30EA-41B8-932F-7805B1490411}"/>
              </a:ext>
            </a:extLst>
          </p:cNvPr>
          <p:cNvSpPr txBox="1"/>
          <p:nvPr/>
        </p:nvSpPr>
        <p:spPr>
          <a:xfrm>
            <a:off x="2411760" y="143961"/>
            <a:ext cx="504056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A345067D-C73C-461B-8F57-517AEB23501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527" y="1079165"/>
            <a:ext cx="4167543" cy="2539338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E1B3CC-8284-4F87-BB78-618393D0099D}"/>
              </a:ext>
            </a:extLst>
          </p:cNvPr>
          <p:cNvSpPr txBox="1"/>
          <p:nvPr/>
        </p:nvSpPr>
        <p:spPr>
          <a:xfrm>
            <a:off x="1198131" y="3845821"/>
            <a:ext cx="7279038" cy="872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1986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659959-E832-4F07-8329-5E4A8CD467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8540" y="2406557"/>
            <a:ext cx="1620180" cy="2423891"/>
          </a:xfrm>
          <a:prstGeom prst="rect">
            <a:avLst/>
          </a:prstGeom>
        </p:spPr>
      </p:pic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xmlns="" id="{605A663E-F639-4F22-9C90-32C318A81ED2}"/>
              </a:ext>
            </a:extLst>
          </p:cNvPr>
          <p:cNvSpPr/>
          <p:nvPr/>
        </p:nvSpPr>
        <p:spPr>
          <a:xfrm>
            <a:off x="971600" y="1159828"/>
            <a:ext cx="1620180" cy="1133070"/>
          </a:xfrm>
          <a:prstGeom prst="wedgeRoundRectCallout">
            <a:avLst>
              <a:gd name="adj1" fmla="val -51275"/>
              <a:gd name="adj2" fmla="val 88172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1910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A9A64E7-0EDC-4930-AB7B-E678088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13707"/>
            <a:ext cx="1080120" cy="5853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C40E58-6EDE-4A56-979B-F5AD908AABE1}"/>
              </a:ext>
            </a:extLst>
          </p:cNvPr>
          <p:cNvSpPr txBox="1"/>
          <p:nvPr/>
        </p:nvSpPr>
        <p:spPr>
          <a:xfrm>
            <a:off x="1475656" y="187105"/>
            <a:ext cx="719508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07/5/2021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557E41-7B23-4781-94F9-4F5E2D80E7A7}"/>
              </a:ext>
            </a:extLst>
          </p:cNvPr>
          <p:cNvSpPr txBox="1"/>
          <p:nvPr/>
        </p:nvSpPr>
        <p:spPr>
          <a:xfrm>
            <a:off x="590069" y="1244475"/>
            <a:ext cx="71950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802A12-F1A8-46CB-9B3D-3526E7853B33}"/>
              </a:ext>
            </a:extLst>
          </p:cNvPr>
          <p:cNvSpPr txBox="1"/>
          <p:nvPr/>
        </p:nvSpPr>
        <p:spPr>
          <a:xfrm>
            <a:off x="590069" y="1807989"/>
            <a:ext cx="82752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7h  - 10h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10h), 10h - 13h, 13h - 16h, 16h - 19h, 19h – 22h.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368388A-CF7B-4867-9FDA-B3EE0E33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49" y="2899685"/>
            <a:ext cx="2724647" cy="2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75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5">
            <a:extLst>
              <a:ext uri="{FF2B5EF4-FFF2-40B4-BE49-F238E27FC236}">
                <a16:creationId xmlns:a16="http://schemas.microsoft.com/office/drawing/2014/main" xmlns="" id="{0ECB3839-8E6E-4592-B3DB-ABAA826E4824}"/>
              </a:ext>
            </a:extLst>
          </p:cNvPr>
          <p:cNvSpPr/>
          <p:nvPr/>
        </p:nvSpPr>
        <p:spPr>
          <a:xfrm>
            <a:off x="3203845" y="517712"/>
            <a:ext cx="3051339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4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0306CC-EDF6-454A-9194-FAB5B1EA4B5C}"/>
              </a:ext>
            </a:extLst>
          </p:cNvPr>
          <p:cNvSpPr txBox="1"/>
          <p:nvPr/>
        </p:nvSpPr>
        <p:spPr>
          <a:xfrm>
            <a:off x="755576" y="29562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4449F8-3F72-498C-B911-E910320832B0}"/>
              </a:ext>
            </a:extLst>
          </p:cNvPr>
          <p:cNvSpPr txBox="1"/>
          <p:nvPr/>
        </p:nvSpPr>
        <p:spPr>
          <a:xfrm>
            <a:off x="752777" y="373693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87E1DD-EE89-4D47-9FB8-166E2230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052078"/>
            <a:ext cx="1904198" cy="1904198"/>
          </a:xfrm>
          <a:prstGeom prst="rect">
            <a:avLst/>
          </a:prstGeom>
        </p:spPr>
      </p:pic>
      <p:pic>
        <p:nvPicPr>
          <p:cNvPr id="9" name="图片 55">
            <a:extLst>
              <a:ext uri="{FF2B5EF4-FFF2-40B4-BE49-F238E27FC236}">
                <a16:creationId xmlns:a16="http://schemas.microsoft.com/office/drawing/2014/main" xmlns="" id="{FA15B626-F750-44F7-918F-334E64C5D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8093" y="517712"/>
            <a:ext cx="1373090" cy="1972226"/>
          </a:xfrm>
          <a:prstGeom prst="rect">
            <a:avLst/>
          </a:prstGeom>
        </p:spPr>
      </p:pic>
      <p:pic>
        <p:nvPicPr>
          <p:cNvPr id="10" name="图片占位符 20">
            <a:extLst>
              <a:ext uri="{FF2B5EF4-FFF2-40B4-BE49-F238E27FC236}">
                <a16:creationId xmlns:a16="http://schemas.microsoft.com/office/drawing/2014/main" xmlns="" id="{8E54F6F9-1357-4CAB-819C-350A76844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48"/>
            <a:ext cx="2176462" cy="1498600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7528569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8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xmlns="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316" y="909578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00065"/>
              </p:ext>
            </p:extLst>
          </p:nvPr>
        </p:nvGraphicFramePr>
        <p:xfrm>
          <a:off x="341530" y="2305965"/>
          <a:ext cx="8460940" cy="9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xmlns="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xmlns="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81ECB3-5DB4-41E9-B5DE-84E9339941A4}"/>
              </a:ext>
            </a:extLst>
          </p:cNvPr>
          <p:cNvSpPr txBox="1"/>
          <p:nvPr/>
        </p:nvSpPr>
        <p:spPr>
          <a:xfrm>
            <a:off x="1280847" y="745752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D9F177-0962-4695-8459-B77256FC349E}"/>
              </a:ext>
            </a:extLst>
          </p:cNvPr>
          <p:cNvSpPr txBox="1"/>
          <p:nvPr/>
        </p:nvSpPr>
        <p:spPr>
          <a:xfrm>
            <a:off x="3643497" y="282547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2A1959-72AF-4AD7-9A4B-24003CF156FC}"/>
              </a:ext>
            </a:extLst>
          </p:cNvPr>
          <p:cNvSpPr txBox="1"/>
          <p:nvPr/>
        </p:nvSpPr>
        <p:spPr>
          <a:xfrm>
            <a:off x="4785864" y="286190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00C21-1101-4ABD-AB30-D2CEDFD96BF8}"/>
              </a:ext>
            </a:extLst>
          </p:cNvPr>
          <p:cNvSpPr txBox="1"/>
          <p:nvPr/>
        </p:nvSpPr>
        <p:spPr>
          <a:xfrm>
            <a:off x="5780087" y="285463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5ADF8A-0A9D-4271-84B3-0D4C1E8B612D}"/>
              </a:ext>
            </a:extLst>
          </p:cNvPr>
          <p:cNvSpPr txBox="1"/>
          <p:nvPr/>
        </p:nvSpPr>
        <p:spPr>
          <a:xfrm>
            <a:off x="6953485" y="284086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3B863C-974B-4BE2-8468-4DDE3E9397CD}"/>
              </a:ext>
            </a:extLst>
          </p:cNvPr>
          <p:cNvSpPr txBox="1"/>
          <p:nvPr/>
        </p:nvSpPr>
        <p:spPr>
          <a:xfrm>
            <a:off x="8079882" y="281028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D1ACEB-FB45-46F5-98E7-62FC998AF2C9}"/>
              </a:ext>
            </a:extLst>
          </p:cNvPr>
          <p:cNvSpPr txBox="1"/>
          <p:nvPr/>
        </p:nvSpPr>
        <p:spPr>
          <a:xfrm>
            <a:off x="3316632" y="2840866"/>
            <a:ext cx="9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21 589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08B185-F9B2-4391-AE9E-2D86E8754A30}"/>
              </a:ext>
            </a:extLst>
          </p:cNvPr>
          <p:cNvSpPr txBox="1"/>
          <p:nvPr/>
        </p:nvSpPr>
        <p:spPr>
          <a:xfrm>
            <a:off x="4351365" y="2885411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74065D2-CEA0-4C27-9471-979C6D906F7A}"/>
              </a:ext>
            </a:extLst>
          </p:cNvPr>
          <p:cNvSpPr txBox="1"/>
          <p:nvPr/>
        </p:nvSpPr>
        <p:spPr>
          <a:xfrm>
            <a:off x="5417990" y="2859653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18 736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1D57D5-AD28-42C1-986A-D60D1091C480}"/>
              </a:ext>
            </a:extLst>
          </p:cNvPr>
          <p:cNvSpPr txBox="1"/>
          <p:nvPr/>
        </p:nvSpPr>
        <p:spPr>
          <a:xfrm>
            <a:off x="6501957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17 621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D1B71C-9462-4FE3-BBA9-67452FBA2349}"/>
              </a:ext>
            </a:extLst>
          </p:cNvPr>
          <p:cNvSpPr txBox="1"/>
          <p:nvPr/>
        </p:nvSpPr>
        <p:spPr>
          <a:xfrm>
            <a:off x="7611275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3DB1EB-9C62-4157-9CFA-62D445093F2D}"/>
              </a:ext>
            </a:extLst>
          </p:cNvPr>
          <p:cNvSpPr txBox="1"/>
          <p:nvPr/>
        </p:nvSpPr>
        <p:spPr>
          <a:xfrm>
            <a:off x="586093" y="1658800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CB6DA0-9E0A-4951-8737-220C1389549F}"/>
              </a:ext>
            </a:extLst>
          </p:cNvPr>
          <p:cNvSpPr txBox="1"/>
          <p:nvPr/>
        </p:nvSpPr>
        <p:spPr>
          <a:xfrm>
            <a:off x="586093" y="3408858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CAF61D-0E95-4F15-BBC3-6EE1FC7636BD}"/>
              </a:ext>
            </a:extLst>
          </p:cNvPr>
          <p:cNvSpPr txBox="1"/>
          <p:nvPr/>
        </p:nvSpPr>
        <p:spPr>
          <a:xfrm>
            <a:off x="1693883" y="4280892"/>
            <a:ext cx="591739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21 589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solidFill>
                <a:srgbClr val="0D4D5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637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4" grpId="1"/>
      <p:bldP spid="15" grpId="1"/>
      <p:bldP spid="16" grpId="0"/>
      <p:bldP spid="17" grpId="0"/>
      <p:bldP spid="18" grpId="0"/>
      <p:bldP spid="19" grpId="0"/>
      <p:bldP spid="20" grpId="0"/>
      <p:bldP spid="22" grpId="0"/>
      <p:bldP spid="2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6F11F-56A1-491E-BB4C-5CE2FB835B1C}"/>
              </a:ext>
            </a:extLst>
          </p:cNvPr>
          <p:cNvSpPr txBox="1"/>
          <p:nvPr/>
        </p:nvSpPr>
        <p:spPr>
          <a:xfrm>
            <a:off x="576927" y="2563759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71" y="159988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2018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𝟔𝟐𝟏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𝟕𝟑𝟔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94%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- 94% = 6%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2018</a:t>
                </a: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blipFill>
                <a:blip r:embed="rId4"/>
                <a:stretch>
                  <a:fillRect l="-634" r="-141"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1139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3" name="Picture 2" descr="C:\Users\Thinkpad\Desktop\e3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404283" cy="20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3"/>
          <p:cNvGrpSpPr>
            <a:grpSpLocks/>
          </p:cNvGrpSpPr>
          <p:nvPr/>
        </p:nvGrpSpPr>
        <p:grpSpPr bwMode="auto">
          <a:xfrm>
            <a:off x="843349" y="1461186"/>
            <a:ext cx="1009650" cy="909638"/>
            <a:chOff x="0" y="0"/>
            <a:chExt cx="1116000" cy="1116000"/>
          </a:xfrm>
        </p:grpSpPr>
        <p:grpSp>
          <p:nvGrpSpPr>
            <p:cNvPr id="3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669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70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8" name="TextBox 95"/>
            <p:cNvSpPr txBox="1">
              <a:spLocks noChangeArrowheads="1"/>
            </p:cNvSpPr>
            <p:nvPr/>
          </p:nvSpPr>
          <p:spPr bwMode="auto">
            <a:xfrm>
              <a:off x="285258" y="148574"/>
              <a:ext cx="449693" cy="77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6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1</a:t>
              </a:r>
              <a:endParaRPr lang="zh-CN" altLang="en-US" sz="360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98"/>
          <p:cNvGrpSpPr>
            <a:grpSpLocks/>
          </p:cNvGrpSpPr>
          <p:nvPr/>
        </p:nvGrpSpPr>
        <p:grpSpPr bwMode="auto">
          <a:xfrm>
            <a:off x="1440456" y="2649593"/>
            <a:ext cx="1011238" cy="909637"/>
            <a:chOff x="0" y="0"/>
            <a:chExt cx="1116000" cy="1116000"/>
          </a:xfrm>
        </p:grpSpPr>
        <p:grpSp>
          <p:nvGrpSpPr>
            <p:cNvPr id="5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665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6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4" name="TextBox 100"/>
            <p:cNvSpPr txBox="1">
              <a:spLocks noChangeArrowheads="1"/>
            </p:cNvSpPr>
            <p:nvPr/>
          </p:nvSpPr>
          <p:spPr bwMode="auto">
            <a:xfrm>
              <a:off x="349428" y="247761"/>
              <a:ext cx="417145" cy="696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103"/>
          <p:cNvGrpSpPr>
            <a:grpSpLocks/>
          </p:cNvGrpSpPr>
          <p:nvPr/>
        </p:nvGrpSpPr>
        <p:grpSpPr bwMode="auto">
          <a:xfrm>
            <a:off x="2465147" y="3997687"/>
            <a:ext cx="1011238" cy="909637"/>
            <a:chOff x="0" y="0"/>
            <a:chExt cx="1116000" cy="1116000"/>
          </a:xfrm>
        </p:grpSpPr>
        <p:grpSp>
          <p:nvGrpSpPr>
            <p:cNvPr id="7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7916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2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0" name="TextBox 105"/>
            <p:cNvSpPr txBox="1">
              <a:spLocks noChangeArrowheads="1"/>
            </p:cNvSpPr>
            <p:nvPr/>
          </p:nvSpPr>
          <p:spPr bwMode="auto">
            <a:xfrm>
              <a:off x="364465" y="267279"/>
              <a:ext cx="387069" cy="620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2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919" name="Arc 10"/>
          <p:cNvSpPr>
            <a:spLocks/>
          </p:cNvSpPr>
          <p:nvPr/>
        </p:nvSpPr>
        <p:spPr bwMode="auto">
          <a:xfrm rot="-10191123">
            <a:off x="982272" y="2414085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37920" name="Arc 10"/>
          <p:cNvSpPr>
            <a:spLocks/>
          </p:cNvSpPr>
          <p:nvPr/>
        </p:nvSpPr>
        <p:spPr bwMode="auto">
          <a:xfrm rot="9942264">
            <a:off x="1882079" y="3676238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76A25E-66E1-4605-894F-E559D91095D4}"/>
              </a:ext>
            </a:extLst>
          </p:cNvPr>
          <p:cNvSpPr txBox="1"/>
          <p:nvPr/>
        </p:nvSpPr>
        <p:spPr>
          <a:xfrm>
            <a:off x="2369887" y="320839"/>
            <a:ext cx="516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0A02342-61B3-4F8D-98F0-059A0D71BA8E}"/>
              </a:ext>
            </a:extLst>
          </p:cNvPr>
          <p:cNvSpPr/>
          <p:nvPr/>
        </p:nvSpPr>
        <p:spPr>
          <a:xfrm>
            <a:off x="3422724" y="1420416"/>
            <a:ext cx="4245620" cy="8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363C5F-9E44-455B-A423-73A30791DEE4}"/>
              </a:ext>
            </a:extLst>
          </p:cNvPr>
          <p:cNvSpPr txBox="1"/>
          <p:nvPr/>
        </p:nvSpPr>
        <p:spPr>
          <a:xfrm>
            <a:off x="2436146" y="1586632"/>
            <a:ext cx="419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92058E-64D6-4B59-BE16-C40C8FD538AB}"/>
              </a:ext>
            </a:extLst>
          </p:cNvPr>
          <p:cNvSpPr txBox="1"/>
          <p:nvPr/>
        </p:nvSpPr>
        <p:spPr>
          <a:xfrm>
            <a:off x="2369887" y="2360375"/>
            <a:ext cx="64208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1A99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VÀ XỬ LÍ DỮ LIỆU BẰNG BIỂU ĐỒ ĐOẠN THẲNG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DD48D4-3F1D-4854-AA02-07A3CE11F1EF}"/>
              </a:ext>
            </a:extLst>
          </p:cNvPr>
          <p:cNvSpPr txBox="1"/>
          <p:nvPr/>
        </p:nvSpPr>
        <p:spPr>
          <a:xfrm>
            <a:off x="2787443" y="4059171"/>
            <a:ext cx="642085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22071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nimBg="1"/>
      <p:bldP spid="37920" grpId="0" animBg="1"/>
      <p:bldP spid="10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D1B1F1-0DDD-4086-957F-E18F79CE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" y="-234128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72000" y="1598044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" y="-234128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572000" y="2716560"/>
            <a:ext cx="404718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1986, 1991, 2010, 2017 2018, 2019, 2020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534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6" y="-98817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68E3D8-D644-41C7-8343-51B0ED0CA337}"/>
              </a:ext>
            </a:extLst>
          </p:cNvPr>
          <p:cNvSpPr txBox="1"/>
          <p:nvPr/>
        </p:nvSpPr>
        <p:spPr>
          <a:xfrm>
            <a:off x="4512103" y="1515862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B2843-172A-4AE2-8B6B-555620C1F1DD}"/>
              </a:ext>
            </a:extLst>
          </p:cNvPr>
          <p:cNvSpPr txBox="1"/>
          <p:nvPr/>
        </p:nvSpPr>
        <p:spPr>
          <a:xfrm>
            <a:off x="4528998" y="2470539"/>
            <a:ext cx="404718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3565896296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1747</Words>
  <Application>Microsoft Office PowerPoint</Application>
  <PresentationFormat>Custom</PresentationFormat>
  <Paragraphs>214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nguyenhuuphuc0588@gmail.com</cp:lastModifiedBy>
  <cp:revision>3</cp:revision>
  <dcterms:created xsi:type="dcterms:W3CDTF">2017-06-17T14:14:12Z</dcterms:created>
  <dcterms:modified xsi:type="dcterms:W3CDTF">2024-03-04T14:01:38Z</dcterms:modified>
</cp:coreProperties>
</file>