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71c5f9d80d9f4507" Type="http://schemas.microsoft.com/office/2007/relationships/ui/extensibility" Target="customUI/customUI14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0" r:id="rId2"/>
    <p:sldMasterId id="2147483732" r:id="rId3"/>
    <p:sldMasterId id="2147483744" r:id="rId4"/>
    <p:sldMasterId id="2147483905" r:id="rId5"/>
  </p:sldMasterIdLst>
  <p:notesMasterIdLst>
    <p:notesMasterId r:id="rId42"/>
  </p:notesMasterIdLst>
  <p:sldIdLst>
    <p:sldId id="257" r:id="rId6"/>
    <p:sldId id="258" r:id="rId7"/>
    <p:sldId id="259" r:id="rId8"/>
    <p:sldId id="292" r:id="rId9"/>
    <p:sldId id="295" r:id="rId10"/>
    <p:sldId id="293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307" r:id="rId29"/>
    <p:sldId id="297" r:id="rId30"/>
    <p:sldId id="308" r:id="rId31"/>
    <p:sldId id="309" r:id="rId32"/>
    <p:sldId id="311" r:id="rId33"/>
    <p:sldId id="312" r:id="rId34"/>
    <p:sldId id="316" r:id="rId35"/>
    <p:sldId id="310" r:id="rId36"/>
    <p:sldId id="298" r:id="rId37"/>
    <p:sldId id="313" r:id="rId38"/>
    <p:sldId id="315" r:id="rId39"/>
    <p:sldId id="314" r:id="rId40"/>
    <p:sldId id="290" r:id="rId41"/>
  </p:sldIdLst>
  <p:sldSz cx="9144000" cy="5143500" type="screen16x9"/>
  <p:notesSz cx="6858000" cy="9144000"/>
  <p:defaultTextStyle>
    <a:defPPr>
      <a:defRPr lang="en-US"/>
    </a:defPPr>
    <a:lvl1pPr marL="0" algn="l" defTabSz="80155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0777" algn="l" defTabSz="80155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01554" algn="l" defTabSz="80155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02331" algn="l" defTabSz="80155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03108" algn="l" defTabSz="80155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03885" algn="l" defTabSz="80155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04662" algn="l" defTabSz="80155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05438" algn="l" defTabSz="80155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06216" algn="l" defTabSz="80155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6" userDrawn="1">
          <p15:clr>
            <a:srgbClr val="A4A3A4"/>
          </p15:clr>
        </p15:guide>
        <p15:guide id="2" pos="4028" userDrawn="1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89688" autoAdjust="0"/>
  </p:normalViewPr>
  <p:slideViewPr>
    <p:cSldViewPr>
      <p:cViewPr varScale="1">
        <p:scale>
          <a:sx n="139" d="100"/>
          <a:sy n="139" d="100"/>
        </p:scale>
        <p:origin x="944" y="168"/>
      </p:cViewPr>
      <p:guideLst>
        <p:guide orient="horz" pos="2266"/>
        <p:guide pos="4028"/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8C2965-E2A7-4150-B2B6-6DCC376FF423}" type="datetimeFigureOut">
              <a:rPr lang="en-US" smtClean="0"/>
              <a:t>4/3/26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E8805D-A9E6-4120-85BC-457F6155A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658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155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0777" algn="l" defTabSz="80155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01554" algn="l" defTabSz="80155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02331" algn="l" defTabSz="80155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03108" algn="l" defTabSz="80155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03885" algn="l" defTabSz="80155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04662" algn="l" defTabSz="80155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05438" algn="l" defTabSz="80155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06216" algn="l" defTabSz="80155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dirty="0"/>
              <a:t>,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cái</a:t>
            </a:r>
            <a:r>
              <a:rPr lang="en-US" dirty="0"/>
              <a:t> </a:t>
            </a:r>
            <a:r>
              <a:rPr lang="en-US" dirty="0" err="1"/>
              <a:t>trước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E8805D-A9E6-4120-85BC-457F6155ACA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17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8805D-A9E6-4120-85BC-457F6155ACA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768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8805D-A9E6-4120-85BC-457F6155ACA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598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C1A0598-4777-4D5F-A983-A60D638AEB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1" y="841773"/>
            <a:ext cx="6858000" cy="1790700"/>
          </a:xfrm>
          <a:prstGeom prst="rect">
            <a:avLst/>
          </a:prstGeom>
        </p:spPr>
        <p:txBody>
          <a:bodyPr lIns="65380" tIns="32690" rIns="65380" bIns="32690" anchor="b"/>
          <a:lstStyle>
            <a:lvl1pPr algn="ctr">
              <a:defRPr sz="45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BF8EE40D-BDA3-44F5-89B7-E797011BDA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1" y="2701528"/>
            <a:ext cx="6858000" cy="1241822"/>
          </a:xfrm>
          <a:prstGeom prst="rect">
            <a:avLst/>
          </a:prstGeom>
        </p:spPr>
        <p:txBody>
          <a:bodyPr lIns="65380" tIns="32690" rIns="65380" bIns="32690"/>
          <a:lstStyle>
            <a:lvl1pPr marL="0" indent="0" algn="ctr">
              <a:buNone/>
              <a:defRPr sz="1800"/>
            </a:lvl1pPr>
            <a:lvl2pPr marL="342853" indent="0" algn="ctr">
              <a:buNone/>
              <a:defRPr sz="1500"/>
            </a:lvl2pPr>
            <a:lvl3pPr marL="685706" indent="0" algn="ctr">
              <a:buNone/>
              <a:defRPr sz="1300"/>
            </a:lvl3pPr>
            <a:lvl4pPr marL="1028559" indent="0" algn="ctr">
              <a:buNone/>
              <a:defRPr sz="1200"/>
            </a:lvl4pPr>
            <a:lvl5pPr marL="1371412" indent="0" algn="ctr">
              <a:buNone/>
              <a:defRPr sz="1200"/>
            </a:lvl5pPr>
            <a:lvl6pPr marL="1714265" indent="0" algn="ctr">
              <a:buNone/>
              <a:defRPr sz="1200"/>
            </a:lvl6pPr>
            <a:lvl7pPr marL="2057118" indent="0" algn="ctr">
              <a:buNone/>
              <a:defRPr sz="1200"/>
            </a:lvl7pPr>
            <a:lvl8pPr marL="2399971" indent="0" algn="ctr">
              <a:buNone/>
              <a:defRPr sz="1200"/>
            </a:lvl8pPr>
            <a:lvl9pPr marL="2742824" indent="0" algn="ctr">
              <a:buNone/>
              <a:defRPr sz="12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8AE04AC-3995-4A48-A6B0-DDD75D1835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92E2CEFA-6521-410A-AC51-E8ABE4E9CDB0}" type="datetimeFigureOut">
              <a:rPr lang="vi-VN" sz="1300" smtClean="0">
                <a:solidFill>
                  <a:prstClr val="black"/>
                </a:solidFill>
              </a:rPr>
              <a:pPr defTabSz="685706"/>
              <a:t>3/4/26</a:t>
            </a:fld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22D0340-9360-442C-BEAD-6B8A67A68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4"/>
            <a:ext cx="3086101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5EF9002-0DF0-43CC-B4EB-52B8E2F89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8D3F6ACA-6BA7-459F-AD44-D4E124DDBDE3}" type="slidenum">
              <a:rPr lang="vi-VN" sz="1300" smtClean="0">
                <a:solidFill>
                  <a:prstClr val="black"/>
                </a:solidFill>
              </a:rPr>
              <a:pPr defTabSz="685706"/>
              <a:t>‹#›</a:t>
            </a:fld>
            <a:endParaRPr lang="vi-VN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84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98FF880-A7EE-456E-BDDD-90BEC9AB4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lIns="65380" tIns="32690" rIns="65380" bIns="32690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84C0B195-4A89-4E80-8471-DE2031355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 lIns="65380" tIns="32690" rIns="65380" bIns="3269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01B6623-416D-47FD-8B83-CF7B7E35FA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92E2CEFA-6521-410A-AC51-E8ABE4E9CDB0}" type="datetimeFigureOut">
              <a:rPr lang="vi-VN" sz="1300" smtClean="0">
                <a:solidFill>
                  <a:prstClr val="black"/>
                </a:solidFill>
              </a:rPr>
              <a:pPr defTabSz="685706"/>
              <a:t>3/4/26</a:t>
            </a:fld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7767775-BC8A-4EA9-BD4D-C23FCDB8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4"/>
            <a:ext cx="3086101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406B14B-6AA3-4BD7-95A5-CD3B7C427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8D3F6ACA-6BA7-459F-AD44-D4E124DDBDE3}" type="slidenum">
              <a:rPr lang="vi-VN" sz="1300" smtClean="0">
                <a:solidFill>
                  <a:prstClr val="black"/>
                </a:solidFill>
              </a:rPr>
              <a:pPr defTabSz="685706"/>
              <a:t>‹#›</a:t>
            </a:fld>
            <a:endParaRPr lang="vi-VN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66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CA12956D-0E73-4492-86E3-ACFF77B1F4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 lIns="65380" tIns="32690" rIns="65380" bIns="32690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7D30FC6-A621-4093-9F47-4094639FD2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 lIns="65380" tIns="32690" rIns="65380" bIns="3269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E3CA904-D764-43F6-B2DC-6B08766F21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92E2CEFA-6521-410A-AC51-E8ABE4E9CDB0}" type="datetimeFigureOut">
              <a:rPr lang="vi-VN" sz="1300" smtClean="0">
                <a:solidFill>
                  <a:prstClr val="black"/>
                </a:solidFill>
              </a:rPr>
              <a:pPr defTabSz="685706"/>
              <a:t>3/4/26</a:t>
            </a:fld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08A223A-CC77-47AD-A137-7D3668AE5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4"/>
            <a:ext cx="3086101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6776A22-BC2A-4DF6-A8DA-88202AEAE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8D3F6ACA-6BA7-459F-AD44-D4E124DDBDE3}" type="slidenum">
              <a:rPr lang="vi-VN" sz="1300" smtClean="0">
                <a:solidFill>
                  <a:prstClr val="black"/>
                </a:solidFill>
              </a:rPr>
              <a:pPr defTabSz="685706"/>
              <a:t>‹#›</a:t>
            </a:fld>
            <a:endParaRPr lang="vi-VN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331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9BA0EDD-FC77-499D-A5CF-24D0268C57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1" y="841773"/>
            <a:ext cx="6858000" cy="1790700"/>
          </a:xfrm>
          <a:prstGeom prst="rect">
            <a:avLst/>
          </a:prstGeom>
        </p:spPr>
        <p:txBody>
          <a:bodyPr lIns="65380" tIns="32690" rIns="65380" bIns="32690" anchor="b"/>
          <a:lstStyle>
            <a:lvl1pPr algn="ctr">
              <a:defRPr sz="45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A7EFCC88-F349-475A-894F-75CC4EC0EF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1" y="2701528"/>
            <a:ext cx="6858000" cy="1241822"/>
          </a:xfrm>
          <a:prstGeom prst="rect">
            <a:avLst/>
          </a:prstGeom>
        </p:spPr>
        <p:txBody>
          <a:bodyPr lIns="65380" tIns="32690" rIns="65380" bIns="32690"/>
          <a:lstStyle>
            <a:lvl1pPr marL="0" indent="0" algn="ctr">
              <a:buNone/>
              <a:defRPr sz="1800"/>
            </a:lvl1pPr>
            <a:lvl2pPr marL="342853" indent="0" algn="ctr">
              <a:buNone/>
              <a:defRPr sz="1500"/>
            </a:lvl2pPr>
            <a:lvl3pPr marL="685706" indent="0" algn="ctr">
              <a:buNone/>
              <a:defRPr sz="1300"/>
            </a:lvl3pPr>
            <a:lvl4pPr marL="1028559" indent="0" algn="ctr">
              <a:buNone/>
              <a:defRPr sz="1200"/>
            </a:lvl4pPr>
            <a:lvl5pPr marL="1371412" indent="0" algn="ctr">
              <a:buNone/>
              <a:defRPr sz="1200"/>
            </a:lvl5pPr>
            <a:lvl6pPr marL="1714265" indent="0" algn="ctr">
              <a:buNone/>
              <a:defRPr sz="1200"/>
            </a:lvl6pPr>
            <a:lvl7pPr marL="2057118" indent="0" algn="ctr">
              <a:buNone/>
              <a:defRPr sz="1200"/>
            </a:lvl7pPr>
            <a:lvl8pPr marL="2399971" indent="0" algn="ctr">
              <a:buNone/>
              <a:defRPr sz="1200"/>
            </a:lvl8pPr>
            <a:lvl9pPr marL="2742824" indent="0" algn="ctr">
              <a:buNone/>
              <a:defRPr sz="12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F780193-AD39-4C0A-AA86-EA1C285D51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5983A1F6-1FE9-4990-B012-18F8CD185A8F}" type="datetimeFigureOut">
              <a:rPr lang="vi-VN" sz="1300" smtClean="0">
                <a:solidFill>
                  <a:prstClr val="black"/>
                </a:solidFill>
              </a:rPr>
              <a:pPr defTabSz="685706"/>
              <a:t>3/4/26</a:t>
            </a:fld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09673B1-F880-4939-B4DC-CB18B0277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4"/>
            <a:ext cx="3086101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8E287B1-7E0E-42A4-969D-5A258DC7D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415F2892-AA8C-4399-BB32-0B3A69700456}" type="slidenum">
              <a:rPr lang="vi-VN" sz="1300" smtClean="0">
                <a:solidFill>
                  <a:prstClr val="black"/>
                </a:solidFill>
              </a:rPr>
              <a:pPr defTabSz="685706"/>
              <a:t>‹#›</a:t>
            </a:fld>
            <a:endParaRPr lang="vi-VN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3524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FBBF67F-3291-4B23-A16E-90D37AA2B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lIns="65380" tIns="32690" rIns="65380" bIns="32690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0AF0E28-CC2F-462A-94A7-244DA6476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lIns="65380" tIns="32690" rIns="65380" bIns="3269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6CFB516-644A-4165-9CEA-4B7265353D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5983A1F6-1FE9-4990-B012-18F8CD185A8F}" type="datetimeFigureOut">
              <a:rPr lang="vi-VN" sz="1300" smtClean="0">
                <a:solidFill>
                  <a:prstClr val="black"/>
                </a:solidFill>
              </a:rPr>
              <a:pPr defTabSz="685706"/>
              <a:t>3/4/26</a:t>
            </a:fld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45F628B-539B-40CF-B751-E371B0A67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4"/>
            <a:ext cx="3086101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FACC2F4-B55E-450D-8EDD-6F5B99711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415F2892-AA8C-4399-BB32-0B3A69700456}" type="slidenum">
              <a:rPr lang="vi-VN" sz="1300" smtClean="0">
                <a:solidFill>
                  <a:prstClr val="black"/>
                </a:solidFill>
              </a:rPr>
              <a:pPr defTabSz="685706"/>
              <a:t>‹#›</a:t>
            </a:fld>
            <a:endParaRPr lang="vi-VN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640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AEB9145-0E56-47B6-92EA-EF9D05C5D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lIns="65380" tIns="32690" rIns="65380" bIns="32690" anchor="b"/>
          <a:lstStyle>
            <a:lvl1pPr>
              <a:defRPr sz="45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E9477E3-4004-40D9-A791-9927026F6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 lIns="65380" tIns="32690" rIns="65380" bIns="32690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0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2855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1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11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8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40D97B3-17E5-425B-993F-656A8D67B0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5983A1F6-1FE9-4990-B012-18F8CD185A8F}" type="datetimeFigureOut">
              <a:rPr lang="vi-VN" sz="1300" smtClean="0">
                <a:solidFill>
                  <a:prstClr val="black"/>
                </a:solidFill>
              </a:rPr>
              <a:pPr defTabSz="685706"/>
              <a:t>3/4/26</a:t>
            </a:fld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FD63D5E-8306-4E5D-B3C7-2CFC361D0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4"/>
            <a:ext cx="3086101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EE622A9-52D5-4B99-BF48-5238DD36F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415F2892-AA8C-4399-BB32-0B3A69700456}" type="slidenum">
              <a:rPr lang="vi-VN" sz="1300" smtClean="0">
                <a:solidFill>
                  <a:prstClr val="black"/>
                </a:solidFill>
              </a:rPr>
              <a:pPr defTabSz="685706"/>
              <a:t>‹#›</a:t>
            </a:fld>
            <a:endParaRPr lang="vi-VN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731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B70E901-6D2D-4730-AE7F-199102DF9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lIns="65380" tIns="32690" rIns="65380" bIns="32690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5023EEA-7C43-48F0-90B4-466A27A522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4"/>
          </a:xfrm>
          <a:prstGeom prst="rect">
            <a:avLst/>
          </a:prstGeom>
        </p:spPr>
        <p:txBody>
          <a:bodyPr lIns="65380" tIns="32690" rIns="65380" bIns="3269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93FECF61-A8A9-4E6C-A4B0-6B4D9EB288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 lIns="65380" tIns="32690" rIns="65380" bIns="3269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1A2F77C-8D07-4CD2-8D30-11B39A49C4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5983A1F6-1FE9-4990-B012-18F8CD185A8F}" type="datetimeFigureOut">
              <a:rPr lang="vi-VN" sz="1300" smtClean="0">
                <a:solidFill>
                  <a:prstClr val="black"/>
                </a:solidFill>
              </a:rPr>
              <a:pPr defTabSz="685706"/>
              <a:t>3/4/26</a:t>
            </a:fld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216A148-6467-404D-8D6E-643CD85D0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4"/>
            <a:ext cx="3086101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A4054C06-91F4-4640-8DD0-214A08B51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415F2892-AA8C-4399-BB32-0B3A69700456}" type="slidenum">
              <a:rPr lang="vi-VN" sz="1300" smtClean="0">
                <a:solidFill>
                  <a:prstClr val="black"/>
                </a:solidFill>
              </a:rPr>
              <a:pPr defTabSz="685706"/>
              <a:t>‹#›</a:t>
            </a:fld>
            <a:endParaRPr lang="vi-VN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3281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22CA02F-70D5-4084-BBF7-59B03FABA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  <a:prstGeom prst="rect">
            <a:avLst/>
          </a:prstGeom>
        </p:spPr>
        <p:txBody>
          <a:bodyPr lIns="65380" tIns="32690" rIns="65380" bIns="32690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4570560-669A-483D-A56D-56777083AE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3"/>
            <a:ext cx="3868340" cy="617934"/>
          </a:xfrm>
          <a:prstGeom prst="rect">
            <a:avLst/>
          </a:prstGeom>
        </p:spPr>
        <p:txBody>
          <a:bodyPr lIns="65380" tIns="32690" rIns="65380" bIns="32690" anchor="b"/>
          <a:lstStyle>
            <a:lvl1pPr marL="0" indent="0">
              <a:buNone/>
              <a:defRPr sz="1800" b="1"/>
            </a:lvl1pPr>
            <a:lvl2pPr marL="342853" indent="0">
              <a:buNone/>
              <a:defRPr sz="1500" b="1"/>
            </a:lvl2pPr>
            <a:lvl3pPr marL="685706" indent="0">
              <a:buNone/>
              <a:defRPr sz="1300" b="1"/>
            </a:lvl3pPr>
            <a:lvl4pPr marL="1028559" indent="0">
              <a:buNone/>
              <a:defRPr sz="1200" b="1"/>
            </a:lvl4pPr>
            <a:lvl5pPr marL="1371412" indent="0">
              <a:buNone/>
              <a:defRPr sz="1200" b="1"/>
            </a:lvl5pPr>
            <a:lvl6pPr marL="1714265" indent="0">
              <a:buNone/>
              <a:defRPr sz="1200" b="1"/>
            </a:lvl6pPr>
            <a:lvl7pPr marL="2057118" indent="0">
              <a:buNone/>
              <a:defRPr sz="1200" b="1"/>
            </a:lvl7pPr>
            <a:lvl8pPr marL="2399971" indent="0">
              <a:buNone/>
              <a:defRPr sz="1200" b="1"/>
            </a:lvl8pPr>
            <a:lvl9pPr marL="2742824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15B0F997-4085-454E-9449-79C2034154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8"/>
            <a:ext cx="3868340" cy="2763441"/>
          </a:xfrm>
          <a:prstGeom prst="rect">
            <a:avLst/>
          </a:prstGeom>
        </p:spPr>
        <p:txBody>
          <a:bodyPr lIns="65380" tIns="32690" rIns="65380" bIns="3269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C60B0EC1-688A-46F9-85F5-4DE115D0F5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3"/>
            <a:ext cx="3887391" cy="617934"/>
          </a:xfrm>
          <a:prstGeom prst="rect">
            <a:avLst/>
          </a:prstGeom>
        </p:spPr>
        <p:txBody>
          <a:bodyPr lIns="65380" tIns="32690" rIns="65380" bIns="32690" anchor="b"/>
          <a:lstStyle>
            <a:lvl1pPr marL="0" indent="0">
              <a:buNone/>
              <a:defRPr sz="1800" b="1"/>
            </a:lvl1pPr>
            <a:lvl2pPr marL="342853" indent="0">
              <a:buNone/>
              <a:defRPr sz="1500" b="1"/>
            </a:lvl2pPr>
            <a:lvl3pPr marL="685706" indent="0">
              <a:buNone/>
              <a:defRPr sz="1300" b="1"/>
            </a:lvl3pPr>
            <a:lvl4pPr marL="1028559" indent="0">
              <a:buNone/>
              <a:defRPr sz="1200" b="1"/>
            </a:lvl4pPr>
            <a:lvl5pPr marL="1371412" indent="0">
              <a:buNone/>
              <a:defRPr sz="1200" b="1"/>
            </a:lvl5pPr>
            <a:lvl6pPr marL="1714265" indent="0">
              <a:buNone/>
              <a:defRPr sz="1200" b="1"/>
            </a:lvl6pPr>
            <a:lvl7pPr marL="2057118" indent="0">
              <a:buNone/>
              <a:defRPr sz="1200" b="1"/>
            </a:lvl7pPr>
            <a:lvl8pPr marL="2399971" indent="0">
              <a:buNone/>
              <a:defRPr sz="1200" b="1"/>
            </a:lvl8pPr>
            <a:lvl9pPr marL="2742824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1508EA17-E7BD-4128-B3F8-2DDDE314AD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8"/>
            <a:ext cx="3887391" cy="2763441"/>
          </a:xfrm>
          <a:prstGeom prst="rect">
            <a:avLst/>
          </a:prstGeom>
        </p:spPr>
        <p:txBody>
          <a:bodyPr lIns="65380" tIns="32690" rIns="65380" bIns="3269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CF3610DF-72A4-46C2-9A30-40FEBE03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5983A1F6-1FE9-4990-B012-18F8CD185A8F}" type="datetimeFigureOut">
              <a:rPr lang="vi-VN" sz="1300" smtClean="0">
                <a:solidFill>
                  <a:prstClr val="black"/>
                </a:solidFill>
              </a:rPr>
              <a:pPr defTabSz="685706"/>
              <a:t>3/4/26</a:t>
            </a:fld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DD888E88-E0C9-4CC9-9C52-1081F3C36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4"/>
            <a:ext cx="3086101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F6D86BE4-D07F-42B3-BF50-BD5123EF2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415F2892-AA8C-4399-BB32-0B3A69700456}" type="slidenum">
              <a:rPr lang="vi-VN" sz="1300" smtClean="0">
                <a:solidFill>
                  <a:prstClr val="black"/>
                </a:solidFill>
              </a:rPr>
              <a:pPr defTabSz="685706"/>
              <a:t>‹#›</a:t>
            </a:fld>
            <a:endParaRPr lang="vi-VN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255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CBC31D2-AA1B-48A6-AD5C-ABC511801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lIns="65380" tIns="32690" rIns="65380" bIns="32690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861AA370-87FC-4909-A5DF-67A27A9F2B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5983A1F6-1FE9-4990-B012-18F8CD185A8F}" type="datetimeFigureOut">
              <a:rPr lang="vi-VN" sz="1300" smtClean="0">
                <a:solidFill>
                  <a:prstClr val="black"/>
                </a:solidFill>
              </a:rPr>
              <a:pPr defTabSz="685706"/>
              <a:t>3/4/26</a:t>
            </a:fld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C3754FE7-818A-4919-9358-DA52F1CD8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4"/>
            <a:ext cx="3086101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C697764F-E4D1-4062-9489-FE6CD0BE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415F2892-AA8C-4399-BB32-0B3A69700456}" type="slidenum">
              <a:rPr lang="vi-VN" sz="1300" smtClean="0">
                <a:solidFill>
                  <a:prstClr val="black"/>
                </a:solidFill>
              </a:rPr>
              <a:pPr defTabSz="685706"/>
              <a:t>‹#›</a:t>
            </a:fld>
            <a:endParaRPr lang="vi-VN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5044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6D102869-D0FE-4441-B0F3-7D59185B08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5983A1F6-1FE9-4990-B012-18F8CD185A8F}" type="datetimeFigureOut">
              <a:rPr lang="vi-VN" sz="1300" smtClean="0">
                <a:solidFill>
                  <a:prstClr val="black"/>
                </a:solidFill>
              </a:rPr>
              <a:pPr defTabSz="685706"/>
              <a:t>3/4/26</a:t>
            </a:fld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7970F543-0439-4D7A-8542-C6230DA3B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4"/>
            <a:ext cx="3086101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9917263A-9D95-4D91-A962-900FB68A9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415F2892-AA8C-4399-BB32-0B3A69700456}" type="slidenum">
              <a:rPr lang="vi-VN" sz="1300" smtClean="0">
                <a:solidFill>
                  <a:prstClr val="black"/>
                </a:solidFill>
              </a:rPr>
              <a:pPr defTabSz="685706"/>
              <a:t>‹#›</a:t>
            </a:fld>
            <a:endParaRPr lang="vi-VN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1236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49C46F7-77B7-4182-995C-BC4561554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7" cy="1200150"/>
          </a:xfrm>
          <a:prstGeom prst="rect">
            <a:avLst/>
          </a:prstGeom>
        </p:spPr>
        <p:txBody>
          <a:bodyPr lIns="65380" tIns="32690" rIns="65380" bIns="32690"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F537E44-EC00-4A0F-97BC-FEBE5C5F5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2" y="740569"/>
            <a:ext cx="4629150" cy="3655219"/>
          </a:xfrm>
          <a:prstGeom prst="rect">
            <a:avLst/>
          </a:prstGeom>
        </p:spPr>
        <p:txBody>
          <a:bodyPr lIns="65380" tIns="32690" rIns="65380" bIns="32690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26B50A6-6A00-4618-8229-8839813F08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2" y="1543050"/>
            <a:ext cx="2949177" cy="2858691"/>
          </a:xfrm>
          <a:prstGeom prst="rect">
            <a:avLst/>
          </a:prstGeom>
        </p:spPr>
        <p:txBody>
          <a:bodyPr lIns="65380" tIns="32690" rIns="65380" bIns="32690"/>
          <a:lstStyle>
            <a:lvl1pPr marL="0" indent="0">
              <a:buNone/>
              <a:defRPr sz="1200"/>
            </a:lvl1pPr>
            <a:lvl2pPr marL="342853" indent="0">
              <a:buNone/>
              <a:defRPr sz="1000"/>
            </a:lvl2pPr>
            <a:lvl3pPr marL="685706" indent="0">
              <a:buNone/>
              <a:defRPr sz="900"/>
            </a:lvl3pPr>
            <a:lvl4pPr marL="1028559" indent="0">
              <a:buNone/>
              <a:defRPr sz="800"/>
            </a:lvl4pPr>
            <a:lvl5pPr marL="1371412" indent="0">
              <a:buNone/>
              <a:defRPr sz="800"/>
            </a:lvl5pPr>
            <a:lvl6pPr marL="1714265" indent="0">
              <a:buNone/>
              <a:defRPr sz="800"/>
            </a:lvl6pPr>
            <a:lvl7pPr marL="2057118" indent="0">
              <a:buNone/>
              <a:defRPr sz="800"/>
            </a:lvl7pPr>
            <a:lvl8pPr marL="2399971" indent="0">
              <a:buNone/>
              <a:defRPr sz="800"/>
            </a:lvl8pPr>
            <a:lvl9pPr marL="2742824" indent="0">
              <a:buNone/>
              <a:defRPr sz="8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4CD451A-991A-4CA7-9D7D-087B79FE81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5983A1F6-1FE9-4990-B012-18F8CD185A8F}" type="datetimeFigureOut">
              <a:rPr lang="vi-VN" sz="1300" smtClean="0">
                <a:solidFill>
                  <a:prstClr val="black"/>
                </a:solidFill>
              </a:rPr>
              <a:pPr defTabSz="685706"/>
              <a:t>3/4/26</a:t>
            </a:fld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E4714668-2574-4243-AF77-45A9C0EFC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4"/>
            <a:ext cx="3086101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067EDE5-89DF-4C6A-91DE-CF547F056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415F2892-AA8C-4399-BB32-0B3A69700456}" type="slidenum">
              <a:rPr lang="vi-VN" sz="1300" smtClean="0">
                <a:solidFill>
                  <a:prstClr val="black"/>
                </a:solidFill>
              </a:rPr>
              <a:pPr defTabSz="685706"/>
              <a:t>‹#›</a:t>
            </a:fld>
            <a:endParaRPr lang="vi-VN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255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85D4425-15C2-4155-8E1B-7D7E71B8A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lIns="65380" tIns="32690" rIns="65380" bIns="32690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696A038-CA30-45E1-9D28-A3B5ED4A5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lIns="65380" tIns="32690" rIns="65380" bIns="3269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A16A0BE-6E4E-44B5-B35A-E4FC907899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92E2CEFA-6521-410A-AC51-E8ABE4E9CDB0}" type="datetimeFigureOut">
              <a:rPr lang="vi-VN" sz="1300" smtClean="0">
                <a:solidFill>
                  <a:prstClr val="black"/>
                </a:solidFill>
              </a:rPr>
              <a:pPr defTabSz="685706"/>
              <a:t>3/4/26</a:t>
            </a:fld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FFE755F-C56A-4352-B5E3-8A4C5FA9A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4"/>
            <a:ext cx="3086101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AE24577-7338-40A0-87B5-1CDDE33DC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8D3F6ACA-6BA7-459F-AD44-D4E124DDBDE3}" type="slidenum">
              <a:rPr lang="vi-VN" sz="1300" smtClean="0">
                <a:solidFill>
                  <a:prstClr val="black"/>
                </a:solidFill>
              </a:rPr>
              <a:pPr defTabSz="685706"/>
              <a:t>‹#›</a:t>
            </a:fld>
            <a:endParaRPr lang="vi-VN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7346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66FEB41-F80B-4DFD-9667-62AA78EFA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7" cy="1200150"/>
          </a:xfrm>
          <a:prstGeom prst="rect">
            <a:avLst/>
          </a:prstGeom>
        </p:spPr>
        <p:txBody>
          <a:bodyPr lIns="65380" tIns="32690" rIns="65380" bIns="32690"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8717BE32-0D1F-41BE-A62F-999517ADD3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2" y="740569"/>
            <a:ext cx="4629150" cy="3655219"/>
          </a:xfrm>
          <a:prstGeom prst="rect">
            <a:avLst/>
          </a:prstGeom>
        </p:spPr>
        <p:txBody>
          <a:bodyPr lIns="65380" tIns="32690" rIns="65380" bIns="32690"/>
          <a:lstStyle>
            <a:lvl1pPr marL="0" indent="0">
              <a:buNone/>
              <a:defRPr sz="2400"/>
            </a:lvl1pPr>
            <a:lvl2pPr marL="342853" indent="0">
              <a:buNone/>
              <a:defRPr sz="2100"/>
            </a:lvl2pPr>
            <a:lvl3pPr marL="685706" indent="0">
              <a:buNone/>
              <a:defRPr sz="1800"/>
            </a:lvl3pPr>
            <a:lvl4pPr marL="1028559" indent="0">
              <a:buNone/>
              <a:defRPr sz="1500"/>
            </a:lvl4pPr>
            <a:lvl5pPr marL="1371412" indent="0">
              <a:buNone/>
              <a:defRPr sz="1500"/>
            </a:lvl5pPr>
            <a:lvl6pPr marL="1714265" indent="0">
              <a:buNone/>
              <a:defRPr sz="1500"/>
            </a:lvl6pPr>
            <a:lvl7pPr marL="2057118" indent="0">
              <a:buNone/>
              <a:defRPr sz="1500"/>
            </a:lvl7pPr>
            <a:lvl8pPr marL="2399971" indent="0">
              <a:buNone/>
              <a:defRPr sz="1500"/>
            </a:lvl8pPr>
            <a:lvl9pPr marL="2742824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9BB9F595-BAE5-47B8-9B8A-94109329BD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2" y="1543050"/>
            <a:ext cx="2949177" cy="2858691"/>
          </a:xfrm>
          <a:prstGeom prst="rect">
            <a:avLst/>
          </a:prstGeom>
        </p:spPr>
        <p:txBody>
          <a:bodyPr lIns="65380" tIns="32690" rIns="65380" bIns="32690"/>
          <a:lstStyle>
            <a:lvl1pPr marL="0" indent="0">
              <a:buNone/>
              <a:defRPr sz="1200"/>
            </a:lvl1pPr>
            <a:lvl2pPr marL="342853" indent="0">
              <a:buNone/>
              <a:defRPr sz="1000"/>
            </a:lvl2pPr>
            <a:lvl3pPr marL="685706" indent="0">
              <a:buNone/>
              <a:defRPr sz="900"/>
            </a:lvl3pPr>
            <a:lvl4pPr marL="1028559" indent="0">
              <a:buNone/>
              <a:defRPr sz="800"/>
            </a:lvl4pPr>
            <a:lvl5pPr marL="1371412" indent="0">
              <a:buNone/>
              <a:defRPr sz="800"/>
            </a:lvl5pPr>
            <a:lvl6pPr marL="1714265" indent="0">
              <a:buNone/>
              <a:defRPr sz="800"/>
            </a:lvl6pPr>
            <a:lvl7pPr marL="2057118" indent="0">
              <a:buNone/>
              <a:defRPr sz="800"/>
            </a:lvl7pPr>
            <a:lvl8pPr marL="2399971" indent="0">
              <a:buNone/>
              <a:defRPr sz="800"/>
            </a:lvl8pPr>
            <a:lvl9pPr marL="2742824" indent="0">
              <a:buNone/>
              <a:defRPr sz="8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57B9BA6-478C-4191-AEA2-402D09D4FC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5983A1F6-1FE9-4990-B012-18F8CD185A8F}" type="datetimeFigureOut">
              <a:rPr lang="vi-VN" sz="1300" smtClean="0">
                <a:solidFill>
                  <a:prstClr val="black"/>
                </a:solidFill>
              </a:rPr>
              <a:pPr defTabSz="685706"/>
              <a:t>3/4/26</a:t>
            </a:fld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77709D8-26A8-4A0B-BF1A-3152E67E1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4"/>
            <a:ext cx="3086101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907A3FE-B290-46C6-BB53-0D63DAA8E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415F2892-AA8C-4399-BB32-0B3A69700456}" type="slidenum">
              <a:rPr lang="vi-VN" sz="1300" smtClean="0">
                <a:solidFill>
                  <a:prstClr val="black"/>
                </a:solidFill>
              </a:rPr>
              <a:pPr defTabSz="685706"/>
              <a:t>‹#›</a:t>
            </a:fld>
            <a:endParaRPr lang="vi-VN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5210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70D030D-8E43-4AAB-801F-A9A324870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lIns="65380" tIns="32690" rIns="65380" bIns="32690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D75ECE4B-B966-49A7-91FC-2B429E0C73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 lIns="65380" tIns="32690" rIns="65380" bIns="3269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D87CE76-AB6E-45E6-B0B9-2133D873E6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5983A1F6-1FE9-4990-B012-18F8CD185A8F}" type="datetimeFigureOut">
              <a:rPr lang="vi-VN" sz="1300" smtClean="0">
                <a:solidFill>
                  <a:prstClr val="black"/>
                </a:solidFill>
              </a:rPr>
              <a:pPr defTabSz="685706"/>
              <a:t>3/4/26</a:t>
            </a:fld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E227BD6-F4F8-4C72-9E66-64C116C81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4"/>
            <a:ext cx="3086101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F854D57-3649-41D8-8C6C-E6BA50FC6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415F2892-AA8C-4399-BB32-0B3A69700456}" type="slidenum">
              <a:rPr lang="vi-VN" sz="1300" smtClean="0">
                <a:solidFill>
                  <a:prstClr val="black"/>
                </a:solidFill>
              </a:rPr>
              <a:pPr defTabSz="685706"/>
              <a:t>‹#›</a:t>
            </a:fld>
            <a:endParaRPr lang="vi-VN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8987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76C83D8F-369C-45CC-A05C-6C42CBFA48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 lIns="65380" tIns="32690" rIns="65380" bIns="32690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001B45A0-1A26-42F3-8512-1474DBE3D7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 lIns="65380" tIns="32690" rIns="65380" bIns="3269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05919A8-B0B8-4AC8-9C1A-06EB9C2859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5983A1F6-1FE9-4990-B012-18F8CD185A8F}" type="datetimeFigureOut">
              <a:rPr lang="vi-VN" sz="1300" smtClean="0">
                <a:solidFill>
                  <a:prstClr val="black"/>
                </a:solidFill>
              </a:rPr>
              <a:pPr defTabSz="685706"/>
              <a:t>3/4/26</a:t>
            </a:fld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FF7F0DF-E179-4702-B1E0-270BD0C81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4"/>
            <a:ext cx="3086101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A191C18-B44A-49BD-B77F-1DA10E7B0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415F2892-AA8C-4399-BB32-0B3A69700456}" type="slidenum">
              <a:rPr lang="vi-VN" sz="1300" smtClean="0">
                <a:solidFill>
                  <a:prstClr val="black"/>
                </a:solidFill>
              </a:rPr>
              <a:pPr defTabSz="685706"/>
              <a:t>‹#›</a:t>
            </a:fld>
            <a:endParaRPr lang="vi-VN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3581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5E562B0-D0E3-430C-A6BE-14A2270AE1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1" y="841773"/>
            <a:ext cx="6858000" cy="1790700"/>
          </a:xfrm>
          <a:prstGeom prst="rect">
            <a:avLst/>
          </a:prstGeom>
        </p:spPr>
        <p:txBody>
          <a:bodyPr lIns="65380" tIns="32690" rIns="65380" bIns="32690" anchor="b"/>
          <a:lstStyle>
            <a:lvl1pPr algn="ctr">
              <a:defRPr sz="45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EBE7895C-D6B1-407A-AD3F-6444AAC343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1" y="2701528"/>
            <a:ext cx="6858000" cy="1241822"/>
          </a:xfrm>
          <a:prstGeom prst="rect">
            <a:avLst/>
          </a:prstGeom>
        </p:spPr>
        <p:txBody>
          <a:bodyPr lIns="65380" tIns="32690" rIns="65380" bIns="32690"/>
          <a:lstStyle>
            <a:lvl1pPr marL="0" indent="0" algn="ctr">
              <a:buNone/>
              <a:defRPr sz="1800"/>
            </a:lvl1pPr>
            <a:lvl2pPr marL="342853" indent="0" algn="ctr">
              <a:buNone/>
              <a:defRPr sz="1500"/>
            </a:lvl2pPr>
            <a:lvl3pPr marL="685706" indent="0" algn="ctr">
              <a:buNone/>
              <a:defRPr sz="1300"/>
            </a:lvl3pPr>
            <a:lvl4pPr marL="1028559" indent="0" algn="ctr">
              <a:buNone/>
              <a:defRPr sz="1200"/>
            </a:lvl4pPr>
            <a:lvl5pPr marL="1371412" indent="0" algn="ctr">
              <a:buNone/>
              <a:defRPr sz="1200"/>
            </a:lvl5pPr>
            <a:lvl6pPr marL="1714265" indent="0" algn="ctr">
              <a:buNone/>
              <a:defRPr sz="1200"/>
            </a:lvl6pPr>
            <a:lvl7pPr marL="2057118" indent="0" algn="ctr">
              <a:buNone/>
              <a:defRPr sz="1200"/>
            </a:lvl7pPr>
            <a:lvl8pPr marL="2399971" indent="0" algn="ctr">
              <a:buNone/>
              <a:defRPr sz="1200"/>
            </a:lvl8pPr>
            <a:lvl9pPr marL="2742824" indent="0" algn="ctr">
              <a:buNone/>
              <a:defRPr sz="12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C0F32C2-1068-4265-B737-A727A8A72D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B88203FD-017D-43F8-91E6-ED3A46890138}" type="datetimeFigureOut">
              <a:rPr lang="vi-VN" sz="1300" smtClean="0">
                <a:solidFill>
                  <a:prstClr val="black"/>
                </a:solidFill>
              </a:rPr>
              <a:pPr defTabSz="685706"/>
              <a:t>3/4/26</a:t>
            </a:fld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07C21BA-66BA-4A13-840B-DC0498B35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4"/>
            <a:ext cx="3086101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962978C-1506-4B43-8B44-CA54A90CF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1E498A02-8321-496D-BAD3-72F38BCE06BE}" type="slidenum">
              <a:rPr lang="vi-VN" sz="1300" smtClean="0">
                <a:solidFill>
                  <a:prstClr val="black"/>
                </a:solidFill>
              </a:rPr>
              <a:pPr defTabSz="685706"/>
              <a:t>‹#›</a:t>
            </a:fld>
            <a:endParaRPr lang="vi-VN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1833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44DC0E7-83CB-4011-BE26-DE71940FC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lIns="65380" tIns="32690" rIns="65380" bIns="32690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C27629D-FD11-49BC-98E9-D8924FD82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lIns="65380" tIns="32690" rIns="65380" bIns="3269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7EF2945-3142-4DEC-9877-8676FE817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B88203FD-017D-43F8-91E6-ED3A46890138}" type="datetimeFigureOut">
              <a:rPr lang="vi-VN" sz="1300" smtClean="0">
                <a:solidFill>
                  <a:prstClr val="black"/>
                </a:solidFill>
              </a:rPr>
              <a:pPr defTabSz="685706"/>
              <a:t>3/4/26</a:t>
            </a:fld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5B7A0F4-012F-48CF-86C6-A39171DD1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4"/>
            <a:ext cx="3086101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9D4B327-F156-4D41-8FFE-C522ED36B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1E498A02-8321-496D-BAD3-72F38BCE06BE}" type="slidenum">
              <a:rPr lang="vi-VN" sz="1300" smtClean="0">
                <a:solidFill>
                  <a:prstClr val="black"/>
                </a:solidFill>
              </a:rPr>
              <a:pPr defTabSz="685706"/>
              <a:t>‹#›</a:t>
            </a:fld>
            <a:endParaRPr lang="vi-VN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7350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7B4BBE8-CE88-4DC7-A95B-5A33D6B2C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lIns="65380" tIns="32690" rIns="65380" bIns="32690" anchor="b"/>
          <a:lstStyle>
            <a:lvl1pPr>
              <a:defRPr sz="45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CCEE31D-0484-47A2-A35B-803751193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 lIns="65380" tIns="32690" rIns="65380" bIns="32690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0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2855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1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11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8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81A1C41-1E3A-44E1-8CB2-DF072BB575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B88203FD-017D-43F8-91E6-ED3A46890138}" type="datetimeFigureOut">
              <a:rPr lang="vi-VN" sz="1300" smtClean="0">
                <a:solidFill>
                  <a:prstClr val="black"/>
                </a:solidFill>
              </a:rPr>
              <a:pPr defTabSz="685706"/>
              <a:t>3/4/26</a:t>
            </a:fld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01F47FE-4A89-4294-AF28-5DD75CF29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4"/>
            <a:ext cx="3086101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4B7D9BE-8B5C-4AD6-97F2-77B6E375C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1E498A02-8321-496D-BAD3-72F38BCE06BE}" type="slidenum">
              <a:rPr lang="vi-VN" sz="1300" smtClean="0">
                <a:solidFill>
                  <a:prstClr val="black"/>
                </a:solidFill>
              </a:rPr>
              <a:pPr defTabSz="685706"/>
              <a:t>‹#›</a:t>
            </a:fld>
            <a:endParaRPr lang="vi-VN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3984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033BA2F-4814-49CF-B948-C0206FBE5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lIns="65380" tIns="32690" rIns="65380" bIns="32690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C8C3350-CF8B-4EA0-868D-F836E6554E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4"/>
          </a:xfrm>
          <a:prstGeom prst="rect">
            <a:avLst/>
          </a:prstGeom>
        </p:spPr>
        <p:txBody>
          <a:bodyPr lIns="65380" tIns="32690" rIns="65380" bIns="3269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013D3E08-C75A-4E0E-8514-4FC3092387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 lIns="65380" tIns="32690" rIns="65380" bIns="3269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4DECC0F-8086-4CF4-9914-3EFB83E558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B88203FD-017D-43F8-91E6-ED3A46890138}" type="datetimeFigureOut">
              <a:rPr lang="vi-VN" sz="1300" smtClean="0">
                <a:solidFill>
                  <a:prstClr val="black"/>
                </a:solidFill>
              </a:rPr>
              <a:pPr defTabSz="685706"/>
              <a:t>3/4/26</a:t>
            </a:fld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83A8F1D7-AAED-4379-A1C2-BE148A26F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4"/>
            <a:ext cx="3086101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2721A88A-3D70-48A6-8708-C70FBA9B0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1E498A02-8321-496D-BAD3-72F38BCE06BE}" type="slidenum">
              <a:rPr lang="vi-VN" sz="1300" smtClean="0">
                <a:solidFill>
                  <a:prstClr val="black"/>
                </a:solidFill>
              </a:rPr>
              <a:pPr defTabSz="685706"/>
              <a:t>‹#›</a:t>
            </a:fld>
            <a:endParaRPr lang="vi-VN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5755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8188CEC-7324-430B-BD08-B9DB30FE5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  <a:prstGeom prst="rect">
            <a:avLst/>
          </a:prstGeom>
        </p:spPr>
        <p:txBody>
          <a:bodyPr lIns="65380" tIns="32690" rIns="65380" bIns="32690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B3779D8-2E68-4F2E-9954-F88D6F08D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3"/>
            <a:ext cx="3868340" cy="617934"/>
          </a:xfrm>
          <a:prstGeom prst="rect">
            <a:avLst/>
          </a:prstGeom>
        </p:spPr>
        <p:txBody>
          <a:bodyPr lIns="65380" tIns="32690" rIns="65380" bIns="32690" anchor="b"/>
          <a:lstStyle>
            <a:lvl1pPr marL="0" indent="0">
              <a:buNone/>
              <a:defRPr sz="1800" b="1"/>
            </a:lvl1pPr>
            <a:lvl2pPr marL="342853" indent="0">
              <a:buNone/>
              <a:defRPr sz="1500" b="1"/>
            </a:lvl2pPr>
            <a:lvl3pPr marL="685706" indent="0">
              <a:buNone/>
              <a:defRPr sz="1300" b="1"/>
            </a:lvl3pPr>
            <a:lvl4pPr marL="1028559" indent="0">
              <a:buNone/>
              <a:defRPr sz="1200" b="1"/>
            </a:lvl4pPr>
            <a:lvl5pPr marL="1371412" indent="0">
              <a:buNone/>
              <a:defRPr sz="1200" b="1"/>
            </a:lvl5pPr>
            <a:lvl6pPr marL="1714265" indent="0">
              <a:buNone/>
              <a:defRPr sz="1200" b="1"/>
            </a:lvl6pPr>
            <a:lvl7pPr marL="2057118" indent="0">
              <a:buNone/>
              <a:defRPr sz="1200" b="1"/>
            </a:lvl7pPr>
            <a:lvl8pPr marL="2399971" indent="0">
              <a:buNone/>
              <a:defRPr sz="1200" b="1"/>
            </a:lvl8pPr>
            <a:lvl9pPr marL="2742824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4D350C42-94FE-40AF-94B0-BD80364468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8"/>
            <a:ext cx="3868340" cy="2763441"/>
          </a:xfrm>
          <a:prstGeom prst="rect">
            <a:avLst/>
          </a:prstGeom>
        </p:spPr>
        <p:txBody>
          <a:bodyPr lIns="65380" tIns="32690" rIns="65380" bIns="3269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628A3EBE-5ADA-40C0-8007-DB8FF2BBE5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3"/>
            <a:ext cx="3887391" cy="617934"/>
          </a:xfrm>
          <a:prstGeom prst="rect">
            <a:avLst/>
          </a:prstGeom>
        </p:spPr>
        <p:txBody>
          <a:bodyPr lIns="65380" tIns="32690" rIns="65380" bIns="32690" anchor="b"/>
          <a:lstStyle>
            <a:lvl1pPr marL="0" indent="0">
              <a:buNone/>
              <a:defRPr sz="1800" b="1"/>
            </a:lvl1pPr>
            <a:lvl2pPr marL="342853" indent="0">
              <a:buNone/>
              <a:defRPr sz="1500" b="1"/>
            </a:lvl2pPr>
            <a:lvl3pPr marL="685706" indent="0">
              <a:buNone/>
              <a:defRPr sz="1300" b="1"/>
            </a:lvl3pPr>
            <a:lvl4pPr marL="1028559" indent="0">
              <a:buNone/>
              <a:defRPr sz="1200" b="1"/>
            </a:lvl4pPr>
            <a:lvl5pPr marL="1371412" indent="0">
              <a:buNone/>
              <a:defRPr sz="1200" b="1"/>
            </a:lvl5pPr>
            <a:lvl6pPr marL="1714265" indent="0">
              <a:buNone/>
              <a:defRPr sz="1200" b="1"/>
            </a:lvl6pPr>
            <a:lvl7pPr marL="2057118" indent="0">
              <a:buNone/>
              <a:defRPr sz="1200" b="1"/>
            </a:lvl7pPr>
            <a:lvl8pPr marL="2399971" indent="0">
              <a:buNone/>
              <a:defRPr sz="1200" b="1"/>
            </a:lvl8pPr>
            <a:lvl9pPr marL="2742824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6E2A4AA4-A86F-4F50-AD21-5E825FE2BB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8"/>
            <a:ext cx="3887391" cy="2763441"/>
          </a:xfrm>
          <a:prstGeom prst="rect">
            <a:avLst/>
          </a:prstGeom>
        </p:spPr>
        <p:txBody>
          <a:bodyPr lIns="65380" tIns="32690" rIns="65380" bIns="3269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24BEDE39-29A6-4409-AE46-349EFE916C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B88203FD-017D-43F8-91E6-ED3A46890138}" type="datetimeFigureOut">
              <a:rPr lang="vi-VN" sz="1300" smtClean="0">
                <a:solidFill>
                  <a:prstClr val="black"/>
                </a:solidFill>
              </a:rPr>
              <a:pPr defTabSz="685706"/>
              <a:t>3/4/26</a:t>
            </a:fld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1A8FC6AD-2486-45BD-917A-60F7E6577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4"/>
            <a:ext cx="3086101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69E78504-84D7-47EB-8812-694A7E9D1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1E498A02-8321-496D-BAD3-72F38BCE06BE}" type="slidenum">
              <a:rPr lang="vi-VN" sz="1300" smtClean="0">
                <a:solidFill>
                  <a:prstClr val="black"/>
                </a:solidFill>
              </a:rPr>
              <a:pPr defTabSz="685706"/>
              <a:t>‹#›</a:t>
            </a:fld>
            <a:endParaRPr lang="vi-VN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5451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FCC3426-280D-40DC-BF24-93EDBB09D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lIns="65380" tIns="32690" rIns="65380" bIns="32690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02FB41AE-508D-4B30-82E9-446C9BC029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B88203FD-017D-43F8-91E6-ED3A46890138}" type="datetimeFigureOut">
              <a:rPr lang="vi-VN" sz="1300" smtClean="0">
                <a:solidFill>
                  <a:prstClr val="black"/>
                </a:solidFill>
              </a:rPr>
              <a:pPr defTabSz="685706"/>
              <a:t>3/4/26</a:t>
            </a:fld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517E94C2-64A7-4E68-BC4F-BB58C6360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4"/>
            <a:ext cx="3086101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8CA3C68D-881E-4ED7-AF1C-52253FD53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1E498A02-8321-496D-BAD3-72F38BCE06BE}" type="slidenum">
              <a:rPr lang="vi-VN" sz="1300" smtClean="0">
                <a:solidFill>
                  <a:prstClr val="black"/>
                </a:solidFill>
              </a:rPr>
              <a:pPr defTabSz="685706"/>
              <a:t>‹#›</a:t>
            </a:fld>
            <a:endParaRPr lang="vi-VN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4299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3FBB3A52-1F9A-495D-947C-05A2079051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B88203FD-017D-43F8-91E6-ED3A46890138}" type="datetimeFigureOut">
              <a:rPr lang="vi-VN" sz="1300" smtClean="0">
                <a:solidFill>
                  <a:prstClr val="black"/>
                </a:solidFill>
              </a:rPr>
              <a:pPr defTabSz="685706"/>
              <a:t>3/4/26</a:t>
            </a:fld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47C37D79-CB4F-4173-8BB6-4FFE57166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4"/>
            <a:ext cx="3086101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A65FA9B2-7FF8-4B13-9556-1DEB2B2EA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1E498A02-8321-496D-BAD3-72F38BCE06BE}" type="slidenum">
              <a:rPr lang="vi-VN" sz="1300" smtClean="0">
                <a:solidFill>
                  <a:prstClr val="black"/>
                </a:solidFill>
              </a:rPr>
              <a:pPr defTabSz="685706"/>
              <a:t>‹#›</a:t>
            </a:fld>
            <a:endParaRPr lang="vi-VN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561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29454B3-012F-453F-90AB-63E0C969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lIns="65380" tIns="32690" rIns="65380" bIns="32690" anchor="b"/>
          <a:lstStyle>
            <a:lvl1pPr>
              <a:defRPr sz="45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C57A8C33-D907-409D-ACD6-2020FAE3A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 lIns="65380" tIns="32690" rIns="65380" bIns="32690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0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2855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1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11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8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705E4C7-FEC5-4290-A085-31670F8DDA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92E2CEFA-6521-410A-AC51-E8ABE4E9CDB0}" type="datetimeFigureOut">
              <a:rPr lang="vi-VN" sz="1300" smtClean="0">
                <a:solidFill>
                  <a:prstClr val="black"/>
                </a:solidFill>
              </a:rPr>
              <a:pPr defTabSz="685706"/>
              <a:t>3/4/26</a:t>
            </a:fld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1E5182C-20B5-4FAC-96F9-F0DFD9EAA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4"/>
            <a:ext cx="3086101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9DB912B-4835-442D-8509-526F27308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8D3F6ACA-6BA7-459F-AD44-D4E124DDBDE3}" type="slidenum">
              <a:rPr lang="vi-VN" sz="1300" smtClean="0">
                <a:solidFill>
                  <a:prstClr val="black"/>
                </a:solidFill>
              </a:rPr>
              <a:pPr defTabSz="685706"/>
              <a:t>‹#›</a:t>
            </a:fld>
            <a:endParaRPr lang="vi-VN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6129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4511EF5-D9FD-4ECE-BF96-FF8D480F1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7" cy="1200150"/>
          </a:xfrm>
          <a:prstGeom prst="rect">
            <a:avLst/>
          </a:prstGeom>
        </p:spPr>
        <p:txBody>
          <a:bodyPr lIns="65380" tIns="32690" rIns="65380" bIns="32690"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C7A513C-BCDD-43BB-9EAB-03A02D807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2" y="740569"/>
            <a:ext cx="4629150" cy="3655219"/>
          </a:xfrm>
          <a:prstGeom prst="rect">
            <a:avLst/>
          </a:prstGeom>
        </p:spPr>
        <p:txBody>
          <a:bodyPr lIns="65380" tIns="32690" rIns="65380" bIns="32690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44A46D48-410D-4E1F-BC8E-70049D597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2" y="1543050"/>
            <a:ext cx="2949177" cy="2858691"/>
          </a:xfrm>
          <a:prstGeom prst="rect">
            <a:avLst/>
          </a:prstGeom>
        </p:spPr>
        <p:txBody>
          <a:bodyPr lIns="65380" tIns="32690" rIns="65380" bIns="32690"/>
          <a:lstStyle>
            <a:lvl1pPr marL="0" indent="0">
              <a:buNone/>
              <a:defRPr sz="1200"/>
            </a:lvl1pPr>
            <a:lvl2pPr marL="342853" indent="0">
              <a:buNone/>
              <a:defRPr sz="1000"/>
            </a:lvl2pPr>
            <a:lvl3pPr marL="685706" indent="0">
              <a:buNone/>
              <a:defRPr sz="900"/>
            </a:lvl3pPr>
            <a:lvl4pPr marL="1028559" indent="0">
              <a:buNone/>
              <a:defRPr sz="800"/>
            </a:lvl4pPr>
            <a:lvl5pPr marL="1371412" indent="0">
              <a:buNone/>
              <a:defRPr sz="800"/>
            </a:lvl5pPr>
            <a:lvl6pPr marL="1714265" indent="0">
              <a:buNone/>
              <a:defRPr sz="800"/>
            </a:lvl6pPr>
            <a:lvl7pPr marL="2057118" indent="0">
              <a:buNone/>
              <a:defRPr sz="800"/>
            </a:lvl7pPr>
            <a:lvl8pPr marL="2399971" indent="0">
              <a:buNone/>
              <a:defRPr sz="800"/>
            </a:lvl8pPr>
            <a:lvl9pPr marL="2742824" indent="0">
              <a:buNone/>
              <a:defRPr sz="8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D451872-06FB-4F3E-A745-E91774CA49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B88203FD-017D-43F8-91E6-ED3A46890138}" type="datetimeFigureOut">
              <a:rPr lang="vi-VN" sz="1300" smtClean="0">
                <a:solidFill>
                  <a:prstClr val="black"/>
                </a:solidFill>
              </a:rPr>
              <a:pPr defTabSz="685706"/>
              <a:t>3/4/26</a:t>
            </a:fld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4234DCE8-91B0-45D2-B187-AB5B6B23F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4"/>
            <a:ext cx="3086101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A5976F0-B0B2-4498-84DB-B616AAEB9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1E498A02-8321-496D-BAD3-72F38BCE06BE}" type="slidenum">
              <a:rPr lang="vi-VN" sz="1300" smtClean="0">
                <a:solidFill>
                  <a:prstClr val="black"/>
                </a:solidFill>
              </a:rPr>
              <a:pPr defTabSz="685706"/>
              <a:t>‹#›</a:t>
            </a:fld>
            <a:endParaRPr lang="vi-VN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3038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DA08652-294E-4962-8968-8576A1AB1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7" cy="1200150"/>
          </a:xfrm>
          <a:prstGeom prst="rect">
            <a:avLst/>
          </a:prstGeom>
        </p:spPr>
        <p:txBody>
          <a:bodyPr lIns="65380" tIns="32690" rIns="65380" bIns="32690"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EEA0AED0-0AF0-4E28-AFEF-5DEBD1D895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2" y="740569"/>
            <a:ext cx="4629150" cy="3655219"/>
          </a:xfrm>
          <a:prstGeom prst="rect">
            <a:avLst/>
          </a:prstGeom>
        </p:spPr>
        <p:txBody>
          <a:bodyPr lIns="65380" tIns="32690" rIns="65380" bIns="32690"/>
          <a:lstStyle>
            <a:lvl1pPr marL="0" indent="0">
              <a:buNone/>
              <a:defRPr sz="2400"/>
            </a:lvl1pPr>
            <a:lvl2pPr marL="342853" indent="0">
              <a:buNone/>
              <a:defRPr sz="2100"/>
            </a:lvl2pPr>
            <a:lvl3pPr marL="685706" indent="0">
              <a:buNone/>
              <a:defRPr sz="1800"/>
            </a:lvl3pPr>
            <a:lvl4pPr marL="1028559" indent="0">
              <a:buNone/>
              <a:defRPr sz="1500"/>
            </a:lvl4pPr>
            <a:lvl5pPr marL="1371412" indent="0">
              <a:buNone/>
              <a:defRPr sz="1500"/>
            </a:lvl5pPr>
            <a:lvl6pPr marL="1714265" indent="0">
              <a:buNone/>
              <a:defRPr sz="1500"/>
            </a:lvl6pPr>
            <a:lvl7pPr marL="2057118" indent="0">
              <a:buNone/>
              <a:defRPr sz="1500"/>
            </a:lvl7pPr>
            <a:lvl8pPr marL="2399971" indent="0">
              <a:buNone/>
              <a:defRPr sz="1500"/>
            </a:lvl8pPr>
            <a:lvl9pPr marL="2742824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7738783-1EEB-49F1-9EF5-EF990FC7DD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2" y="1543050"/>
            <a:ext cx="2949177" cy="2858691"/>
          </a:xfrm>
          <a:prstGeom prst="rect">
            <a:avLst/>
          </a:prstGeom>
        </p:spPr>
        <p:txBody>
          <a:bodyPr lIns="65380" tIns="32690" rIns="65380" bIns="32690"/>
          <a:lstStyle>
            <a:lvl1pPr marL="0" indent="0">
              <a:buNone/>
              <a:defRPr sz="1200"/>
            </a:lvl1pPr>
            <a:lvl2pPr marL="342853" indent="0">
              <a:buNone/>
              <a:defRPr sz="1000"/>
            </a:lvl2pPr>
            <a:lvl3pPr marL="685706" indent="0">
              <a:buNone/>
              <a:defRPr sz="900"/>
            </a:lvl3pPr>
            <a:lvl4pPr marL="1028559" indent="0">
              <a:buNone/>
              <a:defRPr sz="800"/>
            </a:lvl4pPr>
            <a:lvl5pPr marL="1371412" indent="0">
              <a:buNone/>
              <a:defRPr sz="800"/>
            </a:lvl5pPr>
            <a:lvl6pPr marL="1714265" indent="0">
              <a:buNone/>
              <a:defRPr sz="800"/>
            </a:lvl6pPr>
            <a:lvl7pPr marL="2057118" indent="0">
              <a:buNone/>
              <a:defRPr sz="800"/>
            </a:lvl7pPr>
            <a:lvl8pPr marL="2399971" indent="0">
              <a:buNone/>
              <a:defRPr sz="800"/>
            </a:lvl8pPr>
            <a:lvl9pPr marL="2742824" indent="0">
              <a:buNone/>
              <a:defRPr sz="8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34773BA-B624-44A6-A0E8-EFD4185BAC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B88203FD-017D-43F8-91E6-ED3A46890138}" type="datetimeFigureOut">
              <a:rPr lang="vi-VN" sz="1300" smtClean="0">
                <a:solidFill>
                  <a:prstClr val="black"/>
                </a:solidFill>
              </a:rPr>
              <a:pPr defTabSz="685706"/>
              <a:t>3/4/26</a:t>
            </a:fld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EA1A379B-C051-4AAE-BF28-72E915EE4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4"/>
            <a:ext cx="3086101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C73A105-A494-4539-83B7-8EA8DC6BF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1E498A02-8321-496D-BAD3-72F38BCE06BE}" type="slidenum">
              <a:rPr lang="vi-VN" sz="1300" smtClean="0">
                <a:solidFill>
                  <a:prstClr val="black"/>
                </a:solidFill>
              </a:rPr>
              <a:pPr defTabSz="685706"/>
              <a:t>‹#›</a:t>
            </a:fld>
            <a:endParaRPr lang="vi-VN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467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3BA7881-0EA2-40DE-9917-E28E413CF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lIns="65380" tIns="32690" rIns="65380" bIns="32690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0E1B092-63AA-421E-8137-86E9F126D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 lIns="65380" tIns="32690" rIns="65380" bIns="3269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6D6138F-AA7A-4E7F-B225-FECDD35F69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B88203FD-017D-43F8-91E6-ED3A46890138}" type="datetimeFigureOut">
              <a:rPr lang="vi-VN" sz="1300" smtClean="0">
                <a:solidFill>
                  <a:prstClr val="black"/>
                </a:solidFill>
              </a:rPr>
              <a:pPr defTabSz="685706"/>
              <a:t>3/4/26</a:t>
            </a:fld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D7260B0-40F9-495A-8FA9-312B02402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4"/>
            <a:ext cx="3086101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6AFF596-ECB5-4C4B-9942-7C87B4690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1E498A02-8321-496D-BAD3-72F38BCE06BE}" type="slidenum">
              <a:rPr lang="vi-VN" sz="1300" smtClean="0">
                <a:solidFill>
                  <a:prstClr val="black"/>
                </a:solidFill>
              </a:rPr>
              <a:pPr defTabSz="685706"/>
              <a:t>‹#›</a:t>
            </a:fld>
            <a:endParaRPr lang="vi-VN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8958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40E2D838-5C35-4573-835B-65619F0B8A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 lIns="65380" tIns="32690" rIns="65380" bIns="32690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DA4B903-F43D-4DC8-8B49-B879732378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 lIns="65380" tIns="32690" rIns="65380" bIns="3269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406336D-E75D-4334-ADB3-3EF8678092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B88203FD-017D-43F8-91E6-ED3A46890138}" type="datetimeFigureOut">
              <a:rPr lang="vi-VN" sz="1300" smtClean="0">
                <a:solidFill>
                  <a:prstClr val="black"/>
                </a:solidFill>
              </a:rPr>
              <a:pPr defTabSz="685706"/>
              <a:t>3/4/26</a:t>
            </a:fld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89CD070-4F4F-4993-A838-46D35C062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4"/>
            <a:ext cx="3086101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0D828D0-5EB6-47F9-AF17-9898A1730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1E498A02-8321-496D-BAD3-72F38BCE06BE}" type="slidenum">
              <a:rPr lang="vi-VN" sz="1300" smtClean="0">
                <a:solidFill>
                  <a:prstClr val="black"/>
                </a:solidFill>
              </a:rPr>
              <a:pPr defTabSz="685706"/>
              <a:t>‹#›</a:t>
            </a:fld>
            <a:endParaRPr lang="vi-VN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3212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F53AEC0-DDAB-460A-8BD0-A0AEA93B84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1" y="841773"/>
            <a:ext cx="6858000" cy="1790700"/>
          </a:xfrm>
          <a:prstGeom prst="rect">
            <a:avLst/>
          </a:prstGeom>
        </p:spPr>
        <p:txBody>
          <a:bodyPr lIns="65380" tIns="32690" rIns="65380" bIns="32690" anchor="b"/>
          <a:lstStyle>
            <a:lvl1pPr algn="ctr">
              <a:defRPr sz="45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ABD10939-F13D-4276-8A64-D976A90C3D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1" y="2701528"/>
            <a:ext cx="6858000" cy="1241822"/>
          </a:xfrm>
          <a:prstGeom prst="rect">
            <a:avLst/>
          </a:prstGeom>
        </p:spPr>
        <p:txBody>
          <a:bodyPr lIns="65380" tIns="32690" rIns="65380" bIns="32690"/>
          <a:lstStyle>
            <a:lvl1pPr marL="0" indent="0" algn="ctr">
              <a:buNone/>
              <a:defRPr sz="1800"/>
            </a:lvl1pPr>
            <a:lvl2pPr marL="342853" indent="0" algn="ctr">
              <a:buNone/>
              <a:defRPr sz="1500"/>
            </a:lvl2pPr>
            <a:lvl3pPr marL="685706" indent="0" algn="ctr">
              <a:buNone/>
              <a:defRPr sz="1300"/>
            </a:lvl3pPr>
            <a:lvl4pPr marL="1028559" indent="0" algn="ctr">
              <a:buNone/>
              <a:defRPr sz="1200"/>
            </a:lvl4pPr>
            <a:lvl5pPr marL="1371412" indent="0" algn="ctr">
              <a:buNone/>
              <a:defRPr sz="1200"/>
            </a:lvl5pPr>
            <a:lvl6pPr marL="1714265" indent="0" algn="ctr">
              <a:buNone/>
              <a:defRPr sz="1200"/>
            </a:lvl6pPr>
            <a:lvl7pPr marL="2057118" indent="0" algn="ctr">
              <a:buNone/>
              <a:defRPr sz="1200"/>
            </a:lvl7pPr>
            <a:lvl8pPr marL="2399971" indent="0" algn="ctr">
              <a:buNone/>
              <a:defRPr sz="1200"/>
            </a:lvl8pPr>
            <a:lvl9pPr marL="2742824" indent="0" algn="ctr">
              <a:buNone/>
              <a:defRPr sz="12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4AB3F2C-4BF2-4D4E-BCA9-6455FA58E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EE3A2244-6E36-425E-A212-86F4D8CC8B1F}" type="datetimeFigureOut">
              <a:rPr lang="vi-VN" sz="1300" smtClean="0">
                <a:solidFill>
                  <a:prstClr val="black"/>
                </a:solidFill>
              </a:rPr>
              <a:pPr defTabSz="685706"/>
              <a:t>3/4/26</a:t>
            </a:fld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6C389FE-B99D-490F-A17C-05B501D1C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4"/>
            <a:ext cx="3086101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0703ECA-91DD-40A7-8CBE-15568B8E1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0FAD2FA6-0C59-4B21-B7AB-44A3D6538FE7}" type="slidenum">
              <a:rPr lang="vi-VN" sz="1300" smtClean="0">
                <a:solidFill>
                  <a:prstClr val="black"/>
                </a:solidFill>
              </a:rPr>
              <a:pPr defTabSz="685706"/>
              <a:t>‹#›</a:t>
            </a:fld>
            <a:endParaRPr lang="vi-VN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365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8149118-25DF-4423-BC4B-99C74B3D5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lIns="65380" tIns="32690" rIns="65380" bIns="32690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D268BAC-1B8F-4979-BC1E-8DA803221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lIns="65380" tIns="32690" rIns="65380" bIns="3269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85F23F2-6DD8-42FD-A3C4-BD513E6530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EE3A2244-6E36-425E-A212-86F4D8CC8B1F}" type="datetimeFigureOut">
              <a:rPr lang="vi-VN" sz="1300" smtClean="0">
                <a:solidFill>
                  <a:prstClr val="black"/>
                </a:solidFill>
              </a:rPr>
              <a:pPr defTabSz="685706"/>
              <a:t>3/4/26</a:t>
            </a:fld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67DD987-E4A9-47FD-A1F6-4E3C92774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4"/>
            <a:ext cx="3086101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7303E1E-6555-422B-A112-F73325391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0FAD2FA6-0C59-4B21-B7AB-44A3D6538FE7}" type="slidenum">
              <a:rPr lang="vi-VN" sz="1300" smtClean="0">
                <a:solidFill>
                  <a:prstClr val="black"/>
                </a:solidFill>
              </a:rPr>
              <a:pPr defTabSz="685706"/>
              <a:t>‹#›</a:t>
            </a:fld>
            <a:endParaRPr lang="vi-VN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3401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1C396A4-8133-4AD7-8E79-9D1F53792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lIns="65380" tIns="32690" rIns="65380" bIns="32690" anchor="b"/>
          <a:lstStyle>
            <a:lvl1pPr>
              <a:defRPr sz="45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2EE3EAF0-01BC-4590-823B-9A687D5D4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 lIns="65380" tIns="32690" rIns="65380" bIns="32690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0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2855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1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11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8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D549F96-5B17-4FE3-9867-356A941BD0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EE3A2244-6E36-425E-A212-86F4D8CC8B1F}" type="datetimeFigureOut">
              <a:rPr lang="vi-VN" sz="1300" smtClean="0">
                <a:solidFill>
                  <a:prstClr val="black"/>
                </a:solidFill>
              </a:rPr>
              <a:pPr defTabSz="685706"/>
              <a:t>3/4/26</a:t>
            </a:fld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3738EA2-CC45-45B1-A29F-75AA702D0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4"/>
            <a:ext cx="3086101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9F750CA-BF3B-49F6-A614-FE3121D64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0FAD2FA6-0C59-4B21-B7AB-44A3D6538FE7}" type="slidenum">
              <a:rPr lang="vi-VN" sz="1300" smtClean="0">
                <a:solidFill>
                  <a:prstClr val="black"/>
                </a:solidFill>
              </a:rPr>
              <a:pPr defTabSz="685706"/>
              <a:t>‹#›</a:t>
            </a:fld>
            <a:endParaRPr lang="vi-VN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0403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3A7FBF2-0E56-4295-9F13-326F2030A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lIns="65380" tIns="32690" rIns="65380" bIns="32690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9993CC0-7AE4-4113-A252-0C95674F7A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4"/>
          </a:xfrm>
          <a:prstGeom prst="rect">
            <a:avLst/>
          </a:prstGeom>
        </p:spPr>
        <p:txBody>
          <a:bodyPr lIns="65380" tIns="32690" rIns="65380" bIns="3269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9C8018E5-9576-468C-9E5A-FE8CE07241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 lIns="65380" tIns="32690" rIns="65380" bIns="3269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C479F2B-1EDB-447B-954A-15D0701BC6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EE3A2244-6E36-425E-A212-86F4D8CC8B1F}" type="datetimeFigureOut">
              <a:rPr lang="vi-VN" sz="1300" smtClean="0">
                <a:solidFill>
                  <a:prstClr val="black"/>
                </a:solidFill>
              </a:rPr>
              <a:pPr defTabSz="685706"/>
              <a:t>3/4/26</a:t>
            </a:fld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CE21978-DF10-442D-BEF6-9090B1101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4"/>
            <a:ext cx="3086101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B15381F7-0A3C-4DDD-B9C7-0A60F468F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0FAD2FA6-0C59-4B21-B7AB-44A3D6538FE7}" type="slidenum">
              <a:rPr lang="vi-VN" sz="1300" smtClean="0">
                <a:solidFill>
                  <a:prstClr val="black"/>
                </a:solidFill>
              </a:rPr>
              <a:pPr defTabSz="685706"/>
              <a:t>‹#›</a:t>
            </a:fld>
            <a:endParaRPr lang="vi-VN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8459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1DDFCFB-A216-4F72-85A0-E303DEBA5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  <a:prstGeom prst="rect">
            <a:avLst/>
          </a:prstGeom>
        </p:spPr>
        <p:txBody>
          <a:bodyPr lIns="65380" tIns="32690" rIns="65380" bIns="32690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26887A4-3C94-4F58-8640-18FCAA52A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3"/>
            <a:ext cx="3868340" cy="617934"/>
          </a:xfrm>
          <a:prstGeom prst="rect">
            <a:avLst/>
          </a:prstGeom>
        </p:spPr>
        <p:txBody>
          <a:bodyPr lIns="65380" tIns="32690" rIns="65380" bIns="32690" anchor="b"/>
          <a:lstStyle>
            <a:lvl1pPr marL="0" indent="0">
              <a:buNone/>
              <a:defRPr sz="1800" b="1"/>
            </a:lvl1pPr>
            <a:lvl2pPr marL="342853" indent="0">
              <a:buNone/>
              <a:defRPr sz="1500" b="1"/>
            </a:lvl2pPr>
            <a:lvl3pPr marL="685706" indent="0">
              <a:buNone/>
              <a:defRPr sz="1300" b="1"/>
            </a:lvl3pPr>
            <a:lvl4pPr marL="1028559" indent="0">
              <a:buNone/>
              <a:defRPr sz="1200" b="1"/>
            </a:lvl4pPr>
            <a:lvl5pPr marL="1371412" indent="0">
              <a:buNone/>
              <a:defRPr sz="1200" b="1"/>
            </a:lvl5pPr>
            <a:lvl6pPr marL="1714265" indent="0">
              <a:buNone/>
              <a:defRPr sz="1200" b="1"/>
            </a:lvl6pPr>
            <a:lvl7pPr marL="2057118" indent="0">
              <a:buNone/>
              <a:defRPr sz="1200" b="1"/>
            </a:lvl7pPr>
            <a:lvl8pPr marL="2399971" indent="0">
              <a:buNone/>
              <a:defRPr sz="1200" b="1"/>
            </a:lvl8pPr>
            <a:lvl9pPr marL="2742824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60F8F593-FCCC-44AA-A65B-67E4468B01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8"/>
            <a:ext cx="3868340" cy="2763441"/>
          </a:xfrm>
          <a:prstGeom prst="rect">
            <a:avLst/>
          </a:prstGeom>
        </p:spPr>
        <p:txBody>
          <a:bodyPr lIns="65380" tIns="32690" rIns="65380" bIns="3269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430A8C59-C999-4CA5-A3D7-32B683D843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3"/>
            <a:ext cx="3887391" cy="617934"/>
          </a:xfrm>
          <a:prstGeom prst="rect">
            <a:avLst/>
          </a:prstGeom>
        </p:spPr>
        <p:txBody>
          <a:bodyPr lIns="65380" tIns="32690" rIns="65380" bIns="32690" anchor="b"/>
          <a:lstStyle>
            <a:lvl1pPr marL="0" indent="0">
              <a:buNone/>
              <a:defRPr sz="1800" b="1"/>
            </a:lvl1pPr>
            <a:lvl2pPr marL="342853" indent="0">
              <a:buNone/>
              <a:defRPr sz="1500" b="1"/>
            </a:lvl2pPr>
            <a:lvl3pPr marL="685706" indent="0">
              <a:buNone/>
              <a:defRPr sz="1300" b="1"/>
            </a:lvl3pPr>
            <a:lvl4pPr marL="1028559" indent="0">
              <a:buNone/>
              <a:defRPr sz="1200" b="1"/>
            </a:lvl4pPr>
            <a:lvl5pPr marL="1371412" indent="0">
              <a:buNone/>
              <a:defRPr sz="1200" b="1"/>
            </a:lvl5pPr>
            <a:lvl6pPr marL="1714265" indent="0">
              <a:buNone/>
              <a:defRPr sz="1200" b="1"/>
            </a:lvl6pPr>
            <a:lvl7pPr marL="2057118" indent="0">
              <a:buNone/>
              <a:defRPr sz="1200" b="1"/>
            </a:lvl7pPr>
            <a:lvl8pPr marL="2399971" indent="0">
              <a:buNone/>
              <a:defRPr sz="1200" b="1"/>
            </a:lvl8pPr>
            <a:lvl9pPr marL="2742824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C9B03C75-3376-4A14-95A9-E4EF01CDF3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8"/>
            <a:ext cx="3887391" cy="2763441"/>
          </a:xfrm>
          <a:prstGeom prst="rect">
            <a:avLst/>
          </a:prstGeom>
        </p:spPr>
        <p:txBody>
          <a:bodyPr lIns="65380" tIns="32690" rIns="65380" bIns="3269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7DE1AE61-4C4B-427B-8931-8E81BCC8E1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EE3A2244-6E36-425E-A212-86F4D8CC8B1F}" type="datetimeFigureOut">
              <a:rPr lang="vi-VN" sz="1300" smtClean="0">
                <a:solidFill>
                  <a:prstClr val="black"/>
                </a:solidFill>
              </a:rPr>
              <a:pPr defTabSz="685706"/>
              <a:t>3/4/26</a:t>
            </a:fld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AABF2C67-B26B-4F7F-B4A2-F2E8EC485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4"/>
            <a:ext cx="3086101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A431054C-B884-4A7D-A66D-FA5D56D4E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0FAD2FA6-0C59-4B21-B7AB-44A3D6538FE7}" type="slidenum">
              <a:rPr lang="vi-VN" sz="1300" smtClean="0">
                <a:solidFill>
                  <a:prstClr val="black"/>
                </a:solidFill>
              </a:rPr>
              <a:pPr defTabSz="685706"/>
              <a:t>‹#›</a:t>
            </a:fld>
            <a:endParaRPr lang="vi-VN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1707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E6A57CA-D1FA-4BA5-9D16-505C94A67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lIns="65380" tIns="32690" rIns="65380" bIns="32690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C37A38F4-BBB8-434A-8D4A-8538228E2D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EE3A2244-6E36-425E-A212-86F4D8CC8B1F}" type="datetimeFigureOut">
              <a:rPr lang="vi-VN" sz="1300" smtClean="0">
                <a:solidFill>
                  <a:prstClr val="black"/>
                </a:solidFill>
              </a:rPr>
              <a:pPr defTabSz="685706"/>
              <a:t>3/4/26</a:t>
            </a:fld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929C4830-ACCC-4A74-A18D-43FD9C5E3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4"/>
            <a:ext cx="3086101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FE5D9F41-4172-4E5D-8FC9-070BD13C7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0FAD2FA6-0C59-4B21-B7AB-44A3D6538FE7}" type="slidenum">
              <a:rPr lang="vi-VN" sz="1300" smtClean="0">
                <a:solidFill>
                  <a:prstClr val="black"/>
                </a:solidFill>
              </a:rPr>
              <a:pPr defTabSz="685706"/>
              <a:t>‹#›</a:t>
            </a:fld>
            <a:endParaRPr lang="vi-VN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237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EAB8239-D00E-4548-A1D9-BB3448F8E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lIns="65380" tIns="32690" rIns="65380" bIns="32690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AC1D16C-9B1A-48D7-9A0C-4C2B7115DA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4"/>
          </a:xfrm>
          <a:prstGeom prst="rect">
            <a:avLst/>
          </a:prstGeom>
        </p:spPr>
        <p:txBody>
          <a:bodyPr lIns="65380" tIns="32690" rIns="65380" bIns="3269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789DB76E-96D5-48E6-8744-FB0EF5A0A5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 lIns="65380" tIns="32690" rIns="65380" bIns="3269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4D5AF13-ECEA-4CBF-B4A8-D145DF5E28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92E2CEFA-6521-410A-AC51-E8ABE4E9CDB0}" type="datetimeFigureOut">
              <a:rPr lang="vi-VN" sz="1300" smtClean="0">
                <a:solidFill>
                  <a:prstClr val="black"/>
                </a:solidFill>
              </a:rPr>
              <a:pPr defTabSz="685706"/>
              <a:t>3/4/26</a:t>
            </a:fld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B5911A4-BC34-432C-A5F1-0D4A1A962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4"/>
            <a:ext cx="3086101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6088969-B0EA-4DCD-A7D4-53376DD7D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8D3F6ACA-6BA7-459F-AD44-D4E124DDBDE3}" type="slidenum">
              <a:rPr lang="vi-VN" sz="1300" smtClean="0">
                <a:solidFill>
                  <a:prstClr val="black"/>
                </a:solidFill>
              </a:rPr>
              <a:pPr defTabSz="685706"/>
              <a:t>‹#›</a:t>
            </a:fld>
            <a:endParaRPr lang="vi-VN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3616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2E0FFA0C-D605-4DCA-9EB3-44C52EC5BA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EE3A2244-6E36-425E-A212-86F4D8CC8B1F}" type="datetimeFigureOut">
              <a:rPr lang="vi-VN" sz="1300" smtClean="0">
                <a:solidFill>
                  <a:prstClr val="black"/>
                </a:solidFill>
              </a:rPr>
              <a:pPr defTabSz="685706"/>
              <a:t>3/4/26</a:t>
            </a:fld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BAE28AE2-7AB0-42D2-B4D3-AFE729F29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4"/>
            <a:ext cx="3086101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427719D2-45CB-4672-A61D-6FA51132E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0FAD2FA6-0C59-4B21-B7AB-44A3D6538FE7}" type="slidenum">
              <a:rPr lang="vi-VN" sz="1300" smtClean="0">
                <a:solidFill>
                  <a:prstClr val="black"/>
                </a:solidFill>
              </a:rPr>
              <a:pPr defTabSz="685706"/>
              <a:t>‹#›</a:t>
            </a:fld>
            <a:endParaRPr lang="vi-VN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5259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B0AED7B-5E9F-468B-B0AB-7B9B55420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7" cy="1200150"/>
          </a:xfrm>
          <a:prstGeom prst="rect">
            <a:avLst/>
          </a:prstGeom>
        </p:spPr>
        <p:txBody>
          <a:bodyPr lIns="65380" tIns="32690" rIns="65380" bIns="32690"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96C7C3E-5E05-4238-B165-15C2F707B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2" y="740569"/>
            <a:ext cx="4629150" cy="3655219"/>
          </a:xfrm>
          <a:prstGeom prst="rect">
            <a:avLst/>
          </a:prstGeom>
        </p:spPr>
        <p:txBody>
          <a:bodyPr lIns="65380" tIns="32690" rIns="65380" bIns="32690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ED9FBEF5-18B5-48C7-8641-936ABF34DE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2" y="1543050"/>
            <a:ext cx="2949177" cy="2858691"/>
          </a:xfrm>
          <a:prstGeom prst="rect">
            <a:avLst/>
          </a:prstGeom>
        </p:spPr>
        <p:txBody>
          <a:bodyPr lIns="65380" tIns="32690" rIns="65380" bIns="32690"/>
          <a:lstStyle>
            <a:lvl1pPr marL="0" indent="0">
              <a:buNone/>
              <a:defRPr sz="1200"/>
            </a:lvl1pPr>
            <a:lvl2pPr marL="342853" indent="0">
              <a:buNone/>
              <a:defRPr sz="1000"/>
            </a:lvl2pPr>
            <a:lvl3pPr marL="685706" indent="0">
              <a:buNone/>
              <a:defRPr sz="900"/>
            </a:lvl3pPr>
            <a:lvl4pPr marL="1028559" indent="0">
              <a:buNone/>
              <a:defRPr sz="800"/>
            </a:lvl4pPr>
            <a:lvl5pPr marL="1371412" indent="0">
              <a:buNone/>
              <a:defRPr sz="800"/>
            </a:lvl5pPr>
            <a:lvl6pPr marL="1714265" indent="0">
              <a:buNone/>
              <a:defRPr sz="800"/>
            </a:lvl6pPr>
            <a:lvl7pPr marL="2057118" indent="0">
              <a:buNone/>
              <a:defRPr sz="800"/>
            </a:lvl7pPr>
            <a:lvl8pPr marL="2399971" indent="0">
              <a:buNone/>
              <a:defRPr sz="800"/>
            </a:lvl8pPr>
            <a:lvl9pPr marL="2742824" indent="0">
              <a:buNone/>
              <a:defRPr sz="8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5F877742-FD3D-4168-AF60-05516A3571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EE3A2244-6E36-425E-A212-86F4D8CC8B1F}" type="datetimeFigureOut">
              <a:rPr lang="vi-VN" sz="1300" smtClean="0">
                <a:solidFill>
                  <a:prstClr val="black"/>
                </a:solidFill>
              </a:rPr>
              <a:pPr defTabSz="685706"/>
              <a:t>3/4/26</a:t>
            </a:fld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9DB0C690-1D3F-4F45-9E09-B0900DBE7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4"/>
            <a:ext cx="3086101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F1EB4C5-FF0F-4BAE-92E3-C06A18F5B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0FAD2FA6-0C59-4B21-B7AB-44A3D6538FE7}" type="slidenum">
              <a:rPr lang="vi-VN" sz="1300" smtClean="0">
                <a:solidFill>
                  <a:prstClr val="black"/>
                </a:solidFill>
              </a:rPr>
              <a:pPr defTabSz="685706"/>
              <a:t>‹#›</a:t>
            </a:fld>
            <a:endParaRPr lang="vi-VN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4660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676EA33-1CA1-474D-B8ED-B389EF9CB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7" cy="1200150"/>
          </a:xfrm>
          <a:prstGeom prst="rect">
            <a:avLst/>
          </a:prstGeom>
        </p:spPr>
        <p:txBody>
          <a:bodyPr lIns="65380" tIns="32690" rIns="65380" bIns="32690"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4CE8412C-0D20-4877-9881-AC4D1A623C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2" y="740569"/>
            <a:ext cx="4629150" cy="3655219"/>
          </a:xfrm>
          <a:prstGeom prst="rect">
            <a:avLst/>
          </a:prstGeom>
        </p:spPr>
        <p:txBody>
          <a:bodyPr lIns="65380" tIns="32690" rIns="65380" bIns="32690"/>
          <a:lstStyle>
            <a:lvl1pPr marL="0" indent="0">
              <a:buNone/>
              <a:defRPr sz="2400"/>
            </a:lvl1pPr>
            <a:lvl2pPr marL="342853" indent="0">
              <a:buNone/>
              <a:defRPr sz="2100"/>
            </a:lvl2pPr>
            <a:lvl3pPr marL="685706" indent="0">
              <a:buNone/>
              <a:defRPr sz="1800"/>
            </a:lvl3pPr>
            <a:lvl4pPr marL="1028559" indent="0">
              <a:buNone/>
              <a:defRPr sz="1500"/>
            </a:lvl4pPr>
            <a:lvl5pPr marL="1371412" indent="0">
              <a:buNone/>
              <a:defRPr sz="1500"/>
            </a:lvl5pPr>
            <a:lvl6pPr marL="1714265" indent="0">
              <a:buNone/>
              <a:defRPr sz="1500"/>
            </a:lvl6pPr>
            <a:lvl7pPr marL="2057118" indent="0">
              <a:buNone/>
              <a:defRPr sz="1500"/>
            </a:lvl7pPr>
            <a:lvl8pPr marL="2399971" indent="0">
              <a:buNone/>
              <a:defRPr sz="1500"/>
            </a:lvl8pPr>
            <a:lvl9pPr marL="2742824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EE57573D-8057-44A8-8FC0-D246CCBFD7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2" y="1543050"/>
            <a:ext cx="2949177" cy="2858691"/>
          </a:xfrm>
          <a:prstGeom prst="rect">
            <a:avLst/>
          </a:prstGeom>
        </p:spPr>
        <p:txBody>
          <a:bodyPr lIns="65380" tIns="32690" rIns="65380" bIns="32690"/>
          <a:lstStyle>
            <a:lvl1pPr marL="0" indent="0">
              <a:buNone/>
              <a:defRPr sz="1200"/>
            </a:lvl1pPr>
            <a:lvl2pPr marL="342853" indent="0">
              <a:buNone/>
              <a:defRPr sz="1000"/>
            </a:lvl2pPr>
            <a:lvl3pPr marL="685706" indent="0">
              <a:buNone/>
              <a:defRPr sz="900"/>
            </a:lvl3pPr>
            <a:lvl4pPr marL="1028559" indent="0">
              <a:buNone/>
              <a:defRPr sz="800"/>
            </a:lvl4pPr>
            <a:lvl5pPr marL="1371412" indent="0">
              <a:buNone/>
              <a:defRPr sz="800"/>
            </a:lvl5pPr>
            <a:lvl6pPr marL="1714265" indent="0">
              <a:buNone/>
              <a:defRPr sz="800"/>
            </a:lvl6pPr>
            <a:lvl7pPr marL="2057118" indent="0">
              <a:buNone/>
              <a:defRPr sz="800"/>
            </a:lvl7pPr>
            <a:lvl8pPr marL="2399971" indent="0">
              <a:buNone/>
              <a:defRPr sz="800"/>
            </a:lvl8pPr>
            <a:lvl9pPr marL="2742824" indent="0">
              <a:buNone/>
              <a:defRPr sz="8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35AED46F-0E4F-460D-9DC1-43A3C46D61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EE3A2244-6E36-425E-A212-86F4D8CC8B1F}" type="datetimeFigureOut">
              <a:rPr lang="vi-VN" sz="1300" smtClean="0">
                <a:solidFill>
                  <a:prstClr val="black"/>
                </a:solidFill>
              </a:rPr>
              <a:pPr defTabSz="685706"/>
              <a:t>3/4/26</a:t>
            </a:fld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D701760-21AC-4769-AEEB-16D94D621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4"/>
            <a:ext cx="3086101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470CB80-168B-405B-87F1-A4D509C1D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0FAD2FA6-0C59-4B21-B7AB-44A3D6538FE7}" type="slidenum">
              <a:rPr lang="vi-VN" sz="1300" smtClean="0">
                <a:solidFill>
                  <a:prstClr val="black"/>
                </a:solidFill>
              </a:rPr>
              <a:pPr defTabSz="685706"/>
              <a:t>‹#›</a:t>
            </a:fld>
            <a:endParaRPr lang="vi-VN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2862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5CE31AA-F75A-4FC3-BB44-AB0707ED5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lIns="65380" tIns="32690" rIns="65380" bIns="32690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7B17F126-E71B-4118-B57C-D325F3D533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 lIns="65380" tIns="32690" rIns="65380" bIns="3269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B1E542D-25FE-42C2-874B-1B55877482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EE3A2244-6E36-425E-A212-86F4D8CC8B1F}" type="datetimeFigureOut">
              <a:rPr lang="vi-VN" sz="1300" smtClean="0">
                <a:solidFill>
                  <a:prstClr val="black"/>
                </a:solidFill>
              </a:rPr>
              <a:pPr defTabSz="685706"/>
              <a:t>3/4/26</a:t>
            </a:fld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95CD4E1-F49A-45E0-B24F-1C5215464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4"/>
            <a:ext cx="3086101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46BFB52-8F21-4AF4-A415-00EC62CEB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0FAD2FA6-0C59-4B21-B7AB-44A3D6538FE7}" type="slidenum">
              <a:rPr lang="vi-VN" sz="1300" smtClean="0">
                <a:solidFill>
                  <a:prstClr val="black"/>
                </a:solidFill>
              </a:rPr>
              <a:pPr defTabSz="685706"/>
              <a:t>‹#›</a:t>
            </a:fld>
            <a:endParaRPr lang="vi-VN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7445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CA0D58E4-3EB6-4097-8451-164F03054A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 lIns="65380" tIns="32690" rIns="65380" bIns="32690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380A2E4F-3DAC-41D9-81A5-988C6BE772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 lIns="65380" tIns="32690" rIns="65380" bIns="3269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57E084D-061B-4391-9B8B-B57280E22E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EE3A2244-6E36-425E-A212-86F4D8CC8B1F}" type="datetimeFigureOut">
              <a:rPr lang="vi-VN" sz="1300" smtClean="0">
                <a:solidFill>
                  <a:prstClr val="black"/>
                </a:solidFill>
              </a:rPr>
              <a:pPr defTabSz="685706"/>
              <a:t>3/4/26</a:t>
            </a:fld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22CC5CC-138D-465D-A81A-DBE38DAA4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4"/>
            <a:ext cx="3086101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AFBA30C-9BF9-47DE-8D11-30C64AE5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0FAD2FA6-0C59-4B21-B7AB-44A3D6538FE7}" type="slidenum">
              <a:rPr lang="vi-VN" sz="1300" smtClean="0">
                <a:solidFill>
                  <a:prstClr val="black"/>
                </a:solidFill>
              </a:rPr>
              <a:pPr defTabSz="685706"/>
              <a:t>‹#›</a:t>
            </a:fld>
            <a:endParaRPr lang="vi-VN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9781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3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50" indent="0" algn="ctr">
              <a:buNone/>
              <a:defRPr sz="1500"/>
            </a:lvl2pPr>
            <a:lvl3pPr marL="685701" indent="0" algn="ctr">
              <a:buNone/>
              <a:defRPr sz="1300"/>
            </a:lvl3pPr>
            <a:lvl4pPr marL="1028552" indent="0" algn="ctr">
              <a:buNone/>
              <a:defRPr sz="1200"/>
            </a:lvl4pPr>
            <a:lvl5pPr marL="1371402" indent="0" algn="ctr">
              <a:buNone/>
              <a:defRPr sz="1200"/>
            </a:lvl5pPr>
            <a:lvl6pPr marL="1714253" indent="0" algn="ctr">
              <a:buNone/>
              <a:defRPr sz="1200"/>
            </a:lvl6pPr>
            <a:lvl7pPr marL="2057104" indent="0" algn="ctr">
              <a:buNone/>
              <a:defRPr sz="1200"/>
            </a:lvl7pPr>
            <a:lvl8pPr marL="2399955" indent="0" algn="ctr">
              <a:buNone/>
              <a:defRPr sz="1200"/>
            </a:lvl8pPr>
            <a:lvl9pPr marL="274280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0179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643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0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285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0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5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10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8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6459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3720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3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0" indent="0">
              <a:buNone/>
              <a:defRPr sz="1500" b="1"/>
            </a:lvl2pPr>
            <a:lvl3pPr marL="685701" indent="0">
              <a:buNone/>
              <a:defRPr sz="1300" b="1"/>
            </a:lvl3pPr>
            <a:lvl4pPr marL="1028552" indent="0">
              <a:buNone/>
              <a:defRPr sz="1200" b="1"/>
            </a:lvl4pPr>
            <a:lvl5pPr marL="1371402" indent="0">
              <a:buNone/>
              <a:defRPr sz="1200" b="1"/>
            </a:lvl5pPr>
            <a:lvl6pPr marL="1714253" indent="0">
              <a:buNone/>
              <a:defRPr sz="1200" b="1"/>
            </a:lvl6pPr>
            <a:lvl7pPr marL="2057104" indent="0">
              <a:buNone/>
              <a:defRPr sz="1200" b="1"/>
            </a:lvl7pPr>
            <a:lvl8pPr marL="2399955" indent="0">
              <a:buNone/>
              <a:defRPr sz="1200" b="1"/>
            </a:lvl8pPr>
            <a:lvl9pPr marL="2742805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0" indent="0">
              <a:buNone/>
              <a:defRPr sz="1500" b="1"/>
            </a:lvl2pPr>
            <a:lvl3pPr marL="685701" indent="0">
              <a:buNone/>
              <a:defRPr sz="1300" b="1"/>
            </a:lvl3pPr>
            <a:lvl4pPr marL="1028552" indent="0">
              <a:buNone/>
              <a:defRPr sz="1200" b="1"/>
            </a:lvl4pPr>
            <a:lvl5pPr marL="1371402" indent="0">
              <a:buNone/>
              <a:defRPr sz="1200" b="1"/>
            </a:lvl5pPr>
            <a:lvl6pPr marL="1714253" indent="0">
              <a:buNone/>
              <a:defRPr sz="1200" b="1"/>
            </a:lvl6pPr>
            <a:lvl7pPr marL="2057104" indent="0">
              <a:buNone/>
              <a:defRPr sz="1200" b="1"/>
            </a:lvl7pPr>
            <a:lvl8pPr marL="2399955" indent="0">
              <a:buNone/>
              <a:defRPr sz="1200" b="1"/>
            </a:lvl8pPr>
            <a:lvl9pPr marL="2742805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7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820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EEBA24E-32BA-48F5-8B85-F01D8E359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  <a:prstGeom prst="rect">
            <a:avLst/>
          </a:prstGeom>
        </p:spPr>
        <p:txBody>
          <a:bodyPr lIns="65380" tIns="32690" rIns="65380" bIns="32690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B376526-0A9F-4F56-9C6E-554952A5A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3"/>
            <a:ext cx="3868340" cy="617934"/>
          </a:xfrm>
          <a:prstGeom prst="rect">
            <a:avLst/>
          </a:prstGeom>
        </p:spPr>
        <p:txBody>
          <a:bodyPr lIns="65380" tIns="32690" rIns="65380" bIns="32690" anchor="b"/>
          <a:lstStyle>
            <a:lvl1pPr marL="0" indent="0">
              <a:buNone/>
              <a:defRPr sz="1800" b="1"/>
            </a:lvl1pPr>
            <a:lvl2pPr marL="342853" indent="0">
              <a:buNone/>
              <a:defRPr sz="1500" b="1"/>
            </a:lvl2pPr>
            <a:lvl3pPr marL="685706" indent="0">
              <a:buNone/>
              <a:defRPr sz="1300" b="1"/>
            </a:lvl3pPr>
            <a:lvl4pPr marL="1028559" indent="0">
              <a:buNone/>
              <a:defRPr sz="1200" b="1"/>
            </a:lvl4pPr>
            <a:lvl5pPr marL="1371412" indent="0">
              <a:buNone/>
              <a:defRPr sz="1200" b="1"/>
            </a:lvl5pPr>
            <a:lvl6pPr marL="1714265" indent="0">
              <a:buNone/>
              <a:defRPr sz="1200" b="1"/>
            </a:lvl6pPr>
            <a:lvl7pPr marL="2057118" indent="0">
              <a:buNone/>
              <a:defRPr sz="1200" b="1"/>
            </a:lvl7pPr>
            <a:lvl8pPr marL="2399971" indent="0">
              <a:buNone/>
              <a:defRPr sz="1200" b="1"/>
            </a:lvl8pPr>
            <a:lvl9pPr marL="2742824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B226F150-56EE-4DA9-8C05-232144015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8"/>
            <a:ext cx="3868340" cy="2763441"/>
          </a:xfrm>
          <a:prstGeom prst="rect">
            <a:avLst/>
          </a:prstGeom>
        </p:spPr>
        <p:txBody>
          <a:bodyPr lIns="65380" tIns="32690" rIns="65380" bIns="3269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A0D65185-491E-48CE-9206-15B07586B9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3"/>
            <a:ext cx="3887391" cy="617934"/>
          </a:xfrm>
          <a:prstGeom prst="rect">
            <a:avLst/>
          </a:prstGeom>
        </p:spPr>
        <p:txBody>
          <a:bodyPr lIns="65380" tIns="32690" rIns="65380" bIns="32690" anchor="b"/>
          <a:lstStyle>
            <a:lvl1pPr marL="0" indent="0">
              <a:buNone/>
              <a:defRPr sz="1800" b="1"/>
            </a:lvl1pPr>
            <a:lvl2pPr marL="342853" indent="0">
              <a:buNone/>
              <a:defRPr sz="1500" b="1"/>
            </a:lvl2pPr>
            <a:lvl3pPr marL="685706" indent="0">
              <a:buNone/>
              <a:defRPr sz="1300" b="1"/>
            </a:lvl3pPr>
            <a:lvl4pPr marL="1028559" indent="0">
              <a:buNone/>
              <a:defRPr sz="1200" b="1"/>
            </a:lvl4pPr>
            <a:lvl5pPr marL="1371412" indent="0">
              <a:buNone/>
              <a:defRPr sz="1200" b="1"/>
            </a:lvl5pPr>
            <a:lvl6pPr marL="1714265" indent="0">
              <a:buNone/>
              <a:defRPr sz="1200" b="1"/>
            </a:lvl6pPr>
            <a:lvl7pPr marL="2057118" indent="0">
              <a:buNone/>
              <a:defRPr sz="1200" b="1"/>
            </a:lvl7pPr>
            <a:lvl8pPr marL="2399971" indent="0">
              <a:buNone/>
              <a:defRPr sz="1200" b="1"/>
            </a:lvl8pPr>
            <a:lvl9pPr marL="2742824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81764E03-492D-4B6C-88BE-44D2E4293E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8"/>
            <a:ext cx="3887391" cy="2763441"/>
          </a:xfrm>
          <a:prstGeom prst="rect">
            <a:avLst/>
          </a:prstGeom>
        </p:spPr>
        <p:txBody>
          <a:bodyPr lIns="65380" tIns="32690" rIns="65380" bIns="3269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A2DDC098-6A9D-492C-8DC0-2C7C336274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92E2CEFA-6521-410A-AC51-E8ABE4E9CDB0}" type="datetimeFigureOut">
              <a:rPr lang="vi-VN" sz="1300" smtClean="0">
                <a:solidFill>
                  <a:prstClr val="black"/>
                </a:solidFill>
              </a:rPr>
              <a:pPr defTabSz="685706"/>
              <a:t>3/4/26</a:t>
            </a:fld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3E9DDFDF-094B-4307-9454-56646C64D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4"/>
            <a:ext cx="3086101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447C6ACB-121E-4BDA-B388-548166A3E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8D3F6ACA-6BA7-459F-AD44-D4E124DDBDE3}" type="slidenum">
              <a:rPr lang="vi-VN" sz="1300" smtClean="0">
                <a:solidFill>
                  <a:prstClr val="black"/>
                </a:solidFill>
              </a:rPr>
              <a:pPr defTabSz="685706"/>
              <a:t>‹#›</a:t>
            </a:fld>
            <a:endParaRPr lang="vi-VN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9091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3939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8949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2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50" indent="0">
              <a:buNone/>
              <a:defRPr sz="1000"/>
            </a:lvl2pPr>
            <a:lvl3pPr marL="685701" indent="0">
              <a:buNone/>
              <a:defRPr sz="900"/>
            </a:lvl3pPr>
            <a:lvl4pPr marL="1028552" indent="0">
              <a:buNone/>
              <a:defRPr sz="800"/>
            </a:lvl4pPr>
            <a:lvl5pPr marL="1371402" indent="0">
              <a:buNone/>
              <a:defRPr sz="800"/>
            </a:lvl5pPr>
            <a:lvl6pPr marL="1714253" indent="0">
              <a:buNone/>
              <a:defRPr sz="800"/>
            </a:lvl6pPr>
            <a:lvl7pPr marL="2057104" indent="0">
              <a:buNone/>
              <a:defRPr sz="800"/>
            </a:lvl7pPr>
            <a:lvl8pPr marL="2399955" indent="0">
              <a:buNone/>
              <a:defRPr sz="800"/>
            </a:lvl8pPr>
            <a:lvl9pPr marL="2742805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0561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2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50" indent="0">
              <a:buNone/>
              <a:defRPr sz="2100"/>
            </a:lvl2pPr>
            <a:lvl3pPr marL="685701" indent="0">
              <a:buNone/>
              <a:defRPr sz="1800"/>
            </a:lvl3pPr>
            <a:lvl4pPr marL="1028552" indent="0">
              <a:buNone/>
              <a:defRPr sz="1500"/>
            </a:lvl4pPr>
            <a:lvl5pPr marL="1371402" indent="0">
              <a:buNone/>
              <a:defRPr sz="1500"/>
            </a:lvl5pPr>
            <a:lvl6pPr marL="1714253" indent="0">
              <a:buNone/>
              <a:defRPr sz="1500"/>
            </a:lvl6pPr>
            <a:lvl7pPr marL="2057104" indent="0">
              <a:buNone/>
              <a:defRPr sz="1500"/>
            </a:lvl7pPr>
            <a:lvl8pPr marL="2399955" indent="0">
              <a:buNone/>
              <a:defRPr sz="1500"/>
            </a:lvl8pPr>
            <a:lvl9pPr marL="2742805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50" indent="0">
              <a:buNone/>
              <a:defRPr sz="1000"/>
            </a:lvl2pPr>
            <a:lvl3pPr marL="685701" indent="0">
              <a:buNone/>
              <a:defRPr sz="900"/>
            </a:lvl3pPr>
            <a:lvl4pPr marL="1028552" indent="0">
              <a:buNone/>
              <a:defRPr sz="800"/>
            </a:lvl4pPr>
            <a:lvl5pPr marL="1371402" indent="0">
              <a:buNone/>
              <a:defRPr sz="800"/>
            </a:lvl5pPr>
            <a:lvl6pPr marL="1714253" indent="0">
              <a:buNone/>
              <a:defRPr sz="800"/>
            </a:lvl6pPr>
            <a:lvl7pPr marL="2057104" indent="0">
              <a:buNone/>
              <a:defRPr sz="800"/>
            </a:lvl7pPr>
            <a:lvl8pPr marL="2399955" indent="0">
              <a:buNone/>
              <a:defRPr sz="800"/>
            </a:lvl8pPr>
            <a:lvl9pPr marL="2742805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4283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2811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6428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355607" y="200029"/>
            <a:ext cx="8432786" cy="4743443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80" tIns="32690" rIns="65380" bIns="32690" rtlCol="0" anchor="ctr"/>
          <a:lstStyle/>
          <a:p>
            <a:pPr algn="ctr"/>
            <a:endParaRPr lang="zh-CN" altLang="en-US" sz="1700"/>
          </a:p>
        </p:txBody>
      </p:sp>
      <p:sp>
        <p:nvSpPr>
          <p:cNvPr id="12" name="矩形: 圆角 11"/>
          <p:cNvSpPr/>
          <p:nvPr userDrawn="1"/>
        </p:nvSpPr>
        <p:spPr>
          <a:xfrm>
            <a:off x="483434" y="303975"/>
            <a:ext cx="8139659" cy="4499582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80" tIns="32690" rIns="65380" bIns="32690" rtlCol="0" anchor="ctr"/>
          <a:lstStyle/>
          <a:p>
            <a:pPr algn="ctr"/>
            <a:endParaRPr lang="zh-CN" altLang="en-US" sz="1700"/>
          </a:p>
        </p:txBody>
      </p:sp>
      <p:sp>
        <p:nvSpPr>
          <p:cNvPr id="60" name="矩形: 圆角 59"/>
          <p:cNvSpPr/>
          <p:nvPr userDrawn="1"/>
        </p:nvSpPr>
        <p:spPr>
          <a:xfrm>
            <a:off x="530276" y="342861"/>
            <a:ext cx="8046000" cy="4428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80" tIns="32690" rIns="65380" bIns="32690" rtlCol="0" anchor="ctr"/>
          <a:lstStyle/>
          <a:p>
            <a:pPr algn="ctr"/>
            <a:endParaRPr lang="zh-CN" altLang="en-US" sz="1700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718662" y="100490"/>
            <a:ext cx="7612381" cy="46101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0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0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0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0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0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0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0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0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0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0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0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0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0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0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0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0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0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0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8400350" y="1326373"/>
            <a:ext cx="675000" cy="324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80" tIns="32690" rIns="65380" bIns="32690" rtlCol="0" anchor="ctr"/>
          <a:lstStyle/>
          <a:p>
            <a:pPr algn="ctr"/>
            <a:endParaRPr lang="zh-CN" altLang="en-US" sz="15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8373350" y="2067258"/>
            <a:ext cx="675000" cy="27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80" tIns="32690" rIns="65380" bIns="32690" rtlCol="0" anchor="ctr"/>
          <a:lstStyle/>
          <a:p>
            <a:pPr algn="ctr"/>
            <a:endParaRPr lang="zh-CN" altLang="en-US" sz="15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8373350" y="2781144"/>
            <a:ext cx="675000" cy="27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80" tIns="32690" rIns="65380" bIns="32690" rtlCol="0" anchor="ctr"/>
          <a:lstStyle/>
          <a:p>
            <a:pPr algn="ctr"/>
            <a:endParaRPr lang="zh-CN" altLang="en-US" sz="15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8373350" y="3495028"/>
            <a:ext cx="675000" cy="27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80" tIns="32690" rIns="65380" bIns="32690" rtlCol="0" anchor="ctr"/>
          <a:lstStyle/>
          <a:p>
            <a:pPr algn="ctr"/>
            <a:endParaRPr lang="zh-CN" altLang="en-US" sz="15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8373350" y="4208914"/>
            <a:ext cx="675000" cy="27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80" tIns="32690" rIns="65380" bIns="32690" rtlCol="0" anchor="ctr"/>
          <a:lstStyle/>
          <a:p>
            <a:pPr algn="ctr"/>
            <a:endParaRPr lang="zh-CN" altLang="en-US" sz="15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54147" y="656772"/>
            <a:ext cx="675000" cy="27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80" tIns="32690" rIns="65380" bIns="32690" rtlCol="0" anchor="ctr"/>
          <a:lstStyle/>
          <a:p>
            <a:pPr algn="ctr"/>
            <a:endParaRPr lang="zh-CN" altLang="en-US" sz="15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84223972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355607" y="200029"/>
            <a:ext cx="8432786" cy="4743443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80" tIns="32690" rIns="65380" bIns="32690" rtlCol="0" anchor="ctr"/>
          <a:lstStyle/>
          <a:p>
            <a:pPr algn="ctr"/>
            <a:endParaRPr lang="zh-CN" altLang="en-US" sz="1700"/>
          </a:p>
        </p:txBody>
      </p:sp>
      <p:sp>
        <p:nvSpPr>
          <p:cNvPr id="12" name="矩形: 圆角 11"/>
          <p:cNvSpPr/>
          <p:nvPr userDrawn="1"/>
        </p:nvSpPr>
        <p:spPr>
          <a:xfrm>
            <a:off x="483434" y="303975"/>
            <a:ext cx="8139659" cy="4499582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80" tIns="32690" rIns="65380" bIns="32690" rtlCol="0" anchor="ctr"/>
          <a:lstStyle/>
          <a:p>
            <a:pPr algn="ctr"/>
            <a:endParaRPr lang="zh-CN" altLang="en-US" sz="1700"/>
          </a:p>
        </p:txBody>
      </p:sp>
      <p:sp>
        <p:nvSpPr>
          <p:cNvPr id="60" name="矩形: 圆角 59"/>
          <p:cNvSpPr/>
          <p:nvPr userDrawn="1"/>
        </p:nvSpPr>
        <p:spPr>
          <a:xfrm>
            <a:off x="530276" y="342861"/>
            <a:ext cx="8046000" cy="4428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80" tIns="32690" rIns="65380" bIns="32690" rtlCol="0" anchor="ctr"/>
          <a:lstStyle/>
          <a:p>
            <a:pPr algn="ctr"/>
            <a:endParaRPr lang="zh-CN" altLang="en-US" sz="1700" dirty="0"/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16200000" flipV="1">
            <a:off x="8373350" y="639487"/>
            <a:ext cx="675000" cy="27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80" tIns="32690" rIns="65380" bIns="32690" rtlCol="0" anchor="ctr"/>
          <a:lstStyle/>
          <a:p>
            <a:pPr algn="ctr"/>
            <a:endParaRPr lang="zh-CN" altLang="en-US" sz="15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718662" y="100490"/>
            <a:ext cx="7612381" cy="46101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0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0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0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0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0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0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0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0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0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0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0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0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0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0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0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0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0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0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8373350" y="1353373"/>
            <a:ext cx="675000" cy="27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80" tIns="32690" rIns="65380" bIns="32690" rtlCol="0" anchor="ctr"/>
          <a:lstStyle/>
          <a:p>
            <a:pPr algn="ctr"/>
            <a:endParaRPr lang="zh-CN" altLang="en-US" sz="15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8373350" y="2067258"/>
            <a:ext cx="675000" cy="27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80" tIns="32690" rIns="65380" bIns="32690" rtlCol="0" anchor="ctr"/>
          <a:lstStyle/>
          <a:p>
            <a:pPr algn="ctr"/>
            <a:endParaRPr lang="zh-CN" altLang="en-US" sz="15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8373350" y="2781144"/>
            <a:ext cx="675000" cy="27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80" tIns="32690" rIns="65380" bIns="32690" rtlCol="0" anchor="ctr"/>
          <a:lstStyle/>
          <a:p>
            <a:pPr algn="ctr"/>
            <a:endParaRPr lang="zh-CN" altLang="en-US" sz="15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8373350" y="3495028"/>
            <a:ext cx="675000" cy="27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80" tIns="32690" rIns="65380" bIns="32690" rtlCol="0" anchor="ctr"/>
          <a:lstStyle/>
          <a:p>
            <a:pPr algn="ctr"/>
            <a:endParaRPr lang="zh-CN" altLang="en-US" sz="15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8373350" y="4208914"/>
            <a:ext cx="675000" cy="27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80" tIns="32690" rIns="65380" bIns="32690" rtlCol="0" anchor="ctr"/>
          <a:lstStyle/>
          <a:p>
            <a:pPr algn="ctr"/>
            <a:endParaRPr lang="zh-CN" altLang="en-US" sz="15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20119102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;p3">
            <a:extLst>
              <a:ext uri="{FF2B5EF4-FFF2-40B4-BE49-F238E27FC236}">
                <a16:creationId xmlns:a16="http://schemas.microsoft.com/office/drawing/2014/main" id="{B340F7B3-D67C-4AD0-8FCE-8EE4A0366B58}"/>
              </a:ext>
            </a:extLst>
          </p:cNvPr>
          <p:cNvSpPr/>
          <p:nvPr userDrawn="1"/>
        </p:nvSpPr>
        <p:spPr>
          <a:xfrm>
            <a:off x="32659" y="40822"/>
            <a:ext cx="9078685" cy="5053693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1" tIns="34271" rIns="68561" bIns="34271" anchor="ctr" anchorCtr="0">
            <a:noAutofit/>
          </a:bodyPr>
          <a:lstStyle/>
          <a:p>
            <a:pPr algn="ctr" defTabSz="685706"/>
            <a:endParaRPr sz="1300">
              <a:solidFill>
                <a:prstClr val="white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25133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;p3">
            <a:extLst>
              <a:ext uri="{FF2B5EF4-FFF2-40B4-BE49-F238E27FC236}">
                <a16:creationId xmlns:a16="http://schemas.microsoft.com/office/drawing/2014/main" id="{B340F7B3-D67C-4AD0-8FCE-8EE4A0366B58}"/>
              </a:ext>
            </a:extLst>
          </p:cNvPr>
          <p:cNvSpPr/>
          <p:nvPr userDrawn="1"/>
        </p:nvSpPr>
        <p:spPr>
          <a:xfrm>
            <a:off x="32659" y="40822"/>
            <a:ext cx="9078685" cy="5053693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1" tIns="34271" rIns="68561" bIns="34271" anchor="ctr" anchorCtr="0">
            <a:noAutofit/>
          </a:bodyPr>
          <a:lstStyle/>
          <a:p>
            <a:pPr algn="ctr" defTabSz="685706"/>
            <a:endParaRPr sz="1300">
              <a:solidFill>
                <a:prstClr val="white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9767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7915607-9848-49A9-B85E-655DF5EB6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lIns="65380" tIns="32690" rIns="65380" bIns="32690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0C8AAD45-91A0-4A9C-988B-2A17B3AB1A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92E2CEFA-6521-410A-AC51-E8ABE4E9CDB0}" type="datetimeFigureOut">
              <a:rPr lang="vi-VN" sz="1300" smtClean="0">
                <a:solidFill>
                  <a:prstClr val="black"/>
                </a:solidFill>
              </a:rPr>
              <a:pPr defTabSz="685706"/>
              <a:t>3/4/26</a:t>
            </a:fld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EDE64183-C9FC-43FE-8E1F-F87EEDAE3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4"/>
            <a:ext cx="3086101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966B1940-471F-4B1D-8D22-99AF5FEA6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8D3F6ACA-6BA7-459F-AD44-D4E124DDBDE3}" type="slidenum">
              <a:rPr lang="vi-VN" sz="1300" smtClean="0">
                <a:solidFill>
                  <a:prstClr val="black"/>
                </a:solidFill>
              </a:rPr>
              <a:pPr defTabSz="685706"/>
              <a:t>‹#›</a:t>
            </a:fld>
            <a:endParaRPr lang="vi-VN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332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4131C36B-821E-4547-910E-D86ADA2A90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92E2CEFA-6521-410A-AC51-E8ABE4E9CDB0}" type="datetimeFigureOut">
              <a:rPr lang="vi-VN" sz="1300" smtClean="0">
                <a:solidFill>
                  <a:prstClr val="black"/>
                </a:solidFill>
              </a:rPr>
              <a:pPr defTabSz="685706"/>
              <a:t>3/4/26</a:t>
            </a:fld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573EC404-B338-4AB4-933B-6AA1ABBC7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4"/>
            <a:ext cx="3086101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B45B7F9C-2C72-4B2F-94A8-7640308F2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8D3F6ACA-6BA7-459F-AD44-D4E124DDBDE3}" type="slidenum">
              <a:rPr lang="vi-VN" sz="1300" smtClean="0">
                <a:solidFill>
                  <a:prstClr val="black"/>
                </a:solidFill>
              </a:rPr>
              <a:pPr defTabSz="685706"/>
              <a:t>‹#›</a:t>
            </a:fld>
            <a:endParaRPr lang="vi-VN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03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72953C1-608A-43F1-9896-61ACDDD6B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7" cy="1200150"/>
          </a:xfrm>
          <a:prstGeom prst="rect">
            <a:avLst/>
          </a:prstGeom>
        </p:spPr>
        <p:txBody>
          <a:bodyPr lIns="65380" tIns="32690" rIns="65380" bIns="32690"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0A33D7A-F6CD-49B1-A087-9E43F1819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2" y="740569"/>
            <a:ext cx="4629150" cy="3655219"/>
          </a:xfrm>
          <a:prstGeom prst="rect">
            <a:avLst/>
          </a:prstGeom>
        </p:spPr>
        <p:txBody>
          <a:bodyPr lIns="65380" tIns="32690" rIns="65380" bIns="32690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764F934A-078C-4174-A3AB-EE9CF48701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2" y="1543050"/>
            <a:ext cx="2949177" cy="2858691"/>
          </a:xfrm>
          <a:prstGeom prst="rect">
            <a:avLst/>
          </a:prstGeom>
        </p:spPr>
        <p:txBody>
          <a:bodyPr lIns="65380" tIns="32690" rIns="65380" bIns="32690"/>
          <a:lstStyle>
            <a:lvl1pPr marL="0" indent="0">
              <a:buNone/>
              <a:defRPr sz="1200"/>
            </a:lvl1pPr>
            <a:lvl2pPr marL="342853" indent="0">
              <a:buNone/>
              <a:defRPr sz="1000"/>
            </a:lvl2pPr>
            <a:lvl3pPr marL="685706" indent="0">
              <a:buNone/>
              <a:defRPr sz="900"/>
            </a:lvl3pPr>
            <a:lvl4pPr marL="1028559" indent="0">
              <a:buNone/>
              <a:defRPr sz="800"/>
            </a:lvl4pPr>
            <a:lvl5pPr marL="1371412" indent="0">
              <a:buNone/>
              <a:defRPr sz="800"/>
            </a:lvl5pPr>
            <a:lvl6pPr marL="1714265" indent="0">
              <a:buNone/>
              <a:defRPr sz="800"/>
            </a:lvl6pPr>
            <a:lvl7pPr marL="2057118" indent="0">
              <a:buNone/>
              <a:defRPr sz="800"/>
            </a:lvl7pPr>
            <a:lvl8pPr marL="2399971" indent="0">
              <a:buNone/>
              <a:defRPr sz="800"/>
            </a:lvl8pPr>
            <a:lvl9pPr marL="2742824" indent="0">
              <a:buNone/>
              <a:defRPr sz="8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29E987C-0A0B-4FD5-AD32-007C08F414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92E2CEFA-6521-410A-AC51-E8ABE4E9CDB0}" type="datetimeFigureOut">
              <a:rPr lang="vi-VN" sz="1300" smtClean="0">
                <a:solidFill>
                  <a:prstClr val="black"/>
                </a:solidFill>
              </a:rPr>
              <a:pPr defTabSz="685706"/>
              <a:t>3/4/26</a:t>
            </a:fld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1C1E503-8F60-4FD7-8020-33CCCD1EA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4"/>
            <a:ext cx="3086101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525E78C-3FCE-4D7D-9AEF-53BA5F4B4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8D3F6ACA-6BA7-459F-AD44-D4E124DDBDE3}" type="slidenum">
              <a:rPr lang="vi-VN" sz="1300" smtClean="0">
                <a:solidFill>
                  <a:prstClr val="black"/>
                </a:solidFill>
              </a:rPr>
              <a:pPr defTabSz="685706"/>
              <a:t>‹#›</a:t>
            </a:fld>
            <a:endParaRPr lang="vi-VN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958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D9E1E6E-819B-4D22-BF00-C0D2DDC68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7" cy="1200150"/>
          </a:xfrm>
          <a:prstGeom prst="rect">
            <a:avLst/>
          </a:prstGeom>
        </p:spPr>
        <p:txBody>
          <a:bodyPr lIns="65380" tIns="32690" rIns="65380" bIns="32690"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E94C6359-E8EF-45A8-A857-6D18C25CB6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2" y="740569"/>
            <a:ext cx="4629150" cy="3655219"/>
          </a:xfrm>
          <a:prstGeom prst="rect">
            <a:avLst/>
          </a:prstGeom>
        </p:spPr>
        <p:txBody>
          <a:bodyPr lIns="65380" tIns="32690" rIns="65380" bIns="32690"/>
          <a:lstStyle>
            <a:lvl1pPr marL="0" indent="0">
              <a:buNone/>
              <a:defRPr sz="2400"/>
            </a:lvl1pPr>
            <a:lvl2pPr marL="342853" indent="0">
              <a:buNone/>
              <a:defRPr sz="2100"/>
            </a:lvl2pPr>
            <a:lvl3pPr marL="685706" indent="0">
              <a:buNone/>
              <a:defRPr sz="1800"/>
            </a:lvl3pPr>
            <a:lvl4pPr marL="1028559" indent="0">
              <a:buNone/>
              <a:defRPr sz="1500"/>
            </a:lvl4pPr>
            <a:lvl5pPr marL="1371412" indent="0">
              <a:buNone/>
              <a:defRPr sz="1500"/>
            </a:lvl5pPr>
            <a:lvl6pPr marL="1714265" indent="0">
              <a:buNone/>
              <a:defRPr sz="1500"/>
            </a:lvl6pPr>
            <a:lvl7pPr marL="2057118" indent="0">
              <a:buNone/>
              <a:defRPr sz="1500"/>
            </a:lvl7pPr>
            <a:lvl8pPr marL="2399971" indent="0">
              <a:buNone/>
              <a:defRPr sz="1500"/>
            </a:lvl8pPr>
            <a:lvl9pPr marL="2742824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65758E3E-8B29-4035-9461-8C65025DD7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2" y="1543050"/>
            <a:ext cx="2949177" cy="2858691"/>
          </a:xfrm>
          <a:prstGeom prst="rect">
            <a:avLst/>
          </a:prstGeom>
        </p:spPr>
        <p:txBody>
          <a:bodyPr lIns="65380" tIns="32690" rIns="65380" bIns="32690"/>
          <a:lstStyle>
            <a:lvl1pPr marL="0" indent="0">
              <a:buNone/>
              <a:defRPr sz="1200"/>
            </a:lvl1pPr>
            <a:lvl2pPr marL="342853" indent="0">
              <a:buNone/>
              <a:defRPr sz="1000"/>
            </a:lvl2pPr>
            <a:lvl3pPr marL="685706" indent="0">
              <a:buNone/>
              <a:defRPr sz="900"/>
            </a:lvl3pPr>
            <a:lvl4pPr marL="1028559" indent="0">
              <a:buNone/>
              <a:defRPr sz="800"/>
            </a:lvl4pPr>
            <a:lvl5pPr marL="1371412" indent="0">
              <a:buNone/>
              <a:defRPr sz="800"/>
            </a:lvl5pPr>
            <a:lvl6pPr marL="1714265" indent="0">
              <a:buNone/>
              <a:defRPr sz="800"/>
            </a:lvl6pPr>
            <a:lvl7pPr marL="2057118" indent="0">
              <a:buNone/>
              <a:defRPr sz="800"/>
            </a:lvl7pPr>
            <a:lvl8pPr marL="2399971" indent="0">
              <a:buNone/>
              <a:defRPr sz="800"/>
            </a:lvl8pPr>
            <a:lvl9pPr marL="2742824" indent="0">
              <a:buNone/>
              <a:defRPr sz="8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DB54274-AEE0-4430-A68B-58722B6B3C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92E2CEFA-6521-410A-AC51-E8ABE4E9CDB0}" type="datetimeFigureOut">
              <a:rPr lang="vi-VN" sz="1300" smtClean="0">
                <a:solidFill>
                  <a:prstClr val="black"/>
                </a:solidFill>
              </a:rPr>
              <a:pPr defTabSz="685706"/>
              <a:t>3/4/26</a:t>
            </a:fld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6B56CA6-2AF8-457F-A66B-CF8471819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4"/>
            <a:ext cx="3086101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endParaRPr lang="vi-VN" sz="1300">
              <a:solidFill>
                <a:prstClr val="black"/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F5731CB-898B-4BB5-A6DC-B1C392FBE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5380" tIns="32690" rIns="65380" bIns="32690"/>
          <a:lstStyle/>
          <a:p>
            <a:pPr defTabSz="685706"/>
            <a:fld id="{8D3F6ACA-6BA7-459F-AD44-D4E124DDBDE3}" type="slidenum">
              <a:rPr lang="vi-VN" sz="1300" smtClean="0">
                <a:solidFill>
                  <a:prstClr val="black"/>
                </a:solidFill>
              </a:rPr>
              <a:pPr defTabSz="685706"/>
              <a:t>‹#›</a:t>
            </a:fld>
            <a:endParaRPr lang="vi-VN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886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907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70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7" indent="-171427" algn="l" defTabSz="68570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79" indent="-171427" algn="l" defTabSz="6857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33" indent="-171427" algn="l" defTabSz="6857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985" indent="-171427" algn="l" defTabSz="6857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39" indent="-171427" algn="l" defTabSz="6857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692" indent="-171427" algn="l" defTabSz="6857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44" indent="-171427" algn="l" defTabSz="6857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97" indent="-171427" algn="l" defTabSz="6857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51" indent="-171427" algn="l" defTabSz="6857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7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53" algn="l" defTabSz="6857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06" algn="l" defTabSz="6857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59" algn="l" defTabSz="6857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12" algn="l" defTabSz="6857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65" algn="l" defTabSz="6857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18" algn="l" defTabSz="6857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71" algn="l" defTabSz="6857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24" algn="l" defTabSz="6857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4DF4AE69-609A-4640-9847-A4D1362C344D}"/>
              </a:ext>
            </a:extLst>
          </p:cNvPr>
          <p:cNvSpPr/>
          <p:nvPr userDrawn="1"/>
        </p:nvSpPr>
        <p:spPr>
          <a:xfrm>
            <a:off x="2580187" y="2340976"/>
            <a:ext cx="3657582" cy="900153"/>
          </a:xfrm>
          <a:prstGeom prst="rect">
            <a:avLst/>
          </a:prstGeom>
          <a:noFill/>
        </p:spPr>
        <p:txBody>
          <a:bodyPr wrap="none" lIns="68571" tIns="34286" rIns="68571" bIns="34286">
            <a:spAutoFit/>
          </a:bodyPr>
          <a:lstStyle/>
          <a:p>
            <a:pPr algn="ctr" defTabSz="685706"/>
            <a:r>
              <a:rPr lang="en-US" sz="5400" b="1">
                <a:ln w="22225">
                  <a:solidFill>
                    <a:srgbClr val="ED7D31"/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  <a:endParaRPr lang="en-US" sz="5400" b="1" dirty="0">
              <a:ln w="22225">
                <a:solidFill>
                  <a:srgbClr val="ED7D31"/>
                </a:solidFill>
                <a:prstDash val="solid"/>
              </a:ln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418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70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7" indent="-171427" algn="l" defTabSz="68570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79" indent="-171427" algn="l" defTabSz="6857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33" indent="-171427" algn="l" defTabSz="6857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985" indent="-171427" algn="l" defTabSz="6857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39" indent="-171427" algn="l" defTabSz="6857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692" indent="-171427" algn="l" defTabSz="6857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44" indent="-171427" algn="l" defTabSz="6857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97" indent="-171427" algn="l" defTabSz="6857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51" indent="-171427" algn="l" defTabSz="6857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7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53" algn="l" defTabSz="6857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06" algn="l" defTabSz="6857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59" algn="l" defTabSz="6857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12" algn="l" defTabSz="6857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65" algn="l" defTabSz="6857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18" algn="l" defTabSz="6857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71" algn="l" defTabSz="6857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24" algn="l" defTabSz="6857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D533A062-C49C-4433-A712-37282C8CE60E}"/>
              </a:ext>
            </a:extLst>
          </p:cNvPr>
          <p:cNvSpPr/>
          <p:nvPr userDrawn="1"/>
        </p:nvSpPr>
        <p:spPr>
          <a:xfrm>
            <a:off x="3010294" y="3983875"/>
            <a:ext cx="3123415" cy="692405"/>
          </a:xfrm>
          <a:prstGeom prst="rect">
            <a:avLst/>
          </a:prstGeom>
          <a:noFill/>
        </p:spPr>
        <p:txBody>
          <a:bodyPr wrap="none" lIns="68571" tIns="34286" rIns="68571" bIns="34286">
            <a:spAutoFit/>
          </a:bodyPr>
          <a:lstStyle/>
          <a:p>
            <a:pPr algn="ctr" defTabSz="685706"/>
            <a:r>
              <a:rPr lang="en-US" sz="4000" b="1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8" name="Picture 2" descr="Cậu Bé Và Cô Gái đọc Những Cuốn Sách-vector Misc-miễn Phí Vector Miễn Phí  Tải Về">
            <a:extLst>
              <a:ext uri="{FF2B5EF4-FFF2-40B4-BE49-F238E27FC236}">
                <a16:creationId xmlns:a16="http://schemas.microsoft.com/office/drawing/2014/main" id="{80A00CC9-2EB7-43CD-8613-989D4D29E9D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3" b="8932"/>
          <a:stretch/>
        </p:blipFill>
        <p:spPr bwMode="auto">
          <a:xfrm>
            <a:off x="1627389" y="2"/>
            <a:ext cx="5889223" cy="398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772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68570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7" indent="-171427" algn="l" defTabSz="68570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79" indent="-171427" algn="l" defTabSz="6857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33" indent="-171427" algn="l" defTabSz="6857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985" indent="-171427" algn="l" defTabSz="6857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39" indent="-171427" algn="l" defTabSz="6857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692" indent="-171427" algn="l" defTabSz="6857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44" indent="-171427" algn="l" defTabSz="6857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97" indent="-171427" algn="l" defTabSz="6857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51" indent="-171427" algn="l" defTabSz="6857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7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53" algn="l" defTabSz="6857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06" algn="l" defTabSz="6857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59" algn="l" defTabSz="6857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12" algn="l" defTabSz="6857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65" algn="l" defTabSz="6857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18" algn="l" defTabSz="6857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71" algn="l" defTabSz="6857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24" algn="l" defTabSz="6857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F494B6D6-FAA0-4DC7-9511-8CB301D2995B}"/>
              </a:ext>
            </a:extLst>
          </p:cNvPr>
          <p:cNvSpPr/>
          <p:nvPr userDrawn="1"/>
        </p:nvSpPr>
        <p:spPr>
          <a:xfrm>
            <a:off x="3143896" y="4240483"/>
            <a:ext cx="2920524" cy="692405"/>
          </a:xfrm>
          <a:prstGeom prst="rect">
            <a:avLst/>
          </a:prstGeom>
          <a:noFill/>
        </p:spPr>
        <p:txBody>
          <a:bodyPr wrap="none" lIns="68571" tIns="34286" rIns="68571" bIns="34286">
            <a:spAutoFit/>
          </a:bodyPr>
          <a:lstStyle/>
          <a:p>
            <a:pPr algn="ctr" defTabSz="685706"/>
            <a:r>
              <a:rPr lang="en-US" sz="4000" b="1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pic>
        <p:nvPicPr>
          <p:cNvPr id="8" name="Picture 4" descr="5 tuyệt chiêu luyện nói tiếng Anh cho học sinh tiểu học">
            <a:extLst>
              <a:ext uri="{FF2B5EF4-FFF2-40B4-BE49-F238E27FC236}">
                <a16:creationId xmlns:a16="http://schemas.microsoft.com/office/drawing/2014/main" id="{B56C9370-43D5-4B64-A3F2-0C3F1697D5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85" y="2"/>
            <a:ext cx="8055033" cy="421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228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68570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7" indent="-171427" algn="l" defTabSz="68570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79" indent="-171427" algn="l" defTabSz="6857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33" indent="-171427" algn="l" defTabSz="6857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985" indent="-171427" algn="l" defTabSz="6857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39" indent="-171427" algn="l" defTabSz="6857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692" indent="-171427" algn="l" defTabSz="6857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44" indent="-171427" algn="l" defTabSz="6857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97" indent="-171427" algn="l" defTabSz="6857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51" indent="-171427" algn="l" defTabSz="68570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7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53" algn="l" defTabSz="6857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06" algn="l" defTabSz="6857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59" algn="l" defTabSz="6857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12" algn="l" defTabSz="6857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65" algn="l" defTabSz="6857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18" algn="l" defTabSz="6857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71" algn="l" defTabSz="6857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24" algn="l" defTabSz="68570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5380" tIns="32690" rIns="65380" bIns="3269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5380" tIns="32690" rIns="65380" bIns="3269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5380" tIns="32690" rIns="65380" bIns="326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5380" tIns="32690" rIns="65380" bIns="326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5380" tIns="32690" rIns="65380" bIns="326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63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  <p:sldLayoutId id="2147483917" r:id="rId12"/>
    <p:sldLayoutId id="2147483918" r:id="rId13"/>
    <p:sldLayoutId id="2147483673" r:id="rId14"/>
    <p:sldLayoutId id="2147483697" r:id="rId15"/>
  </p:sldLayoutIdLst>
  <p:txStyles>
    <p:titleStyle>
      <a:lvl1pPr algn="l" defTabSz="685701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6" indent="-171426" algn="l" defTabSz="685701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76" indent="-171426" algn="l" defTabSz="68570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26" indent="-171426" algn="l" defTabSz="68570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977" indent="-171426" algn="l" defTabSz="68570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28" indent="-171426" algn="l" defTabSz="68570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678" indent="-171426" algn="l" defTabSz="68570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29" indent="-171426" algn="l" defTabSz="68570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80" indent="-171426" algn="l" defTabSz="68570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31" indent="-171426" algn="l" defTabSz="68570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0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50" algn="l" defTabSz="68570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01" algn="l" defTabSz="68570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52" algn="l" defTabSz="68570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02" algn="l" defTabSz="68570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53" algn="l" defTabSz="68570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04" algn="l" defTabSz="68570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55" algn="l" defTabSz="68570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05" algn="l" defTabSz="68570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39.wmf"/><Relationship Id="rId18" Type="http://schemas.openxmlformats.org/officeDocument/2006/relationships/oleObject" Target="../embeddings/oleObject5.bin"/><Relationship Id="rId3" Type="http://schemas.openxmlformats.org/officeDocument/2006/relationships/audio" Target="../media/audio2.wav"/><Relationship Id="rId21" Type="http://schemas.openxmlformats.org/officeDocument/2006/relationships/image" Target="../media/image43.wmf"/><Relationship Id="rId7" Type="http://schemas.microsoft.com/office/2007/relationships/hdphoto" Target="../media/hdphoto8.wdp"/><Relationship Id="rId12" Type="http://schemas.openxmlformats.org/officeDocument/2006/relationships/oleObject" Target="../embeddings/oleObject2.bin"/><Relationship Id="rId17" Type="http://schemas.openxmlformats.org/officeDocument/2006/relationships/image" Target="../media/image41.wmf"/><Relationship Id="rId2" Type="http://schemas.openxmlformats.org/officeDocument/2006/relationships/notesSlide" Target="../notesSlides/notesSlide1.xml"/><Relationship Id="rId16" Type="http://schemas.openxmlformats.org/officeDocument/2006/relationships/oleObject" Target="../embeddings/oleObject4.bin"/><Relationship Id="rId20" Type="http://schemas.openxmlformats.org/officeDocument/2006/relationships/oleObject" Target="../embeddings/oleObject6.bin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6.png"/><Relationship Id="rId11" Type="http://schemas.openxmlformats.org/officeDocument/2006/relationships/image" Target="../media/image38.wmf"/><Relationship Id="rId5" Type="http://schemas.openxmlformats.org/officeDocument/2006/relationships/slide" Target="slide9.xml"/><Relationship Id="rId15" Type="http://schemas.openxmlformats.org/officeDocument/2006/relationships/image" Target="../media/image40.wmf"/><Relationship Id="rId10" Type="http://schemas.openxmlformats.org/officeDocument/2006/relationships/oleObject" Target="../embeddings/oleObject1.bin"/><Relationship Id="rId19" Type="http://schemas.openxmlformats.org/officeDocument/2006/relationships/image" Target="../media/image42.wmf"/><Relationship Id="rId4" Type="http://schemas.openxmlformats.org/officeDocument/2006/relationships/audio" Target="../media/audio1.wav"/><Relationship Id="rId9" Type="http://schemas.microsoft.com/office/2007/relationships/hdphoto" Target="../media/hdphoto9.wdp"/><Relationship Id="rId1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oleObject" Target="../embeddings/oleObject9.bin"/><Relationship Id="rId18" Type="http://schemas.openxmlformats.org/officeDocument/2006/relationships/image" Target="../media/image48.wmf"/><Relationship Id="rId3" Type="http://schemas.openxmlformats.org/officeDocument/2006/relationships/audio" Target="../media/audio1.wav"/><Relationship Id="rId7" Type="http://schemas.openxmlformats.org/officeDocument/2006/relationships/image" Target="../media/image37.png"/><Relationship Id="rId12" Type="http://schemas.openxmlformats.org/officeDocument/2006/relationships/image" Target="../media/image45.wmf"/><Relationship Id="rId17" Type="http://schemas.openxmlformats.org/officeDocument/2006/relationships/oleObject" Target="../embeddings/oleObject11.bin"/><Relationship Id="rId2" Type="http://schemas.openxmlformats.org/officeDocument/2006/relationships/audio" Target="../media/audio2.wav"/><Relationship Id="rId16" Type="http://schemas.openxmlformats.org/officeDocument/2006/relationships/image" Target="../media/image47.wmf"/><Relationship Id="rId20" Type="http://schemas.openxmlformats.org/officeDocument/2006/relationships/image" Target="../media/image49.wmf"/><Relationship Id="rId1" Type="http://schemas.openxmlformats.org/officeDocument/2006/relationships/slideLayout" Target="../slideLayouts/slideLayout46.xml"/><Relationship Id="rId6" Type="http://schemas.microsoft.com/office/2007/relationships/hdphoto" Target="../media/hdphoto8.wdp"/><Relationship Id="rId11" Type="http://schemas.openxmlformats.org/officeDocument/2006/relationships/oleObject" Target="../embeddings/oleObject8.bin"/><Relationship Id="rId5" Type="http://schemas.openxmlformats.org/officeDocument/2006/relationships/image" Target="../media/image36.png"/><Relationship Id="rId15" Type="http://schemas.openxmlformats.org/officeDocument/2006/relationships/oleObject" Target="../embeddings/oleObject10.bin"/><Relationship Id="rId10" Type="http://schemas.openxmlformats.org/officeDocument/2006/relationships/image" Target="../media/image44.wmf"/><Relationship Id="rId19" Type="http://schemas.openxmlformats.org/officeDocument/2006/relationships/oleObject" Target="../embeddings/oleObject12.bin"/><Relationship Id="rId4" Type="http://schemas.openxmlformats.org/officeDocument/2006/relationships/slide" Target="slide9.xml"/><Relationship Id="rId9" Type="http://schemas.openxmlformats.org/officeDocument/2006/relationships/oleObject" Target="../embeddings/oleObject7.bin"/><Relationship Id="rId14" Type="http://schemas.openxmlformats.org/officeDocument/2006/relationships/image" Target="../media/image46.wmf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oleObject" Target="../embeddings/oleObject15.bin"/><Relationship Id="rId18" Type="http://schemas.openxmlformats.org/officeDocument/2006/relationships/image" Target="../media/image54.wmf"/><Relationship Id="rId3" Type="http://schemas.openxmlformats.org/officeDocument/2006/relationships/audio" Target="../media/audio1.wav"/><Relationship Id="rId7" Type="http://schemas.openxmlformats.org/officeDocument/2006/relationships/image" Target="../media/image37.png"/><Relationship Id="rId12" Type="http://schemas.openxmlformats.org/officeDocument/2006/relationships/image" Target="../media/image51.wmf"/><Relationship Id="rId17" Type="http://schemas.openxmlformats.org/officeDocument/2006/relationships/oleObject" Target="../embeddings/oleObject17.bin"/><Relationship Id="rId2" Type="http://schemas.openxmlformats.org/officeDocument/2006/relationships/audio" Target="../media/audio2.wav"/><Relationship Id="rId16" Type="http://schemas.openxmlformats.org/officeDocument/2006/relationships/image" Target="../media/image53.wmf"/><Relationship Id="rId20" Type="http://schemas.openxmlformats.org/officeDocument/2006/relationships/image" Target="../media/image55.wmf"/><Relationship Id="rId1" Type="http://schemas.openxmlformats.org/officeDocument/2006/relationships/slideLayout" Target="../slideLayouts/slideLayout46.xml"/><Relationship Id="rId6" Type="http://schemas.microsoft.com/office/2007/relationships/hdphoto" Target="../media/hdphoto8.wdp"/><Relationship Id="rId11" Type="http://schemas.openxmlformats.org/officeDocument/2006/relationships/oleObject" Target="../embeddings/oleObject14.bin"/><Relationship Id="rId5" Type="http://schemas.openxmlformats.org/officeDocument/2006/relationships/image" Target="../media/image36.png"/><Relationship Id="rId15" Type="http://schemas.openxmlformats.org/officeDocument/2006/relationships/oleObject" Target="../embeddings/oleObject16.bin"/><Relationship Id="rId10" Type="http://schemas.openxmlformats.org/officeDocument/2006/relationships/image" Target="../media/image50.wmf"/><Relationship Id="rId19" Type="http://schemas.openxmlformats.org/officeDocument/2006/relationships/oleObject" Target="../embeddings/oleObject18.bin"/><Relationship Id="rId4" Type="http://schemas.openxmlformats.org/officeDocument/2006/relationships/slide" Target="slide9.xml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52.wmf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oleObject" Target="../embeddings/oleObject21.bin"/><Relationship Id="rId18" Type="http://schemas.openxmlformats.org/officeDocument/2006/relationships/image" Target="../media/image60.wmf"/><Relationship Id="rId3" Type="http://schemas.openxmlformats.org/officeDocument/2006/relationships/audio" Target="../media/audio1.wav"/><Relationship Id="rId7" Type="http://schemas.openxmlformats.org/officeDocument/2006/relationships/image" Target="../media/image37.png"/><Relationship Id="rId12" Type="http://schemas.openxmlformats.org/officeDocument/2006/relationships/image" Target="../media/image57.wmf"/><Relationship Id="rId17" Type="http://schemas.openxmlformats.org/officeDocument/2006/relationships/oleObject" Target="../embeddings/oleObject23.bin"/><Relationship Id="rId2" Type="http://schemas.openxmlformats.org/officeDocument/2006/relationships/audio" Target="../media/audio2.wav"/><Relationship Id="rId16" Type="http://schemas.openxmlformats.org/officeDocument/2006/relationships/image" Target="../media/image59.wmf"/><Relationship Id="rId20" Type="http://schemas.openxmlformats.org/officeDocument/2006/relationships/image" Target="../media/image61.wmf"/><Relationship Id="rId1" Type="http://schemas.openxmlformats.org/officeDocument/2006/relationships/slideLayout" Target="../slideLayouts/slideLayout46.xml"/><Relationship Id="rId6" Type="http://schemas.microsoft.com/office/2007/relationships/hdphoto" Target="../media/hdphoto8.wdp"/><Relationship Id="rId11" Type="http://schemas.openxmlformats.org/officeDocument/2006/relationships/oleObject" Target="../embeddings/oleObject20.bin"/><Relationship Id="rId5" Type="http://schemas.openxmlformats.org/officeDocument/2006/relationships/image" Target="../media/image36.png"/><Relationship Id="rId15" Type="http://schemas.openxmlformats.org/officeDocument/2006/relationships/oleObject" Target="../embeddings/oleObject22.bin"/><Relationship Id="rId10" Type="http://schemas.openxmlformats.org/officeDocument/2006/relationships/image" Target="../media/image56.wmf"/><Relationship Id="rId19" Type="http://schemas.openxmlformats.org/officeDocument/2006/relationships/oleObject" Target="../embeddings/oleObject24.bin"/><Relationship Id="rId4" Type="http://schemas.openxmlformats.org/officeDocument/2006/relationships/slide" Target="slide9.xml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58.wmf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oleObject" Target="../embeddings/oleObject27.bin"/><Relationship Id="rId18" Type="http://schemas.openxmlformats.org/officeDocument/2006/relationships/image" Target="../media/image66.wmf"/><Relationship Id="rId26" Type="http://schemas.openxmlformats.org/officeDocument/2006/relationships/image" Target="../media/image70.wmf"/><Relationship Id="rId3" Type="http://schemas.openxmlformats.org/officeDocument/2006/relationships/audio" Target="../media/audio1.wav"/><Relationship Id="rId21" Type="http://schemas.openxmlformats.org/officeDocument/2006/relationships/oleObject" Target="../embeddings/oleObject31.bin"/><Relationship Id="rId7" Type="http://schemas.openxmlformats.org/officeDocument/2006/relationships/image" Target="../media/image37.png"/><Relationship Id="rId12" Type="http://schemas.openxmlformats.org/officeDocument/2006/relationships/image" Target="../media/image63.wmf"/><Relationship Id="rId17" Type="http://schemas.openxmlformats.org/officeDocument/2006/relationships/oleObject" Target="../embeddings/oleObject29.bin"/><Relationship Id="rId25" Type="http://schemas.openxmlformats.org/officeDocument/2006/relationships/oleObject" Target="../embeddings/oleObject33.bin"/><Relationship Id="rId2" Type="http://schemas.openxmlformats.org/officeDocument/2006/relationships/audio" Target="../media/audio2.wav"/><Relationship Id="rId16" Type="http://schemas.openxmlformats.org/officeDocument/2006/relationships/image" Target="../media/image65.wmf"/><Relationship Id="rId20" Type="http://schemas.openxmlformats.org/officeDocument/2006/relationships/image" Target="../media/image67.wmf"/><Relationship Id="rId1" Type="http://schemas.openxmlformats.org/officeDocument/2006/relationships/slideLayout" Target="../slideLayouts/slideLayout46.xml"/><Relationship Id="rId6" Type="http://schemas.microsoft.com/office/2007/relationships/hdphoto" Target="../media/hdphoto8.wdp"/><Relationship Id="rId11" Type="http://schemas.openxmlformats.org/officeDocument/2006/relationships/oleObject" Target="../embeddings/oleObject26.bin"/><Relationship Id="rId24" Type="http://schemas.openxmlformats.org/officeDocument/2006/relationships/image" Target="../media/image69.wmf"/><Relationship Id="rId5" Type="http://schemas.openxmlformats.org/officeDocument/2006/relationships/image" Target="../media/image36.png"/><Relationship Id="rId15" Type="http://schemas.openxmlformats.org/officeDocument/2006/relationships/oleObject" Target="../embeddings/oleObject28.bin"/><Relationship Id="rId23" Type="http://schemas.openxmlformats.org/officeDocument/2006/relationships/oleObject" Target="../embeddings/oleObject32.bin"/><Relationship Id="rId10" Type="http://schemas.openxmlformats.org/officeDocument/2006/relationships/image" Target="../media/image62.wmf"/><Relationship Id="rId19" Type="http://schemas.openxmlformats.org/officeDocument/2006/relationships/oleObject" Target="../embeddings/oleObject30.bin"/><Relationship Id="rId4" Type="http://schemas.openxmlformats.org/officeDocument/2006/relationships/slide" Target="slide9.xml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64.wmf"/><Relationship Id="rId22" Type="http://schemas.openxmlformats.org/officeDocument/2006/relationships/image" Target="../media/image68.wmf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oleObject" Target="../embeddings/oleObject36.bin"/><Relationship Id="rId18" Type="http://schemas.openxmlformats.org/officeDocument/2006/relationships/image" Target="../media/image75.wmf"/><Relationship Id="rId3" Type="http://schemas.openxmlformats.org/officeDocument/2006/relationships/audio" Target="../media/audio1.wav"/><Relationship Id="rId7" Type="http://schemas.openxmlformats.org/officeDocument/2006/relationships/image" Target="../media/image37.png"/><Relationship Id="rId12" Type="http://schemas.openxmlformats.org/officeDocument/2006/relationships/image" Target="../media/image72.wmf"/><Relationship Id="rId17" Type="http://schemas.openxmlformats.org/officeDocument/2006/relationships/oleObject" Target="../embeddings/oleObject38.bin"/><Relationship Id="rId2" Type="http://schemas.openxmlformats.org/officeDocument/2006/relationships/audio" Target="../media/audio2.wav"/><Relationship Id="rId16" Type="http://schemas.openxmlformats.org/officeDocument/2006/relationships/image" Target="../media/image74.wmf"/><Relationship Id="rId1" Type="http://schemas.openxmlformats.org/officeDocument/2006/relationships/slideLayout" Target="../slideLayouts/slideLayout46.xml"/><Relationship Id="rId6" Type="http://schemas.microsoft.com/office/2007/relationships/hdphoto" Target="../media/hdphoto8.wdp"/><Relationship Id="rId11" Type="http://schemas.openxmlformats.org/officeDocument/2006/relationships/oleObject" Target="../embeddings/oleObject35.bin"/><Relationship Id="rId5" Type="http://schemas.openxmlformats.org/officeDocument/2006/relationships/image" Target="../media/image36.png"/><Relationship Id="rId15" Type="http://schemas.openxmlformats.org/officeDocument/2006/relationships/oleObject" Target="../embeddings/oleObject37.bin"/><Relationship Id="rId10" Type="http://schemas.openxmlformats.org/officeDocument/2006/relationships/image" Target="../media/image71.wmf"/><Relationship Id="rId4" Type="http://schemas.openxmlformats.org/officeDocument/2006/relationships/slide" Target="slide9.xml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7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13" Type="http://schemas.openxmlformats.org/officeDocument/2006/relationships/oleObject" Target="../embeddings/oleObject43.bin"/><Relationship Id="rId3" Type="http://schemas.openxmlformats.org/officeDocument/2006/relationships/hyperlink" Target="https://www.wisc-online.com/assetrepository/viewasset?id=1508" TargetMode="External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84.wmf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81.wmf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9.bin"/><Relationship Id="rId15" Type="http://schemas.openxmlformats.org/officeDocument/2006/relationships/image" Target="../media/image86.emf"/><Relationship Id="rId10" Type="http://schemas.openxmlformats.org/officeDocument/2006/relationships/image" Target="../media/image83.wmf"/><Relationship Id="rId4" Type="http://schemas.openxmlformats.org/officeDocument/2006/relationships/image" Target="../media/image80.png"/><Relationship Id="rId9" Type="http://schemas.openxmlformats.org/officeDocument/2006/relationships/oleObject" Target="../embeddings/oleObject41.bin"/><Relationship Id="rId14" Type="http://schemas.openxmlformats.org/officeDocument/2006/relationships/image" Target="../media/image85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13" Type="http://schemas.openxmlformats.org/officeDocument/2006/relationships/hyperlink" Target="http://www.allwhitebackground.com/colorful-background-images.html" TargetMode="External"/><Relationship Id="rId3" Type="http://schemas.openxmlformats.org/officeDocument/2006/relationships/image" Target="../media/image88.jpeg"/><Relationship Id="rId7" Type="http://schemas.openxmlformats.org/officeDocument/2006/relationships/image" Target="../media/image90.wmf"/><Relationship Id="rId12" Type="http://schemas.openxmlformats.org/officeDocument/2006/relationships/image" Target="../media/image93.jpe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51.xml"/><Relationship Id="rId6" Type="http://schemas.openxmlformats.org/officeDocument/2006/relationships/oleObject" Target="../embeddings/oleObject44.bin"/><Relationship Id="rId11" Type="http://schemas.openxmlformats.org/officeDocument/2006/relationships/image" Target="../media/image92.wmf"/><Relationship Id="rId5" Type="http://schemas.openxmlformats.org/officeDocument/2006/relationships/image" Target="../media/image89.png"/><Relationship Id="rId15" Type="http://schemas.openxmlformats.org/officeDocument/2006/relationships/image" Target="../media/image86.emf"/><Relationship Id="rId10" Type="http://schemas.openxmlformats.org/officeDocument/2006/relationships/oleObject" Target="../embeddings/oleObject46.bin"/><Relationship Id="rId4" Type="http://schemas.openxmlformats.org/officeDocument/2006/relationships/hyperlink" Target="https://www.wisc-online.com/assetrepository/viewasset?id=1508" TargetMode="External"/><Relationship Id="rId9" Type="http://schemas.openxmlformats.org/officeDocument/2006/relationships/image" Target="../media/image91.wmf"/><Relationship Id="rId14" Type="http://schemas.openxmlformats.org/officeDocument/2006/relationships/image" Target="../media/image9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wmf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97.wmf"/><Relationship Id="rId5" Type="http://schemas.openxmlformats.org/officeDocument/2006/relationships/oleObject" Target="../embeddings/oleObject48.bin"/><Relationship Id="rId10" Type="http://schemas.openxmlformats.org/officeDocument/2006/relationships/image" Target="../media/image99.wmf"/><Relationship Id="rId4" Type="http://schemas.openxmlformats.org/officeDocument/2006/relationships/image" Target="../media/image96.wmf"/><Relationship Id="rId9" Type="http://schemas.openxmlformats.org/officeDocument/2006/relationships/oleObject" Target="../embeddings/oleObject50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13" Type="http://schemas.openxmlformats.org/officeDocument/2006/relationships/image" Target="../media/image105.wmf"/><Relationship Id="rId18" Type="http://schemas.openxmlformats.org/officeDocument/2006/relationships/image" Target="../media/image107.wmf"/><Relationship Id="rId3" Type="http://schemas.openxmlformats.org/officeDocument/2006/relationships/image" Target="../media/image100.jpeg"/><Relationship Id="rId7" Type="http://schemas.openxmlformats.org/officeDocument/2006/relationships/image" Target="../media/image102.wmf"/><Relationship Id="rId12" Type="http://schemas.openxmlformats.org/officeDocument/2006/relationships/oleObject" Target="../embeddings/oleObject54.bin"/><Relationship Id="rId17" Type="http://schemas.openxmlformats.org/officeDocument/2006/relationships/oleObject" Target="../embeddings/oleObject56.bin"/><Relationship Id="rId2" Type="http://schemas.openxmlformats.org/officeDocument/2006/relationships/image" Target="../media/image87.png"/><Relationship Id="rId16" Type="http://schemas.openxmlformats.org/officeDocument/2006/relationships/image" Target="../media/image106.wmf"/><Relationship Id="rId1" Type="http://schemas.openxmlformats.org/officeDocument/2006/relationships/slideLayout" Target="../slideLayouts/slideLayout51.xml"/><Relationship Id="rId6" Type="http://schemas.openxmlformats.org/officeDocument/2006/relationships/oleObject" Target="../embeddings/oleObject51.bin"/><Relationship Id="rId11" Type="http://schemas.openxmlformats.org/officeDocument/2006/relationships/image" Target="../media/image104.wmf"/><Relationship Id="rId5" Type="http://schemas.openxmlformats.org/officeDocument/2006/relationships/image" Target="../media/image101.png"/><Relationship Id="rId15" Type="http://schemas.openxmlformats.org/officeDocument/2006/relationships/oleObject" Target="../embeddings/oleObject55.bin"/><Relationship Id="rId10" Type="http://schemas.openxmlformats.org/officeDocument/2006/relationships/oleObject" Target="../embeddings/oleObject53.bin"/><Relationship Id="rId4" Type="http://schemas.openxmlformats.org/officeDocument/2006/relationships/hyperlink" Target="http://www.allwhitebackground.com/colorful-background-images.html" TargetMode="External"/><Relationship Id="rId9" Type="http://schemas.openxmlformats.org/officeDocument/2006/relationships/image" Target="../media/image103.wmf"/><Relationship Id="rId14" Type="http://schemas.openxmlformats.org/officeDocument/2006/relationships/image" Target="../media/image86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wmf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59.bin"/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09.wmf"/><Relationship Id="rId5" Type="http://schemas.openxmlformats.org/officeDocument/2006/relationships/oleObject" Target="../embeddings/oleObject58.bin"/><Relationship Id="rId10" Type="http://schemas.openxmlformats.org/officeDocument/2006/relationships/image" Target="../media/image111.wmf"/><Relationship Id="rId4" Type="http://schemas.openxmlformats.org/officeDocument/2006/relationships/image" Target="../media/image108.wmf"/><Relationship Id="rId9" Type="http://schemas.openxmlformats.org/officeDocument/2006/relationships/oleObject" Target="../embeddings/oleObject60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wmf"/><Relationship Id="rId13" Type="http://schemas.openxmlformats.org/officeDocument/2006/relationships/oleObject" Target="../embeddings/oleObject65.bin"/><Relationship Id="rId18" Type="http://schemas.openxmlformats.org/officeDocument/2006/relationships/image" Target="../media/image120.wmf"/><Relationship Id="rId3" Type="http://schemas.openxmlformats.org/officeDocument/2006/relationships/hyperlink" Target="https://www.wisc-online.com/assetrepository/viewasset?id=1508" TargetMode="External"/><Relationship Id="rId21" Type="http://schemas.openxmlformats.org/officeDocument/2006/relationships/oleObject" Target="../embeddings/oleObject69.bin"/><Relationship Id="rId7" Type="http://schemas.openxmlformats.org/officeDocument/2006/relationships/oleObject" Target="../embeddings/oleObject62.bin"/><Relationship Id="rId12" Type="http://schemas.openxmlformats.org/officeDocument/2006/relationships/image" Target="../media/image117.wmf"/><Relationship Id="rId17" Type="http://schemas.openxmlformats.org/officeDocument/2006/relationships/oleObject" Target="../embeddings/oleObject67.bin"/><Relationship Id="rId2" Type="http://schemas.openxmlformats.org/officeDocument/2006/relationships/image" Target="../media/image112.jpeg"/><Relationship Id="rId16" Type="http://schemas.openxmlformats.org/officeDocument/2006/relationships/image" Target="../media/image119.wmf"/><Relationship Id="rId20" Type="http://schemas.openxmlformats.org/officeDocument/2006/relationships/image" Target="../media/image121.wmf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14.wmf"/><Relationship Id="rId11" Type="http://schemas.openxmlformats.org/officeDocument/2006/relationships/oleObject" Target="../embeddings/oleObject64.bin"/><Relationship Id="rId5" Type="http://schemas.openxmlformats.org/officeDocument/2006/relationships/oleObject" Target="../embeddings/oleObject61.bin"/><Relationship Id="rId15" Type="http://schemas.openxmlformats.org/officeDocument/2006/relationships/oleObject" Target="../embeddings/oleObject66.bin"/><Relationship Id="rId10" Type="http://schemas.openxmlformats.org/officeDocument/2006/relationships/image" Target="../media/image116.wmf"/><Relationship Id="rId19" Type="http://schemas.openxmlformats.org/officeDocument/2006/relationships/oleObject" Target="../embeddings/oleObject68.bin"/><Relationship Id="rId4" Type="http://schemas.openxmlformats.org/officeDocument/2006/relationships/image" Target="../media/image113.png"/><Relationship Id="rId9" Type="http://schemas.openxmlformats.org/officeDocument/2006/relationships/oleObject" Target="../embeddings/oleObject63.bin"/><Relationship Id="rId14" Type="http://schemas.openxmlformats.org/officeDocument/2006/relationships/image" Target="../media/image118.wmf"/><Relationship Id="rId22" Type="http://schemas.openxmlformats.org/officeDocument/2006/relationships/image" Target="../media/image122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.bin"/><Relationship Id="rId13" Type="http://schemas.openxmlformats.org/officeDocument/2006/relationships/image" Target="../media/image128.wmf"/><Relationship Id="rId18" Type="http://schemas.openxmlformats.org/officeDocument/2006/relationships/image" Target="../media/image131.wmf"/><Relationship Id="rId3" Type="http://schemas.openxmlformats.org/officeDocument/2006/relationships/image" Target="../media/image123.wmf"/><Relationship Id="rId21" Type="http://schemas.openxmlformats.org/officeDocument/2006/relationships/oleObject" Target="../embeddings/oleObject78.bin"/><Relationship Id="rId7" Type="http://schemas.openxmlformats.org/officeDocument/2006/relationships/image" Target="../media/image125.wmf"/><Relationship Id="rId12" Type="http://schemas.openxmlformats.org/officeDocument/2006/relationships/oleObject" Target="../embeddings/oleObject75.bin"/><Relationship Id="rId17" Type="http://schemas.openxmlformats.org/officeDocument/2006/relationships/oleObject" Target="../embeddings/oleObject76.bin"/><Relationship Id="rId2" Type="http://schemas.openxmlformats.org/officeDocument/2006/relationships/oleObject" Target="../embeddings/oleObject70.bin"/><Relationship Id="rId16" Type="http://schemas.openxmlformats.org/officeDocument/2006/relationships/image" Target="../media/image130.png"/><Relationship Id="rId20" Type="http://schemas.openxmlformats.org/officeDocument/2006/relationships/image" Target="../media/image132.wmf"/><Relationship Id="rId1" Type="http://schemas.openxmlformats.org/officeDocument/2006/relationships/slideLayout" Target="../slideLayouts/slideLayout51.xml"/><Relationship Id="rId6" Type="http://schemas.openxmlformats.org/officeDocument/2006/relationships/oleObject" Target="../embeddings/oleObject72.bin"/><Relationship Id="rId11" Type="http://schemas.openxmlformats.org/officeDocument/2006/relationships/image" Target="../media/image127.wmf"/><Relationship Id="rId5" Type="http://schemas.openxmlformats.org/officeDocument/2006/relationships/image" Target="../media/image124.wmf"/><Relationship Id="rId15" Type="http://schemas.openxmlformats.org/officeDocument/2006/relationships/hyperlink" Target="http://www.allwhitebackground.com/colorful-background-images.html" TargetMode="External"/><Relationship Id="rId10" Type="http://schemas.openxmlformats.org/officeDocument/2006/relationships/oleObject" Target="../embeddings/oleObject74.bin"/><Relationship Id="rId19" Type="http://schemas.openxmlformats.org/officeDocument/2006/relationships/oleObject" Target="../embeddings/oleObject77.bin"/><Relationship Id="rId4" Type="http://schemas.openxmlformats.org/officeDocument/2006/relationships/oleObject" Target="../embeddings/oleObject71.bin"/><Relationship Id="rId9" Type="http://schemas.openxmlformats.org/officeDocument/2006/relationships/image" Target="../media/image126.wmf"/><Relationship Id="rId14" Type="http://schemas.openxmlformats.org/officeDocument/2006/relationships/image" Target="../media/image129.jpeg"/><Relationship Id="rId22" Type="http://schemas.openxmlformats.org/officeDocument/2006/relationships/image" Target="../media/image133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vietnamnet.vn/" TargetMode="External"/><Relationship Id="rId2" Type="http://schemas.openxmlformats.org/officeDocument/2006/relationships/image" Target="../media/image134.emf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80.png"/><Relationship Id="rId5" Type="http://schemas.openxmlformats.org/officeDocument/2006/relationships/hyperlink" Target="https://www.wisc-online.com/assetrepository/viewasset?id=1508" TargetMode="External"/><Relationship Id="rId4" Type="http://schemas.openxmlformats.org/officeDocument/2006/relationships/image" Target="../media/image79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wmf"/><Relationship Id="rId3" Type="http://schemas.openxmlformats.org/officeDocument/2006/relationships/oleObject" Target="../embeddings/oleObject79.bin"/><Relationship Id="rId7" Type="http://schemas.openxmlformats.org/officeDocument/2006/relationships/oleObject" Target="../embeddings/oleObject81.bin"/><Relationship Id="rId2" Type="http://schemas.openxmlformats.org/officeDocument/2006/relationships/image" Target="../media/image134.emf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36.wmf"/><Relationship Id="rId5" Type="http://schemas.openxmlformats.org/officeDocument/2006/relationships/oleObject" Target="../embeddings/oleObject80.bin"/><Relationship Id="rId4" Type="http://schemas.openxmlformats.org/officeDocument/2006/relationships/image" Target="../media/image135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wmf"/><Relationship Id="rId3" Type="http://schemas.openxmlformats.org/officeDocument/2006/relationships/oleObject" Target="../embeddings/oleObject82.bin"/><Relationship Id="rId7" Type="http://schemas.openxmlformats.org/officeDocument/2006/relationships/oleObject" Target="../embeddings/oleObject84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39.wmf"/><Relationship Id="rId11" Type="http://schemas.openxmlformats.org/officeDocument/2006/relationships/image" Target="../media/image130.png"/><Relationship Id="rId5" Type="http://schemas.openxmlformats.org/officeDocument/2006/relationships/oleObject" Target="../embeddings/oleObject83.bin"/><Relationship Id="rId10" Type="http://schemas.openxmlformats.org/officeDocument/2006/relationships/hyperlink" Target="http://www.allwhitebackground.com/colorful-background-images.html" TargetMode="External"/><Relationship Id="rId4" Type="http://schemas.openxmlformats.org/officeDocument/2006/relationships/image" Target="../media/image138.wmf"/><Relationship Id="rId9" Type="http://schemas.openxmlformats.org/officeDocument/2006/relationships/image" Target="../media/image129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8.bin"/><Relationship Id="rId13" Type="http://schemas.openxmlformats.org/officeDocument/2006/relationships/image" Target="../media/image146.wmf"/><Relationship Id="rId3" Type="http://schemas.openxmlformats.org/officeDocument/2006/relationships/image" Target="../media/image141.wmf"/><Relationship Id="rId7" Type="http://schemas.openxmlformats.org/officeDocument/2006/relationships/image" Target="../media/image143.wmf"/><Relationship Id="rId12" Type="http://schemas.openxmlformats.org/officeDocument/2006/relationships/oleObject" Target="../embeddings/oleObject90.bin"/><Relationship Id="rId2" Type="http://schemas.openxmlformats.org/officeDocument/2006/relationships/oleObject" Target="../embeddings/oleObject85.bin"/><Relationship Id="rId1" Type="http://schemas.openxmlformats.org/officeDocument/2006/relationships/slideLayout" Target="../slideLayouts/slideLayout51.xml"/><Relationship Id="rId6" Type="http://schemas.openxmlformats.org/officeDocument/2006/relationships/oleObject" Target="../embeddings/oleObject87.bin"/><Relationship Id="rId11" Type="http://schemas.openxmlformats.org/officeDocument/2006/relationships/image" Target="../media/image145.wmf"/><Relationship Id="rId5" Type="http://schemas.openxmlformats.org/officeDocument/2006/relationships/image" Target="../media/image142.wmf"/><Relationship Id="rId10" Type="http://schemas.openxmlformats.org/officeDocument/2006/relationships/oleObject" Target="../embeddings/oleObject89.bin"/><Relationship Id="rId4" Type="http://schemas.openxmlformats.org/officeDocument/2006/relationships/oleObject" Target="../embeddings/oleObject86.bin"/><Relationship Id="rId9" Type="http://schemas.openxmlformats.org/officeDocument/2006/relationships/image" Target="../media/image144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hyperlink" Target="https://www.publicdomainpictures.net/en/view-image.php?image=317882&amp;picture=abstract-background" TargetMode="External"/><Relationship Id="rId7" Type="http://schemas.openxmlformats.org/officeDocument/2006/relationships/hyperlink" Target="https://www.wisc-online.com/assetrepository/viewasset?id=1508" TargetMode="External"/><Relationship Id="rId12" Type="http://schemas.openxmlformats.org/officeDocument/2006/relationships/image" Target="../media/image1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0.jpeg"/><Relationship Id="rId11" Type="http://schemas.openxmlformats.org/officeDocument/2006/relationships/image" Target="../media/image14.png"/><Relationship Id="rId5" Type="http://schemas.openxmlformats.org/officeDocument/2006/relationships/hyperlink" Target="http://www.allwhitebackground.com/colorful-background-images.html" TargetMode="External"/><Relationship Id="rId10" Type="http://schemas.openxmlformats.org/officeDocument/2006/relationships/image" Target="../media/image13.png"/><Relationship Id="rId4" Type="http://schemas.openxmlformats.org/officeDocument/2006/relationships/image" Target="../media/image9.jpe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wmf"/><Relationship Id="rId7" Type="http://schemas.openxmlformats.org/officeDocument/2006/relationships/image" Target="../media/image149.wmf"/><Relationship Id="rId2" Type="http://schemas.openxmlformats.org/officeDocument/2006/relationships/oleObject" Target="../embeddings/oleObject91.bin"/><Relationship Id="rId1" Type="http://schemas.openxmlformats.org/officeDocument/2006/relationships/slideLayout" Target="../slideLayouts/slideLayout51.xml"/><Relationship Id="rId6" Type="http://schemas.openxmlformats.org/officeDocument/2006/relationships/oleObject" Target="../embeddings/oleObject93.bin"/><Relationship Id="rId5" Type="http://schemas.openxmlformats.org/officeDocument/2006/relationships/image" Target="../media/image148.wmf"/><Relationship Id="rId4" Type="http://schemas.openxmlformats.org/officeDocument/2006/relationships/oleObject" Target="../embeddings/oleObject92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30.png"/><Relationship Id="rId4" Type="http://schemas.openxmlformats.org/officeDocument/2006/relationships/hyperlink" Target="http://www.allwhitebackground.com/colorful-background-images.html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5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30.png"/><Relationship Id="rId4" Type="http://schemas.openxmlformats.org/officeDocument/2006/relationships/hyperlink" Target="http://www.allwhitebackground.com/colorful-background-images.html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52.wmf"/><Relationship Id="rId4" Type="http://schemas.openxmlformats.org/officeDocument/2006/relationships/oleObject" Target="../embeddings/oleObject94.bin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7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5.xml"/><Relationship Id="rId6" Type="http://schemas.openxmlformats.org/officeDocument/2006/relationships/slide" Target="slide8.xml"/><Relationship Id="rId5" Type="http://schemas.microsoft.com/office/2007/relationships/hdphoto" Target="../media/hdphoto3.wdp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slide" Target="slide10.xml"/><Relationship Id="rId18" Type="http://schemas.openxmlformats.org/officeDocument/2006/relationships/slide" Target="slide14.xml"/><Relationship Id="rId3" Type="http://schemas.openxmlformats.org/officeDocument/2006/relationships/image" Target="../media/image28.png"/><Relationship Id="rId21" Type="http://schemas.openxmlformats.org/officeDocument/2006/relationships/slide" Target="slide16.xml"/><Relationship Id="rId7" Type="http://schemas.openxmlformats.org/officeDocument/2006/relationships/image" Target="../media/image30.png"/><Relationship Id="rId12" Type="http://schemas.microsoft.com/office/2007/relationships/hdphoto" Target="../media/hdphoto7.wdp"/><Relationship Id="rId17" Type="http://schemas.openxmlformats.org/officeDocument/2006/relationships/slide" Target="slide13.xml"/><Relationship Id="rId2" Type="http://schemas.openxmlformats.org/officeDocument/2006/relationships/audio" Target="../media/audio1.wav"/><Relationship Id="rId16" Type="http://schemas.openxmlformats.org/officeDocument/2006/relationships/slide" Target="slide12.xml"/><Relationship Id="rId20" Type="http://schemas.openxmlformats.org/officeDocument/2006/relationships/image" Target="../media/image35.jpg"/><Relationship Id="rId1" Type="http://schemas.openxmlformats.org/officeDocument/2006/relationships/slideLayout" Target="../slideLayouts/slideLayout45.xml"/><Relationship Id="rId6" Type="http://schemas.microsoft.com/office/2007/relationships/hdphoto" Target="../media/hdphoto5.wdp"/><Relationship Id="rId11" Type="http://schemas.openxmlformats.org/officeDocument/2006/relationships/image" Target="../media/image33.png"/><Relationship Id="rId5" Type="http://schemas.openxmlformats.org/officeDocument/2006/relationships/image" Target="../media/image29.png"/><Relationship Id="rId15" Type="http://schemas.openxmlformats.org/officeDocument/2006/relationships/slide" Target="slide11.xml"/><Relationship Id="rId10" Type="http://schemas.openxmlformats.org/officeDocument/2006/relationships/image" Target="../media/image32.jpg"/><Relationship Id="rId19" Type="http://schemas.openxmlformats.org/officeDocument/2006/relationships/slide" Target="slide15.xml"/><Relationship Id="rId4" Type="http://schemas.microsoft.com/office/2007/relationships/hdphoto" Target="../media/hdphoto4.wdp"/><Relationship Id="rId9" Type="http://schemas.openxmlformats.org/officeDocument/2006/relationships/image" Target="../media/image31.jpg"/><Relationship Id="rId1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1017;p37">
            <a:hlinkClick r:id="" action="ppaction://noaction"/>
          </p:cNvPr>
          <p:cNvSpPr/>
          <p:nvPr/>
        </p:nvSpPr>
        <p:spPr>
          <a:xfrm rot="16200000">
            <a:off x="38098" y="691710"/>
            <a:ext cx="701990" cy="189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68561" tIns="68561" rIns="68561" bIns="68561" anchor="ctr" anchorCtr="0">
            <a:noAutofit/>
          </a:bodyPr>
          <a:lstStyle/>
          <a:p>
            <a:pPr algn="ctr"/>
            <a:r>
              <a:rPr lang="en-GB" sz="800" b="1" dirty="0">
                <a:solidFill>
                  <a:schemeClr val="bg1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  <a:cs typeface="Catamaran"/>
                <a:sym typeface="Catamaran"/>
              </a:rPr>
              <a:t>NOTES</a:t>
            </a:r>
            <a:endParaRPr sz="800" b="1" dirty="0">
              <a:solidFill>
                <a:schemeClr val="bg1"/>
              </a:solidFill>
              <a:latin typeface="思源黑体 Heavy" panose="020B0A00000000000000" pitchFamily="34" charset="-122"/>
              <a:ea typeface="思源黑体 Heavy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14" name="Google Shape;1087;p40"/>
          <p:cNvSpPr txBox="1"/>
          <p:nvPr/>
        </p:nvSpPr>
        <p:spPr>
          <a:xfrm>
            <a:off x="1294448" y="1440196"/>
            <a:ext cx="1593000" cy="108107"/>
          </a:xfrm>
          <a:prstGeom prst="rect">
            <a:avLst/>
          </a:prstGeom>
          <a:solidFill>
            <a:srgbClr val="3B3838"/>
          </a:solidFill>
        </p:spPr>
        <p:txBody>
          <a:bodyPr spcFirstLastPara="1" vert="horz" wrap="square" lIns="68561" tIns="68561" rIns="68561" bIns="68561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0"/>
              </a:lnSpc>
              <a:spcBef>
                <a:spcPts val="0"/>
              </a:spcBef>
            </a:pPr>
            <a:r>
              <a:rPr lang="en-US" sz="3300" dirty="0">
                <a:ln>
                  <a:solidFill>
                    <a:schemeClr val="bg1"/>
                  </a:solidFill>
                </a:ln>
                <a:solidFill>
                  <a:srgbClr val="3B3838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</a:rPr>
              <a:t>MATH</a:t>
            </a:r>
          </a:p>
        </p:txBody>
      </p:sp>
      <p:sp>
        <p:nvSpPr>
          <p:cNvPr id="4" name="Rectangle 3"/>
          <p:cNvSpPr/>
          <p:nvPr/>
        </p:nvSpPr>
        <p:spPr>
          <a:xfrm>
            <a:off x="1233055" y="1080676"/>
            <a:ext cx="1654393" cy="5888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80" tIns="32690" rIns="65380" bIns="32690" rtlCol="0" anchor="ctr"/>
          <a:lstStyle/>
          <a:p>
            <a:pPr algn="ctr"/>
            <a:endParaRPr lang="en-US" sz="1700"/>
          </a:p>
        </p:txBody>
      </p:sp>
      <p:pic>
        <p:nvPicPr>
          <p:cNvPr id="16" name="1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436639" y="3230072"/>
            <a:ext cx="1592831" cy="1592808"/>
          </a:xfrm>
          <a:prstGeom prst="rect">
            <a:avLst/>
          </a:prstGeom>
        </p:spPr>
      </p:pic>
      <p:sp>
        <p:nvSpPr>
          <p:cNvPr id="7" name="Hình chữ nhật 6"/>
          <p:cNvSpPr/>
          <p:nvPr/>
        </p:nvSpPr>
        <p:spPr>
          <a:xfrm>
            <a:off x="567940" y="1447927"/>
            <a:ext cx="8008117" cy="1214092"/>
          </a:xfrm>
          <a:prstGeom prst="rect">
            <a:avLst/>
          </a:prstGeom>
          <a:noFill/>
        </p:spPr>
        <p:txBody>
          <a:bodyPr wrap="square" lIns="68571" tIns="34286" rIns="68571" bIns="34286">
            <a:spAutoFit/>
          </a:bodyPr>
          <a:lstStyle/>
          <a:p>
            <a:pPr algn="ctr"/>
            <a:r>
              <a:rPr lang="en-US" sz="2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 2 - TIẾT 2</a:t>
            </a:r>
          </a:p>
          <a:p>
            <a:pPr algn="ctr"/>
            <a:r>
              <a:rPr lang="en-US" sz="2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QUAN HỆ GIỮA GÓC VÀ CẠNH ĐỐI DIỆN. BẤT ĐẲNG THỨC TAM GIÁC</a:t>
            </a:r>
            <a:endParaRPr lang="vi-VN" sz="25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0227328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"/>
          <p:cNvSpPr/>
          <p:nvPr/>
        </p:nvSpPr>
        <p:spPr>
          <a:xfrm>
            <a:off x="111485" y="2735216"/>
            <a:ext cx="4343397" cy="738234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A.  </a:t>
            </a:r>
            <a:endParaRPr lang="vi-VN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B"/>
          <p:cNvSpPr/>
          <p:nvPr/>
        </p:nvSpPr>
        <p:spPr>
          <a:xfrm>
            <a:off x="131144" y="3817280"/>
            <a:ext cx="4343397" cy="738234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endParaRPr lang="vi-VN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"/>
          <p:cNvSpPr/>
          <p:nvPr/>
        </p:nvSpPr>
        <p:spPr>
          <a:xfrm flipH="1">
            <a:off x="4633362" y="2735216"/>
            <a:ext cx="4339091" cy="738234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C. </a:t>
            </a:r>
            <a:endParaRPr lang="vi-VN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D"/>
          <p:cNvSpPr/>
          <p:nvPr/>
        </p:nvSpPr>
        <p:spPr>
          <a:xfrm flipH="1">
            <a:off x="4655133" y="3817281"/>
            <a:ext cx="4339091" cy="738234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D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  </a:t>
            </a:r>
            <a:endParaRPr lang="vi-VN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885" b="97692" l="10000" r="90000">
                        <a14:foregroundMark x1="37889" y1="35385" x2="37889" y2="35385"/>
                        <a14:foregroundMark x1="42778" y1="43077" x2="42778" y2="43077"/>
                        <a14:foregroundMark x1="49556" y1="41538" x2="49556" y2="41538"/>
                        <a14:foregroundMark x1="65111" y1="37692" x2="65111" y2="37692"/>
                        <a14:foregroundMark x1="60222" y1="40192" x2="60222" y2="40192"/>
                        <a14:foregroundMark x1="66444" y1="37115" x2="66444" y2="37115"/>
                        <a14:foregroundMark x1="61333" y1="36346" x2="61333" y2="36346"/>
                        <a14:foregroundMark x1="61667" y1="41154" x2="61667" y2="41154"/>
                        <a14:foregroundMark x1="58111" y1="42115" x2="58111" y2="42115"/>
                        <a14:foregroundMark x1="63333" y1="40962" x2="63333" y2="40962"/>
                        <a14:foregroundMark x1="67889" y1="36731" x2="67889" y2="36731"/>
                        <a14:foregroundMark x1="33778" y1="34423" x2="33778" y2="34423"/>
                        <a14:foregroundMark x1="36556" y1="36154" x2="36556" y2="36154"/>
                        <a14:foregroundMark x1="36444" y1="37885" x2="36444" y2="37885"/>
                        <a14:foregroundMark x1="42222" y1="38846" x2="42222" y2="38846"/>
                        <a14:foregroundMark x1="43556" y1="40000" x2="43556" y2="40000"/>
                        <a14:foregroundMark x1="40556" y1="42308" x2="40556" y2="42308"/>
                        <a14:foregroundMark x1="32889" y1="36731" x2="32889" y2="36731"/>
                        <a14:foregroundMark x1="51667" y1="39615" x2="51667" y2="39615"/>
                        <a14:foregroundMark x1="52111" y1="43462" x2="52111" y2="43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04" r="21309"/>
          <a:stretch/>
        </p:blipFill>
        <p:spPr>
          <a:xfrm>
            <a:off x="129806" y="-9456"/>
            <a:ext cx="720628" cy="681155"/>
          </a:xfrm>
          <a:prstGeom prst="rect">
            <a:avLst/>
          </a:prstGeom>
        </p:spPr>
      </p:pic>
      <p:sp>
        <p:nvSpPr>
          <p:cNvPr id="10" name="Rounded Rectangle 23"/>
          <p:cNvSpPr/>
          <p:nvPr/>
        </p:nvSpPr>
        <p:spPr>
          <a:xfrm>
            <a:off x="6475766" y="135694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6475766" y="149430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6475766" y="158685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6475766" y="149726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6475766" y="135694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6475766" y="154206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6475766" y="144950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6475766" y="135694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6475766" y="117184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6475766" y="126438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6475766" y="126438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367" y="100761"/>
            <a:ext cx="780874" cy="73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11">
            <a:extLst>
              <a:ext uri="{FF2B5EF4-FFF2-40B4-BE49-F238E27FC236}">
                <a16:creationId xmlns:a16="http://schemas.microsoft.com/office/drawing/2014/main" id="{CC38F5D6-A11E-4E25-9963-C278CD2B1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971550"/>
            <a:ext cx="9027101" cy="927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5380" tIns="32690" rIns="65380" bIns="32690" numCol="1" anchor="ctr" anchorCtr="0" compatLnSpc="1">
            <a:prstTxWarp prst="textNoShape">
              <a:avLst/>
            </a:prstTxWarp>
            <a:spAutoFit/>
          </a:bodyPr>
          <a:lstStyle/>
          <a:p>
            <a:pPr defTabSz="6537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Khẳng định nào sau đây đúng về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tam giác</a:t>
            </a:r>
          </a:p>
          <a:p>
            <a:pPr defTabSz="6537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  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417A09AA-59C3-4B04-B3B7-80AFB82957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9282889"/>
              </p:ext>
            </p:extLst>
          </p:nvPr>
        </p:nvGraphicFramePr>
        <p:xfrm>
          <a:off x="311150" y="1530350"/>
          <a:ext cx="886792" cy="292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02960" imgH="330120" progId="Equation.DSMT4">
                  <p:embed/>
                </p:oleObj>
              </mc:Choice>
              <mc:Fallback>
                <p:oleObj name="Equation" r:id="rId10" imgW="100296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11150" y="1530350"/>
                        <a:ext cx="886792" cy="2920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2E0CA6E4-B4DB-4BB4-8545-7670A23857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7154045"/>
              </p:ext>
            </p:extLst>
          </p:nvPr>
        </p:nvGraphicFramePr>
        <p:xfrm>
          <a:off x="2743200" y="1527724"/>
          <a:ext cx="4419600" cy="383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673520" imgH="406080" progId="Equation.DSMT4">
                  <p:embed/>
                </p:oleObj>
              </mc:Choice>
              <mc:Fallback>
                <p:oleObj name="Equation" r:id="rId12" imgW="467352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743200" y="1527724"/>
                        <a:ext cx="4419600" cy="3836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CB763C74-010D-49F9-B10D-96E19E1570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1418605"/>
              </p:ext>
            </p:extLst>
          </p:nvPr>
        </p:nvGraphicFramePr>
        <p:xfrm>
          <a:off x="647700" y="2824375"/>
          <a:ext cx="1758950" cy="47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25400" imgH="444240" progId="Equation.DSMT4">
                  <p:embed/>
                </p:oleObj>
              </mc:Choice>
              <mc:Fallback>
                <p:oleObj name="Equation" r:id="rId14" imgW="162540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47700" y="2824375"/>
                        <a:ext cx="1758950" cy="477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41E06667-AB42-40AD-8F5D-FC04C891DB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8060143"/>
              </p:ext>
            </p:extLst>
          </p:nvPr>
        </p:nvGraphicFramePr>
        <p:xfrm>
          <a:off x="609601" y="3881456"/>
          <a:ext cx="1905000" cy="519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625400" imgH="444240" progId="Equation.DSMT4">
                  <p:embed/>
                </p:oleObj>
              </mc:Choice>
              <mc:Fallback>
                <p:oleObj name="Equation" r:id="rId16" imgW="162540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09601" y="3881456"/>
                        <a:ext cx="1905000" cy="5190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06B2349D-C97F-4D5C-AEB3-60E3F47160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5056564"/>
              </p:ext>
            </p:extLst>
          </p:nvPr>
        </p:nvGraphicFramePr>
        <p:xfrm>
          <a:off x="5772505" y="2818815"/>
          <a:ext cx="1771295" cy="483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625400" imgH="444240" progId="Equation.DSMT4">
                  <p:embed/>
                </p:oleObj>
              </mc:Choice>
              <mc:Fallback>
                <p:oleObj name="Equation" r:id="rId18" imgW="162540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772505" y="2818815"/>
                        <a:ext cx="1771295" cy="4831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095DF7F0-021F-44D7-91A0-B32A013D3C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7427139"/>
              </p:ext>
            </p:extLst>
          </p:nvPr>
        </p:nvGraphicFramePr>
        <p:xfrm>
          <a:off x="5805487" y="3900600"/>
          <a:ext cx="1782763" cy="48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625400" imgH="444240" progId="Equation.DSMT4">
                  <p:embed/>
                </p:oleObj>
              </mc:Choice>
              <mc:Fallback>
                <p:oleObj name="Equation" r:id="rId20" imgW="162540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805487" y="3900600"/>
                        <a:ext cx="1782763" cy="487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757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"/>
          <p:cNvSpPr/>
          <p:nvPr/>
        </p:nvSpPr>
        <p:spPr>
          <a:xfrm>
            <a:off x="241302" y="3653815"/>
            <a:ext cx="4343397" cy="738234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r>
              <a:rPr lang="en-US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     là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vi-VN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B"/>
          <p:cNvSpPr/>
          <p:nvPr/>
        </p:nvSpPr>
        <p:spPr>
          <a:xfrm>
            <a:off x="228602" y="2571750"/>
            <a:ext cx="4343397" cy="738234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A.       là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vi-VN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"/>
          <p:cNvSpPr/>
          <p:nvPr/>
        </p:nvSpPr>
        <p:spPr>
          <a:xfrm flipH="1">
            <a:off x="4663395" y="2571750"/>
            <a:ext cx="4339091" cy="738234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r>
              <a:rPr lang="en-US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  </a:t>
            </a:r>
            <a:endParaRPr lang="vi-VN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D"/>
          <p:cNvSpPr/>
          <p:nvPr/>
        </p:nvSpPr>
        <p:spPr>
          <a:xfrm flipH="1">
            <a:off x="4685165" y="3653815"/>
            <a:ext cx="4339091" cy="738234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r>
              <a:rPr lang="en-US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   là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vi-VN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85" b="97692" l="10000" r="90000">
                        <a14:foregroundMark x1="37889" y1="35385" x2="37889" y2="35385"/>
                        <a14:foregroundMark x1="42778" y1="43077" x2="42778" y2="43077"/>
                        <a14:foregroundMark x1="49556" y1="41538" x2="49556" y2="41538"/>
                        <a14:foregroundMark x1="65111" y1="37692" x2="65111" y2="37692"/>
                        <a14:foregroundMark x1="60222" y1="40192" x2="60222" y2="40192"/>
                        <a14:foregroundMark x1="66444" y1="37115" x2="66444" y2="37115"/>
                        <a14:foregroundMark x1="61333" y1="36346" x2="61333" y2="36346"/>
                        <a14:foregroundMark x1="61667" y1="41154" x2="61667" y2="41154"/>
                        <a14:foregroundMark x1="58111" y1="42115" x2="58111" y2="42115"/>
                        <a14:foregroundMark x1="63333" y1="40962" x2="63333" y2="40962"/>
                        <a14:foregroundMark x1="67889" y1="36731" x2="67889" y2="36731"/>
                        <a14:foregroundMark x1="33778" y1="34423" x2="33778" y2="34423"/>
                        <a14:foregroundMark x1="36556" y1="36154" x2="36556" y2="36154"/>
                        <a14:foregroundMark x1="36444" y1="37885" x2="36444" y2="37885"/>
                        <a14:foregroundMark x1="42222" y1="38846" x2="42222" y2="38846"/>
                        <a14:foregroundMark x1="43556" y1="40000" x2="43556" y2="40000"/>
                        <a14:foregroundMark x1="40556" y1="42308" x2="40556" y2="42308"/>
                        <a14:foregroundMark x1="32889" y1="36731" x2="32889" y2="36731"/>
                        <a14:foregroundMark x1="51667" y1="39615" x2="51667" y2="39615"/>
                        <a14:foregroundMark x1="52111" y1="43462" x2="52111" y2="43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04" r="21309"/>
          <a:stretch/>
        </p:blipFill>
        <p:spPr>
          <a:xfrm>
            <a:off x="141515" y="150121"/>
            <a:ext cx="720628" cy="681155"/>
          </a:xfrm>
          <a:prstGeom prst="rect">
            <a:avLst/>
          </a:prstGeom>
        </p:spPr>
      </p:pic>
      <p:sp>
        <p:nvSpPr>
          <p:cNvPr id="10" name="Rounded Rectangle 23"/>
          <p:cNvSpPr/>
          <p:nvPr/>
        </p:nvSpPr>
        <p:spPr>
          <a:xfrm>
            <a:off x="6370150" y="123377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6370150" y="137111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6370150" y="146366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6370150" y="137407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6370150" y="123377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6370150" y="141887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6370150" y="132631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00:04</a:t>
            </a:r>
          </a:p>
        </p:txBody>
      </p:sp>
      <p:sp>
        <p:nvSpPr>
          <p:cNvPr id="22" name="Rounded Rectangle 30"/>
          <p:cNvSpPr/>
          <p:nvPr/>
        </p:nvSpPr>
        <p:spPr>
          <a:xfrm>
            <a:off x="6370150" y="123377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00:03</a:t>
            </a:r>
          </a:p>
        </p:txBody>
      </p:sp>
      <p:sp>
        <p:nvSpPr>
          <p:cNvPr id="23" name="Rounded Rectangle 31"/>
          <p:cNvSpPr/>
          <p:nvPr/>
        </p:nvSpPr>
        <p:spPr>
          <a:xfrm>
            <a:off x="6370150" y="104865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00:02</a:t>
            </a:r>
          </a:p>
        </p:txBody>
      </p:sp>
      <p:sp>
        <p:nvSpPr>
          <p:cNvPr id="24" name="Rounded Rectangle 32"/>
          <p:cNvSpPr/>
          <p:nvPr/>
        </p:nvSpPr>
        <p:spPr>
          <a:xfrm>
            <a:off x="6370150" y="114121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00:01</a:t>
            </a:r>
          </a:p>
        </p:txBody>
      </p:sp>
      <p:sp>
        <p:nvSpPr>
          <p:cNvPr id="25" name="Rounded Rectangle 33"/>
          <p:cNvSpPr/>
          <p:nvPr/>
        </p:nvSpPr>
        <p:spPr>
          <a:xfrm>
            <a:off x="6370150" y="114121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00:00</a:t>
            </a:r>
          </a:p>
        </p:txBody>
      </p:sp>
      <p:pic>
        <p:nvPicPr>
          <p:cNvPr id="26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750" y="88442"/>
            <a:ext cx="780874" cy="73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48168BA1-C3B5-4705-972F-7E2FF1E807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5525481"/>
              </p:ext>
            </p:extLst>
          </p:nvPr>
        </p:nvGraphicFramePr>
        <p:xfrm>
          <a:off x="2647950" y="1130300"/>
          <a:ext cx="993775" cy="327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002960" imgH="330120" progId="Equation.DSMT4">
                  <p:embed/>
                </p:oleObj>
              </mc:Choice>
              <mc:Fallback>
                <p:oleObj name="Equation" r:id="rId9" imgW="1002960" imgH="330120" progId="Equation.DSMT4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417A09AA-59C3-4B04-B3B7-80AFB82957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647950" y="1130300"/>
                        <a:ext cx="993775" cy="3272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7">
            <a:extLst>
              <a:ext uri="{FF2B5EF4-FFF2-40B4-BE49-F238E27FC236}">
                <a16:creationId xmlns:a16="http://schemas.microsoft.com/office/drawing/2014/main" id="{FC51572D-AE81-42F9-B727-C48FDE8D408E}"/>
              </a:ext>
            </a:extLst>
          </p:cNvPr>
          <p:cNvSpPr/>
          <p:nvPr/>
        </p:nvSpPr>
        <p:spPr>
          <a:xfrm>
            <a:off x="441066" y="1047750"/>
            <a:ext cx="8500658" cy="988066"/>
          </a:xfrm>
          <a:prstGeom prst="rect">
            <a:avLst/>
          </a:prstGeom>
        </p:spPr>
        <p:txBody>
          <a:bodyPr wrap="square" lIns="65380" tIns="32690" rIns="65380" bIns="32690">
            <a:spAutoFit/>
          </a:bodyPr>
          <a:lstStyle/>
          <a:p>
            <a:pPr marL="326898">
              <a:lnSpc>
                <a:spcPct val="107000"/>
              </a:lnSpc>
              <a:spcBef>
                <a:spcPts val="215"/>
              </a:spcBef>
              <a:spcAft>
                <a:spcPts val="215"/>
              </a:spcAft>
              <a:tabLst>
                <a:tab pos="2573868" algn="l"/>
                <a:tab pos="3603596" algn="l"/>
              </a:tabLst>
            </a:pP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lang="vi-VN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 nào sau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3A8AE0F4-D66A-47FC-A358-22979EB4BA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4751995"/>
              </p:ext>
            </p:extLst>
          </p:nvPr>
        </p:nvGraphicFramePr>
        <p:xfrm>
          <a:off x="4229100" y="1024275"/>
          <a:ext cx="1200548" cy="471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130040" imgH="444240" progId="Equation.DSMT4">
                  <p:embed/>
                </p:oleObj>
              </mc:Choice>
              <mc:Fallback>
                <p:oleObj name="Equation" r:id="rId11" imgW="113004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229100" y="1024275"/>
                        <a:ext cx="1200548" cy="4715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8F04E92-1D7E-4B2A-936C-0AC9946F96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1451602"/>
              </p:ext>
            </p:extLst>
          </p:nvPr>
        </p:nvGraphicFramePr>
        <p:xfrm>
          <a:off x="755650" y="2800351"/>
          <a:ext cx="527050" cy="312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558720" imgH="330120" progId="Equation.DSMT4">
                  <p:embed/>
                </p:oleObj>
              </mc:Choice>
              <mc:Fallback>
                <p:oleObj name="Equation" r:id="rId13" imgW="55872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55650" y="2800351"/>
                        <a:ext cx="527050" cy="3122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FD81846-0A90-4F0D-9745-D8C40386E0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1176398"/>
              </p:ext>
            </p:extLst>
          </p:nvPr>
        </p:nvGraphicFramePr>
        <p:xfrm>
          <a:off x="5403850" y="2678708"/>
          <a:ext cx="1606550" cy="451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625400" imgH="457200" progId="Equation.DSMT4">
                  <p:embed/>
                </p:oleObj>
              </mc:Choice>
              <mc:Fallback>
                <p:oleObj name="Equation" r:id="rId15" imgW="16254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403850" y="2678708"/>
                        <a:ext cx="1606550" cy="4518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3A70B174-99EE-4E7A-8CF9-51A5E28925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8951770"/>
              </p:ext>
            </p:extLst>
          </p:nvPr>
        </p:nvGraphicFramePr>
        <p:xfrm>
          <a:off x="812800" y="3886201"/>
          <a:ext cx="515501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558720" imgH="330120" progId="Equation.DSMT4">
                  <p:embed/>
                </p:oleObj>
              </mc:Choice>
              <mc:Fallback>
                <p:oleObj name="Equation" r:id="rId17" imgW="55872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812800" y="3886201"/>
                        <a:ext cx="515501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6E82E47E-CF7A-4234-9454-47827051F1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6267100"/>
              </p:ext>
            </p:extLst>
          </p:nvPr>
        </p:nvGraphicFramePr>
        <p:xfrm>
          <a:off x="5367338" y="3746500"/>
          <a:ext cx="303212" cy="435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291960" imgH="419040" progId="Equation.DSMT4">
                  <p:embed/>
                </p:oleObj>
              </mc:Choice>
              <mc:Fallback>
                <p:oleObj name="Equation" r:id="rId19" imgW="29196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367338" y="3746500"/>
                        <a:ext cx="303212" cy="4353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648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"/>
          <p:cNvSpPr/>
          <p:nvPr/>
        </p:nvSpPr>
        <p:spPr>
          <a:xfrm>
            <a:off x="109251" y="4038428"/>
            <a:ext cx="4343397" cy="738234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endParaRPr lang="vi-VN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B"/>
          <p:cNvSpPr/>
          <p:nvPr/>
        </p:nvSpPr>
        <p:spPr>
          <a:xfrm>
            <a:off x="102901" y="2585979"/>
            <a:ext cx="4343397" cy="738234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endParaRPr lang="vi-VN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"/>
          <p:cNvSpPr/>
          <p:nvPr/>
        </p:nvSpPr>
        <p:spPr>
          <a:xfrm flipH="1">
            <a:off x="4680238" y="2562720"/>
            <a:ext cx="4339091" cy="738234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r>
              <a:rPr lang="en-US" sz="19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vi-VN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D"/>
          <p:cNvSpPr/>
          <p:nvPr/>
        </p:nvSpPr>
        <p:spPr>
          <a:xfrm flipH="1">
            <a:off x="4702008" y="4013061"/>
            <a:ext cx="4339091" cy="738234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r>
              <a:rPr lang="en-US" sz="19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vi-VN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85" b="97692" l="10000" r="90000">
                        <a14:foregroundMark x1="37889" y1="35385" x2="37889" y2="35385"/>
                        <a14:foregroundMark x1="42778" y1="43077" x2="42778" y2="43077"/>
                        <a14:foregroundMark x1="49556" y1="41538" x2="49556" y2="41538"/>
                        <a14:foregroundMark x1="65111" y1="37692" x2="65111" y2="37692"/>
                        <a14:foregroundMark x1="60222" y1="40192" x2="60222" y2="40192"/>
                        <a14:foregroundMark x1="66444" y1="37115" x2="66444" y2="37115"/>
                        <a14:foregroundMark x1="61333" y1="36346" x2="61333" y2="36346"/>
                        <a14:foregroundMark x1="61667" y1="41154" x2="61667" y2="41154"/>
                        <a14:foregroundMark x1="58111" y1="42115" x2="58111" y2="42115"/>
                        <a14:foregroundMark x1="63333" y1="40962" x2="63333" y2="40962"/>
                        <a14:foregroundMark x1="67889" y1="36731" x2="67889" y2="36731"/>
                        <a14:foregroundMark x1="33778" y1="34423" x2="33778" y2="34423"/>
                        <a14:foregroundMark x1="36556" y1="36154" x2="36556" y2="36154"/>
                        <a14:foregroundMark x1="36444" y1="37885" x2="36444" y2="37885"/>
                        <a14:foregroundMark x1="42222" y1="38846" x2="42222" y2="38846"/>
                        <a14:foregroundMark x1="43556" y1="40000" x2="43556" y2="40000"/>
                        <a14:foregroundMark x1="40556" y1="42308" x2="40556" y2="42308"/>
                        <a14:foregroundMark x1="32889" y1="36731" x2="32889" y2="36731"/>
                        <a14:foregroundMark x1="51667" y1="39615" x2="51667" y2="39615"/>
                        <a14:foregroundMark x1="52111" y1="43462" x2="52111" y2="43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04" r="21309"/>
          <a:stretch/>
        </p:blipFill>
        <p:spPr>
          <a:xfrm>
            <a:off x="267339" y="119761"/>
            <a:ext cx="720628" cy="681155"/>
          </a:xfrm>
          <a:prstGeom prst="rect">
            <a:avLst/>
          </a:prstGeom>
        </p:spPr>
      </p:pic>
      <p:sp>
        <p:nvSpPr>
          <p:cNvPr id="10" name="Rounded Rectangle 23"/>
          <p:cNvSpPr/>
          <p:nvPr/>
        </p:nvSpPr>
        <p:spPr>
          <a:xfrm>
            <a:off x="6323422" y="183244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6323422" y="196979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6323422" y="206235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00:08</a:t>
            </a:r>
          </a:p>
        </p:txBody>
      </p:sp>
      <p:sp>
        <p:nvSpPr>
          <p:cNvPr id="18" name="Rounded Rectangle 26"/>
          <p:cNvSpPr/>
          <p:nvPr/>
        </p:nvSpPr>
        <p:spPr>
          <a:xfrm>
            <a:off x="6323422" y="197276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00:07</a:t>
            </a:r>
          </a:p>
        </p:txBody>
      </p:sp>
      <p:sp>
        <p:nvSpPr>
          <p:cNvPr id="19" name="Rounded Rectangle 27"/>
          <p:cNvSpPr/>
          <p:nvPr/>
        </p:nvSpPr>
        <p:spPr>
          <a:xfrm>
            <a:off x="6323422" y="183244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00:06</a:t>
            </a:r>
          </a:p>
        </p:txBody>
      </p:sp>
      <p:sp>
        <p:nvSpPr>
          <p:cNvPr id="20" name="Rounded Rectangle 28"/>
          <p:cNvSpPr/>
          <p:nvPr/>
        </p:nvSpPr>
        <p:spPr>
          <a:xfrm>
            <a:off x="6323422" y="201755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00:05</a:t>
            </a:r>
          </a:p>
        </p:txBody>
      </p:sp>
      <p:sp>
        <p:nvSpPr>
          <p:cNvPr id="21" name="Rounded Rectangle 29"/>
          <p:cNvSpPr/>
          <p:nvPr/>
        </p:nvSpPr>
        <p:spPr>
          <a:xfrm>
            <a:off x="6323422" y="192500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00:04</a:t>
            </a:r>
          </a:p>
        </p:txBody>
      </p:sp>
      <p:sp>
        <p:nvSpPr>
          <p:cNvPr id="22" name="Rounded Rectangle 30"/>
          <p:cNvSpPr/>
          <p:nvPr/>
        </p:nvSpPr>
        <p:spPr>
          <a:xfrm>
            <a:off x="6323422" y="183244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00:03</a:t>
            </a:r>
          </a:p>
        </p:txBody>
      </p:sp>
      <p:sp>
        <p:nvSpPr>
          <p:cNvPr id="23" name="Rounded Rectangle 31"/>
          <p:cNvSpPr/>
          <p:nvPr/>
        </p:nvSpPr>
        <p:spPr>
          <a:xfrm>
            <a:off x="6323422" y="164734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00:02</a:t>
            </a:r>
          </a:p>
        </p:txBody>
      </p:sp>
      <p:sp>
        <p:nvSpPr>
          <p:cNvPr id="24" name="Rounded Rectangle 32"/>
          <p:cNvSpPr/>
          <p:nvPr/>
        </p:nvSpPr>
        <p:spPr>
          <a:xfrm>
            <a:off x="6323422" y="173988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00:01</a:t>
            </a:r>
          </a:p>
        </p:txBody>
      </p:sp>
      <p:sp>
        <p:nvSpPr>
          <p:cNvPr id="25" name="Rounded Rectangle 33"/>
          <p:cNvSpPr/>
          <p:nvPr/>
        </p:nvSpPr>
        <p:spPr>
          <a:xfrm>
            <a:off x="6323422" y="173988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00:00</a:t>
            </a:r>
          </a:p>
        </p:txBody>
      </p:sp>
      <p:pic>
        <p:nvPicPr>
          <p:cNvPr id="26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023" y="148311"/>
            <a:ext cx="780874" cy="73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D8452DA-AEF7-463E-9940-0F02A34F1EF3}"/>
              </a:ext>
            </a:extLst>
          </p:cNvPr>
          <p:cNvSpPr/>
          <p:nvPr/>
        </p:nvSpPr>
        <p:spPr>
          <a:xfrm>
            <a:off x="-50931" y="1135717"/>
            <a:ext cx="8162120" cy="1039362"/>
          </a:xfrm>
          <a:prstGeom prst="rect">
            <a:avLst/>
          </a:prstGeom>
        </p:spPr>
        <p:txBody>
          <a:bodyPr wrap="none" lIns="65380" tIns="32690" rIns="65380" bIns="32690">
            <a:spAutoFit/>
          </a:bodyPr>
          <a:lstStyle/>
          <a:p>
            <a:pPr marL="326898" indent="908">
              <a:lnSpc>
                <a:spcPct val="107000"/>
              </a:lnSpc>
              <a:spcBef>
                <a:spcPts val="215"/>
              </a:spcBef>
              <a:spcAft>
                <a:spcPts val="215"/>
              </a:spcAft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 </a:t>
            </a:r>
            <a:endParaRPr lang="en-US" sz="280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6898" indent="908">
              <a:lnSpc>
                <a:spcPct val="107000"/>
              </a:lnSpc>
              <a:spcBef>
                <a:spcPts val="215"/>
              </a:spcBef>
              <a:spcAft>
                <a:spcPts val="215"/>
              </a:spcAft>
            </a:pP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 đây đúng?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F262EC5-14DF-41DE-A5EB-187DCB3CCA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0449102"/>
              </p:ext>
            </p:extLst>
          </p:nvPr>
        </p:nvGraphicFramePr>
        <p:xfrm>
          <a:off x="2133600" y="1224030"/>
          <a:ext cx="1066800" cy="333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054080" imgH="330120" progId="Equation.DSMT4">
                  <p:embed/>
                </p:oleObj>
              </mc:Choice>
              <mc:Fallback>
                <p:oleObj name="Equation" r:id="rId9" imgW="105408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33600" y="1224030"/>
                        <a:ext cx="1066800" cy="3335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CB81733-32BB-45AD-BBC6-840FC8E3E7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0107107"/>
              </p:ext>
            </p:extLst>
          </p:nvPr>
        </p:nvGraphicFramePr>
        <p:xfrm>
          <a:off x="3755598" y="1230967"/>
          <a:ext cx="2340402" cy="331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425680" imgH="342720" progId="Equation.DSMT4">
                  <p:embed/>
                </p:oleObj>
              </mc:Choice>
              <mc:Fallback>
                <p:oleObj name="Equation" r:id="rId11" imgW="242568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755598" y="1230967"/>
                        <a:ext cx="2340402" cy="3311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2EB2539C-443D-4974-888A-E1730B41C5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874385"/>
              </p:ext>
            </p:extLst>
          </p:nvPr>
        </p:nvGraphicFramePr>
        <p:xfrm>
          <a:off x="565150" y="4104627"/>
          <a:ext cx="1797050" cy="4908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625400" imgH="444240" progId="Equation.DSMT4">
                  <p:embed/>
                </p:oleObj>
              </mc:Choice>
              <mc:Fallback>
                <p:oleObj name="Equation" r:id="rId13" imgW="162540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65150" y="4104627"/>
                        <a:ext cx="1797050" cy="4908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9E3A2A52-AE88-4EE2-866B-B26DD6DA95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6338203"/>
              </p:ext>
            </p:extLst>
          </p:nvPr>
        </p:nvGraphicFramePr>
        <p:xfrm>
          <a:off x="641350" y="2673350"/>
          <a:ext cx="1828800" cy="498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625400" imgH="444240" progId="Equation.DSMT4">
                  <p:embed/>
                </p:oleObj>
              </mc:Choice>
              <mc:Fallback>
                <p:oleObj name="Equation" r:id="rId15" imgW="162540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41350" y="2673350"/>
                        <a:ext cx="1828800" cy="4982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DF93BCEF-77A4-4820-A98F-317720F37E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1309589"/>
              </p:ext>
            </p:extLst>
          </p:nvPr>
        </p:nvGraphicFramePr>
        <p:xfrm>
          <a:off x="5410200" y="2651562"/>
          <a:ext cx="1752600" cy="481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625400" imgH="444240" progId="Equation.DSMT4">
                  <p:embed/>
                </p:oleObj>
              </mc:Choice>
              <mc:Fallback>
                <p:oleObj name="Equation" r:id="rId17" imgW="162540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410200" y="2651562"/>
                        <a:ext cx="1752600" cy="481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66B19E0A-BA6D-4C32-B9EA-16A4A63353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0945196"/>
              </p:ext>
            </p:extLst>
          </p:nvPr>
        </p:nvGraphicFramePr>
        <p:xfrm>
          <a:off x="5487578" y="4082878"/>
          <a:ext cx="1827622" cy="498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625400" imgH="444240" progId="Equation.DSMT4">
                  <p:embed/>
                </p:oleObj>
              </mc:Choice>
              <mc:Fallback>
                <p:oleObj name="Equation" r:id="rId19" imgW="162540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487578" y="4082878"/>
                        <a:ext cx="1827622" cy="4986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426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"/>
          <p:cNvSpPr/>
          <p:nvPr/>
        </p:nvSpPr>
        <p:spPr>
          <a:xfrm flipH="1">
            <a:off x="4680057" y="2676436"/>
            <a:ext cx="4343397" cy="738234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C. </a:t>
            </a:r>
            <a:endParaRPr lang="vi-VN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B"/>
          <p:cNvSpPr/>
          <p:nvPr/>
        </p:nvSpPr>
        <p:spPr>
          <a:xfrm>
            <a:off x="158179" y="3758501"/>
            <a:ext cx="4343397" cy="738234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endParaRPr lang="vi-VN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D"/>
          <p:cNvSpPr/>
          <p:nvPr/>
        </p:nvSpPr>
        <p:spPr>
          <a:xfrm flipH="1">
            <a:off x="4680057" y="3758501"/>
            <a:ext cx="4339091" cy="738234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r>
              <a:rPr lang="en-US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endParaRPr lang="vi-VN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B"/>
          <p:cNvSpPr/>
          <p:nvPr/>
        </p:nvSpPr>
        <p:spPr>
          <a:xfrm>
            <a:off x="205771" y="2680727"/>
            <a:ext cx="4343397" cy="738234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endParaRPr lang="vi-VN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85" b="97692" l="10000" r="90000">
                        <a14:foregroundMark x1="37889" y1="35385" x2="37889" y2="35385"/>
                        <a14:foregroundMark x1="42778" y1="43077" x2="42778" y2="43077"/>
                        <a14:foregroundMark x1="49556" y1="41538" x2="49556" y2="41538"/>
                        <a14:foregroundMark x1="65111" y1="37692" x2="65111" y2="37692"/>
                        <a14:foregroundMark x1="60222" y1="40192" x2="60222" y2="40192"/>
                        <a14:foregroundMark x1="66444" y1="37115" x2="66444" y2="37115"/>
                        <a14:foregroundMark x1="61333" y1="36346" x2="61333" y2="36346"/>
                        <a14:foregroundMark x1="61667" y1="41154" x2="61667" y2="41154"/>
                        <a14:foregroundMark x1="58111" y1="42115" x2="58111" y2="42115"/>
                        <a14:foregroundMark x1="63333" y1="40962" x2="63333" y2="40962"/>
                        <a14:foregroundMark x1="67889" y1="36731" x2="67889" y2="36731"/>
                        <a14:foregroundMark x1="33778" y1="34423" x2="33778" y2="34423"/>
                        <a14:foregroundMark x1="36556" y1="36154" x2="36556" y2="36154"/>
                        <a14:foregroundMark x1="36444" y1="37885" x2="36444" y2="37885"/>
                        <a14:foregroundMark x1="42222" y1="38846" x2="42222" y2="38846"/>
                        <a14:foregroundMark x1="43556" y1="40000" x2="43556" y2="40000"/>
                        <a14:foregroundMark x1="40556" y1="42308" x2="40556" y2="42308"/>
                        <a14:foregroundMark x1="32889" y1="36731" x2="32889" y2="36731"/>
                        <a14:foregroundMark x1="51667" y1="39615" x2="51667" y2="39615"/>
                        <a14:foregroundMark x1="52111" y1="43462" x2="52111" y2="43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04" r="21309"/>
          <a:stretch/>
        </p:blipFill>
        <p:spPr>
          <a:xfrm>
            <a:off x="163287" y="20691"/>
            <a:ext cx="720628" cy="681155"/>
          </a:xfrm>
          <a:prstGeom prst="rect">
            <a:avLst/>
          </a:prstGeom>
        </p:spPr>
      </p:pic>
      <p:sp>
        <p:nvSpPr>
          <p:cNvPr id="10" name="Rounded Rectangle 23"/>
          <p:cNvSpPr/>
          <p:nvPr/>
        </p:nvSpPr>
        <p:spPr>
          <a:xfrm>
            <a:off x="6534663" y="73999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6534663" y="87734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6534663" y="96990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6534663" y="88030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6534663" y="73999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6534663" y="92510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6534663" y="83254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00:04</a:t>
            </a:r>
          </a:p>
        </p:txBody>
      </p:sp>
      <p:sp>
        <p:nvSpPr>
          <p:cNvPr id="22" name="Rounded Rectangle 30"/>
          <p:cNvSpPr/>
          <p:nvPr/>
        </p:nvSpPr>
        <p:spPr>
          <a:xfrm>
            <a:off x="6534663" y="73999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00:03</a:t>
            </a:r>
          </a:p>
        </p:txBody>
      </p:sp>
      <p:sp>
        <p:nvSpPr>
          <p:cNvPr id="23" name="Rounded Rectangle 31"/>
          <p:cNvSpPr/>
          <p:nvPr/>
        </p:nvSpPr>
        <p:spPr>
          <a:xfrm>
            <a:off x="6534663" y="55487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00:02</a:t>
            </a:r>
          </a:p>
        </p:txBody>
      </p:sp>
      <p:sp>
        <p:nvSpPr>
          <p:cNvPr id="24" name="Rounded Rectangle 32"/>
          <p:cNvSpPr/>
          <p:nvPr/>
        </p:nvSpPr>
        <p:spPr>
          <a:xfrm>
            <a:off x="6534663" y="64743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00:01</a:t>
            </a:r>
          </a:p>
        </p:txBody>
      </p:sp>
      <p:sp>
        <p:nvSpPr>
          <p:cNvPr id="25" name="Rounded Rectangle 33"/>
          <p:cNvSpPr/>
          <p:nvPr/>
        </p:nvSpPr>
        <p:spPr>
          <a:xfrm>
            <a:off x="6534663" y="64743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00:00</a:t>
            </a:r>
          </a:p>
        </p:txBody>
      </p:sp>
      <p:pic>
        <p:nvPicPr>
          <p:cNvPr id="26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264" y="39064"/>
            <a:ext cx="780874" cy="73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7F31FEC-5D58-4A51-8223-C87386344F71}"/>
              </a:ext>
            </a:extLst>
          </p:cNvPr>
          <p:cNvSpPr/>
          <p:nvPr/>
        </p:nvSpPr>
        <p:spPr>
          <a:xfrm>
            <a:off x="49381" y="1135717"/>
            <a:ext cx="8554833" cy="988066"/>
          </a:xfrm>
          <a:prstGeom prst="rect">
            <a:avLst/>
          </a:prstGeom>
        </p:spPr>
        <p:txBody>
          <a:bodyPr wrap="square" lIns="65380" tIns="32690" rIns="65380" bIns="32690">
            <a:spAutoFit/>
          </a:bodyPr>
          <a:lstStyle/>
          <a:p>
            <a:pPr marL="326898">
              <a:lnSpc>
                <a:spcPct val="107000"/>
              </a:lnSpc>
              <a:spcBef>
                <a:spcPts val="215"/>
              </a:spcBef>
              <a:spcAft>
                <a:spcPts val="215"/>
              </a:spcAft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 định nào sau đây đúng?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9764D937-85A5-4AA9-BABD-676C47040E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5963651"/>
              </p:ext>
            </p:extLst>
          </p:nvPr>
        </p:nvGraphicFramePr>
        <p:xfrm>
          <a:off x="2222338" y="1253397"/>
          <a:ext cx="914562" cy="290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079280" imgH="342720" progId="Equation.DSMT4">
                  <p:embed/>
                </p:oleObj>
              </mc:Choice>
              <mc:Fallback>
                <p:oleObj name="Equation" r:id="rId9" imgW="1079280" imgH="34272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F262EC5-14DF-41DE-A5EB-187DCB3CCA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222338" y="1253397"/>
                        <a:ext cx="914562" cy="2909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D863B02-D632-4C77-A5B1-E5E721C0EB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8237444"/>
              </p:ext>
            </p:extLst>
          </p:nvPr>
        </p:nvGraphicFramePr>
        <p:xfrm>
          <a:off x="3644900" y="1159581"/>
          <a:ext cx="1524000" cy="415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625400" imgH="444240" progId="Equation.DSMT4">
                  <p:embed/>
                </p:oleObj>
              </mc:Choice>
              <mc:Fallback>
                <p:oleObj name="Equation" r:id="rId11" imgW="162540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644900" y="1159581"/>
                        <a:ext cx="1524000" cy="4152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8B3B1E9A-F164-4C5B-A04D-16B8432833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4868529"/>
              </p:ext>
            </p:extLst>
          </p:nvPr>
        </p:nvGraphicFramePr>
        <p:xfrm>
          <a:off x="651599" y="2916980"/>
          <a:ext cx="2186851" cy="308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425680" imgH="342720" progId="Equation.DSMT4">
                  <p:embed/>
                </p:oleObj>
              </mc:Choice>
              <mc:Fallback>
                <p:oleObj name="Equation" r:id="rId13" imgW="242568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51599" y="2916980"/>
                        <a:ext cx="2186851" cy="3088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D5AB0E95-D4BE-4ACE-A8F8-90649A977F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1556812"/>
              </p:ext>
            </p:extLst>
          </p:nvPr>
        </p:nvGraphicFramePr>
        <p:xfrm>
          <a:off x="5390181" y="3962400"/>
          <a:ext cx="2306086" cy="324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425680" imgH="342720" progId="Equation.DSMT4">
                  <p:embed/>
                </p:oleObj>
              </mc:Choice>
              <mc:Fallback>
                <p:oleObj name="Equation" r:id="rId15" imgW="242568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390181" y="3962400"/>
                        <a:ext cx="2306086" cy="3248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DDC2AA11-ADD5-8D62-E03C-9DFA915203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7223104"/>
              </p:ext>
            </p:extLst>
          </p:nvPr>
        </p:nvGraphicFramePr>
        <p:xfrm>
          <a:off x="5473206" y="2921000"/>
          <a:ext cx="2118219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425680" imgH="342720" progId="Equation.DSMT4">
                  <p:embed/>
                </p:oleObj>
              </mc:Choice>
              <mc:Fallback>
                <p:oleObj name="Equation" r:id="rId17" imgW="242568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473206" y="2921000"/>
                        <a:ext cx="2118219" cy="298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A1BAF65-38A1-B2A7-0D7B-85376A90FB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786194"/>
              </p:ext>
            </p:extLst>
          </p:nvPr>
        </p:nvGraphicFramePr>
        <p:xfrm>
          <a:off x="616932" y="3987800"/>
          <a:ext cx="2166957" cy="3072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2425680" imgH="342720" progId="Equation.DSMT4">
                  <p:embed/>
                </p:oleObj>
              </mc:Choice>
              <mc:Fallback>
                <p:oleObj name="Equation" r:id="rId19" imgW="242568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16932" y="3987800"/>
                        <a:ext cx="2166957" cy="3072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079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21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"/>
          <p:cNvSpPr/>
          <p:nvPr/>
        </p:nvSpPr>
        <p:spPr>
          <a:xfrm>
            <a:off x="126809" y="3649738"/>
            <a:ext cx="4343397" cy="738234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</a:t>
            </a:r>
            <a:r>
              <a:rPr lang="en-US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1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B"/>
          <p:cNvSpPr/>
          <p:nvPr/>
        </p:nvSpPr>
        <p:spPr>
          <a:xfrm>
            <a:off x="114178" y="2514446"/>
            <a:ext cx="4343397" cy="738234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endParaRPr lang="vi-VN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"/>
          <p:cNvSpPr/>
          <p:nvPr/>
        </p:nvSpPr>
        <p:spPr>
          <a:xfrm flipH="1">
            <a:off x="4656174" y="2567674"/>
            <a:ext cx="4339091" cy="738234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r>
              <a:rPr lang="en-US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endParaRPr lang="vi-VN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D"/>
          <p:cNvSpPr/>
          <p:nvPr/>
        </p:nvSpPr>
        <p:spPr>
          <a:xfrm flipH="1">
            <a:off x="4677945" y="3649738"/>
            <a:ext cx="4339091" cy="738234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r>
              <a:rPr lang="en-US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D. </a:t>
            </a:r>
            <a:endParaRPr lang="vi-VN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85" b="97692" l="10000" r="90000">
                        <a14:foregroundMark x1="37889" y1="35385" x2="37889" y2="35385"/>
                        <a14:foregroundMark x1="42778" y1="43077" x2="42778" y2="43077"/>
                        <a14:foregroundMark x1="49556" y1="41538" x2="49556" y2="41538"/>
                        <a14:foregroundMark x1="65111" y1="37692" x2="65111" y2="37692"/>
                        <a14:foregroundMark x1="60222" y1="40192" x2="60222" y2="40192"/>
                        <a14:foregroundMark x1="66444" y1="37115" x2="66444" y2="37115"/>
                        <a14:foregroundMark x1="61333" y1="36346" x2="61333" y2="36346"/>
                        <a14:foregroundMark x1="61667" y1="41154" x2="61667" y2="41154"/>
                        <a14:foregroundMark x1="58111" y1="42115" x2="58111" y2="42115"/>
                        <a14:foregroundMark x1="63333" y1="40962" x2="63333" y2="40962"/>
                        <a14:foregroundMark x1="67889" y1="36731" x2="67889" y2="36731"/>
                        <a14:foregroundMark x1="33778" y1="34423" x2="33778" y2="34423"/>
                        <a14:foregroundMark x1="36556" y1="36154" x2="36556" y2="36154"/>
                        <a14:foregroundMark x1="36444" y1="37885" x2="36444" y2="37885"/>
                        <a14:foregroundMark x1="42222" y1="38846" x2="42222" y2="38846"/>
                        <a14:foregroundMark x1="43556" y1="40000" x2="43556" y2="40000"/>
                        <a14:foregroundMark x1="40556" y1="42308" x2="40556" y2="42308"/>
                        <a14:foregroundMark x1="32889" y1="36731" x2="32889" y2="36731"/>
                        <a14:foregroundMark x1="51667" y1="39615" x2="51667" y2="39615"/>
                        <a14:foregroundMark x1="52111" y1="43462" x2="52111" y2="43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04" r="21309"/>
          <a:stretch/>
        </p:blipFill>
        <p:spPr>
          <a:xfrm>
            <a:off x="326033" y="67280"/>
            <a:ext cx="720628" cy="681155"/>
          </a:xfrm>
          <a:prstGeom prst="rect">
            <a:avLst/>
          </a:prstGeom>
        </p:spPr>
      </p:pic>
      <p:sp>
        <p:nvSpPr>
          <p:cNvPr id="10" name="Rounded Rectangle 23"/>
          <p:cNvSpPr/>
          <p:nvPr/>
        </p:nvSpPr>
        <p:spPr>
          <a:xfrm>
            <a:off x="6483717" y="205914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6483717" y="219649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6483717" y="228905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00:08</a:t>
            </a:r>
          </a:p>
        </p:txBody>
      </p:sp>
      <p:sp>
        <p:nvSpPr>
          <p:cNvPr id="18" name="Rounded Rectangle 26"/>
          <p:cNvSpPr/>
          <p:nvPr/>
        </p:nvSpPr>
        <p:spPr>
          <a:xfrm>
            <a:off x="6483717" y="219946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00:07</a:t>
            </a:r>
          </a:p>
        </p:txBody>
      </p:sp>
      <p:sp>
        <p:nvSpPr>
          <p:cNvPr id="19" name="Rounded Rectangle 27"/>
          <p:cNvSpPr/>
          <p:nvPr/>
        </p:nvSpPr>
        <p:spPr>
          <a:xfrm>
            <a:off x="6483717" y="205914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00:06</a:t>
            </a:r>
          </a:p>
        </p:txBody>
      </p:sp>
      <p:sp>
        <p:nvSpPr>
          <p:cNvPr id="20" name="Rounded Rectangle 28"/>
          <p:cNvSpPr/>
          <p:nvPr/>
        </p:nvSpPr>
        <p:spPr>
          <a:xfrm>
            <a:off x="6483717" y="224425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00:05</a:t>
            </a:r>
          </a:p>
        </p:txBody>
      </p:sp>
      <p:sp>
        <p:nvSpPr>
          <p:cNvPr id="21" name="Rounded Rectangle 29"/>
          <p:cNvSpPr/>
          <p:nvPr/>
        </p:nvSpPr>
        <p:spPr>
          <a:xfrm>
            <a:off x="6483717" y="215170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00:04</a:t>
            </a:r>
          </a:p>
        </p:txBody>
      </p:sp>
      <p:sp>
        <p:nvSpPr>
          <p:cNvPr id="22" name="Rounded Rectangle 30"/>
          <p:cNvSpPr/>
          <p:nvPr/>
        </p:nvSpPr>
        <p:spPr>
          <a:xfrm>
            <a:off x="6483717" y="205914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00:03</a:t>
            </a:r>
          </a:p>
        </p:txBody>
      </p:sp>
      <p:sp>
        <p:nvSpPr>
          <p:cNvPr id="23" name="Rounded Rectangle 31"/>
          <p:cNvSpPr/>
          <p:nvPr/>
        </p:nvSpPr>
        <p:spPr>
          <a:xfrm>
            <a:off x="6483717" y="187404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00:02</a:t>
            </a:r>
          </a:p>
        </p:txBody>
      </p:sp>
      <p:sp>
        <p:nvSpPr>
          <p:cNvPr id="24" name="Rounded Rectangle 32"/>
          <p:cNvSpPr/>
          <p:nvPr/>
        </p:nvSpPr>
        <p:spPr>
          <a:xfrm>
            <a:off x="6483717" y="196659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00:01</a:t>
            </a:r>
          </a:p>
        </p:txBody>
      </p:sp>
      <p:sp>
        <p:nvSpPr>
          <p:cNvPr id="25" name="Rounded Rectangle 33"/>
          <p:cNvSpPr/>
          <p:nvPr/>
        </p:nvSpPr>
        <p:spPr>
          <a:xfrm>
            <a:off x="6483717" y="196659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00:00</a:t>
            </a:r>
          </a:p>
        </p:txBody>
      </p:sp>
      <p:pic>
        <p:nvPicPr>
          <p:cNvPr id="26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318" y="170981"/>
            <a:ext cx="780874" cy="73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1AB676A8-A524-4A52-9E16-662B263A86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5168185"/>
              </p:ext>
            </p:extLst>
          </p:nvPr>
        </p:nvGraphicFramePr>
        <p:xfrm>
          <a:off x="558800" y="3860800"/>
          <a:ext cx="2356041" cy="332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425680" imgH="342720" progId="Equation.DSMT4">
                  <p:embed/>
                </p:oleObj>
              </mc:Choice>
              <mc:Fallback>
                <p:oleObj name="Equation" r:id="rId9" imgW="242568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58800" y="3860800"/>
                        <a:ext cx="2356041" cy="3324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14D60DB-1A48-489A-86B5-1F0A8D4EBE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9273513"/>
              </p:ext>
            </p:extLst>
          </p:nvPr>
        </p:nvGraphicFramePr>
        <p:xfrm>
          <a:off x="5257800" y="2736851"/>
          <a:ext cx="2590800" cy="365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425680" imgH="342720" progId="Equation.DSMT4">
                  <p:embed/>
                </p:oleObj>
              </mc:Choice>
              <mc:Fallback>
                <p:oleObj name="Equation" r:id="rId11" imgW="242568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257800" y="2736851"/>
                        <a:ext cx="2590800" cy="3652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FF307F6-BDB4-4669-965B-8E3D32ABF9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8070996"/>
              </p:ext>
            </p:extLst>
          </p:nvPr>
        </p:nvGraphicFramePr>
        <p:xfrm>
          <a:off x="609600" y="2734872"/>
          <a:ext cx="2388665" cy="335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425680" imgH="342720" progId="Equation.DSMT4">
                  <p:embed/>
                </p:oleObj>
              </mc:Choice>
              <mc:Fallback>
                <p:oleObj name="Equation" r:id="rId13" imgW="242568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09600" y="2734872"/>
                        <a:ext cx="2388665" cy="3354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B701E1C-6778-4EF7-B36B-A629E174D9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4456880"/>
              </p:ext>
            </p:extLst>
          </p:nvPr>
        </p:nvGraphicFramePr>
        <p:xfrm>
          <a:off x="5334000" y="3839425"/>
          <a:ext cx="2460931" cy="349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425680" imgH="342720" progId="Equation.DSMT4">
                  <p:embed/>
                </p:oleObj>
              </mc:Choice>
              <mc:Fallback>
                <p:oleObj name="Equation" r:id="rId15" imgW="242568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334000" y="3839425"/>
                        <a:ext cx="2460931" cy="3498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16962E6C-66B9-4A07-B497-F548C9D76CF0}"/>
              </a:ext>
            </a:extLst>
          </p:cNvPr>
          <p:cNvSpPr/>
          <p:nvPr/>
        </p:nvSpPr>
        <p:spPr>
          <a:xfrm>
            <a:off x="-59597" y="1099829"/>
            <a:ext cx="9508397" cy="988066"/>
          </a:xfrm>
          <a:prstGeom prst="rect">
            <a:avLst/>
          </a:prstGeom>
        </p:spPr>
        <p:txBody>
          <a:bodyPr wrap="square" lIns="65380" tIns="32690" rIns="65380" bIns="32690">
            <a:spAutoFit/>
          </a:bodyPr>
          <a:lstStyle/>
          <a:p>
            <a:pPr marL="326898">
              <a:lnSpc>
                <a:spcPct val="107000"/>
              </a:lnSpc>
              <a:spcBef>
                <a:spcPts val="215"/>
              </a:spcBef>
              <a:spcAft>
                <a:spcPts val="215"/>
              </a:spcAft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5: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khẳng định nào sau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 đúng về quan hệ giữa các cạnh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BD64E7DB-746B-4CB1-8AC6-81AE792D3B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03229"/>
              </p:ext>
            </p:extLst>
          </p:nvPr>
        </p:nvGraphicFramePr>
        <p:xfrm>
          <a:off x="2101850" y="1187450"/>
          <a:ext cx="1049583" cy="328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054080" imgH="330120" progId="Equation.DSMT4">
                  <p:embed/>
                </p:oleObj>
              </mc:Choice>
              <mc:Fallback>
                <p:oleObj name="Equation" r:id="rId17" imgW="1054080" imgH="33012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F262EC5-14DF-41DE-A5EB-187DCB3CCA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101850" y="1187450"/>
                        <a:ext cx="1049583" cy="3286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C758DA7E-D2F6-4DA3-B72E-194D3C1633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8884585"/>
              </p:ext>
            </p:extLst>
          </p:nvPr>
        </p:nvGraphicFramePr>
        <p:xfrm>
          <a:off x="7867847" y="1657350"/>
          <a:ext cx="942249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054080" imgH="330120" progId="Equation.DSMT4">
                  <p:embed/>
                </p:oleObj>
              </mc:Choice>
              <mc:Fallback>
                <p:oleObj name="Equation" r:id="rId19" imgW="105408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867847" y="1657350"/>
                        <a:ext cx="942249" cy="293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1E8251C9-014D-4CD3-B928-0A6F43F06B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224159"/>
              </p:ext>
            </p:extLst>
          </p:nvPr>
        </p:nvGraphicFramePr>
        <p:xfrm>
          <a:off x="3733800" y="1073150"/>
          <a:ext cx="131519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320480" imgH="495000" progId="Equation.DSMT4">
                  <p:embed/>
                </p:oleObj>
              </mc:Choice>
              <mc:Fallback>
                <p:oleObj name="Equation" r:id="rId21" imgW="132048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733800" y="1073150"/>
                        <a:ext cx="1315190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FE08C8E2-708E-40E6-BC0A-77F97877BF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5372912"/>
              </p:ext>
            </p:extLst>
          </p:nvPr>
        </p:nvGraphicFramePr>
        <p:xfrm>
          <a:off x="5124450" y="1083688"/>
          <a:ext cx="1339319" cy="4974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333440" imgH="495000" progId="Equation.DSMT4">
                  <p:embed/>
                </p:oleObj>
              </mc:Choice>
              <mc:Fallback>
                <p:oleObj name="Equation" r:id="rId23" imgW="133344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124450" y="1083688"/>
                        <a:ext cx="1339319" cy="4974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6F26A47E-0AE6-4C34-B23C-F3C9FF08EE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1178173"/>
              </p:ext>
            </p:extLst>
          </p:nvPr>
        </p:nvGraphicFramePr>
        <p:xfrm>
          <a:off x="6482454" y="1111250"/>
          <a:ext cx="1397896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244520" imgH="431640" progId="Equation.DSMT4">
                  <p:embed/>
                </p:oleObj>
              </mc:Choice>
              <mc:Fallback>
                <p:oleObj name="Equation" r:id="rId25" imgW="12445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6482454" y="1111250"/>
                        <a:ext cx="1397896" cy="423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084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"/>
          <p:cNvSpPr/>
          <p:nvPr/>
        </p:nvSpPr>
        <p:spPr>
          <a:xfrm flipH="1">
            <a:off x="4564522" y="2545478"/>
            <a:ext cx="4343397" cy="738234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r>
              <a:rPr lang="en-US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endParaRPr lang="vi-VN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B"/>
          <p:cNvSpPr/>
          <p:nvPr/>
        </p:nvSpPr>
        <p:spPr>
          <a:xfrm>
            <a:off x="148764" y="3664599"/>
            <a:ext cx="4343397" cy="738234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endParaRPr lang="vi-VN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D"/>
          <p:cNvSpPr/>
          <p:nvPr/>
        </p:nvSpPr>
        <p:spPr>
          <a:xfrm flipH="1">
            <a:off x="4627778" y="3645473"/>
            <a:ext cx="4339091" cy="738234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r>
              <a:rPr lang="en-US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</a:t>
            </a:r>
            <a:endParaRPr lang="vi-VN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B"/>
          <p:cNvSpPr/>
          <p:nvPr/>
        </p:nvSpPr>
        <p:spPr>
          <a:xfrm>
            <a:off x="148764" y="2571750"/>
            <a:ext cx="4343397" cy="738234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endParaRPr lang="vi-VN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85" b="97692" l="10000" r="90000">
                        <a14:foregroundMark x1="37889" y1="35385" x2="37889" y2="35385"/>
                        <a14:foregroundMark x1="42778" y1="43077" x2="42778" y2="43077"/>
                        <a14:foregroundMark x1="49556" y1="41538" x2="49556" y2="41538"/>
                        <a14:foregroundMark x1="65111" y1="37692" x2="65111" y2="37692"/>
                        <a14:foregroundMark x1="60222" y1="40192" x2="60222" y2="40192"/>
                        <a14:foregroundMark x1="66444" y1="37115" x2="66444" y2="37115"/>
                        <a14:foregroundMark x1="61333" y1="36346" x2="61333" y2="36346"/>
                        <a14:foregroundMark x1="61667" y1="41154" x2="61667" y2="41154"/>
                        <a14:foregroundMark x1="58111" y1="42115" x2="58111" y2="42115"/>
                        <a14:foregroundMark x1="63333" y1="40962" x2="63333" y2="40962"/>
                        <a14:foregroundMark x1="67889" y1="36731" x2="67889" y2="36731"/>
                        <a14:foregroundMark x1="33778" y1="34423" x2="33778" y2="34423"/>
                        <a14:foregroundMark x1="36556" y1="36154" x2="36556" y2="36154"/>
                        <a14:foregroundMark x1="36444" y1="37885" x2="36444" y2="37885"/>
                        <a14:foregroundMark x1="42222" y1="38846" x2="42222" y2="38846"/>
                        <a14:foregroundMark x1="43556" y1="40000" x2="43556" y2="40000"/>
                        <a14:foregroundMark x1="40556" y1="42308" x2="40556" y2="42308"/>
                        <a14:foregroundMark x1="32889" y1="36731" x2="32889" y2="36731"/>
                        <a14:foregroundMark x1="51667" y1="39615" x2="51667" y2="39615"/>
                        <a14:foregroundMark x1="52111" y1="43462" x2="52111" y2="43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04" r="21309"/>
          <a:stretch/>
        </p:blipFill>
        <p:spPr>
          <a:xfrm>
            <a:off x="139012" y="119761"/>
            <a:ext cx="720628" cy="681155"/>
          </a:xfrm>
          <a:prstGeom prst="rect">
            <a:avLst/>
          </a:prstGeom>
        </p:spPr>
      </p:pic>
      <p:sp>
        <p:nvSpPr>
          <p:cNvPr id="11" name="Rounded Rectangle 23"/>
          <p:cNvSpPr/>
          <p:nvPr/>
        </p:nvSpPr>
        <p:spPr>
          <a:xfrm>
            <a:off x="6504695" y="151042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00:10</a:t>
            </a:r>
          </a:p>
        </p:txBody>
      </p:sp>
      <p:sp>
        <p:nvSpPr>
          <p:cNvPr id="12" name="Rounded Rectangle 24"/>
          <p:cNvSpPr/>
          <p:nvPr/>
        </p:nvSpPr>
        <p:spPr>
          <a:xfrm>
            <a:off x="6504695" y="164777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00:09</a:t>
            </a:r>
          </a:p>
        </p:txBody>
      </p:sp>
      <p:sp>
        <p:nvSpPr>
          <p:cNvPr id="17" name="Rounded Rectangle 25"/>
          <p:cNvSpPr/>
          <p:nvPr/>
        </p:nvSpPr>
        <p:spPr>
          <a:xfrm>
            <a:off x="6504695" y="174033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00:08</a:t>
            </a:r>
          </a:p>
        </p:txBody>
      </p:sp>
      <p:sp>
        <p:nvSpPr>
          <p:cNvPr id="18" name="Rounded Rectangle 26"/>
          <p:cNvSpPr/>
          <p:nvPr/>
        </p:nvSpPr>
        <p:spPr>
          <a:xfrm>
            <a:off x="6504695" y="165074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00:07</a:t>
            </a:r>
          </a:p>
        </p:txBody>
      </p:sp>
      <p:sp>
        <p:nvSpPr>
          <p:cNvPr id="19" name="Rounded Rectangle 27"/>
          <p:cNvSpPr/>
          <p:nvPr/>
        </p:nvSpPr>
        <p:spPr>
          <a:xfrm>
            <a:off x="6504695" y="151042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00:06</a:t>
            </a:r>
          </a:p>
        </p:txBody>
      </p:sp>
      <p:sp>
        <p:nvSpPr>
          <p:cNvPr id="20" name="Rounded Rectangle 28"/>
          <p:cNvSpPr/>
          <p:nvPr/>
        </p:nvSpPr>
        <p:spPr>
          <a:xfrm>
            <a:off x="6504695" y="169554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00:05</a:t>
            </a:r>
          </a:p>
        </p:txBody>
      </p:sp>
      <p:sp>
        <p:nvSpPr>
          <p:cNvPr id="22" name="Rounded Rectangle 29"/>
          <p:cNvSpPr/>
          <p:nvPr/>
        </p:nvSpPr>
        <p:spPr>
          <a:xfrm>
            <a:off x="6504695" y="160298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00:04</a:t>
            </a:r>
          </a:p>
        </p:txBody>
      </p:sp>
      <p:sp>
        <p:nvSpPr>
          <p:cNvPr id="23" name="Rounded Rectangle 30"/>
          <p:cNvSpPr/>
          <p:nvPr/>
        </p:nvSpPr>
        <p:spPr>
          <a:xfrm>
            <a:off x="6504695" y="151042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00:03</a:t>
            </a:r>
          </a:p>
        </p:txBody>
      </p:sp>
      <p:sp>
        <p:nvSpPr>
          <p:cNvPr id="24" name="Rounded Rectangle 31"/>
          <p:cNvSpPr/>
          <p:nvPr/>
        </p:nvSpPr>
        <p:spPr>
          <a:xfrm>
            <a:off x="6504695" y="132531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00:02</a:t>
            </a:r>
          </a:p>
        </p:txBody>
      </p:sp>
      <p:sp>
        <p:nvSpPr>
          <p:cNvPr id="25" name="Rounded Rectangle 32"/>
          <p:cNvSpPr/>
          <p:nvPr/>
        </p:nvSpPr>
        <p:spPr>
          <a:xfrm>
            <a:off x="6504695" y="141787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00:01</a:t>
            </a:r>
          </a:p>
        </p:txBody>
      </p:sp>
      <p:sp>
        <p:nvSpPr>
          <p:cNvPr id="26" name="Rounded Rectangle 33"/>
          <p:cNvSpPr/>
          <p:nvPr/>
        </p:nvSpPr>
        <p:spPr>
          <a:xfrm>
            <a:off x="6504695" y="141787"/>
            <a:ext cx="1524000" cy="63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3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00:00</a:t>
            </a:r>
          </a:p>
        </p:txBody>
      </p:sp>
      <p:pic>
        <p:nvPicPr>
          <p:cNvPr id="27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295" y="116108"/>
            <a:ext cx="780874" cy="73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787FEF2-5263-41B0-AA6C-25DDBD7B99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4102166"/>
              </p:ext>
            </p:extLst>
          </p:nvPr>
        </p:nvGraphicFramePr>
        <p:xfrm>
          <a:off x="5664200" y="2749550"/>
          <a:ext cx="558800" cy="3300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58720" imgH="330120" progId="Equation.DSMT4">
                  <p:embed/>
                </p:oleObj>
              </mc:Choice>
              <mc:Fallback>
                <p:oleObj name="Equation" r:id="rId9" imgW="55872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664200" y="2749550"/>
                        <a:ext cx="558800" cy="3300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3CCC538-8FD9-4792-B814-8C9423B967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1734194"/>
              </p:ext>
            </p:extLst>
          </p:nvPr>
        </p:nvGraphicFramePr>
        <p:xfrm>
          <a:off x="1084264" y="2797175"/>
          <a:ext cx="543697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71320" imgH="330120" progId="Equation.DSMT4">
                  <p:embed/>
                </p:oleObj>
              </mc:Choice>
              <mc:Fallback>
                <p:oleObj name="Equation" r:id="rId11" imgW="57132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84264" y="2797175"/>
                        <a:ext cx="543697" cy="314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CC2482D-CD86-4720-9BC7-AA8EF6D734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6675690"/>
              </p:ext>
            </p:extLst>
          </p:nvPr>
        </p:nvGraphicFramePr>
        <p:xfrm>
          <a:off x="1016000" y="3867150"/>
          <a:ext cx="489173" cy="292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533160" imgH="317160" progId="Equation.DSMT4">
                  <p:embed/>
                </p:oleObj>
              </mc:Choice>
              <mc:Fallback>
                <p:oleObj name="Equation" r:id="rId13" imgW="53316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016000" y="3867150"/>
                        <a:ext cx="489173" cy="2922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D2407B98-5C5F-4AF8-8294-295A8A868D21}"/>
              </a:ext>
            </a:extLst>
          </p:cNvPr>
          <p:cNvSpPr/>
          <p:nvPr/>
        </p:nvSpPr>
        <p:spPr>
          <a:xfrm>
            <a:off x="5245100" y="3784600"/>
            <a:ext cx="3794899" cy="496906"/>
          </a:xfrm>
          <a:prstGeom prst="rect">
            <a:avLst/>
          </a:prstGeom>
        </p:spPr>
        <p:txBody>
          <a:bodyPr wrap="none" lIns="65380" tIns="32690" rIns="65380" bIns="32690"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 khẳng định 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C0AC2E-EF9E-4F32-B2AC-A9125B9681C1}"/>
              </a:ext>
            </a:extLst>
          </p:cNvPr>
          <p:cNvSpPr/>
          <p:nvPr/>
        </p:nvSpPr>
        <p:spPr>
          <a:xfrm>
            <a:off x="233886" y="1264022"/>
            <a:ext cx="7938789" cy="527042"/>
          </a:xfrm>
          <a:prstGeom prst="rect">
            <a:avLst/>
          </a:prstGeom>
        </p:spPr>
        <p:txBody>
          <a:bodyPr wrap="none" lIns="65380" tIns="32690" rIns="65380" bIns="32690">
            <a:spAutoFit/>
          </a:bodyPr>
          <a:lstStyle/>
          <a:p>
            <a:pPr marL="326898">
              <a:lnSpc>
                <a:spcPct val="107000"/>
              </a:lnSpc>
              <a:spcBef>
                <a:spcPts val="215"/>
              </a:spcBef>
              <a:spcAft>
                <a:spcPts val="215"/>
              </a:spcAft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6: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 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 cạnh dài nhất là: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648D140E-C336-442A-BE22-4BFD650937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3618113"/>
              </p:ext>
            </p:extLst>
          </p:nvPr>
        </p:nvGraphicFramePr>
        <p:xfrm>
          <a:off x="2667000" y="1401804"/>
          <a:ext cx="838200" cy="263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054080" imgH="330120" progId="Equation.DSMT4">
                  <p:embed/>
                </p:oleObj>
              </mc:Choice>
              <mc:Fallback>
                <p:oleObj name="Equation" r:id="rId15" imgW="105408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667000" y="1401804"/>
                        <a:ext cx="838200" cy="2634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84EFCE1C-F120-4084-9175-2701043B37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6109198"/>
              </p:ext>
            </p:extLst>
          </p:nvPr>
        </p:nvGraphicFramePr>
        <p:xfrm>
          <a:off x="5029200" y="1352550"/>
          <a:ext cx="28037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91960" imgH="317160" progId="Equation.DSMT4">
                  <p:embed/>
                </p:oleObj>
              </mc:Choice>
              <mc:Fallback>
                <p:oleObj name="Equation" r:id="rId17" imgW="29196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029200" y="1352550"/>
                        <a:ext cx="280378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747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21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16">
            <a:extLst>
              <a:ext uri="{FF2B5EF4-FFF2-40B4-BE49-F238E27FC236}">
                <a16:creationId xmlns:a16="http://schemas.microsoft.com/office/drawing/2014/main" id="{A7B61A47-D8A2-4D69-A333-42B8A6CD1CDF}"/>
              </a:ext>
            </a:extLst>
          </p:cNvPr>
          <p:cNvSpPr/>
          <p:nvPr/>
        </p:nvSpPr>
        <p:spPr>
          <a:xfrm>
            <a:off x="5181600" y="0"/>
            <a:ext cx="3923236" cy="3323806"/>
          </a:xfrm>
          <a:prstGeom prst="cloudCallout">
            <a:avLst>
              <a:gd name="adj1" fmla="val -48061"/>
              <a:gd name="adj2" fmla="val 55461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80" tIns="32690" rIns="65380" bIns="32690" rtlCol="0" anchor="ctr"/>
          <a:lstStyle/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7C7FCE1-0B93-44BB-86DA-2BD99D11BEF9}"/>
              </a:ext>
            </a:extLst>
          </p:cNvPr>
          <p:cNvSpPr/>
          <p:nvPr/>
        </p:nvSpPr>
        <p:spPr>
          <a:xfrm>
            <a:off x="212848" y="57150"/>
            <a:ext cx="4804819" cy="3944003"/>
          </a:xfrm>
          <a:prstGeom prst="rect">
            <a:avLst/>
          </a:prstGeom>
        </p:spPr>
        <p:txBody>
          <a:bodyPr wrap="square" lIns="65380" tIns="32690" rIns="65380" bIns="3269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An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thẳng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thẳng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rồi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thẳng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Theo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An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gần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9218" name="Picture 1">
            <a:extLst>
              <a:ext uri="{FF2B5EF4-FFF2-40B4-BE49-F238E27FC236}">
                <a16:creationId xmlns:a16="http://schemas.microsoft.com/office/drawing/2014/main" id="{E4DDFADE-51A3-4F98-9360-839968EC6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848" y="666750"/>
            <a:ext cx="2880739" cy="1525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7E051F-2468-4306-BE2F-0CAC244F6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8255" y="3486150"/>
            <a:ext cx="1389406" cy="152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66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8E0451-0C2D-4F74-866E-69E9680B97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617"/>
          <a:stretch/>
        </p:blipFill>
        <p:spPr>
          <a:xfrm>
            <a:off x="1544558" y="446693"/>
            <a:ext cx="6054884" cy="30513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16B764-5DC7-4CE5-B946-F9B4F0846636}"/>
              </a:ext>
            </a:extLst>
          </p:cNvPr>
          <p:cNvSpPr txBox="1"/>
          <p:nvPr/>
        </p:nvSpPr>
        <p:spPr>
          <a:xfrm>
            <a:off x="2362200" y="3677948"/>
            <a:ext cx="4971305" cy="496906"/>
          </a:xfrm>
          <a:prstGeom prst="rect">
            <a:avLst/>
          </a:prstGeom>
          <a:noFill/>
        </p:spPr>
        <p:txBody>
          <a:bodyPr wrap="square" lIns="65380" tIns="32690" rIns="65380" bIns="32690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</a:p>
        </p:txBody>
      </p:sp>
    </p:spTree>
    <p:extLst>
      <p:ext uri="{BB962C8B-B14F-4D97-AF65-F5344CB8AC3E}">
        <p14:creationId xmlns:p14="http://schemas.microsoft.com/office/powerpoint/2010/main" val="2950956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A1E94685-DC41-416F-8BC6-489D23F711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6012" r="14448" b="2"/>
          <a:stretch/>
        </p:blipFill>
        <p:spPr>
          <a:xfrm>
            <a:off x="0" y="16048"/>
            <a:ext cx="1016559" cy="1100620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793B4F-5384-48A2-8449-0AF5BCA4F6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-108978" y="83956"/>
            <a:ext cx="964816" cy="9648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FA8550-F23D-4E11-8F73-BCC8DFA6A506}"/>
              </a:ext>
            </a:extLst>
          </p:cNvPr>
          <p:cNvSpPr txBox="1"/>
          <p:nvPr/>
        </p:nvSpPr>
        <p:spPr>
          <a:xfrm>
            <a:off x="2209800" y="113253"/>
            <a:ext cx="5536145" cy="496906"/>
          </a:xfrm>
          <a:prstGeom prst="rect">
            <a:avLst/>
          </a:prstGeom>
          <a:noFill/>
        </p:spPr>
        <p:txBody>
          <a:bodyPr wrap="none" lIns="65380" tIns="32690" rIns="65380" bIns="32690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BẤT ĐẲNG THỨC TAM GIÁC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06AFC5-7BD6-40D4-AD15-4E5E2985CCE4}"/>
              </a:ext>
            </a:extLst>
          </p:cNvPr>
          <p:cNvSpPr txBox="1"/>
          <p:nvPr/>
        </p:nvSpPr>
        <p:spPr>
          <a:xfrm>
            <a:off x="304801" y="610159"/>
            <a:ext cx="8763000" cy="3728560"/>
          </a:xfrm>
          <a:prstGeom prst="rect">
            <a:avLst/>
          </a:prstGeom>
          <a:noFill/>
        </p:spPr>
        <p:txBody>
          <a:bodyPr wrap="square" lIns="65380" tIns="32690" rIns="65380" bIns="32690" rtlCol="0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2800" b="1" i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Bạn Thảo cho rằng             trong hình 21 có  </a:t>
            </a:r>
          </a:p>
          <a:p>
            <a:pPr>
              <a:lnSpc>
                <a:spcPct val="150000"/>
              </a:lnSpc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</a:p>
          <a:p>
            <a:pPr marL="367760" indent="-367760">
              <a:lnSpc>
                <a:spcPct val="150000"/>
              </a:lnSpc>
              <a:buAutoNum type="alphaLcParenR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Hãy sử dụng th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ớc thẳng có chia khoảng để kiểm tra lại số đo ba cạnh của             mà bạn Thảo nói.</a:t>
            </a:r>
          </a:p>
          <a:p>
            <a:pPr marL="367760" indent="-367760">
              <a:lnSpc>
                <a:spcPct val="150000"/>
              </a:lnSpc>
              <a:buAutoNum type="alphaLcParenR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và   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0D3A4AC-EA39-4327-BF83-A83A3D2AC7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5233782"/>
              </p:ext>
            </p:extLst>
          </p:nvPr>
        </p:nvGraphicFramePr>
        <p:xfrm>
          <a:off x="3187700" y="1294192"/>
          <a:ext cx="933869" cy="296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79280" imgH="342720" progId="Equation.DSMT4">
                  <p:embed/>
                </p:oleObj>
              </mc:Choice>
              <mc:Fallback>
                <p:oleObj name="Equation" r:id="rId5" imgW="107928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87700" y="1294192"/>
                        <a:ext cx="933869" cy="2964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97D94AF-5CF7-4A11-BCB4-11EFD7938B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7114261"/>
              </p:ext>
            </p:extLst>
          </p:nvPr>
        </p:nvGraphicFramePr>
        <p:xfrm>
          <a:off x="2584450" y="1924050"/>
          <a:ext cx="3905075" cy="335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431960" imgH="380880" progId="Equation.DSMT4">
                  <p:embed/>
                </p:oleObj>
              </mc:Choice>
              <mc:Fallback>
                <p:oleObj name="Equation" r:id="rId7" imgW="443196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84450" y="1924050"/>
                        <a:ext cx="3905075" cy="3353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9482F961-445D-4E53-BA22-78B9086F19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678794"/>
              </p:ext>
            </p:extLst>
          </p:nvPr>
        </p:nvGraphicFramePr>
        <p:xfrm>
          <a:off x="3365500" y="3200399"/>
          <a:ext cx="935118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079280" imgH="342720" progId="Equation.DSMT4">
                  <p:embed/>
                </p:oleObj>
              </mc:Choice>
              <mc:Fallback>
                <p:oleObj name="Equation" r:id="rId9" imgW="107928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365500" y="3200399"/>
                        <a:ext cx="935118" cy="296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B793316F-B5F4-406F-91D8-FBEC970EC3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2635204"/>
              </p:ext>
            </p:extLst>
          </p:nvPr>
        </p:nvGraphicFramePr>
        <p:xfrm>
          <a:off x="1974850" y="3838575"/>
          <a:ext cx="1243003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257120" imgH="380880" progId="Equation.DSMT4">
                  <p:embed/>
                </p:oleObj>
              </mc:Choice>
              <mc:Fallback>
                <p:oleObj name="Equation" r:id="rId11" imgW="125712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974850" y="3838575"/>
                        <a:ext cx="1243003" cy="37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2581FA1F-FB3D-470D-B0E9-8E21840F1A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6502696"/>
              </p:ext>
            </p:extLst>
          </p:nvPr>
        </p:nvGraphicFramePr>
        <p:xfrm>
          <a:off x="3740150" y="3855357"/>
          <a:ext cx="533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533160" imgH="304560" progId="Equation.DSMT4">
                  <p:embed/>
                </p:oleObj>
              </mc:Choice>
              <mc:Fallback>
                <p:oleObj name="Equation" r:id="rId13" imgW="53316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740150" y="3855357"/>
                        <a:ext cx="5334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8C72F146-58FE-1863-98E7-17F0B3F5C6B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77872" y="3310954"/>
            <a:ext cx="3364856" cy="167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76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528F4A6-145A-421A-A3B3-2C05B8332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4686" y="3866796"/>
            <a:ext cx="1307745" cy="1276704"/>
          </a:xfrm>
          <a:prstGeom prst="rect">
            <a:avLst/>
          </a:prstGeom>
        </p:spPr>
      </p:pic>
      <p:sp>
        <p:nvSpPr>
          <p:cNvPr id="17" name="Cloud Callout 16">
            <a:extLst>
              <a:ext uri="{FF2B5EF4-FFF2-40B4-BE49-F238E27FC236}">
                <a16:creationId xmlns:a16="http://schemas.microsoft.com/office/drawing/2014/main" id="{B7F9CE8C-1AC0-48EC-945B-220CC674B3F7}"/>
              </a:ext>
            </a:extLst>
          </p:cNvPr>
          <p:cNvSpPr/>
          <p:nvPr/>
        </p:nvSpPr>
        <p:spPr>
          <a:xfrm>
            <a:off x="5181600" y="3118675"/>
            <a:ext cx="3962400" cy="1992669"/>
          </a:xfrm>
          <a:prstGeom prst="cloudCallout">
            <a:avLst>
              <a:gd name="adj1" fmla="val -91379"/>
              <a:gd name="adj2" fmla="val 2662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80" tIns="32690" rIns="65380" bIns="32690" rtlCol="0" anchor="ctr"/>
          <a:lstStyle/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A1E94685-DC41-416F-8BC6-489D23F711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36012" r="14448" b="2"/>
          <a:stretch/>
        </p:blipFill>
        <p:spPr>
          <a:xfrm>
            <a:off x="0" y="16048"/>
            <a:ext cx="750044" cy="812066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793B4F-5384-48A2-8449-0AF5BCA4F61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-108979" y="83956"/>
            <a:ext cx="711867" cy="7118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FA8550-F23D-4E11-8F73-BCC8DFA6A506}"/>
              </a:ext>
            </a:extLst>
          </p:cNvPr>
          <p:cNvSpPr txBox="1"/>
          <p:nvPr/>
        </p:nvSpPr>
        <p:spPr>
          <a:xfrm>
            <a:off x="1860727" y="173628"/>
            <a:ext cx="5536145" cy="496906"/>
          </a:xfrm>
          <a:prstGeom prst="rect">
            <a:avLst/>
          </a:prstGeom>
          <a:noFill/>
        </p:spPr>
        <p:txBody>
          <a:bodyPr wrap="none" lIns="65380" tIns="32690" rIns="65380" bIns="32690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BẤT ĐẲNG THỨC TAM GIÁC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06AFC5-7BD6-40D4-AD15-4E5E2985CCE4}"/>
              </a:ext>
            </a:extLst>
          </p:cNvPr>
          <p:cNvSpPr txBox="1"/>
          <p:nvPr/>
        </p:nvSpPr>
        <p:spPr>
          <a:xfrm>
            <a:off x="500620" y="835766"/>
            <a:ext cx="2720213" cy="496906"/>
          </a:xfrm>
          <a:prstGeom prst="rect">
            <a:avLst/>
          </a:prstGeom>
          <a:noFill/>
        </p:spPr>
        <p:txBody>
          <a:bodyPr wrap="square" lIns="65380" tIns="32690" rIns="65380" bIns="32690" rtlCol="0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97D94AF-5CF7-4A11-BCB4-11EFD7938B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4066686"/>
              </p:ext>
            </p:extLst>
          </p:nvPr>
        </p:nvGraphicFramePr>
        <p:xfrm>
          <a:off x="864819" y="1962150"/>
          <a:ext cx="4545381" cy="389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431960" imgH="380880" progId="Equation.DSMT4">
                  <p:embed/>
                </p:oleObj>
              </mc:Choice>
              <mc:Fallback>
                <p:oleObj name="Equation" r:id="rId6" imgW="4431960" imgH="3808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297D94AF-5CF7-4A11-BCB4-11EFD7938B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64819" y="1962150"/>
                        <a:ext cx="4545381" cy="389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9482F961-445D-4E53-BA22-78B9086F19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3906198"/>
              </p:ext>
            </p:extLst>
          </p:nvPr>
        </p:nvGraphicFramePr>
        <p:xfrm>
          <a:off x="795865" y="1495127"/>
          <a:ext cx="984031" cy="314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79280" imgH="342720" progId="Equation.DSMT4">
                  <p:embed/>
                </p:oleObj>
              </mc:Choice>
              <mc:Fallback>
                <p:oleObj name="Equation" r:id="rId8" imgW="1079280" imgH="34272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9482F961-445D-4E53-BA22-78B9086F19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95865" y="1495127"/>
                        <a:ext cx="984031" cy="3146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1A6FE32-03FB-434F-8771-CD51B7110134}"/>
              </a:ext>
            </a:extLst>
          </p:cNvPr>
          <p:cNvSpPr txBox="1"/>
          <p:nvPr/>
        </p:nvSpPr>
        <p:spPr>
          <a:xfrm>
            <a:off x="381000" y="1384300"/>
            <a:ext cx="2105334" cy="496906"/>
          </a:xfrm>
          <a:prstGeom prst="rect">
            <a:avLst/>
          </a:prstGeom>
          <a:noFill/>
        </p:spPr>
        <p:txBody>
          <a:bodyPr wrap="none" lIns="65380" tIns="32690" rIns="65380" bIns="32690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FC054F-656E-4A6E-B9C3-374713522ED6}"/>
              </a:ext>
            </a:extLst>
          </p:cNvPr>
          <p:cNvSpPr txBox="1"/>
          <p:nvPr/>
        </p:nvSpPr>
        <p:spPr>
          <a:xfrm>
            <a:off x="356344" y="2341946"/>
            <a:ext cx="495919" cy="496906"/>
          </a:xfrm>
          <a:prstGeom prst="rect">
            <a:avLst/>
          </a:prstGeom>
          <a:noFill/>
        </p:spPr>
        <p:txBody>
          <a:bodyPr wrap="none" lIns="65380" tIns="32690" rIns="65380" bIns="32690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5AB2D107-37A9-4B63-9407-64EE80D08E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3777697"/>
              </p:ext>
            </p:extLst>
          </p:nvPr>
        </p:nvGraphicFramePr>
        <p:xfrm>
          <a:off x="766387" y="2489495"/>
          <a:ext cx="4872413" cy="919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991040" imgH="939600" progId="Equation.DSMT4">
                  <p:embed/>
                </p:oleObj>
              </mc:Choice>
              <mc:Fallback>
                <p:oleObj name="Equation" r:id="rId10" imgW="4991040" imgH="93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66387" y="2489495"/>
                        <a:ext cx="4872413" cy="9198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D46B9FF0-BA5C-4E45-AB02-212D11979A5B}"/>
              </a:ext>
            </a:extLst>
          </p:cNvPr>
          <p:cNvSpPr/>
          <p:nvPr/>
        </p:nvSpPr>
        <p:spPr>
          <a:xfrm>
            <a:off x="5744605" y="3333750"/>
            <a:ext cx="3170795" cy="1646708"/>
          </a:xfrm>
          <a:prstGeom prst="rect">
            <a:avLst/>
          </a:prstGeom>
        </p:spPr>
        <p:txBody>
          <a:bodyPr wrap="square" lIns="65380" tIns="32690" rIns="65380" bIns="32690">
            <a:spAutoFit/>
          </a:bodyPr>
          <a:lstStyle/>
          <a:p>
            <a:pPr>
              <a:lnSpc>
                <a:spcPct val="107000"/>
              </a:lnSpc>
              <a:spcBef>
                <a:spcPts val="215"/>
              </a:spcBef>
              <a:spcAft>
                <a:spcPts val="215"/>
              </a:spcAft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Rút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90F69BA8-A96A-45E7-AF56-CB7066821B3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rcRect l="17382" r="20120" b="2"/>
          <a:stretch/>
        </p:blipFill>
        <p:spPr>
          <a:xfrm>
            <a:off x="371738" y="3481559"/>
            <a:ext cx="1514389" cy="1514368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20" name="Picture 19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C77A6283-8416-4F07-B05C-E8DCF0984F3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54" y="3601639"/>
            <a:ext cx="1026757" cy="102674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E552392-E162-D536-362A-72B3555E625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43830" y="671676"/>
            <a:ext cx="3364856" cy="167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39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3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1040;p39"/>
          <p:cNvSpPr txBox="1"/>
          <p:nvPr/>
        </p:nvSpPr>
        <p:spPr>
          <a:xfrm>
            <a:off x="988017" y="645554"/>
            <a:ext cx="7404314" cy="856473"/>
          </a:xfrm>
          <a:prstGeom prst="rect">
            <a:avLst/>
          </a:prstGeom>
        </p:spPr>
        <p:txBody>
          <a:bodyPr spcFirstLastPara="1" vert="horz" wrap="square" lIns="68561" tIns="68561" rIns="68561" bIns="68561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思源黑体 Normal" panose="020B0400000000000000" pitchFamily="34" charset="-122"/>
                <a:cs typeface="Times New Roman" pitchFamily="18" charset="0"/>
              </a:rPr>
              <a:t>THIẾT BỊ DẠY HỌC VÀ HỌC LIỆU</a:t>
            </a: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BE76A8EA-3A55-475D-B4E0-76ABD6B3E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200150"/>
            <a:ext cx="6096000" cy="1426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71" tIns="34286" rIns="68571" bIns="34286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hangingPunct="0">
              <a:spcAft>
                <a:spcPts val="45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1.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Giáo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viên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: </a:t>
            </a:r>
          </a:p>
          <a:p>
            <a:pPr algn="just" eaLnBrk="0" hangingPunct="0">
              <a:spcAft>
                <a:spcPts val="450"/>
              </a:spcAft>
            </a:pPr>
            <a:r>
              <a:rPr lang="en-US" sz="28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SGK,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kế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hoạch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dạy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thước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thẳng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đơn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ê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ke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bảng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phụ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CD458B6-D56F-44A8-8B13-744797EA0168}"/>
              </a:ext>
            </a:extLst>
          </p:cNvPr>
          <p:cNvSpPr/>
          <p:nvPr/>
        </p:nvSpPr>
        <p:spPr>
          <a:xfrm>
            <a:off x="2286000" y="2724150"/>
            <a:ext cx="6106331" cy="1057059"/>
          </a:xfrm>
          <a:prstGeom prst="rect">
            <a:avLst/>
          </a:prstGeom>
        </p:spPr>
        <p:txBody>
          <a:bodyPr wrap="square" lIns="65380" tIns="32690" rIns="65380" bIns="32690">
            <a:spAutoFit/>
          </a:bodyPr>
          <a:lstStyle/>
          <a:p>
            <a:pPr algn="just">
              <a:lnSpc>
                <a:spcPct val="115000"/>
              </a:lnSpc>
              <a:spcAft>
                <a:spcPts val="45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SGK,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thước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2225507"/>
            <a:ext cx="4572000" cy="327629"/>
          </a:xfrm>
          <a:prstGeom prst="rect">
            <a:avLst/>
          </a:prstGeom>
        </p:spPr>
        <p:txBody>
          <a:bodyPr lIns="65380" tIns="32690" rIns="65380" bIns="32690">
            <a:spAutoFit/>
          </a:bodyPr>
          <a:lstStyle/>
          <a:p>
            <a:endParaRPr lang="en-US" sz="1700"/>
          </a:p>
        </p:txBody>
      </p:sp>
      <p:sp>
        <p:nvSpPr>
          <p:cNvPr id="8" name="Rectangle 7"/>
          <p:cNvSpPr/>
          <p:nvPr/>
        </p:nvSpPr>
        <p:spPr>
          <a:xfrm>
            <a:off x="2286000" y="2329380"/>
            <a:ext cx="4572000" cy="327629"/>
          </a:xfrm>
          <a:prstGeom prst="rect">
            <a:avLst/>
          </a:prstGeom>
        </p:spPr>
        <p:txBody>
          <a:bodyPr lIns="65380" tIns="32690" rIns="65380" bIns="32690">
            <a:spAutoFit/>
          </a:bodyPr>
          <a:lstStyle/>
          <a:p>
            <a:endParaRPr lang="en-US" sz="1700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211" r="91842">
                        <a14:foregroundMark x1="56842" y1="29250" x2="53947" y2="31250"/>
                        <a14:foregroundMark x1="67632" y1="26750" x2="65789" y2="29750"/>
                        <a14:foregroundMark x1="65000" y1="40500" x2="61842" y2="45500"/>
                        <a14:foregroundMark x1="70000" y1="32500" x2="69211" y2="35250"/>
                        <a14:foregroundMark x1="78421" y1="62500" x2="78158" y2="67750"/>
                        <a14:foregroundMark x1="78684" y1="71000" x2="75263" y2="73000"/>
                        <a14:foregroundMark x1="49474" y1="26500" x2="46579" y2="27750"/>
                        <a14:foregroundMark x1="67895" y1="14250" x2="68684" y2="29500"/>
                        <a14:foregroundMark x1="72632" y1="26250" x2="72632" y2="29500"/>
                        <a14:foregroundMark x1="56053" y1="79500" x2="56316" y2="94750"/>
                        <a14:backgroundMark x1="37368" y1="57000" x2="47895" y2="6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872" r="14932"/>
          <a:stretch/>
        </p:blipFill>
        <p:spPr>
          <a:xfrm>
            <a:off x="681143" y="1301934"/>
            <a:ext cx="1714847" cy="327030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39150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7ABDAF-B776-413D-8057-16797AA2F6AB}"/>
              </a:ext>
            </a:extLst>
          </p:cNvPr>
          <p:cNvSpPr txBox="1"/>
          <p:nvPr/>
        </p:nvSpPr>
        <p:spPr>
          <a:xfrm>
            <a:off x="1828800" y="133350"/>
            <a:ext cx="5559903" cy="496906"/>
          </a:xfrm>
          <a:prstGeom prst="rect">
            <a:avLst/>
          </a:prstGeom>
          <a:noFill/>
        </p:spPr>
        <p:txBody>
          <a:bodyPr wrap="square" lIns="65380" tIns="32690" rIns="65380" bIns="32690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BẤT ĐẲNG THỨC TAM GIÁC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52EFBAB4-D634-46EE-9310-6696B4B39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532" y="1458858"/>
            <a:ext cx="3667249" cy="2225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D266E57-BCAB-434E-9C23-DFD3E600148D}"/>
              </a:ext>
            </a:extLst>
          </p:cNvPr>
          <p:cNvSpPr/>
          <p:nvPr/>
        </p:nvSpPr>
        <p:spPr>
          <a:xfrm>
            <a:off x="1" y="666750"/>
            <a:ext cx="9143999" cy="927793"/>
          </a:xfrm>
          <a:prstGeom prst="rect">
            <a:avLst/>
          </a:prstGeom>
        </p:spPr>
        <p:txBody>
          <a:bodyPr wrap="square" lIns="65380" tIns="32690" rIns="65380" bIns="32690">
            <a:spAutoFit/>
          </a:bodyPr>
          <a:lstStyle/>
          <a:p>
            <a:r>
              <a:rPr lang="en-US" sz="28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i="1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b="1" i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một </a:t>
            </a:r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tam </a:t>
            </a:r>
            <a:r>
              <a:rPr lang="en-US" sz="28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giác</a:t>
            </a:r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tổng</a:t>
            </a:r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cạnh</a:t>
            </a:r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bất</a:t>
            </a:r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kì</a:t>
            </a:r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lớn</a:t>
            </a:r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hơn</a:t>
            </a:r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cạnh</a:t>
            </a:r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còn</a:t>
            </a:r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DB0B0B-93A9-41F2-8FCF-6A42B84E32D6}"/>
              </a:ext>
            </a:extLst>
          </p:cNvPr>
          <p:cNvSpPr/>
          <p:nvPr/>
        </p:nvSpPr>
        <p:spPr>
          <a:xfrm>
            <a:off x="152400" y="1619397"/>
            <a:ext cx="2781993" cy="496906"/>
          </a:xfrm>
          <a:prstGeom prst="rect">
            <a:avLst/>
          </a:prstGeom>
        </p:spPr>
        <p:txBody>
          <a:bodyPr wrap="none" lIns="65380" tIns="32690" rIns="65380" bIns="3269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           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:  </a:t>
            </a:r>
            <a:endParaRPr lang="en-US" sz="2800" dirty="0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DAB41811-514E-47FD-8B89-DA0F1E5BBB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1952745"/>
              </p:ext>
            </p:extLst>
          </p:nvPr>
        </p:nvGraphicFramePr>
        <p:xfrm>
          <a:off x="1174750" y="1708150"/>
          <a:ext cx="996950" cy="31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79280" imgH="342720" progId="Equation.DSMT4">
                  <p:embed/>
                </p:oleObj>
              </mc:Choice>
              <mc:Fallback>
                <p:oleObj name="Equation" r:id="rId3" imgW="1079280" imgH="34272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30D3A4AC-EA39-4327-BF83-A83A3D2AC7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74750" y="1708150"/>
                        <a:ext cx="996950" cy="318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54155E38-9485-4BB1-97A1-7B677CD59C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5653243"/>
              </p:ext>
            </p:extLst>
          </p:nvPr>
        </p:nvGraphicFramePr>
        <p:xfrm>
          <a:off x="1447800" y="2266950"/>
          <a:ext cx="2227847" cy="405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234880" imgH="406080" progId="Equation.DSMT4">
                  <p:embed/>
                </p:oleObj>
              </mc:Choice>
              <mc:Fallback>
                <p:oleObj name="Equation" r:id="rId5" imgW="223488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47800" y="2266950"/>
                        <a:ext cx="2227847" cy="4059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35A28EDD-0961-4C93-BEF2-CFC4D436C3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341095"/>
              </p:ext>
            </p:extLst>
          </p:nvPr>
        </p:nvGraphicFramePr>
        <p:xfrm>
          <a:off x="1447800" y="2800350"/>
          <a:ext cx="2084970" cy="379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234880" imgH="406080" progId="Equation.DSMT4">
                  <p:embed/>
                </p:oleObj>
              </mc:Choice>
              <mc:Fallback>
                <p:oleObj name="Equation" r:id="rId7" imgW="223488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47800" y="2800350"/>
                        <a:ext cx="2084970" cy="3798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1E4A851E-747C-44D2-AE71-8A40235BCD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3077265"/>
              </p:ext>
            </p:extLst>
          </p:nvPr>
        </p:nvGraphicFramePr>
        <p:xfrm>
          <a:off x="1463307" y="3342783"/>
          <a:ext cx="2041893" cy="371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234880" imgH="406080" progId="Equation.DSMT4">
                  <p:embed/>
                </p:oleObj>
              </mc:Choice>
              <mc:Fallback>
                <p:oleObj name="Equation" r:id="rId9" imgW="223488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63307" y="3342783"/>
                        <a:ext cx="2041893" cy="371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848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1CC243E-2D78-44A4-9502-7F26CD45B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5887" y="3934385"/>
            <a:ext cx="1274920" cy="1244658"/>
          </a:xfrm>
          <a:prstGeom prst="rect">
            <a:avLst/>
          </a:prstGeom>
        </p:spPr>
      </p:pic>
      <p:sp>
        <p:nvSpPr>
          <p:cNvPr id="16" name="Cloud Callout 16">
            <a:extLst>
              <a:ext uri="{FF2B5EF4-FFF2-40B4-BE49-F238E27FC236}">
                <a16:creationId xmlns:a16="http://schemas.microsoft.com/office/drawing/2014/main" id="{DE701E34-AFC3-4650-B203-23E74C0637B9}"/>
              </a:ext>
            </a:extLst>
          </p:cNvPr>
          <p:cNvSpPr/>
          <p:nvPr/>
        </p:nvSpPr>
        <p:spPr>
          <a:xfrm>
            <a:off x="6102805" y="2190750"/>
            <a:ext cx="3022145" cy="1743635"/>
          </a:xfrm>
          <a:prstGeom prst="cloudCallout">
            <a:avLst>
              <a:gd name="adj1" fmla="val -34831"/>
              <a:gd name="adj2" fmla="val 80581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80" tIns="32690" rIns="65380" bIns="32690" rtlCol="0" anchor="ctr"/>
          <a:lstStyle/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FCA630-963F-4629-8FCB-D6227BCDC85F}"/>
              </a:ext>
            </a:extLst>
          </p:cNvPr>
          <p:cNvSpPr txBox="1"/>
          <p:nvPr/>
        </p:nvSpPr>
        <p:spPr>
          <a:xfrm>
            <a:off x="1828800" y="17444"/>
            <a:ext cx="5511091" cy="496906"/>
          </a:xfrm>
          <a:prstGeom prst="rect">
            <a:avLst/>
          </a:prstGeom>
          <a:noFill/>
        </p:spPr>
        <p:txBody>
          <a:bodyPr wrap="square" lIns="65380" tIns="32690" rIns="65380" bIns="32690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BẤT ĐẲNG THỨC TAM GIÁC</a:t>
            </a:r>
          </a:p>
        </p:txBody>
      </p:sp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C679CA20-9C2E-4A14-AB4D-D50BD5D6A7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7382" r="20120" b="2"/>
          <a:stretch/>
        </p:blipFill>
        <p:spPr>
          <a:xfrm>
            <a:off x="31550" y="40486"/>
            <a:ext cx="871830" cy="871818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4" name="Picture 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983B7969-87BF-40B7-88AF-2B6D28BBA3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41" y="134298"/>
            <a:ext cx="591102" cy="59109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EC24F30-30E6-4D38-B2AD-DED75A806856}"/>
              </a:ext>
            </a:extLst>
          </p:cNvPr>
          <p:cNvSpPr/>
          <p:nvPr/>
        </p:nvSpPr>
        <p:spPr>
          <a:xfrm>
            <a:off x="813156" y="668015"/>
            <a:ext cx="5948660" cy="836935"/>
          </a:xfrm>
          <a:prstGeom prst="rect">
            <a:avLst/>
          </a:prstGeom>
        </p:spPr>
        <p:txBody>
          <a:bodyPr wrap="square" lIns="65380" tIns="32690" rIns="65380" bIns="32690">
            <a:spAutoFit/>
          </a:bodyPr>
          <a:lstStyle/>
          <a:p>
            <a:pPr>
              <a:lnSpc>
                <a:spcPct val="107000"/>
              </a:lnSpc>
              <a:spcBef>
                <a:spcPts val="215"/>
              </a:spcBef>
              <a:spcAft>
                <a:spcPts val="215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(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21)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714A7AFA-B852-4686-BCFA-6C4ED12C50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0940842"/>
              </p:ext>
            </p:extLst>
          </p:nvPr>
        </p:nvGraphicFramePr>
        <p:xfrm>
          <a:off x="5759450" y="802179"/>
          <a:ext cx="671513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39600" imgH="304560" progId="Equation.DSMT4">
                  <p:embed/>
                </p:oleObj>
              </mc:Choice>
              <mc:Fallback>
                <p:oleObj name="Equation" r:id="rId6" imgW="93960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59450" y="802179"/>
                        <a:ext cx="671513" cy="219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75D2FDF7-2093-4364-89D4-2A4C5A40D746}"/>
              </a:ext>
            </a:extLst>
          </p:cNvPr>
          <p:cNvSpPr/>
          <p:nvPr/>
        </p:nvSpPr>
        <p:spPr>
          <a:xfrm>
            <a:off x="6525369" y="2377534"/>
            <a:ext cx="2490902" cy="1383302"/>
          </a:xfrm>
          <a:prstGeom prst="rect">
            <a:avLst/>
          </a:prstGeom>
        </p:spPr>
        <p:txBody>
          <a:bodyPr wrap="square" lIns="65380" tIns="32690" rIns="65380" bIns="32690">
            <a:spAutoFit/>
          </a:bodyPr>
          <a:lstStyle/>
          <a:p>
            <a:pPr>
              <a:lnSpc>
                <a:spcPct val="107000"/>
              </a:lnSpc>
              <a:spcBef>
                <a:spcPts val="215"/>
              </a:spcBef>
              <a:spcAft>
                <a:spcPts val="215"/>
              </a:spcAft>
            </a:pP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Rút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7A8F07C1-E011-4008-88B1-69EE001044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3357434"/>
              </p:ext>
            </p:extLst>
          </p:nvPr>
        </p:nvGraphicFramePr>
        <p:xfrm>
          <a:off x="1743631" y="1643270"/>
          <a:ext cx="3333950" cy="3419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81080" imgH="203040" progId="Equation.DSMT4">
                  <p:embed/>
                </p:oleObj>
              </mc:Choice>
              <mc:Fallback>
                <p:oleObj name="Equation" r:id="rId8" imgW="1981080" imgH="2030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297D94AF-5CF7-4A11-BCB4-11EFD7938B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743631" y="1643270"/>
                        <a:ext cx="3333950" cy="3419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248EF6A1-774A-4987-9955-4C281B37E22F}"/>
              </a:ext>
            </a:extLst>
          </p:cNvPr>
          <p:cNvSpPr txBox="1"/>
          <p:nvPr/>
        </p:nvSpPr>
        <p:spPr>
          <a:xfrm>
            <a:off x="609600" y="1610984"/>
            <a:ext cx="1215288" cy="374141"/>
          </a:xfrm>
          <a:prstGeom prst="rect">
            <a:avLst/>
          </a:prstGeom>
          <a:noFill/>
        </p:spPr>
        <p:txBody>
          <a:bodyPr wrap="none" lIns="65380" tIns="32690" rIns="65380" bIns="32690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2C3EBF75-311D-4C6C-8226-6F05473EFB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5301769"/>
              </p:ext>
            </p:extLst>
          </p:nvPr>
        </p:nvGraphicFramePr>
        <p:xfrm>
          <a:off x="614370" y="1683646"/>
          <a:ext cx="709750" cy="270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33160" imgH="203040" progId="Equation.DSMT4">
                  <p:embed/>
                </p:oleObj>
              </mc:Choice>
              <mc:Fallback>
                <p:oleObj name="Equation" r:id="rId10" imgW="533160" imgH="20304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DAB41811-514E-47FD-8B89-DA0F1E5BBB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14370" y="1683646"/>
                        <a:ext cx="709750" cy="270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C8867FEB-BE3F-48ED-BE27-8B5F8D0917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0592732"/>
              </p:ext>
            </p:extLst>
          </p:nvPr>
        </p:nvGraphicFramePr>
        <p:xfrm>
          <a:off x="1263473" y="2022836"/>
          <a:ext cx="3474833" cy="991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400120" imgH="685800" progId="Equation.DSMT4">
                  <p:embed/>
                </p:oleObj>
              </mc:Choice>
              <mc:Fallback>
                <p:oleObj name="Equation" r:id="rId12" imgW="2400120" imgH="6858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5AB2D107-37A9-4B63-9407-64EE80D08E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263473" y="2022836"/>
                        <a:ext cx="3474833" cy="991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B731E459-6388-0E89-0E5D-801B61CE844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34770" y="405519"/>
            <a:ext cx="3364856" cy="1670270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4470743"/>
              </p:ext>
            </p:extLst>
          </p:nvPr>
        </p:nvGraphicFramePr>
        <p:xfrm>
          <a:off x="1300368" y="2739461"/>
          <a:ext cx="3558838" cy="674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412720" imgH="457200" progId="Equation.DSMT4">
                  <p:embed/>
                </p:oleObj>
              </mc:Choice>
              <mc:Fallback>
                <p:oleObj name="Equation" r:id="rId15" imgW="241272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300368" y="2739461"/>
                        <a:ext cx="3558838" cy="6742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4282891"/>
              </p:ext>
            </p:extLst>
          </p:nvPr>
        </p:nvGraphicFramePr>
        <p:xfrm>
          <a:off x="1195362" y="3463598"/>
          <a:ext cx="3718900" cy="708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400120" imgH="457200" progId="Equation.DSMT4">
                  <p:embed/>
                </p:oleObj>
              </mc:Choice>
              <mc:Fallback>
                <p:oleObj name="Equation" r:id="rId17" imgW="240012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195362" y="3463598"/>
                        <a:ext cx="3718900" cy="7083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091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/>
      <p:bldP spid="14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FCA630-963F-4629-8FCB-D6227BCDC85F}"/>
              </a:ext>
            </a:extLst>
          </p:cNvPr>
          <p:cNvSpPr txBox="1"/>
          <p:nvPr/>
        </p:nvSpPr>
        <p:spPr>
          <a:xfrm>
            <a:off x="1828800" y="60792"/>
            <a:ext cx="5698357" cy="496906"/>
          </a:xfrm>
          <a:prstGeom prst="rect">
            <a:avLst/>
          </a:prstGeom>
          <a:noFill/>
        </p:spPr>
        <p:txBody>
          <a:bodyPr wrap="square" lIns="65380" tIns="32690" rIns="65380" bIns="32690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BẤT ĐẲNG THỨC TAM GIÁC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E81B6F6-5962-43E8-878E-C210DC0E5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150" y="1581150"/>
            <a:ext cx="2706880" cy="1642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EC24F30-30E6-4D38-B2AD-DED75A806856}"/>
              </a:ext>
            </a:extLst>
          </p:cNvPr>
          <p:cNvSpPr/>
          <p:nvPr/>
        </p:nvSpPr>
        <p:spPr>
          <a:xfrm>
            <a:off x="207741" y="1216777"/>
            <a:ext cx="5948660" cy="395339"/>
          </a:xfrm>
          <a:prstGeom prst="rect">
            <a:avLst/>
          </a:prstGeom>
        </p:spPr>
        <p:txBody>
          <a:bodyPr wrap="square" lIns="65380" tIns="32690" rIns="65380" bIns="32690">
            <a:spAutoFit/>
          </a:bodyPr>
          <a:lstStyle/>
          <a:p>
            <a:pPr>
              <a:lnSpc>
                <a:spcPct val="107000"/>
              </a:lnSpc>
              <a:spcBef>
                <a:spcPts val="215"/>
              </a:spcBef>
              <a:spcAft>
                <a:spcPts val="215"/>
              </a:spcAft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EE3D24F5-208B-45CF-AC22-D53E43406D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7783687"/>
              </p:ext>
            </p:extLst>
          </p:nvPr>
        </p:nvGraphicFramePr>
        <p:xfrm>
          <a:off x="3657600" y="3172209"/>
          <a:ext cx="1965401" cy="359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22280" imgH="406080" progId="Equation.DSMT4">
                  <p:embed/>
                </p:oleObj>
              </mc:Choice>
              <mc:Fallback>
                <p:oleObj name="Equation" r:id="rId3" imgW="2222280" imgH="40608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EE3D24F5-208B-45CF-AC22-D53E43406D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57600" y="3172209"/>
                        <a:ext cx="1965401" cy="3594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4163C572-C814-4F88-96F2-F70EC6BE9B91}"/>
              </a:ext>
            </a:extLst>
          </p:cNvPr>
          <p:cNvSpPr/>
          <p:nvPr/>
        </p:nvSpPr>
        <p:spPr>
          <a:xfrm>
            <a:off x="1040463" y="3028950"/>
            <a:ext cx="2781993" cy="496906"/>
          </a:xfrm>
          <a:prstGeom prst="rect">
            <a:avLst/>
          </a:prstGeom>
        </p:spPr>
        <p:txBody>
          <a:bodyPr wrap="none" lIns="65380" tIns="32690" rIns="65380" bIns="3269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           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:  </a:t>
            </a:r>
            <a:endParaRPr lang="en-US" sz="2800" dirty="0"/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03A64764-1406-45CD-AEAA-9783BCE55B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1960927"/>
              </p:ext>
            </p:extLst>
          </p:nvPr>
        </p:nvGraphicFramePr>
        <p:xfrm>
          <a:off x="2063750" y="3115691"/>
          <a:ext cx="1011186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79280" imgH="342720" progId="Equation.DSMT4">
                  <p:embed/>
                </p:oleObj>
              </mc:Choice>
              <mc:Fallback>
                <p:oleObj name="Equation" r:id="rId5" imgW="1079280" imgH="34272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03A64764-1406-45CD-AEAA-9783BCE55B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63750" y="3115691"/>
                        <a:ext cx="1011186" cy="320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6ADF9C88-F228-4BEF-AE02-AFF11DB5F324}"/>
              </a:ext>
            </a:extLst>
          </p:cNvPr>
          <p:cNvSpPr/>
          <p:nvPr/>
        </p:nvSpPr>
        <p:spPr>
          <a:xfrm>
            <a:off x="144119" y="1581150"/>
            <a:ext cx="5875681" cy="1449089"/>
          </a:xfrm>
          <a:prstGeom prst="rect">
            <a:avLst/>
          </a:prstGeom>
        </p:spPr>
        <p:txBody>
          <a:bodyPr wrap="square" lIns="65380" tIns="32690" rIns="65380" bIns="32690">
            <a:spAutoFit/>
          </a:bodyPr>
          <a:lstStyle/>
          <a:p>
            <a:pPr>
              <a:lnSpc>
                <a:spcPct val="107000"/>
              </a:lnSpc>
              <a:spcBef>
                <a:spcPts val="215"/>
              </a:spcBef>
              <a:spcAft>
                <a:spcPts val="215"/>
              </a:spcAft>
            </a:pPr>
            <a:r>
              <a:rPr lang="en-US" sz="28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b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DF3A216F-E0EC-4BD2-BDFE-D96058D371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6945438"/>
              </p:ext>
            </p:extLst>
          </p:nvPr>
        </p:nvGraphicFramePr>
        <p:xfrm>
          <a:off x="3632200" y="3684016"/>
          <a:ext cx="1930400" cy="353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222280" imgH="406080" progId="Equation.DSMT4">
                  <p:embed/>
                </p:oleObj>
              </mc:Choice>
              <mc:Fallback>
                <p:oleObj name="Equation" r:id="rId7" imgW="222228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32200" y="3684016"/>
                        <a:ext cx="1930400" cy="3532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19F19003-D85F-4213-A65E-93C2545B55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4740992"/>
              </p:ext>
            </p:extLst>
          </p:nvPr>
        </p:nvGraphicFramePr>
        <p:xfrm>
          <a:off x="3618050" y="4167378"/>
          <a:ext cx="1944550" cy="35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222280" imgH="406080" progId="Equation.DSMT4">
                  <p:embed/>
                </p:oleObj>
              </mc:Choice>
              <mc:Fallback>
                <p:oleObj name="Equation" r:id="rId9" imgW="222228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618050" y="4167378"/>
                        <a:ext cx="1944550" cy="354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4D23C1D5-C622-463C-B128-E4B24851CF6A}"/>
              </a:ext>
            </a:extLst>
          </p:cNvPr>
          <p:cNvSpPr/>
          <p:nvPr/>
        </p:nvSpPr>
        <p:spPr>
          <a:xfrm>
            <a:off x="103367" y="493296"/>
            <a:ext cx="9143999" cy="927793"/>
          </a:xfrm>
          <a:prstGeom prst="rect">
            <a:avLst/>
          </a:prstGeom>
        </p:spPr>
        <p:txBody>
          <a:bodyPr wrap="square" lIns="65380" tIns="32690" rIns="65380" bIns="32690">
            <a:spAutoFit/>
          </a:bodyPr>
          <a:lstStyle/>
          <a:p>
            <a:r>
              <a:rPr lang="en-US" sz="28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*Định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môt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tam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giác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tổng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cạnh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bất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kì</a:t>
            </a:r>
            <a:endParaRPr lang="en-US" sz="2800" b="1" i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lớn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hơn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cạnh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còn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86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FCA630-963F-4629-8FCB-D6227BCDC85F}"/>
              </a:ext>
            </a:extLst>
          </p:cNvPr>
          <p:cNvSpPr txBox="1"/>
          <p:nvPr/>
        </p:nvSpPr>
        <p:spPr>
          <a:xfrm>
            <a:off x="1371600" y="169844"/>
            <a:ext cx="5813379" cy="496906"/>
          </a:xfrm>
          <a:prstGeom prst="rect">
            <a:avLst/>
          </a:prstGeom>
          <a:noFill/>
        </p:spPr>
        <p:txBody>
          <a:bodyPr wrap="square" lIns="65380" tIns="32690" rIns="65380" bIns="32690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BẤT ĐẲNG THỨC TAM GIÁC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C24F30-30E6-4D38-B2AD-DED75A806856}"/>
              </a:ext>
            </a:extLst>
          </p:cNvPr>
          <p:cNvSpPr/>
          <p:nvPr/>
        </p:nvSpPr>
        <p:spPr>
          <a:xfrm>
            <a:off x="207741" y="1216777"/>
            <a:ext cx="5948660" cy="395339"/>
          </a:xfrm>
          <a:prstGeom prst="rect">
            <a:avLst/>
          </a:prstGeom>
        </p:spPr>
        <p:txBody>
          <a:bodyPr wrap="square" lIns="65380" tIns="32690" rIns="65380" bIns="32690">
            <a:spAutoFit/>
          </a:bodyPr>
          <a:lstStyle/>
          <a:p>
            <a:pPr>
              <a:lnSpc>
                <a:spcPct val="107000"/>
              </a:lnSpc>
              <a:spcBef>
                <a:spcPts val="215"/>
              </a:spcBef>
              <a:spcAft>
                <a:spcPts val="215"/>
              </a:spcAft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1425682D-9B91-43B2-9041-94EB9710B5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6012" r="14448" b="2"/>
          <a:stretch/>
        </p:blipFill>
        <p:spPr>
          <a:xfrm>
            <a:off x="8318144" y="4130753"/>
            <a:ext cx="812232" cy="879397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6E516A-8D4C-4282-A30D-356DDDE96A9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209165" y="4198661"/>
            <a:ext cx="770890" cy="77087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240B38B-AF71-4CF7-B4FD-80C3D857E9AF}"/>
              </a:ext>
            </a:extLst>
          </p:cNvPr>
          <p:cNvSpPr/>
          <p:nvPr/>
        </p:nvSpPr>
        <p:spPr>
          <a:xfrm>
            <a:off x="132735" y="742950"/>
            <a:ext cx="8953615" cy="988066"/>
          </a:xfrm>
          <a:prstGeom prst="rect">
            <a:avLst/>
          </a:prstGeom>
        </p:spPr>
        <p:txBody>
          <a:bodyPr wrap="square" lIns="65380" tIns="32690" rIns="65380" bIns="32690">
            <a:spAutoFit/>
          </a:bodyPr>
          <a:lstStyle/>
          <a:p>
            <a:pPr>
              <a:lnSpc>
                <a:spcPct val="107000"/>
              </a:lnSpc>
              <a:spcBef>
                <a:spcPts val="215"/>
              </a:spcBef>
              <a:spcAft>
                <a:spcPts val="215"/>
              </a:spcAft>
            </a:pP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          có                           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có </a:t>
            </a:r>
            <a:r>
              <a:rPr lang="en-US" sz="280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          được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 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1A9D5EB-5CA1-4553-B6DF-08D70D56BC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5425239"/>
              </p:ext>
            </p:extLst>
          </p:nvPr>
        </p:nvGraphicFramePr>
        <p:xfrm>
          <a:off x="2195732" y="898752"/>
          <a:ext cx="762000" cy="24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79280" imgH="342720" progId="Equation.DSMT4">
                  <p:embed/>
                </p:oleObj>
              </mc:Choice>
              <mc:Fallback>
                <p:oleObj name="Equation" r:id="rId5" imgW="107928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95732" y="898752"/>
                        <a:ext cx="762000" cy="242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E4565B36-DF17-4286-AF56-117623921F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5805312"/>
              </p:ext>
            </p:extLst>
          </p:nvPr>
        </p:nvGraphicFramePr>
        <p:xfrm>
          <a:off x="3496992" y="903019"/>
          <a:ext cx="2286000" cy="3037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060360" imgH="406080" progId="Equation.DSMT4">
                  <p:embed/>
                </p:oleObj>
              </mc:Choice>
              <mc:Fallback>
                <p:oleObj name="Equation" r:id="rId7" imgW="306036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96992" y="903019"/>
                        <a:ext cx="2286000" cy="3037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796122E6-EF06-47A6-A775-3E7C6628F429}"/>
              </a:ext>
            </a:extLst>
          </p:cNvPr>
          <p:cNvSpPr/>
          <p:nvPr/>
        </p:nvSpPr>
        <p:spPr>
          <a:xfrm>
            <a:off x="3657600" y="1731016"/>
            <a:ext cx="1499878" cy="527042"/>
          </a:xfrm>
          <a:prstGeom prst="rect">
            <a:avLst/>
          </a:prstGeom>
        </p:spPr>
        <p:txBody>
          <a:bodyPr wrap="square" lIns="65380" tIns="32690" rIns="65380" bIns="32690">
            <a:spAutoFit/>
          </a:bodyPr>
          <a:lstStyle/>
          <a:p>
            <a:pPr>
              <a:lnSpc>
                <a:spcPct val="107000"/>
              </a:lnSpc>
              <a:spcBef>
                <a:spcPts val="215"/>
              </a:spcBef>
              <a:spcAft>
                <a:spcPts val="215"/>
              </a:spcAft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B9EA3EC-EA85-8058-342D-B0B2A15DBFC5}"/>
              </a:ext>
            </a:extLst>
          </p:cNvPr>
          <p:cNvGrpSpPr/>
          <p:nvPr/>
        </p:nvGrpSpPr>
        <p:grpSpPr>
          <a:xfrm>
            <a:off x="1600200" y="2258058"/>
            <a:ext cx="5788519" cy="553357"/>
            <a:chOff x="5616771" y="2532035"/>
            <a:chExt cx="8094883" cy="773846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0B02535-3D88-4C08-B078-878350626BC5}"/>
                </a:ext>
              </a:extLst>
            </p:cNvPr>
            <p:cNvSpPr/>
            <p:nvPr/>
          </p:nvSpPr>
          <p:spPr>
            <a:xfrm>
              <a:off x="5616771" y="2532035"/>
              <a:ext cx="8094883" cy="7738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Bef>
                  <a:spcPts val="215"/>
                </a:spcBef>
                <a:spcAft>
                  <a:spcPts val="215"/>
                </a:spcAft>
              </a:pP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Ta </a:t>
              </a:r>
              <a:r>
                <a:rPr lang="en-US" sz="280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280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                     (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giả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thiết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</p:txBody>
        </p:sp>
        <p:graphicFrame>
          <p:nvGraphicFramePr>
            <p:cNvPr id="22" name="Object 21">
              <a:extLst>
                <a:ext uri="{FF2B5EF4-FFF2-40B4-BE49-F238E27FC236}">
                  <a16:creationId xmlns:a16="http://schemas.microsoft.com/office/drawing/2014/main" id="{5681AA8F-DFD3-4C8E-9A53-344F30B9704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17406238"/>
                </p:ext>
              </p:extLst>
            </p:nvPr>
          </p:nvGraphicFramePr>
          <p:xfrm>
            <a:off x="6992227" y="2711528"/>
            <a:ext cx="3836194" cy="511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3060360" imgH="406080" progId="Equation.DSMT4">
                    <p:embed/>
                  </p:oleObj>
                </mc:Choice>
                <mc:Fallback>
                  <p:oleObj name="Equation" r:id="rId9" imgW="3060360" imgH="4060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992227" y="2711528"/>
                          <a:ext cx="3836194" cy="5117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19F3B6BE-2F4B-4761-9441-A680E23189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3062746"/>
              </p:ext>
            </p:extLst>
          </p:nvPr>
        </p:nvGraphicFramePr>
        <p:xfrm>
          <a:off x="3787501" y="4038835"/>
          <a:ext cx="525958" cy="305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71320" imgH="330120" progId="Equation.DSMT4">
                  <p:embed/>
                </p:oleObj>
              </mc:Choice>
              <mc:Fallback>
                <p:oleObj name="Equation" r:id="rId11" imgW="57132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787501" y="4038835"/>
                        <a:ext cx="525958" cy="3059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2DC1013A-D7AE-483D-BF67-6D33F99A56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1415742"/>
              </p:ext>
            </p:extLst>
          </p:nvPr>
        </p:nvGraphicFramePr>
        <p:xfrm>
          <a:off x="6225984" y="4048633"/>
          <a:ext cx="803275" cy="384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850680" imgH="406080" progId="Equation.DSMT4">
                  <p:embed/>
                </p:oleObj>
              </mc:Choice>
              <mc:Fallback>
                <p:oleObj name="Equation" r:id="rId13" imgW="85068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225984" y="4048633"/>
                        <a:ext cx="803275" cy="3844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50B3FCE4-749C-B93A-67B9-A36841502B41}"/>
              </a:ext>
            </a:extLst>
          </p:cNvPr>
          <p:cNvGrpSpPr/>
          <p:nvPr/>
        </p:nvGrpSpPr>
        <p:grpSpPr>
          <a:xfrm>
            <a:off x="2500313" y="2876550"/>
            <a:ext cx="6872287" cy="523220"/>
            <a:chOff x="3190327" y="4699895"/>
            <a:chExt cx="9610465" cy="731701"/>
          </a:xfrm>
        </p:grpSpPr>
        <p:graphicFrame>
          <p:nvGraphicFramePr>
            <p:cNvPr id="23" name="Object 22">
              <a:extLst>
                <a:ext uri="{FF2B5EF4-FFF2-40B4-BE49-F238E27FC236}">
                  <a16:creationId xmlns:a16="http://schemas.microsoft.com/office/drawing/2014/main" id="{DFACC2C8-8174-4FC8-B8A4-805BB77107F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35345574"/>
                </p:ext>
              </p:extLst>
            </p:nvPr>
          </p:nvGraphicFramePr>
          <p:xfrm>
            <a:off x="3190327" y="4893040"/>
            <a:ext cx="3294509" cy="4773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2234880" imgH="406080" progId="Equation.DSMT4">
                    <p:embed/>
                  </p:oleObj>
                </mc:Choice>
                <mc:Fallback>
                  <p:oleObj name="Equation" r:id="rId15" imgW="2234880" imgH="4060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3190327" y="4893040"/>
                          <a:ext cx="3294509" cy="47731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08ABBC4-B241-6A09-58FD-365AEA87DD04}"/>
                </a:ext>
              </a:extLst>
            </p:cNvPr>
            <p:cNvSpPr txBox="1"/>
            <p:nvPr/>
          </p:nvSpPr>
          <p:spPr>
            <a:xfrm>
              <a:off x="6325450" y="4699895"/>
              <a:ext cx="6475342" cy="7317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(</a:t>
              </a:r>
              <a:r>
                <a:rPr lang="en-US" sz="2800" dirty="0" err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bất</a:t>
              </a:r>
              <a:r>
                <a:rPr lang="en-US" sz="28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đẳng</a:t>
              </a:r>
              <a:r>
                <a:rPr lang="en-US" sz="28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thức</a:t>
              </a:r>
              <a:r>
                <a:rPr lang="en-US" sz="28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tam </a:t>
              </a:r>
              <a:r>
                <a:rPr lang="en-US" sz="2800" dirty="0" err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giác</a:t>
              </a:r>
              <a:r>
                <a:rPr lang="en-US" sz="28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endParaRPr lang="en-US" sz="28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F1D48F0-9BAE-5478-EAFC-4EB876CA497A}"/>
              </a:ext>
            </a:extLst>
          </p:cNvPr>
          <p:cNvGrpSpPr/>
          <p:nvPr/>
        </p:nvGrpSpPr>
        <p:grpSpPr>
          <a:xfrm>
            <a:off x="1295400" y="3409950"/>
            <a:ext cx="4038600" cy="522259"/>
            <a:chOff x="1546719" y="4940449"/>
            <a:chExt cx="5647732" cy="730356"/>
          </a:xfrm>
        </p:grpSpPr>
        <p:graphicFrame>
          <p:nvGraphicFramePr>
            <p:cNvPr id="24" name="Object 23">
              <a:extLst>
                <a:ext uri="{FF2B5EF4-FFF2-40B4-BE49-F238E27FC236}">
                  <a16:creationId xmlns:a16="http://schemas.microsoft.com/office/drawing/2014/main" id="{78CD3995-BD0A-4CF9-8928-A9D25E88929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85549872"/>
                </p:ext>
              </p:extLst>
            </p:nvPr>
          </p:nvGraphicFramePr>
          <p:xfrm>
            <a:off x="3128004" y="5086610"/>
            <a:ext cx="4066447" cy="5672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2908080" imgH="419040" progId="Equation.DSMT4">
                    <p:embed/>
                  </p:oleObj>
                </mc:Choice>
                <mc:Fallback>
                  <p:oleObj name="Equation" r:id="rId17" imgW="2908080" imgH="419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3128004" y="5086610"/>
                          <a:ext cx="4066447" cy="56727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BFC0923-D3B4-3D4D-B39E-802E11DAD2E6}"/>
                </a:ext>
              </a:extLst>
            </p:cNvPr>
            <p:cNvSpPr txBox="1"/>
            <p:nvPr/>
          </p:nvSpPr>
          <p:spPr>
            <a:xfrm>
              <a:off x="1546719" y="4940449"/>
              <a:ext cx="2076351" cy="7303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Bef>
                  <a:spcPts val="215"/>
                </a:spcBef>
                <a:spcAft>
                  <a:spcPts val="215"/>
                </a:spcAft>
              </a:pPr>
              <a:r>
                <a:rPr lang="en-US" sz="2800" dirty="0" err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Suy</a:t>
              </a:r>
              <a:r>
                <a:rPr lang="en-US" sz="28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ra</a:t>
              </a:r>
              <a:r>
                <a:rPr lang="en-US" sz="28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024CAD86-3694-A2C3-9D20-7ECF3116B27C}"/>
              </a:ext>
            </a:extLst>
          </p:cNvPr>
          <p:cNvSpPr txBox="1"/>
          <p:nvPr/>
        </p:nvSpPr>
        <p:spPr>
          <a:xfrm>
            <a:off x="1295400" y="3943350"/>
            <a:ext cx="6096000" cy="496906"/>
          </a:xfrm>
          <a:prstGeom prst="rect">
            <a:avLst/>
          </a:prstGeom>
          <a:noFill/>
        </p:spPr>
        <p:txBody>
          <a:bodyPr wrap="square" lIns="65380" tIns="32690" rIns="65380" bIns="32690">
            <a:spAutoFit/>
          </a:bodyPr>
          <a:lstStyle/>
          <a:p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không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.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7641030"/>
              </p:ext>
            </p:extLst>
          </p:nvPr>
        </p:nvGraphicFramePr>
        <p:xfrm>
          <a:off x="7818169" y="898415"/>
          <a:ext cx="408670" cy="236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571320" imgH="330120" progId="Equation.DSMT4">
                  <p:embed/>
                </p:oleObj>
              </mc:Choice>
              <mc:Fallback>
                <p:oleObj name="Equation" r:id="rId19" imgW="57132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818169" y="898415"/>
                        <a:ext cx="408670" cy="236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8121780"/>
              </p:ext>
            </p:extLst>
          </p:nvPr>
        </p:nvGraphicFramePr>
        <p:xfrm>
          <a:off x="1080868" y="1334513"/>
          <a:ext cx="726286" cy="346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850680" imgH="406080" progId="Equation.DSMT4">
                  <p:embed/>
                </p:oleObj>
              </mc:Choice>
              <mc:Fallback>
                <p:oleObj name="Equation" r:id="rId21" imgW="85068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080868" y="1334513"/>
                        <a:ext cx="726286" cy="3468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941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FCA630-963F-4629-8FCB-D6227BCDC85F}"/>
              </a:ext>
            </a:extLst>
          </p:cNvPr>
          <p:cNvSpPr txBox="1"/>
          <p:nvPr/>
        </p:nvSpPr>
        <p:spPr>
          <a:xfrm>
            <a:off x="1658073" y="224380"/>
            <a:ext cx="5827852" cy="496906"/>
          </a:xfrm>
          <a:prstGeom prst="rect">
            <a:avLst/>
          </a:prstGeom>
          <a:noFill/>
        </p:spPr>
        <p:txBody>
          <a:bodyPr wrap="square" lIns="65380" tIns="32690" rIns="65380" bIns="32690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BẤT ĐẲNG THỨC TAM GIÁC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C24F30-30E6-4D38-B2AD-DED75A806856}"/>
              </a:ext>
            </a:extLst>
          </p:cNvPr>
          <p:cNvSpPr/>
          <p:nvPr/>
        </p:nvSpPr>
        <p:spPr>
          <a:xfrm>
            <a:off x="207741" y="1077740"/>
            <a:ext cx="5948660" cy="395339"/>
          </a:xfrm>
          <a:prstGeom prst="rect">
            <a:avLst/>
          </a:prstGeom>
        </p:spPr>
        <p:txBody>
          <a:bodyPr wrap="square" lIns="65380" tIns="32690" rIns="65380" bIns="32690">
            <a:spAutoFit/>
          </a:bodyPr>
          <a:lstStyle/>
          <a:p>
            <a:pPr>
              <a:lnSpc>
                <a:spcPct val="107000"/>
              </a:lnSpc>
              <a:spcBef>
                <a:spcPts val="215"/>
              </a:spcBef>
              <a:spcAft>
                <a:spcPts val="215"/>
              </a:spcAft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40B38B-AF71-4CF7-B4FD-80C3D857E9AF}"/>
              </a:ext>
            </a:extLst>
          </p:cNvPr>
          <p:cNvSpPr/>
          <p:nvPr/>
        </p:nvSpPr>
        <p:spPr>
          <a:xfrm>
            <a:off x="95192" y="971550"/>
            <a:ext cx="8953615" cy="988066"/>
          </a:xfrm>
          <a:prstGeom prst="rect">
            <a:avLst/>
          </a:prstGeom>
        </p:spPr>
        <p:txBody>
          <a:bodyPr wrap="square" lIns="65380" tIns="32690" rIns="65380" bIns="32690">
            <a:spAutoFit/>
          </a:bodyPr>
          <a:lstStyle/>
          <a:p>
            <a:pPr>
              <a:lnSpc>
                <a:spcPct val="107000"/>
              </a:lnSpc>
              <a:spcBef>
                <a:spcPts val="215"/>
              </a:spcBef>
              <a:spcAft>
                <a:spcPts val="215"/>
              </a:spcAft>
            </a:pP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          có                              .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và 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1A9D5EB-5CA1-4553-B6DF-08D70D56BC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2868272"/>
              </p:ext>
            </p:extLst>
          </p:nvPr>
        </p:nvGraphicFramePr>
        <p:xfrm>
          <a:off x="2859239" y="1119902"/>
          <a:ext cx="773113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79280" imgH="342720" progId="Equation.DSMT4">
                  <p:embed/>
                </p:oleObj>
              </mc:Choice>
              <mc:Fallback>
                <p:oleObj name="Equation" r:id="rId2" imgW="1079280" imgH="34272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21A9D5EB-5CA1-4553-B6DF-08D70D56BC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859239" y="1119902"/>
                        <a:ext cx="773113" cy="246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E4565B36-DF17-4286-AF56-117623921F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5351562"/>
              </p:ext>
            </p:extLst>
          </p:nvPr>
        </p:nvGraphicFramePr>
        <p:xfrm>
          <a:off x="4191000" y="1090440"/>
          <a:ext cx="2600000" cy="343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73320" imgH="406080" progId="Equation.DSMT4">
                  <p:embed/>
                </p:oleObj>
              </mc:Choice>
              <mc:Fallback>
                <p:oleObj name="Equation" r:id="rId4" imgW="3073320" imgH="4060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E4565B36-DF17-4286-AF56-117623921F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91000" y="1090440"/>
                        <a:ext cx="2600000" cy="3431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796122E6-EF06-47A6-A775-3E7C6628F429}"/>
              </a:ext>
            </a:extLst>
          </p:cNvPr>
          <p:cNvSpPr/>
          <p:nvPr/>
        </p:nvSpPr>
        <p:spPr>
          <a:xfrm>
            <a:off x="3505200" y="1829471"/>
            <a:ext cx="1143000" cy="527042"/>
          </a:xfrm>
          <a:prstGeom prst="rect">
            <a:avLst/>
          </a:prstGeom>
        </p:spPr>
        <p:txBody>
          <a:bodyPr wrap="square" lIns="65380" tIns="32690" rIns="65380" bIns="32690">
            <a:spAutoFit/>
          </a:bodyPr>
          <a:lstStyle/>
          <a:p>
            <a:pPr>
              <a:lnSpc>
                <a:spcPct val="107000"/>
              </a:lnSpc>
              <a:spcBef>
                <a:spcPts val="215"/>
              </a:spcBef>
              <a:spcAft>
                <a:spcPts val="215"/>
              </a:spcAft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0B02535-3D88-4C08-B078-878350626BC5}"/>
              </a:ext>
            </a:extLst>
          </p:cNvPr>
          <p:cNvSpPr/>
          <p:nvPr/>
        </p:nvSpPr>
        <p:spPr>
          <a:xfrm>
            <a:off x="1362361" y="2266950"/>
            <a:ext cx="5788519" cy="527042"/>
          </a:xfrm>
          <a:prstGeom prst="rect">
            <a:avLst/>
          </a:prstGeom>
        </p:spPr>
        <p:txBody>
          <a:bodyPr wrap="square" lIns="65380" tIns="32690" rIns="65380" bIns="32690">
            <a:spAutoFit/>
          </a:bodyPr>
          <a:lstStyle/>
          <a:p>
            <a:pPr>
              <a:lnSpc>
                <a:spcPct val="107000"/>
              </a:lnSpc>
              <a:spcBef>
                <a:spcPts val="215"/>
              </a:spcBef>
              <a:spcAft>
                <a:spcPts val="215"/>
              </a:spcAft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 </a:t>
            </a:r>
            <a:r>
              <a:rPr lang="en-US" sz="280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(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5681AA8F-DFD3-4C8E-9A53-344F30B970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1304597"/>
              </p:ext>
            </p:extLst>
          </p:nvPr>
        </p:nvGraphicFramePr>
        <p:xfrm>
          <a:off x="2295044" y="2378970"/>
          <a:ext cx="2886556" cy="379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098520" imgH="406080" progId="Equation.DSMT4">
                  <p:embed/>
                </p:oleObj>
              </mc:Choice>
              <mc:Fallback>
                <p:oleObj name="Equation" r:id="rId6" imgW="3098520" imgH="40608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5681AA8F-DFD3-4C8E-9A53-344F30B970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95044" y="2378970"/>
                        <a:ext cx="2886556" cy="379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DFACC2C8-8174-4FC8-B8A4-805BB77107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267710"/>
              </p:ext>
            </p:extLst>
          </p:nvPr>
        </p:nvGraphicFramePr>
        <p:xfrm>
          <a:off x="2256174" y="2870192"/>
          <a:ext cx="2282656" cy="341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71520" imgH="406080" progId="Equation.DSMT4">
                  <p:embed/>
                </p:oleObj>
              </mc:Choice>
              <mc:Fallback>
                <p:oleObj name="Equation" r:id="rId8" imgW="2171520" imgH="40608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DFACC2C8-8174-4FC8-B8A4-805BB77107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256174" y="2870192"/>
                        <a:ext cx="2282656" cy="3412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78CD3995-BD0A-4CF9-8928-A9D25E8892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110092"/>
              </p:ext>
            </p:extLst>
          </p:nvPr>
        </p:nvGraphicFramePr>
        <p:xfrm>
          <a:off x="1781175" y="3341688"/>
          <a:ext cx="3095625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213000" imgH="419040" progId="Equation.DSMT4">
                  <p:embed/>
                </p:oleObj>
              </mc:Choice>
              <mc:Fallback>
                <p:oleObj name="Equation" r:id="rId10" imgW="3213000" imgH="41904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78CD3995-BD0A-4CF9-8928-A9D25E8892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781175" y="3341688"/>
                        <a:ext cx="3095625" cy="388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19F3B6BE-2F4B-4761-9441-A680E23189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7908801"/>
              </p:ext>
            </p:extLst>
          </p:nvPr>
        </p:nvGraphicFramePr>
        <p:xfrm>
          <a:off x="2286000" y="3864021"/>
          <a:ext cx="532685" cy="307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71320" imgH="330120" progId="Equation.DSMT4">
                  <p:embed/>
                </p:oleObj>
              </mc:Choice>
              <mc:Fallback>
                <p:oleObj name="Equation" r:id="rId12" imgW="571320" imgH="33012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19F3B6BE-2F4B-4761-9441-A680E23189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286000" y="3864021"/>
                        <a:ext cx="532685" cy="307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7" descr="Background pattern&#10;&#10;Description automatically generated">
            <a:extLst>
              <a:ext uri="{FF2B5EF4-FFF2-40B4-BE49-F238E27FC236}">
                <a16:creationId xmlns:a16="http://schemas.microsoft.com/office/drawing/2014/main" id="{42F1DBD9-8D7D-46F2-A418-ADFABD3E424F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rcRect l="17382" r="20120" b="2"/>
          <a:stretch/>
        </p:blipFill>
        <p:spPr>
          <a:xfrm>
            <a:off x="31550" y="40486"/>
            <a:ext cx="998640" cy="998626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19" name="Picture 18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65AB9040-A1AB-4219-8A7C-9D440A7733A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41" y="134298"/>
            <a:ext cx="677079" cy="677070"/>
          </a:xfrm>
          <a:prstGeom prst="rect">
            <a:avLst/>
          </a:prstGeom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AB0F4C64-9441-4DE9-A83F-274D5325D3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3148596"/>
              </p:ext>
            </p:extLst>
          </p:nvPr>
        </p:nvGraphicFramePr>
        <p:xfrm>
          <a:off x="1981199" y="1550063"/>
          <a:ext cx="447087" cy="26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533160" imgH="317160" progId="Equation.DSMT4">
                  <p:embed/>
                </p:oleObj>
              </mc:Choice>
              <mc:Fallback>
                <p:oleObj name="Equation" r:id="rId17" imgW="53316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981199" y="1550063"/>
                        <a:ext cx="447087" cy="265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F357C53-296A-4590-ACFA-68D572DE18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677547"/>
              </p:ext>
            </p:extLst>
          </p:nvPr>
        </p:nvGraphicFramePr>
        <p:xfrm>
          <a:off x="2903632" y="1581813"/>
          <a:ext cx="449168" cy="259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571320" imgH="330120" progId="Equation.DSMT4">
                  <p:embed/>
                </p:oleObj>
              </mc:Choice>
              <mc:Fallback>
                <p:oleObj name="Equation" r:id="rId19" imgW="57132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903632" y="1581813"/>
                        <a:ext cx="449168" cy="2592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5BD2CD33-22CE-429F-9546-EA95DCD0AD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6730883"/>
              </p:ext>
            </p:extLst>
          </p:nvPr>
        </p:nvGraphicFramePr>
        <p:xfrm>
          <a:off x="4877512" y="3836246"/>
          <a:ext cx="532688" cy="3166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533160" imgH="317160" progId="Equation.DSMT4">
                  <p:embed/>
                </p:oleObj>
              </mc:Choice>
              <mc:Fallback>
                <p:oleObj name="Equation" r:id="rId21" imgW="53316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877512" y="3836246"/>
                        <a:ext cx="532688" cy="3166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451004A7-26B8-80E5-401D-8AA23CAAAACB}"/>
              </a:ext>
            </a:extLst>
          </p:cNvPr>
          <p:cNvSpPr txBox="1"/>
          <p:nvPr/>
        </p:nvSpPr>
        <p:spPr>
          <a:xfrm>
            <a:off x="1632506" y="2724150"/>
            <a:ext cx="7511494" cy="527042"/>
          </a:xfrm>
          <a:prstGeom prst="rect">
            <a:avLst/>
          </a:prstGeom>
          <a:noFill/>
        </p:spPr>
        <p:txBody>
          <a:bodyPr wrap="square" lIns="65380" tIns="32690" rIns="65380" bIns="32690">
            <a:spAutoFit/>
          </a:bodyPr>
          <a:lstStyle/>
          <a:p>
            <a:pPr>
              <a:lnSpc>
                <a:spcPct val="107000"/>
              </a:lnSpc>
              <a:spcBef>
                <a:spcPts val="215"/>
              </a:spcBef>
              <a:spcAft>
                <a:spcPts val="215"/>
              </a:spcAft>
            </a:pPr>
            <a:r>
              <a:rPr lang="en-US" sz="2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                           (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đẳng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6D9FAB8-2E00-5282-0628-DEB07261A4AF}"/>
              </a:ext>
            </a:extLst>
          </p:cNvPr>
          <p:cNvSpPr txBox="1"/>
          <p:nvPr/>
        </p:nvSpPr>
        <p:spPr>
          <a:xfrm>
            <a:off x="762000" y="3751244"/>
            <a:ext cx="5334625" cy="496906"/>
          </a:xfrm>
          <a:prstGeom prst="rect">
            <a:avLst/>
          </a:prstGeom>
          <a:noFill/>
        </p:spPr>
        <p:txBody>
          <a:bodyPr wrap="square" lIns="65380" tIns="32690" rIns="65380" bIns="32690">
            <a:spAutoFit/>
          </a:bodyPr>
          <a:lstStyle/>
          <a:p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lớn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6592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  <p:bldP spid="26" grpId="0"/>
      <p:bldP spid="2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85723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B21FD956-18BE-455E-872A-533ED63986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60" y="17444"/>
            <a:ext cx="3333140" cy="496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5380" tIns="32690" rIns="65380" bIns="32690" numCol="1" anchor="ctr" anchorCtr="0" compatLnSpc="1">
            <a:prstTxWarp prst="textNoShape">
              <a:avLst/>
            </a:prstTxWarp>
            <a:spAutoFit/>
          </a:bodyPr>
          <a:lstStyle/>
          <a:p>
            <a:pPr defTabSz="6537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3 - SGK </a:t>
            </a:r>
            <a:r>
              <a:rPr lang="en-US" alt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alt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76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pic>
        <p:nvPicPr>
          <p:cNvPr id="17409" name="Picture 1">
            <a:extLst>
              <a:ext uri="{FF2B5EF4-FFF2-40B4-BE49-F238E27FC236}">
                <a16:creationId xmlns:a16="http://schemas.microsoft.com/office/drawing/2014/main" id="{1723EB5D-C90A-4E84-89E5-E9307F3E80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28" r="17428"/>
          <a:stretch/>
        </p:blipFill>
        <p:spPr bwMode="auto">
          <a:xfrm>
            <a:off x="3733800" y="43962"/>
            <a:ext cx="3353425" cy="250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C8C5141-4B2F-4D93-9DB8-EC5CCFD1D555}"/>
              </a:ext>
            </a:extLst>
          </p:cNvPr>
          <p:cNvSpPr txBox="1"/>
          <p:nvPr/>
        </p:nvSpPr>
        <p:spPr>
          <a:xfrm>
            <a:off x="79102" y="2435008"/>
            <a:ext cx="9045238" cy="2651342"/>
          </a:xfrm>
          <a:prstGeom prst="rect">
            <a:avLst/>
          </a:prstGeom>
          <a:noFill/>
        </p:spPr>
        <p:txBody>
          <a:bodyPr wrap="square" lIns="65380" tIns="32690" rIns="65380" bIns="32690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https://vietnamnet.vn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01/10/2020,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100km.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75 km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km.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1972CE1D-4DB6-4250-97DD-D44ED88302A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36012" r="14448" b="2"/>
          <a:stretch/>
        </p:blipFill>
        <p:spPr>
          <a:xfrm>
            <a:off x="7993389" y="31915"/>
            <a:ext cx="1016559" cy="1100620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82DBC9-94B9-4810-B811-C386189ADA8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884410" y="99823"/>
            <a:ext cx="964816" cy="96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1461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82F9D24-936C-47A6-AF42-2A6E18574EBD}"/>
              </a:ext>
            </a:extLst>
          </p:cNvPr>
          <p:cNvSpPr/>
          <p:nvPr/>
        </p:nvSpPr>
        <p:spPr>
          <a:xfrm>
            <a:off x="76200" y="2343150"/>
            <a:ext cx="8839785" cy="2788559"/>
          </a:xfrm>
          <a:prstGeom prst="rect">
            <a:avLst/>
          </a:prstGeom>
        </p:spPr>
        <p:txBody>
          <a:bodyPr wrap="square" lIns="65380" tIns="32690" rIns="65380" bIns="32690">
            <a:spAutoFit/>
          </a:bodyPr>
          <a:lstStyle/>
          <a:p>
            <a:pPr>
              <a:lnSpc>
                <a:spcPct val="107000"/>
              </a:lnSpc>
              <a:spcBef>
                <a:spcPts val="215"/>
              </a:spcBef>
              <a:spcAft>
                <a:spcPts val="215"/>
              </a:spcAft>
            </a:pPr>
            <a:r>
              <a:rPr lang="en-US" sz="280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có:                       (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đẳng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15"/>
              </a:spcBef>
              <a:spcAft>
                <a:spcPts val="215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Hay 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sóng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4G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trạm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sóng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A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phủ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đảo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B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trạm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sóng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A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đảo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B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</a:rPr>
              <a:t>95 km và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sóng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4G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phủ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sóng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kính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100 km.</a:t>
            </a:r>
            <a:endParaRPr lang="en-US" sz="2800" dirty="0"/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17EF17AF-5F0B-4371-A1E8-C0EF37794A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28" r="17428"/>
          <a:stretch/>
        </p:blipFill>
        <p:spPr bwMode="auto">
          <a:xfrm>
            <a:off x="3429000" y="64692"/>
            <a:ext cx="3353425" cy="250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2F1AD247-D706-4EF3-9249-25AB0BB9B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60" y="17444"/>
            <a:ext cx="3945973" cy="496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5380" tIns="32690" rIns="65380" bIns="32690" numCol="1" anchor="ctr" anchorCtr="0" compatLnSpc="1">
            <a:prstTxWarp prst="textNoShape">
              <a:avLst/>
            </a:prstTxWarp>
            <a:spAutoFit/>
          </a:bodyPr>
          <a:lstStyle/>
          <a:p>
            <a:pPr defTabSz="6537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3 - SGK </a:t>
            </a:r>
            <a:r>
              <a:rPr lang="en-US" alt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alt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76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99495B-7376-4FDC-A709-38B5BCFD51AB}"/>
              </a:ext>
            </a:extLst>
          </p:cNvPr>
          <p:cNvSpPr txBox="1"/>
          <p:nvPr/>
        </p:nvSpPr>
        <p:spPr>
          <a:xfrm>
            <a:off x="685800" y="682053"/>
            <a:ext cx="770032" cy="496906"/>
          </a:xfrm>
          <a:prstGeom prst="rect">
            <a:avLst/>
          </a:prstGeom>
          <a:noFill/>
        </p:spPr>
        <p:txBody>
          <a:bodyPr wrap="none" lIns="65380" tIns="32690" rIns="65380" bIns="32690" rtlCol="0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376927B-1703-478C-B398-1B065AF923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1040021"/>
              </p:ext>
            </p:extLst>
          </p:nvPr>
        </p:nvGraphicFramePr>
        <p:xfrm>
          <a:off x="762000" y="2505075"/>
          <a:ext cx="771525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79280" imgH="342720" progId="Equation.DSMT4">
                  <p:embed/>
                </p:oleObj>
              </mc:Choice>
              <mc:Fallback>
                <p:oleObj name="Equation" r:id="rId3" imgW="1079280" imgH="34272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21A9D5EB-5CA1-4553-B6DF-08D70D56BC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0" y="2505075"/>
                        <a:ext cx="771525" cy="244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1C9FB21-A47F-4AED-AE8B-CEDD521A3D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0364190"/>
              </p:ext>
            </p:extLst>
          </p:nvPr>
        </p:nvGraphicFramePr>
        <p:xfrm>
          <a:off x="2166721" y="2474448"/>
          <a:ext cx="1871879" cy="3557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133360" imgH="406080" progId="Equation.DSMT4">
                  <p:embed/>
                </p:oleObj>
              </mc:Choice>
              <mc:Fallback>
                <p:oleObj name="Equation" r:id="rId5" imgW="213336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66721" y="2474448"/>
                        <a:ext cx="1871879" cy="3557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53A27068-9370-493A-8C23-31AD35FA0C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7641123"/>
              </p:ext>
            </p:extLst>
          </p:nvPr>
        </p:nvGraphicFramePr>
        <p:xfrm>
          <a:off x="815071" y="2968876"/>
          <a:ext cx="3611563" cy="377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000320" imgH="419040" progId="Equation.DSMT4">
                  <p:embed/>
                </p:oleObj>
              </mc:Choice>
              <mc:Fallback>
                <p:oleObj name="Equation" r:id="rId7" imgW="400032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15071" y="2968876"/>
                        <a:ext cx="3611563" cy="3777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256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50FEF2D-9531-4FC6-B954-933CCD489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1" y="361950"/>
            <a:ext cx="3830858" cy="496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5380" tIns="32690" rIns="65380" bIns="32690" numCol="1" anchor="ctr" anchorCtr="0" compatLnSpc="1">
            <a:prstTxWarp prst="textNoShape">
              <a:avLst/>
            </a:prstTxWarp>
            <a:spAutoFit/>
          </a:bodyPr>
          <a:lstStyle/>
          <a:p>
            <a:pPr defTabSz="6537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4 - SGK </a:t>
            </a:r>
            <a:r>
              <a:rPr lang="en-US" alt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alt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76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278EC5-C8BF-46B0-A3B6-24B0EDBB9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828" y="1047750"/>
            <a:ext cx="8772791" cy="927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5380" tIns="32690" rIns="65380" bIns="32690" numCol="1" anchor="ctr" anchorCtr="0" compatLnSpc="1">
            <a:prstTxWarp prst="textNoShape">
              <a:avLst/>
            </a:prstTxWarp>
            <a:spAutoFit/>
          </a:bodyPr>
          <a:lstStyle/>
          <a:p>
            <a:pPr defTabSz="6537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70406C5-D9CD-4046-96B2-10F3B5E746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1860921"/>
              </p:ext>
            </p:extLst>
          </p:nvPr>
        </p:nvGraphicFramePr>
        <p:xfrm>
          <a:off x="381000" y="2192339"/>
          <a:ext cx="2420483" cy="379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679480" imgH="419040" progId="Equation.DSMT4">
                  <p:embed/>
                </p:oleObj>
              </mc:Choice>
              <mc:Fallback>
                <p:oleObj name="Equation" r:id="rId3" imgW="26794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2192339"/>
                        <a:ext cx="2420483" cy="3794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520971C-E1EF-42C5-A345-E4A7F5F754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623420"/>
              </p:ext>
            </p:extLst>
          </p:nvPr>
        </p:nvGraphicFramePr>
        <p:xfrm>
          <a:off x="3276600" y="2247438"/>
          <a:ext cx="2514600" cy="383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743200" imgH="419040" progId="Equation.DSMT4">
                  <p:embed/>
                </p:oleObj>
              </mc:Choice>
              <mc:Fallback>
                <p:oleObj name="Equation" r:id="rId5" imgW="274320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76600" y="2247438"/>
                        <a:ext cx="2514600" cy="383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0BFA0E7-6335-4A98-BAA4-53E13D11CC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4474796"/>
              </p:ext>
            </p:extLst>
          </p:nvPr>
        </p:nvGraphicFramePr>
        <p:xfrm>
          <a:off x="6324600" y="2247208"/>
          <a:ext cx="2503488" cy="4007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616120" imgH="419040" progId="Equation.DSMT4">
                  <p:embed/>
                </p:oleObj>
              </mc:Choice>
              <mc:Fallback>
                <p:oleObj name="Equation" r:id="rId7" imgW="261612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324600" y="2247208"/>
                        <a:ext cx="2503488" cy="4007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7" descr="Background pattern&#10;&#10;Description automatically generated">
            <a:extLst>
              <a:ext uri="{FF2B5EF4-FFF2-40B4-BE49-F238E27FC236}">
                <a16:creationId xmlns:a16="http://schemas.microsoft.com/office/drawing/2014/main" id="{57569B2C-35D0-4AA5-A0FD-B7AA6B85AE3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l="17382" r="20120" b="2"/>
          <a:stretch/>
        </p:blipFill>
        <p:spPr>
          <a:xfrm>
            <a:off x="31550" y="40486"/>
            <a:ext cx="998640" cy="998626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19" name="Picture 18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31A2BB20-A6E2-49AF-AA09-9960FBEDB64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41" y="134298"/>
            <a:ext cx="677079" cy="67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07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50FEF2D-9531-4FC6-B954-933CCD489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20" y="17444"/>
            <a:ext cx="3843080" cy="496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5380" tIns="32690" rIns="65380" bIns="32690" numCol="1" anchor="ctr" anchorCtr="0" compatLnSpc="1">
            <a:prstTxWarp prst="textNoShape">
              <a:avLst/>
            </a:prstTxWarp>
            <a:spAutoFit/>
          </a:bodyPr>
          <a:lstStyle/>
          <a:p>
            <a:pPr defTabSz="6537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4 - SGK </a:t>
            </a:r>
            <a:r>
              <a:rPr lang="en-US" alt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alt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76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2FAD98-5793-4BFE-AF3B-E2969296AC42}"/>
              </a:ext>
            </a:extLst>
          </p:cNvPr>
          <p:cNvSpPr txBox="1"/>
          <p:nvPr/>
        </p:nvSpPr>
        <p:spPr>
          <a:xfrm>
            <a:off x="3782176" y="526587"/>
            <a:ext cx="770032" cy="496906"/>
          </a:xfrm>
          <a:prstGeom prst="rect">
            <a:avLst/>
          </a:prstGeom>
          <a:noFill/>
        </p:spPr>
        <p:txBody>
          <a:bodyPr wrap="none" lIns="65380" tIns="32690" rIns="65380" bIns="32690" rtlCol="0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3B8103B6-541B-47A1-BB68-6947BDCD5C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9955041"/>
              </p:ext>
            </p:extLst>
          </p:nvPr>
        </p:nvGraphicFramePr>
        <p:xfrm>
          <a:off x="457200" y="971550"/>
          <a:ext cx="2783237" cy="435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79480" imgH="419040" progId="Equation.DSMT4">
                  <p:embed/>
                </p:oleObj>
              </mc:Choice>
              <mc:Fallback>
                <p:oleObj name="Equation" r:id="rId2" imgW="2679480" imgH="4190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3B8103B6-541B-47A1-BB68-6947BDCD5C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7200" y="971550"/>
                        <a:ext cx="2783237" cy="4351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96678B8C-B43F-4C71-A457-500F927E6691}"/>
              </a:ext>
            </a:extLst>
          </p:cNvPr>
          <p:cNvSpPr/>
          <p:nvPr/>
        </p:nvSpPr>
        <p:spPr>
          <a:xfrm>
            <a:off x="247540" y="1276350"/>
            <a:ext cx="8891196" cy="1289559"/>
          </a:xfrm>
          <a:prstGeom prst="rect">
            <a:avLst/>
          </a:prstGeom>
        </p:spPr>
        <p:txBody>
          <a:bodyPr wrap="square" lIns="65380" tIns="32690" rIns="65380" bIns="32690">
            <a:spAutoFit/>
          </a:bodyPr>
          <a:lstStyle/>
          <a:p>
            <a:pPr>
              <a:lnSpc>
                <a:spcPct val="150000"/>
              </a:lnSpc>
              <a:spcBef>
                <a:spcPts val="215"/>
              </a:spcBef>
              <a:spcAft>
                <a:spcPts val="215"/>
              </a:spcAft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B80F7CB0-B8ED-45BA-9C65-C18D17259C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1976741"/>
              </p:ext>
            </p:extLst>
          </p:nvPr>
        </p:nvGraphicFramePr>
        <p:xfrm>
          <a:off x="6795868" y="1523032"/>
          <a:ext cx="2130424" cy="384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60440" imgH="406080" progId="Equation.DSMT4">
                  <p:embed/>
                </p:oleObj>
              </mc:Choice>
              <mc:Fallback>
                <p:oleObj name="Equation" r:id="rId4" imgW="2260440" imgH="4060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B80F7CB0-B8ED-45BA-9C65-C18D17259C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95868" y="1523032"/>
                        <a:ext cx="2130424" cy="3840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6D81294A-72A5-40F2-8396-5EA5BEC3BE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6533824"/>
              </p:ext>
            </p:extLst>
          </p:nvPr>
        </p:nvGraphicFramePr>
        <p:xfrm>
          <a:off x="6413694" y="2184890"/>
          <a:ext cx="2251075" cy="364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14600" imgH="406080" progId="Equation.DSMT4">
                  <p:embed/>
                </p:oleObj>
              </mc:Choice>
              <mc:Fallback>
                <p:oleObj name="Equation" r:id="rId6" imgW="2514600" imgH="4060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6D81294A-72A5-40F2-8396-5EA5BEC3BE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13694" y="2184890"/>
                        <a:ext cx="2251075" cy="3644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714FDF3E-33FD-4EB9-812A-981149D6FD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2483495"/>
              </p:ext>
            </p:extLst>
          </p:nvPr>
        </p:nvGraphicFramePr>
        <p:xfrm>
          <a:off x="501650" y="2627217"/>
          <a:ext cx="2622550" cy="401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743200" imgH="419040" progId="Equation.DSMT4">
                  <p:embed/>
                </p:oleObj>
              </mc:Choice>
              <mc:Fallback>
                <p:oleObj name="Equation" r:id="rId8" imgW="2743200" imgH="41904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714FDF3E-33FD-4EB9-812A-981149D6FD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01650" y="2627217"/>
                        <a:ext cx="2622550" cy="4017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8876D6A9-9060-42D1-B62B-0F7A70E5BDE9}"/>
              </a:ext>
            </a:extLst>
          </p:cNvPr>
          <p:cNvSpPr/>
          <p:nvPr/>
        </p:nvSpPr>
        <p:spPr>
          <a:xfrm>
            <a:off x="248293" y="2952750"/>
            <a:ext cx="8819507" cy="1358680"/>
          </a:xfrm>
          <a:prstGeom prst="rect">
            <a:avLst/>
          </a:prstGeom>
        </p:spPr>
        <p:txBody>
          <a:bodyPr wrap="square" lIns="65380" tIns="32690" rIns="65380" bIns="32690">
            <a:spAutoFit/>
          </a:bodyPr>
          <a:lstStyle/>
          <a:p>
            <a:pPr>
              <a:lnSpc>
                <a:spcPct val="150000"/>
              </a:lnSpc>
              <a:spcBef>
                <a:spcPts val="215"/>
              </a:spcBef>
              <a:spcAft>
                <a:spcPts val="215"/>
              </a:spcAft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23D373AE-99CB-4DEC-822D-3C8E6135BA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6983056"/>
              </p:ext>
            </p:extLst>
          </p:nvPr>
        </p:nvGraphicFramePr>
        <p:xfrm>
          <a:off x="5222879" y="3202452"/>
          <a:ext cx="2092321" cy="374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286000" imgH="406080" progId="Equation.DSMT4">
                  <p:embed/>
                </p:oleObj>
              </mc:Choice>
              <mc:Fallback>
                <p:oleObj name="Equation" r:id="rId10" imgW="2286000" imgH="40608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23D373AE-99CB-4DEC-822D-3C8E6135BA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222879" y="3202452"/>
                        <a:ext cx="2092321" cy="3740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694DCCA1-8C2D-4243-A360-8B0A70FD02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3969877"/>
              </p:ext>
            </p:extLst>
          </p:nvPr>
        </p:nvGraphicFramePr>
        <p:xfrm>
          <a:off x="6172200" y="3874077"/>
          <a:ext cx="2173287" cy="1260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539800" imgH="1473120" progId="Equation.DSMT4">
                  <p:embed/>
                </p:oleObj>
              </mc:Choice>
              <mc:Fallback>
                <p:oleObj name="Equation" r:id="rId12" imgW="2539800" imgH="147312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694DCCA1-8C2D-4243-A360-8B0A70FD02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172200" y="3874077"/>
                        <a:ext cx="2173287" cy="1260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530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 descr="Background pattern&#10;&#10;Description automatically generated">
            <a:extLst>
              <a:ext uri="{FF2B5EF4-FFF2-40B4-BE49-F238E27FC236}">
                <a16:creationId xmlns:a16="http://schemas.microsoft.com/office/drawing/2014/main" id="{4E208DDE-5F53-487A-916C-A3AE276FA6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0349" r="20345" b="-4"/>
          <a:stretch/>
        </p:blipFill>
        <p:spPr>
          <a:xfrm>
            <a:off x="1438720" y="2261483"/>
            <a:ext cx="1703397" cy="1933733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57" name="Picture 56" descr="Background pattern&#10;&#10;Description automatically generated">
            <a:extLst>
              <a:ext uri="{FF2B5EF4-FFF2-40B4-BE49-F238E27FC236}">
                <a16:creationId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7382" r="20120" b="2"/>
          <a:stretch/>
        </p:blipFill>
        <p:spPr>
          <a:xfrm>
            <a:off x="2966785" y="1677141"/>
            <a:ext cx="2852150" cy="2852110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58" name="Picture 57" descr="Background pattern&#10;&#10;Description automatically generated">
            <a:extLst>
              <a:ext uri="{FF2B5EF4-FFF2-40B4-BE49-F238E27FC236}">
                <a16:creationId xmlns:a16="http://schemas.microsoft.com/office/drawing/2014/main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36012" r="14448" b="2"/>
          <a:stretch/>
        </p:blipFill>
        <p:spPr>
          <a:xfrm>
            <a:off x="5608402" y="2186111"/>
            <a:ext cx="1888389" cy="2044543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59" name="Picture 58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059" y="1755714"/>
            <a:ext cx="1933760" cy="1933734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5622401" y="2329174"/>
            <a:ext cx="1792270" cy="1792245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644" y="2585188"/>
            <a:ext cx="1297439" cy="1297421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551E4DC2-0B49-4FB2-B8C1-231C030CAE4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52364" y="951156"/>
            <a:ext cx="2072463" cy="1417489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75CBC910-51FE-44A7-A09E-097F9F57527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34531" y="673224"/>
            <a:ext cx="2129114" cy="1456236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CB4DEC2C-107C-4E99-A056-D6622B33624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77686" y="1075374"/>
            <a:ext cx="2031699" cy="1293269"/>
          </a:xfrm>
          <a:prstGeom prst="rect">
            <a:avLst/>
          </a:prstGeom>
        </p:spPr>
      </p:pic>
      <p:sp>
        <p:nvSpPr>
          <p:cNvPr id="69" name="Freeform: Shape 11">
            <a:extLst>
              <a:ext uri="{FF2B5EF4-FFF2-40B4-BE49-F238E27FC236}">
                <a16:creationId xmlns:a16="http://schemas.microsoft.com/office/drawing/2014/main" id="{8393A647-F1D0-4A88-8DF7-6E5578A89569}"/>
              </a:ext>
            </a:extLst>
          </p:cNvPr>
          <p:cNvSpPr/>
          <p:nvPr/>
        </p:nvSpPr>
        <p:spPr>
          <a:xfrm rot="5400000">
            <a:off x="-33582" y="229159"/>
            <a:ext cx="2327639" cy="2050384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5380" tIns="32690" rIns="65380" bIns="32690" rtlCol="0" anchor="ctr">
            <a:noAutofit/>
          </a:bodyPr>
          <a:lstStyle/>
          <a:p>
            <a:pPr algn="ctr"/>
            <a:endParaRPr lang="en-US" sz="1700">
              <a:solidFill>
                <a:prstClr val="white"/>
              </a:solidFill>
            </a:endParaRP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BB3C0A70-E41F-49EF-8AFE-0ADD98F3B81C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8642" t="-1935" b="-1"/>
          <a:stretch/>
        </p:blipFill>
        <p:spPr>
          <a:xfrm rot="18669872">
            <a:off x="-132887" y="661312"/>
            <a:ext cx="2053387" cy="65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903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50FEF2D-9531-4FC6-B954-933CCD489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20" y="213324"/>
            <a:ext cx="3995480" cy="496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5380" tIns="32690" rIns="65380" bIns="32690" numCol="1" anchor="ctr" anchorCtr="0" compatLnSpc="1">
            <a:prstTxWarp prst="textNoShape">
              <a:avLst/>
            </a:prstTxWarp>
            <a:spAutoFit/>
          </a:bodyPr>
          <a:lstStyle/>
          <a:p>
            <a:pPr defTabSz="6537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4 - SGK </a:t>
            </a:r>
            <a:r>
              <a:rPr lang="en-US" alt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alt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76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0BFA0E7-6335-4A98-BAA4-53E13D11CC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2035162"/>
              </p:ext>
            </p:extLst>
          </p:nvPr>
        </p:nvGraphicFramePr>
        <p:xfrm>
          <a:off x="457200" y="1319497"/>
          <a:ext cx="2697291" cy="414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30240" imgH="419040" progId="Equation.DSMT4">
                  <p:embed/>
                </p:oleObj>
              </mc:Choice>
              <mc:Fallback>
                <p:oleObj name="Equation" r:id="rId2" imgW="273024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7200" y="1319497"/>
                        <a:ext cx="2697291" cy="4140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E2FAD98-5793-4BFE-AF3B-E2969296AC42}"/>
              </a:ext>
            </a:extLst>
          </p:cNvPr>
          <p:cNvSpPr txBox="1"/>
          <p:nvPr/>
        </p:nvSpPr>
        <p:spPr>
          <a:xfrm>
            <a:off x="3744464" y="745281"/>
            <a:ext cx="770032" cy="496906"/>
          </a:xfrm>
          <a:prstGeom prst="rect">
            <a:avLst/>
          </a:prstGeom>
          <a:noFill/>
        </p:spPr>
        <p:txBody>
          <a:bodyPr wrap="none" lIns="65380" tIns="32690" rIns="65380" bIns="32690" rtlCol="0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19AAB9BF-F81F-4268-A31A-46343DA931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7521734"/>
              </p:ext>
            </p:extLst>
          </p:nvPr>
        </p:nvGraphicFramePr>
        <p:xfrm>
          <a:off x="6934200" y="2011120"/>
          <a:ext cx="2029830" cy="358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86000" imgH="406080" progId="Equation.DSMT4">
                  <p:embed/>
                </p:oleObj>
              </mc:Choice>
              <mc:Fallback>
                <p:oleObj name="Equation" r:id="rId4" imgW="228600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34200" y="2011120"/>
                        <a:ext cx="2029830" cy="3589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AD9EC9B1-0684-43D6-8742-EA735A4A589C}"/>
              </a:ext>
            </a:extLst>
          </p:cNvPr>
          <p:cNvSpPr/>
          <p:nvPr/>
        </p:nvSpPr>
        <p:spPr>
          <a:xfrm>
            <a:off x="412507" y="1885950"/>
            <a:ext cx="8579093" cy="927793"/>
          </a:xfrm>
          <a:prstGeom prst="rect">
            <a:avLst/>
          </a:prstGeom>
        </p:spPr>
        <p:txBody>
          <a:bodyPr wrap="square" lIns="65380" tIns="32690" rIns="65380" bIns="32690">
            <a:spAutoFit/>
          </a:bodyPr>
          <a:lstStyle/>
          <a:p>
            <a:pPr>
              <a:spcBef>
                <a:spcPts val="429"/>
              </a:spcBef>
              <a:spcAft>
                <a:spcPts val="429"/>
              </a:spcAft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tam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cạnh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cạnh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lớn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tổng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cạnh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còn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endParaRPr lang="en-US" sz="2800" dirty="0">
              <a:solidFill>
                <a:srgbClr val="002060"/>
              </a:solidFill>
            </a:endParaRPr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ABB98352-EDAC-4573-9323-5FCF283BDF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3428904"/>
              </p:ext>
            </p:extLst>
          </p:nvPr>
        </p:nvGraphicFramePr>
        <p:xfrm>
          <a:off x="6338667" y="2452217"/>
          <a:ext cx="2195733" cy="349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65360" imgH="406080" progId="Equation.DSMT4">
                  <p:embed/>
                </p:oleObj>
              </mc:Choice>
              <mc:Fallback>
                <p:oleObj name="Equation" r:id="rId6" imgW="256536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38667" y="2452217"/>
                        <a:ext cx="2195733" cy="3492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560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8047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>
            <a:extLst>
              <a:ext uri="{FF2B5EF4-FFF2-40B4-BE49-F238E27FC236}">
                <a16:creationId xmlns:a16="http://schemas.microsoft.com/office/drawing/2014/main" id="{3BD0B97C-4C95-4C6F-9854-45F39DA21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530" y="57150"/>
            <a:ext cx="4830939" cy="2343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93A23381-15E3-4C7E-A4F7-7217491DB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20" y="-18117"/>
            <a:ext cx="2937317" cy="496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5380" tIns="32690" rIns="65380" bIns="32690" numCol="1" anchor="ctr" anchorCtr="0" compatLnSpc="1">
            <a:prstTxWarp prst="textNoShape">
              <a:avLst/>
            </a:prstTxWarp>
            <a:spAutoFit/>
          </a:bodyPr>
          <a:lstStyle/>
          <a:p>
            <a:pPr defTabSz="6537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endParaRPr lang="en-US" altLang="en-US"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359C09-6ADF-4B0C-9DC3-EBF9C4D4DE84}"/>
              </a:ext>
            </a:extLst>
          </p:cNvPr>
          <p:cNvSpPr/>
          <p:nvPr/>
        </p:nvSpPr>
        <p:spPr>
          <a:xfrm>
            <a:off x="152399" y="2343150"/>
            <a:ext cx="8803109" cy="2809398"/>
          </a:xfrm>
          <a:prstGeom prst="rect">
            <a:avLst/>
          </a:prstGeom>
        </p:spPr>
        <p:txBody>
          <a:bodyPr wrap="square" lIns="65380" tIns="32690" rIns="65380" bIns="32690">
            <a:spAutoFit/>
          </a:bodyPr>
          <a:lstStyle/>
          <a:p>
            <a:pPr algn="just">
              <a:lnSpc>
                <a:spcPct val="107000"/>
              </a:lnSpc>
              <a:spcBef>
                <a:spcPts val="215"/>
              </a:spcBef>
              <a:spcAft>
                <a:spcPts val="215"/>
              </a:spcAft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sang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bến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Mũi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đỏ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chảy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sang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trôi</a:t>
            </a:r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tàu,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bến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C. Theo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tàu</a:t>
            </a:r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lại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0ECD45A9-DEAE-460B-A9E5-5AAF099392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7382" r="20120" b="2"/>
          <a:stretch/>
        </p:blipFill>
        <p:spPr>
          <a:xfrm>
            <a:off x="8102239" y="35552"/>
            <a:ext cx="998640" cy="998626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8" name="Picture 7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67A828E4-9415-4ED9-B52A-564F9B44C6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430" y="129364"/>
            <a:ext cx="677079" cy="67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1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C7569D-CFCE-4C9F-A9FE-289C9951F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530" y="228739"/>
            <a:ext cx="4830939" cy="2343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E93F129-806B-4A8A-9102-9B4E837AD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20" y="-18117"/>
            <a:ext cx="2937317" cy="496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5380" tIns="32690" rIns="65380" bIns="32690" numCol="1" anchor="ctr" anchorCtr="0" compatLnSpc="1">
            <a:prstTxWarp prst="textNoShape">
              <a:avLst/>
            </a:prstTxWarp>
            <a:spAutoFit/>
          </a:bodyPr>
          <a:lstStyle/>
          <a:p>
            <a:pPr defTabSz="6537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endParaRPr lang="en-US" altLang="en-US"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F7BFE0-BC47-4887-B2CB-4B07CD05EC2D}"/>
              </a:ext>
            </a:extLst>
          </p:cNvPr>
          <p:cNvSpPr/>
          <p:nvPr/>
        </p:nvSpPr>
        <p:spPr>
          <a:xfrm>
            <a:off x="133668" y="2724150"/>
            <a:ext cx="8876662" cy="2348375"/>
          </a:xfrm>
          <a:prstGeom prst="rect">
            <a:avLst/>
          </a:prstGeom>
        </p:spPr>
        <p:txBody>
          <a:bodyPr wrap="square" lIns="65380" tIns="32690" rIns="65380" bIns="32690">
            <a:spAutoFit/>
          </a:bodyPr>
          <a:lstStyle/>
          <a:p>
            <a:pPr>
              <a:lnSpc>
                <a:spcPct val="107000"/>
              </a:lnSpc>
              <a:spcBef>
                <a:spcPts val="215"/>
              </a:spcBef>
              <a:spcAft>
                <a:spcPts val="215"/>
              </a:spcAft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khiển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đẩy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250045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>
            <a:extLst>
              <a:ext uri="{FF2B5EF4-FFF2-40B4-BE49-F238E27FC236}">
                <a16:creationId xmlns:a16="http://schemas.microsoft.com/office/drawing/2014/main" id="{EA2E65A5-D1B9-424A-A733-CB453CA93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824" y="3105150"/>
            <a:ext cx="3182176" cy="2032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B79375D-ABE2-4729-9039-67852490D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58" y="232743"/>
            <a:ext cx="2937317" cy="496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5380" tIns="32690" rIns="65380" bIns="32690" numCol="1" anchor="ctr" anchorCtr="0" compatLnSpc="1">
            <a:prstTxWarp prst="textNoShape">
              <a:avLst/>
            </a:prstTxWarp>
            <a:spAutoFit/>
          </a:bodyPr>
          <a:lstStyle/>
          <a:p>
            <a:pPr defTabSz="6537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endParaRPr lang="en-US" altLang="en-US"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5AB1B99-E573-430A-8049-CB6B70EB5D77}"/>
              </a:ext>
            </a:extLst>
          </p:cNvPr>
          <p:cNvSpPr/>
          <p:nvPr/>
        </p:nvSpPr>
        <p:spPr>
          <a:xfrm>
            <a:off x="288341" y="935912"/>
            <a:ext cx="8627059" cy="2702638"/>
          </a:xfrm>
          <a:prstGeom prst="rect">
            <a:avLst/>
          </a:prstGeom>
        </p:spPr>
        <p:txBody>
          <a:bodyPr wrap="square" lIns="65380" tIns="32690" rIns="65380" bIns="32690">
            <a:spAutoFit/>
          </a:bodyPr>
          <a:lstStyle/>
          <a:p>
            <a:pPr>
              <a:spcBef>
                <a:spcPts val="215"/>
              </a:spcBef>
              <a:spcAft>
                <a:spcPts val="215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hộp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nhật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nắp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đầy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Ở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sùng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sùng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 để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chỗ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>
              <a:spcBef>
                <a:spcPts val="215"/>
              </a:spcBef>
              <a:spcAft>
                <a:spcPts val="215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nắp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phẳng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sùng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chỗ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D4448E30-77C3-4DA6-A0AB-2F79ACC17F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7382" r="20120" b="2"/>
          <a:stretch/>
        </p:blipFill>
        <p:spPr>
          <a:xfrm>
            <a:off x="8145360" y="-18117"/>
            <a:ext cx="998640" cy="998626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8" name="Picture 7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CDE83903-8572-4685-A66E-C25DBEE3C9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430" y="129364"/>
            <a:ext cx="677079" cy="67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60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>
            <a:extLst>
              <a:ext uri="{FF2B5EF4-FFF2-40B4-BE49-F238E27FC236}">
                <a16:creationId xmlns:a16="http://schemas.microsoft.com/office/drawing/2014/main" id="{EA2E65A5-D1B9-424A-A733-CB453CA93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096" y="230335"/>
            <a:ext cx="3335223" cy="2130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B79375D-ABE2-4729-9039-67852490D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20" y="65273"/>
            <a:ext cx="2937317" cy="33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5380" tIns="32690" rIns="65380" bIns="32690" numCol="1" anchor="ctr" anchorCtr="0" compatLnSpc="1">
            <a:prstTxWarp prst="textNoShape">
              <a:avLst/>
            </a:prstTxWarp>
            <a:spAutoFit/>
          </a:bodyPr>
          <a:lstStyle/>
          <a:p>
            <a:pPr defTabSz="6537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7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altLang="en-US" sz="1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endParaRPr lang="en-US" altLang="en-US" sz="1700" dirty="0">
              <a:latin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5B2AF9-C498-453F-80AA-568F48E3CBF6}"/>
              </a:ext>
            </a:extLst>
          </p:cNvPr>
          <p:cNvSpPr/>
          <p:nvPr/>
        </p:nvSpPr>
        <p:spPr>
          <a:xfrm>
            <a:off x="445886" y="2419350"/>
            <a:ext cx="8252228" cy="2656471"/>
          </a:xfrm>
          <a:prstGeom prst="rect">
            <a:avLst/>
          </a:prstGeom>
        </p:spPr>
        <p:txBody>
          <a:bodyPr wrap="square" lIns="65380" tIns="32690" rIns="65380" bIns="32690">
            <a:spAutoFit/>
          </a:bodyPr>
          <a:lstStyle/>
          <a:p>
            <a:pPr>
              <a:spcBef>
                <a:spcPts val="215"/>
              </a:spcBef>
              <a:spcAft>
                <a:spcPts val="215"/>
              </a:spcAft>
            </a:pP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sùng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sùng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215"/>
              </a:spcBef>
              <a:spcAft>
                <a:spcPts val="215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chu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215"/>
              </a:spcBef>
              <a:spcAft>
                <a:spcPts val="215"/>
              </a:spcAft>
            </a:pP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bể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nắp phẳng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thạch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sùng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lối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chéo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chéo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nắp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bể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tam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chéo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200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còn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tam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ra).</a:t>
            </a:r>
          </a:p>
        </p:txBody>
      </p:sp>
      <p:pic>
        <p:nvPicPr>
          <p:cNvPr id="23555" name="Picture 1">
            <a:extLst>
              <a:ext uri="{FF2B5EF4-FFF2-40B4-BE49-F238E27FC236}">
                <a16:creationId xmlns:a16="http://schemas.microsoft.com/office/drawing/2014/main" id="{86A9CCAE-3659-4D6B-A74A-06CA01C91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56666" cy="152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8710805"/>
              </p:ext>
            </p:extLst>
          </p:nvPr>
        </p:nvGraphicFramePr>
        <p:xfrm>
          <a:off x="1600200" y="3055912"/>
          <a:ext cx="152400" cy="521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1200" imgH="825480" progId="Equation.DSMT4">
                  <p:embed/>
                </p:oleObj>
              </mc:Choice>
              <mc:Fallback>
                <p:oleObj name="Equation" r:id="rId4" imgW="241200" imgH="825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00200" y="3055912"/>
                        <a:ext cx="152400" cy="5213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706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489" y="228739"/>
            <a:ext cx="4686087" cy="994172"/>
          </a:xfrm>
        </p:spPr>
        <p:txBody>
          <a:bodyPr/>
          <a:lstStyle/>
          <a:p>
            <a:r>
              <a:rPr lang="vi-VN" b="1" dirty="0">
                <a:solidFill>
                  <a:srgbClr val="FF0000"/>
                </a:solidFill>
              </a:rPr>
              <a:t>Hướng dẫn tự học ở nhà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676158-F05E-4E3B-BA10-42E10A9E2101}"/>
              </a:ext>
            </a:extLst>
          </p:cNvPr>
          <p:cNvSpPr/>
          <p:nvPr/>
        </p:nvSpPr>
        <p:spPr>
          <a:xfrm>
            <a:off x="430807" y="1155045"/>
            <a:ext cx="8445854" cy="3451561"/>
          </a:xfrm>
          <a:prstGeom prst="rect">
            <a:avLst/>
          </a:prstGeom>
        </p:spPr>
        <p:txBody>
          <a:bodyPr wrap="square" lIns="65380" tIns="32690" rIns="65380" bIns="32690">
            <a:spAutoFit/>
          </a:bodyPr>
          <a:lstStyle/>
          <a:p>
            <a:pPr marL="245174" indent="-245174">
              <a:lnSpc>
                <a:spcPct val="150000"/>
              </a:lnSpc>
              <a:spcBef>
                <a:spcPts val="215"/>
              </a:spcBef>
              <a:spcAft>
                <a:spcPts val="215"/>
              </a:spcAft>
              <a:buFont typeface="Times New Roman" panose="02020603050405020304" pitchFamily="18" charset="0"/>
              <a:buChar char="-"/>
              <a:tabLst>
                <a:tab pos="326898" algn="l"/>
              </a:tabLs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5174" indent="-245174">
              <a:lnSpc>
                <a:spcPct val="150000"/>
              </a:lnSpc>
              <a:spcBef>
                <a:spcPts val="215"/>
              </a:spcBef>
              <a:spcAft>
                <a:spcPts val="215"/>
              </a:spcAft>
              <a:buFont typeface="Times New Roman" panose="02020603050405020304" pitchFamily="18" charset="0"/>
              <a:buChar char="-"/>
              <a:tabLst>
                <a:tab pos="326898" algn="l"/>
              </a:tabLs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5174" indent="-245174">
              <a:lnSpc>
                <a:spcPct val="150000"/>
              </a:lnSpc>
              <a:spcBef>
                <a:spcPts val="215"/>
              </a:spcBef>
              <a:spcAft>
                <a:spcPts val="215"/>
              </a:spcAft>
              <a:buFont typeface="Times New Roman" panose="02020603050405020304" pitchFamily="18" charset="0"/>
              <a:buChar char="-"/>
              <a:tabLst>
                <a:tab pos="326898" algn="l"/>
              </a:tabLs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5,6,7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77.</a:t>
            </a:r>
            <a:endParaRPr lang="en-US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5174" indent="-245174">
              <a:lnSpc>
                <a:spcPct val="150000"/>
              </a:lnSpc>
              <a:spcBef>
                <a:spcPts val="215"/>
              </a:spcBef>
              <a:spcAft>
                <a:spcPts val="215"/>
              </a:spcAft>
              <a:buFont typeface="Times New Roman" panose="02020603050405020304" pitchFamily="18" charset="0"/>
              <a:buChar char="-"/>
              <a:tabLst>
                <a:tab pos="326898" algn="l"/>
              </a:tabLs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“Hai tam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16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Nhóm 21">
            <a:extLst>
              <a:ext uri="{FF2B5EF4-FFF2-40B4-BE49-F238E27FC236}">
                <a16:creationId xmlns:a16="http://schemas.microsoft.com/office/drawing/2014/main" id="{0398901A-7346-4E21-BF6A-33433D2D1D96}"/>
              </a:ext>
            </a:extLst>
          </p:cNvPr>
          <p:cNvGrpSpPr/>
          <p:nvPr/>
        </p:nvGrpSpPr>
        <p:grpSpPr>
          <a:xfrm>
            <a:off x="2090912" y="2749985"/>
            <a:ext cx="6502862" cy="2149755"/>
            <a:chOff x="4516753" y="6280262"/>
            <a:chExt cx="6798454" cy="2181930"/>
          </a:xfrm>
        </p:grpSpPr>
        <p:pic>
          <p:nvPicPr>
            <p:cNvPr id="20" name="Hình ảnh 19">
              <a:extLst>
                <a:ext uri="{FF2B5EF4-FFF2-40B4-BE49-F238E27FC236}">
                  <a16:creationId xmlns:a16="http://schemas.microsoft.com/office/drawing/2014/main" id="{7F1C0776-B08F-4D8A-B731-4DEB4912CA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9018" t="42134" r="14486" b="31913"/>
            <a:stretch/>
          </p:blipFill>
          <p:spPr>
            <a:xfrm>
              <a:off x="4516753" y="6280262"/>
              <a:ext cx="6798454" cy="2181930"/>
            </a:xfrm>
            <a:prstGeom prst="rect">
              <a:avLst/>
            </a:prstGeom>
          </p:spPr>
        </p:pic>
        <p:sp>
          <p:nvSpPr>
            <p:cNvPr id="21" name="Hộp Văn bản 20">
              <a:extLst>
                <a:ext uri="{FF2B5EF4-FFF2-40B4-BE49-F238E27FC236}">
                  <a16:creationId xmlns:a16="http://schemas.microsoft.com/office/drawing/2014/main" id="{C50401CA-A584-4D13-BA91-93D58C3EED36}"/>
                </a:ext>
              </a:extLst>
            </p:cNvPr>
            <p:cNvSpPr txBox="1"/>
            <p:nvPr/>
          </p:nvSpPr>
          <p:spPr>
            <a:xfrm>
              <a:off x="6023556" y="7565566"/>
              <a:ext cx="4789869" cy="718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706"/>
              <a:r>
                <a:rPr lang="en-US" sz="2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4. </a:t>
              </a:r>
              <a:r>
                <a:rPr lang="en-US" sz="2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</a:t>
              </a:r>
              <a:r>
                <a:rPr lang="en-US" sz="2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</a:t>
              </a:r>
              <a:r>
                <a:rPr lang="en-US" sz="2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r>
                <a:rPr lang="en-US" sz="2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2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tế</a:t>
              </a:r>
              <a:endParaRPr lang="vi-VN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8A2DA599-2504-4076-9963-3A106A221165}"/>
              </a:ext>
            </a:extLst>
          </p:cNvPr>
          <p:cNvGrpSpPr/>
          <p:nvPr/>
        </p:nvGrpSpPr>
        <p:grpSpPr>
          <a:xfrm>
            <a:off x="2051441" y="399009"/>
            <a:ext cx="6743366" cy="2072293"/>
            <a:chOff x="6072949" y="3683"/>
            <a:chExt cx="5021271" cy="2112806"/>
          </a:xfrm>
        </p:grpSpPr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id="{87789AF0-F7B5-473D-AE50-F49696351B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5111" t="13809" r="38192" b="58334"/>
            <a:stretch/>
          </p:blipFill>
          <p:spPr>
            <a:xfrm>
              <a:off x="6072949" y="3683"/>
              <a:ext cx="5021271" cy="2112806"/>
            </a:xfrm>
            <a:prstGeom prst="rect">
              <a:avLst/>
            </a:prstGeom>
          </p:spPr>
        </p:pic>
        <p:sp>
          <p:nvSpPr>
            <p:cNvPr id="11" name="Hộp Văn bản 10">
              <a:extLst>
                <a:ext uri="{FF2B5EF4-FFF2-40B4-BE49-F238E27FC236}">
                  <a16:creationId xmlns:a16="http://schemas.microsoft.com/office/drawing/2014/main" id="{7F9A1701-30F7-4D57-885F-4739392E21BB}"/>
                </a:ext>
              </a:extLst>
            </p:cNvPr>
            <p:cNvSpPr txBox="1"/>
            <p:nvPr/>
          </p:nvSpPr>
          <p:spPr>
            <a:xfrm>
              <a:off x="7178910" y="137102"/>
              <a:ext cx="3692242" cy="721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706"/>
              <a:r>
                <a:rPr lang="en-US" sz="2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2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</a:t>
              </a:r>
              <a:r>
                <a:rPr lang="en-US" sz="2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 </a:t>
              </a:r>
              <a:r>
                <a:rPr lang="en-US" sz="2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Kiểm</a:t>
              </a:r>
              <a:r>
                <a:rPr lang="en-US" sz="2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</a:t>
              </a:r>
              <a:r>
                <a:rPr lang="en-US" sz="2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cũ</a:t>
              </a:r>
              <a:r>
                <a:rPr lang="en-US" sz="2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Đặt</a:t>
              </a:r>
              <a:r>
                <a:rPr lang="en-US" sz="2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vấn</a:t>
              </a:r>
              <a:r>
                <a:rPr lang="en-US" sz="2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sz="2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Nhóm 17">
            <a:extLst>
              <a:ext uri="{FF2B5EF4-FFF2-40B4-BE49-F238E27FC236}">
                <a16:creationId xmlns:a16="http://schemas.microsoft.com/office/drawing/2014/main" id="{A8D36EB5-C063-40FA-B760-DAF1ACFFB568}"/>
              </a:ext>
            </a:extLst>
          </p:cNvPr>
          <p:cNvGrpSpPr/>
          <p:nvPr/>
        </p:nvGrpSpPr>
        <p:grpSpPr>
          <a:xfrm>
            <a:off x="2051441" y="2740337"/>
            <a:ext cx="6589639" cy="904865"/>
            <a:chOff x="5809796" y="3824839"/>
            <a:chExt cx="5049632" cy="5270767"/>
          </a:xfrm>
        </p:grpSpPr>
        <p:pic>
          <p:nvPicPr>
            <p:cNvPr id="16" name="Hình ảnh 15">
              <a:extLst>
                <a:ext uri="{FF2B5EF4-FFF2-40B4-BE49-F238E27FC236}">
                  <a16:creationId xmlns:a16="http://schemas.microsoft.com/office/drawing/2014/main" id="{0AB07232-B1D1-4923-AB38-02D2920152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8750" t="43261" r="14352" b="44166"/>
            <a:stretch/>
          </p:blipFill>
          <p:spPr>
            <a:xfrm>
              <a:off x="5809796" y="3824839"/>
              <a:ext cx="5049632" cy="5270767"/>
            </a:xfrm>
            <a:prstGeom prst="rect">
              <a:avLst/>
            </a:prstGeom>
          </p:spPr>
        </p:pic>
        <p:sp>
          <p:nvSpPr>
            <p:cNvPr id="17" name="Hộp Văn bản 16">
              <a:extLst>
                <a:ext uri="{FF2B5EF4-FFF2-40B4-BE49-F238E27FC236}">
                  <a16:creationId xmlns:a16="http://schemas.microsoft.com/office/drawing/2014/main" id="{4970CFA9-8A23-4614-897B-BC95F6220E70}"/>
                </a:ext>
              </a:extLst>
            </p:cNvPr>
            <p:cNvSpPr txBox="1"/>
            <p:nvPr/>
          </p:nvSpPr>
          <p:spPr>
            <a:xfrm>
              <a:off x="7031460" y="5284885"/>
              <a:ext cx="3523799" cy="2330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85706"/>
              <a:r>
                <a:rPr lang="en-US" sz="2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</a:t>
              </a:r>
              <a:r>
                <a:rPr lang="en-US" sz="2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2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2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000" b="1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Áp</a:t>
              </a:r>
              <a:r>
                <a:rPr lang="en-US" sz="20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dụng </a:t>
              </a:r>
              <a:endParaRPr lang="vi-VN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Nhóm 14">
            <a:extLst>
              <a:ext uri="{FF2B5EF4-FFF2-40B4-BE49-F238E27FC236}">
                <a16:creationId xmlns:a16="http://schemas.microsoft.com/office/drawing/2014/main" id="{07DF7460-6E8B-4DF5-B7E4-6D8F06110646}"/>
              </a:ext>
            </a:extLst>
          </p:cNvPr>
          <p:cNvGrpSpPr/>
          <p:nvPr/>
        </p:nvGrpSpPr>
        <p:grpSpPr>
          <a:xfrm>
            <a:off x="2090912" y="1542991"/>
            <a:ext cx="6589639" cy="946293"/>
            <a:chOff x="4525122" y="3130437"/>
            <a:chExt cx="4539343" cy="1322615"/>
          </a:xfrm>
        </p:grpSpPr>
        <p:pic>
          <p:nvPicPr>
            <p:cNvPr id="13" name="Hình ảnh 12">
              <a:extLst>
                <a:ext uri="{FF2B5EF4-FFF2-40B4-BE49-F238E27FC236}">
                  <a16:creationId xmlns:a16="http://schemas.microsoft.com/office/drawing/2014/main" id="{8E4316E2-3764-48DD-8FA2-98F23D8F13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8750" t="24405" r="14017" b="56309"/>
            <a:stretch/>
          </p:blipFill>
          <p:spPr>
            <a:xfrm>
              <a:off x="4525122" y="3130437"/>
              <a:ext cx="4539343" cy="1322615"/>
            </a:xfrm>
            <a:prstGeom prst="rect">
              <a:avLst/>
            </a:prstGeom>
          </p:spPr>
        </p:pic>
        <p:sp>
          <p:nvSpPr>
            <p:cNvPr id="14" name="Hộp Văn bản 13">
              <a:extLst>
                <a:ext uri="{FF2B5EF4-FFF2-40B4-BE49-F238E27FC236}">
                  <a16:creationId xmlns:a16="http://schemas.microsoft.com/office/drawing/2014/main" id="{1AC0C90C-C970-41BB-A4B9-78BC42CBA7BB}"/>
                </a:ext>
              </a:extLst>
            </p:cNvPr>
            <p:cNvSpPr txBox="1"/>
            <p:nvPr/>
          </p:nvSpPr>
          <p:spPr>
            <a:xfrm>
              <a:off x="5541066" y="3293978"/>
              <a:ext cx="3473097" cy="989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706"/>
              <a:r>
                <a:rPr lang="en-US" sz="2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2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r>
                <a:rPr lang="en-US" sz="2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mới</a:t>
              </a:r>
              <a:r>
                <a:rPr lang="en-US" sz="2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Bất</a:t>
              </a:r>
              <a:r>
                <a:rPr lang="en-US" sz="2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đẳng</a:t>
              </a:r>
              <a:r>
                <a:rPr lang="en-US" sz="2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tam </a:t>
              </a:r>
              <a:r>
                <a:rPr lang="en-US" sz="2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2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10">
            <a:extLst>
              <a:ext uri="{FF2B5EF4-FFF2-40B4-BE49-F238E27FC236}">
                <a16:creationId xmlns:a16="http://schemas.microsoft.com/office/drawing/2014/main" id="{C1C7E1A6-B570-49E9-9F2E-9402102FEE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41" y="3689051"/>
            <a:ext cx="584597" cy="9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Nhóm 26">
            <a:extLst>
              <a:ext uri="{FF2B5EF4-FFF2-40B4-BE49-F238E27FC236}">
                <a16:creationId xmlns:a16="http://schemas.microsoft.com/office/drawing/2014/main" id="{D9D27EAD-940A-4861-B59B-1A982606DB33}"/>
              </a:ext>
            </a:extLst>
          </p:cNvPr>
          <p:cNvGrpSpPr/>
          <p:nvPr/>
        </p:nvGrpSpPr>
        <p:grpSpPr>
          <a:xfrm>
            <a:off x="555381" y="2251552"/>
            <a:ext cx="2081892" cy="1169518"/>
            <a:chOff x="868487" y="1638728"/>
            <a:chExt cx="2775857" cy="1559379"/>
          </a:xfrm>
        </p:grpSpPr>
        <p:sp>
          <p:nvSpPr>
            <p:cNvPr id="28" name="Hình chữ nhật: Góc Tròn 27">
              <a:extLst>
                <a:ext uri="{FF2B5EF4-FFF2-40B4-BE49-F238E27FC236}">
                  <a16:creationId xmlns:a16="http://schemas.microsoft.com/office/drawing/2014/main" id="{30E36E2B-E1BB-45D3-A85A-BEA39AAB169F}"/>
                </a:ext>
              </a:extLst>
            </p:cNvPr>
            <p:cNvSpPr/>
            <p:nvPr/>
          </p:nvSpPr>
          <p:spPr>
            <a:xfrm>
              <a:off x="1202444" y="1638728"/>
              <a:ext cx="2107945" cy="9657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06"/>
              <a:endParaRPr lang="vi-VN" sz="1300">
                <a:solidFill>
                  <a:prstClr val="white"/>
                </a:solidFill>
              </a:endParaRPr>
            </a:p>
          </p:txBody>
        </p:sp>
        <p:pic>
          <p:nvPicPr>
            <p:cNvPr id="29" name="Hình ảnh 28">
              <a:extLst>
                <a:ext uri="{FF2B5EF4-FFF2-40B4-BE49-F238E27FC236}">
                  <a16:creationId xmlns:a16="http://schemas.microsoft.com/office/drawing/2014/main" id="{107F05B9-B2AE-4790-BE12-C9BCCEEF55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4934" t="55119" r="62299" b="22143"/>
            <a:stretch/>
          </p:blipFill>
          <p:spPr>
            <a:xfrm>
              <a:off x="868487" y="1638728"/>
              <a:ext cx="2775857" cy="1559379"/>
            </a:xfrm>
            <a:prstGeom prst="rect">
              <a:avLst/>
            </a:prstGeom>
          </p:spPr>
        </p:pic>
        <p:sp>
          <p:nvSpPr>
            <p:cNvPr id="30" name="Hộp Văn bản 29">
              <a:extLst>
                <a:ext uri="{FF2B5EF4-FFF2-40B4-BE49-F238E27FC236}">
                  <a16:creationId xmlns:a16="http://schemas.microsoft.com/office/drawing/2014/main" id="{9859482D-7A2B-405A-AB8C-B1A817A88E92}"/>
                </a:ext>
              </a:extLst>
            </p:cNvPr>
            <p:cNvSpPr txBox="1"/>
            <p:nvPr/>
          </p:nvSpPr>
          <p:spPr>
            <a:xfrm>
              <a:off x="1161154" y="1881525"/>
              <a:ext cx="2083949" cy="92334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defTabSz="685706"/>
              <a:r>
                <a:rPr lang="en-US" sz="1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CẤU TRÚC </a:t>
              </a:r>
            </a:p>
            <a:p>
              <a:pPr algn="ctr" defTabSz="685706"/>
              <a:r>
                <a:rPr lang="en-US" sz="1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HỌC</a:t>
              </a:r>
            </a:p>
            <a:p>
              <a:pPr algn="ctr" defTabSz="685706"/>
              <a:endParaRPr lang="vi-VN" sz="3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381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ình tự do: Hình 8">
            <a:extLst>
              <a:ext uri="{FF2B5EF4-FFF2-40B4-BE49-F238E27FC236}">
                <a16:creationId xmlns:a16="http://schemas.microsoft.com/office/drawing/2014/main" id="{DD857B91-FF41-426B-87F3-D49E5B75C697}"/>
              </a:ext>
            </a:extLst>
          </p:cNvPr>
          <p:cNvSpPr/>
          <p:nvPr/>
        </p:nvSpPr>
        <p:spPr>
          <a:xfrm rot="16200000">
            <a:off x="724577" y="17370"/>
            <a:ext cx="1395690" cy="2840999"/>
          </a:xfrm>
          <a:custGeom>
            <a:avLst/>
            <a:gdLst>
              <a:gd name="connsiteX0" fmla="*/ 0 w 1534790"/>
              <a:gd name="connsiteY0" fmla="*/ 0 h 1074353"/>
              <a:gd name="connsiteX1" fmla="*/ 997614 w 1534790"/>
              <a:gd name="connsiteY1" fmla="*/ 0 h 1074353"/>
              <a:gd name="connsiteX2" fmla="*/ 1534790 w 1534790"/>
              <a:gd name="connsiteY2" fmla="*/ 537177 h 1074353"/>
              <a:gd name="connsiteX3" fmla="*/ 997614 w 1534790"/>
              <a:gd name="connsiteY3" fmla="*/ 1074353 h 1074353"/>
              <a:gd name="connsiteX4" fmla="*/ 0 w 1534790"/>
              <a:gd name="connsiteY4" fmla="*/ 1074353 h 1074353"/>
              <a:gd name="connsiteX5" fmla="*/ 537177 w 1534790"/>
              <a:gd name="connsiteY5" fmla="*/ 537177 h 1074353"/>
              <a:gd name="connsiteX6" fmla="*/ 0 w 1534790"/>
              <a:gd name="connsiteY6" fmla="*/ 0 h 107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4790" h="1074353">
                <a:moveTo>
                  <a:pt x="1534789" y="0"/>
                </a:moveTo>
                <a:lnTo>
                  <a:pt x="1534789" y="698330"/>
                </a:lnTo>
                <a:lnTo>
                  <a:pt x="767394" y="1074353"/>
                </a:lnTo>
                <a:lnTo>
                  <a:pt x="1" y="698330"/>
                </a:lnTo>
                <a:lnTo>
                  <a:pt x="1" y="0"/>
                </a:lnTo>
                <a:lnTo>
                  <a:pt x="767394" y="376024"/>
                </a:lnTo>
                <a:lnTo>
                  <a:pt x="1534789" y="0"/>
                </a:lnTo>
                <a:close/>
              </a:path>
            </a:pathLst>
          </a:cu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vert" wrap="square" lIns="11429" tIns="414264" rIns="11429" bIns="414263" numCol="1" spcCol="908" anchor="ctr" anchorCtr="0">
            <a:noAutofit/>
          </a:bodyPr>
          <a:lstStyle/>
          <a:p>
            <a:pPr algn="ctr" defTabSz="79999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KIẾN THỨC</a:t>
            </a: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B6D717BB-4F88-45DD-8845-131F4C395E63}"/>
              </a:ext>
            </a:extLst>
          </p:cNvPr>
          <p:cNvGrpSpPr/>
          <p:nvPr/>
        </p:nvGrpSpPr>
        <p:grpSpPr>
          <a:xfrm>
            <a:off x="2262102" y="120326"/>
            <a:ext cx="5043970" cy="507831"/>
            <a:chOff x="3016135" y="160389"/>
            <a:chExt cx="6725293" cy="677118"/>
          </a:xfrm>
        </p:grpSpPr>
        <p:sp>
          <p:nvSpPr>
            <p:cNvPr id="4" name="TextBox 1">
              <a:extLst>
                <a:ext uri="{FF2B5EF4-FFF2-40B4-BE49-F238E27FC236}">
                  <a16:creationId xmlns:a16="http://schemas.microsoft.com/office/drawing/2014/main" id="{DEF1BB8D-AF64-4869-9734-303917C7B0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6135" y="160389"/>
              <a:ext cx="6019798" cy="67711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685706">
                <a:defRPr/>
              </a:pPr>
              <a:r>
                <a:rPr lang="vi-VN" altLang="vi-VN" sz="2700" dirty="0">
                  <a:solidFill>
                    <a:prstClr val="black"/>
                  </a:solidFill>
                  <a:effectLst>
                    <a:glow rad="139700">
                      <a:srgbClr val="FFC000">
                        <a:satMod val="175000"/>
                        <a:alpha val="40000"/>
                      </a:srgbClr>
                    </a:glow>
                    <a:reflection blurRad="6350" stA="60000" endA="900" endPos="58000" dir="5400000" sy="-100000" algn="bl" rotWithShape="0"/>
                  </a:effectLst>
                </a:rPr>
                <a:t>          </a:t>
              </a:r>
              <a:r>
                <a:rPr lang="vi-VN" altLang="vi-VN" sz="2700" dirty="0">
                  <a:solidFill>
                    <a:srgbClr val="C00000"/>
                  </a:solidFill>
                  <a:effectLst>
                    <a:glow rad="139700">
                      <a:srgbClr val="FFC000">
                        <a:satMod val="175000"/>
                        <a:alpha val="40000"/>
                      </a:srgbClr>
                    </a:glow>
                    <a:reflection blurRad="6350" stA="60000" endA="900" endPos="58000" dir="5400000" sy="-100000" algn="bl" rotWithShape="0"/>
                  </a:effectLst>
                </a:rPr>
                <a:t>MỤC TIÊU BÀI HỌC                                   </a:t>
              </a:r>
            </a:p>
          </p:txBody>
        </p:sp>
        <p:sp>
          <p:nvSpPr>
            <p:cNvPr id="5" name="Isosceles Triangle 32">
              <a:extLst>
                <a:ext uri="{FF2B5EF4-FFF2-40B4-BE49-F238E27FC236}">
                  <a16:creationId xmlns:a16="http://schemas.microsoft.com/office/drawing/2014/main" id="{AFF3F67E-752B-4A12-8B42-A458609D6CEB}"/>
                </a:ext>
              </a:extLst>
            </p:cNvPr>
            <p:cNvSpPr/>
            <p:nvPr/>
          </p:nvSpPr>
          <p:spPr>
            <a:xfrm>
              <a:off x="3264428" y="201003"/>
              <a:ext cx="914400" cy="533400"/>
            </a:xfrm>
            <a:prstGeom prst="triangle">
              <a:avLst/>
            </a:prstGeom>
            <a:noFill/>
            <a:ln w="38100">
              <a:solidFill>
                <a:schemeClr val="bg1"/>
              </a:solidFill>
            </a:ln>
            <a:effectLst>
              <a:glow rad="101600">
                <a:schemeClr val="accent4">
                  <a:satMod val="175000"/>
                </a:schemeClr>
              </a:glow>
            </a:effectLst>
            <a:scene3d>
              <a:camera prst="perspectiveContrastingLef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706">
                <a:defRPr/>
              </a:pPr>
              <a:endParaRPr lang="en-US" sz="1300">
                <a:solidFill>
                  <a:prstClr val="white"/>
                </a:solidFill>
              </a:endParaRPr>
            </a:p>
          </p:txBody>
        </p:sp>
        <p:sp>
          <p:nvSpPr>
            <p:cNvPr id="6" name="Isosceles Triangle 33">
              <a:extLst>
                <a:ext uri="{FF2B5EF4-FFF2-40B4-BE49-F238E27FC236}">
                  <a16:creationId xmlns:a16="http://schemas.microsoft.com/office/drawing/2014/main" id="{4972B4DB-B4C7-4EF4-B92E-67FCB34D34B8}"/>
                </a:ext>
              </a:extLst>
            </p:cNvPr>
            <p:cNvSpPr/>
            <p:nvPr/>
          </p:nvSpPr>
          <p:spPr>
            <a:xfrm flipH="1">
              <a:off x="8827028" y="199033"/>
              <a:ext cx="914400" cy="533400"/>
            </a:xfrm>
            <a:prstGeom prst="triangle">
              <a:avLst/>
            </a:prstGeom>
            <a:noFill/>
            <a:ln w="38100">
              <a:solidFill>
                <a:schemeClr val="bg1"/>
              </a:solidFill>
            </a:ln>
            <a:effectLst>
              <a:glow rad="101600">
                <a:schemeClr val="accent4">
                  <a:satMod val="175000"/>
                </a:schemeClr>
              </a:glow>
            </a:effectLst>
            <a:scene3d>
              <a:camera prst="perspectiveContrastingLef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706">
                <a:defRPr/>
              </a:pPr>
              <a:endParaRPr lang="en-US" sz="1300">
                <a:solidFill>
                  <a:prstClr val="white"/>
                </a:solidFill>
              </a:endParaRPr>
            </a:p>
          </p:txBody>
        </p: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3CDE360-7F7F-442E-8BD4-AD277AADA58C}"/>
              </a:ext>
            </a:extLst>
          </p:cNvPr>
          <p:cNvSpPr txBox="1">
            <a:spLocks/>
          </p:cNvSpPr>
          <p:nvPr/>
        </p:nvSpPr>
        <p:spPr>
          <a:xfrm>
            <a:off x="2824971" y="896464"/>
            <a:ext cx="6296666" cy="1306993"/>
          </a:xfrm>
          <a:prstGeom prst="rect">
            <a:avLst/>
          </a:prstGeom>
          <a:ln w="38100">
            <a:solidFill>
              <a:schemeClr val="accent2"/>
            </a:solidFill>
          </a:ln>
        </p:spPr>
        <p:txBody>
          <a:bodyPr vert="horz" lIns="68571" tIns="34286" rIns="68571" bIns="34286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500" b="1" i="1" dirty="0">
              <a:solidFill>
                <a:schemeClr val="tx1"/>
              </a:solidFill>
            </a:endParaRPr>
          </a:p>
        </p:txBody>
      </p:sp>
      <p:sp>
        <p:nvSpPr>
          <p:cNvPr id="18" name="Hình tự do: Hình 17">
            <a:extLst>
              <a:ext uri="{FF2B5EF4-FFF2-40B4-BE49-F238E27FC236}">
                <a16:creationId xmlns:a16="http://schemas.microsoft.com/office/drawing/2014/main" id="{B5F0C50A-7C06-4D73-AE64-057AD2C72196}"/>
              </a:ext>
            </a:extLst>
          </p:cNvPr>
          <p:cNvSpPr/>
          <p:nvPr/>
        </p:nvSpPr>
        <p:spPr>
          <a:xfrm rot="16200000">
            <a:off x="721851" y="1508060"/>
            <a:ext cx="1397299" cy="2840999"/>
          </a:xfrm>
          <a:custGeom>
            <a:avLst/>
            <a:gdLst>
              <a:gd name="connsiteX0" fmla="*/ 0 w 1534790"/>
              <a:gd name="connsiteY0" fmla="*/ 0 h 1074353"/>
              <a:gd name="connsiteX1" fmla="*/ 997614 w 1534790"/>
              <a:gd name="connsiteY1" fmla="*/ 0 h 1074353"/>
              <a:gd name="connsiteX2" fmla="*/ 1534790 w 1534790"/>
              <a:gd name="connsiteY2" fmla="*/ 537177 h 1074353"/>
              <a:gd name="connsiteX3" fmla="*/ 997614 w 1534790"/>
              <a:gd name="connsiteY3" fmla="*/ 1074353 h 1074353"/>
              <a:gd name="connsiteX4" fmla="*/ 0 w 1534790"/>
              <a:gd name="connsiteY4" fmla="*/ 1074353 h 1074353"/>
              <a:gd name="connsiteX5" fmla="*/ 537177 w 1534790"/>
              <a:gd name="connsiteY5" fmla="*/ 537177 h 1074353"/>
              <a:gd name="connsiteX6" fmla="*/ 0 w 1534790"/>
              <a:gd name="connsiteY6" fmla="*/ 0 h 107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4790" h="1074353">
                <a:moveTo>
                  <a:pt x="1534789" y="0"/>
                </a:moveTo>
                <a:lnTo>
                  <a:pt x="1534789" y="698330"/>
                </a:lnTo>
                <a:lnTo>
                  <a:pt x="767394" y="1074353"/>
                </a:lnTo>
                <a:lnTo>
                  <a:pt x="1" y="698330"/>
                </a:lnTo>
                <a:lnTo>
                  <a:pt x="1" y="0"/>
                </a:lnTo>
                <a:lnTo>
                  <a:pt x="767394" y="376024"/>
                </a:lnTo>
                <a:lnTo>
                  <a:pt x="1534789" y="0"/>
                </a:lnTo>
                <a:close/>
              </a:path>
            </a:pathLst>
          </a:cu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vert" wrap="square" lIns="11429" tIns="414265" rIns="11429" bIns="414263" numCol="1" spcCol="908" anchor="ctr" anchorCtr="0">
            <a:noAutofit/>
          </a:bodyPr>
          <a:lstStyle/>
          <a:p>
            <a:pPr algn="ctr" defTabSz="79999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NĂNG LỰC </a:t>
            </a:r>
          </a:p>
          <a:p>
            <a:pPr algn="ctr" defTabSz="79999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PHÁT TRIỂN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FDC43FA-5ADC-4765-8283-34EB9982706F}"/>
              </a:ext>
            </a:extLst>
          </p:cNvPr>
          <p:cNvSpPr txBox="1">
            <a:spLocks/>
          </p:cNvSpPr>
          <p:nvPr/>
        </p:nvSpPr>
        <p:spPr>
          <a:xfrm>
            <a:off x="2826090" y="2301006"/>
            <a:ext cx="6296666" cy="1306993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vert="horz" lIns="68571" tIns="34286" rIns="68571" bIns="34286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299996">
              <a:spcAft>
                <a:spcPct val="35000"/>
              </a:spcAft>
              <a:defRPr/>
            </a:pPr>
            <a:endParaRPr lang="en-US" sz="20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Hình tự do: Hình 19">
            <a:extLst>
              <a:ext uri="{FF2B5EF4-FFF2-40B4-BE49-F238E27FC236}">
                <a16:creationId xmlns:a16="http://schemas.microsoft.com/office/drawing/2014/main" id="{77FF23F8-B643-4009-B64A-754B76F50DFC}"/>
              </a:ext>
            </a:extLst>
          </p:cNvPr>
          <p:cNvSpPr/>
          <p:nvPr/>
        </p:nvSpPr>
        <p:spPr>
          <a:xfrm rot="16200000">
            <a:off x="721851" y="2993203"/>
            <a:ext cx="1397299" cy="2840999"/>
          </a:xfrm>
          <a:custGeom>
            <a:avLst/>
            <a:gdLst>
              <a:gd name="connsiteX0" fmla="*/ 0 w 1534790"/>
              <a:gd name="connsiteY0" fmla="*/ 0 h 1074353"/>
              <a:gd name="connsiteX1" fmla="*/ 997614 w 1534790"/>
              <a:gd name="connsiteY1" fmla="*/ 0 h 1074353"/>
              <a:gd name="connsiteX2" fmla="*/ 1534790 w 1534790"/>
              <a:gd name="connsiteY2" fmla="*/ 537177 h 1074353"/>
              <a:gd name="connsiteX3" fmla="*/ 997614 w 1534790"/>
              <a:gd name="connsiteY3" fmla="*/ 1074353 h 1074353"/>
              <a:gd name="connsiteX4" fmla="*/ 0 w 1534790"/>
              <a:gd name="connsiteY4" fmla="*/ 1074353 h 1074353"/>
              <a:gd name="connsiteX5" fmla="*/ 537177 w 1534790"/>
              <a:gd name="connsiteY5" fmla="*/ 537177 h 1074353"/>
              <a:gd name="connsiteX6" fmla="*/ 0 w 1534790"/>
              <a:gd name="connsiteY6" fmla="*/ 0 h 107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4790" h="1074353">
                <a:moveTo>
                  <a:pt x="1534789" y="0"/>
                </a:moveTo>
                <a:lnTo>
                  <a:pt x="1534789" y="698330"/>
                </a:lnTo>
                <a:lnTo>
                  <a:pt x="767394" y="1074353"/>
                </a:lnTo>
                <a:lnTo>
                  <a:pt x="1" y="698330"/>
                </a:lnTo>
                <a:lnTo>
                  <a:pt x="1" y="0"/>
                </a:lnTo>
                <a:lnTo>
                  <a:pt x="767394" y="376024"/>
                </a:lnTo>
                <a:lnTo>
                  <a:pt x="1534789" y="0"/>
                </a:lnTo>
                <a:close/>
              </a:path>
            </a:pathLst>
          </a:cu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vert" wrap="square" lIns="11429" tIns="414265" rIns="11429" bIns="414263" numCol="1" spcCol="908" anchor="ctr" anchorCtr="0">
            <a:noAutofit/>
          </a:bodyPr>
          <a:lstStyle/>
          <a:p>
            <a:pPr algn="ctr" defTabSz="79999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NĂNG LỰC </a:t>
            </a:r>
          </a:p>
          <a:p>
            <a:pPr algn="ctr" defTabSz="79999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PHÁT TRIỂN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0FF74E38-3AF1-4602-B0C7-DC09A59A5D28}"/>
              </a:ext>
            </a:extLst>
          </p:cNvPr>
          <p:cNvSpPr txBox="1">
            <a:spLocks/>
          </p:cNvSpPr>
          <p:nvPr/>
        </p:nvSpPr>
        <p:spPr>
          <a:xfrm>
            <a:off x="2832425" y="3707415"/>
            <a:ext cx="6296666" cy="1375288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vert="horz" lIns="68571" tIns="34286" rIns="68571" bIns="34286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299996">
              <a:spcBef>
                <a:spcPts val="0"/>
              </a:spcBef>
              <a:defRPr/>
            </a:pPr>
            <a:endParaRPr lang="en-US" sz="2200" b="1" i="1" dirty="0">
              <a:solidFill>
                <a:prstClr val="black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CD24B1-CD26-4E4C-B1A1-70ED278D6845}"/>
              </a:ext>
            </a:extLst>
          </p:cNvPr>
          <p:cNvSpPr/>
          <p:nvPr/>
        </p:nvSpPr>
        <p:spPr>
          <a:xfrm>
            <a:off x="2847335" y="948960"/>
            <a:ext cx="6296665" cy="1105277"/>
          </a:xfrm>
          <a:prstGeom prst="rect">
            <a:avLst/>
          </a:prstGeom>
        </p:spPr>
        <p:txBody>
          <a:bodyPr wrap="square" lIns="65380" tIns="32690" rIns="65380" bIns="32690">
            <a:spAutoFit/>
          </a:bodyPr>
          <a:lstStyle/>
          <a:p>
            <a:pPr>
              <a:lnSpc>
                <a:spcPct val="107000"/>
              </a:lnSpc>
              <a:spcBef>
                <a:spcPts val="215"/>
              </a:spcBef>
              <a:spcAft>
                <a:spcPts val="215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đẳng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15"/>
              </a:spcBef>
              <a:spcAft>
                <a:spcPts val="215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đẳng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600123-80AC-4D9B-AD92-8CFBC87E85BA}"/>
              </a:ext>
            </a:extLst>
          </p:cNvPr>
          <p:cNvSpPr/>
          <p:nvPr/>
        </p:nvSpPr>
        <p:spPr>
          <a:xfrm>
            <a:off x="3134122" y="2603371"/>
            <a:ext cx="3112521" cy="374141"/>
          </a:xfrm>
          <a:prstGeom prst="rect">
            <a:avLst/>
          </a:prstGeom>
        </p:spPr>
        <p:txBody>
          <a:bodyPr wrap="none" lIns="65380" tIns="32690" rIns="65380" bIns="32690">
            <a:spAutoFit/>
          </a:bodyPr>
          <a:lstStyle/>
          <a:p>
            <a:pPr algn="just" defTabSz="299996">
              <a:spcAft>
                <a:spcPct val="35000"/>
              </a:spcAft>
              <a:defRPr/>
            </a:pP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NL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vi-V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7CD09E3-C53A-4615-98B6-90F788A7CEEB}"/>
              </a:ext>
            </a:extLst>
          </p:cNvPr>
          <p:cNvSpPr/>
          <p:nvPr/>
        </p:nvSpPr>
        <p:spPr>
          <a:xfrm>
            <a:off x="3111888" y="4053929"/>
            <a:ext cx="5737740" cy="682257"/>
          </a:xfrm>
          <a:prstGeom prst="rect">
            <a:avLst/>
          </a:prstGeom>
        </p:spPr>
        <p:txBody>
          <a:bodyPr wrap="square" lIns="65380" tIns="32690" rIns="65380" bIns="32690">
            <a:spAutoFit/>
          </a:bodyPr>
          <a:lstStyle/>
          <a:p>
            <a:pPr algn="just" defTabSz="299996">
              <a:defRPr/>
            </a:pPr>
            <a:r>
              <a:rPr lang="vi-VN" altLang="vi-VN" sz="2000" dirty="0">
                <a:solidFill>
                  <a:prstClr val="black"/>
                </a:solidFill>
                <a:latin typeface="+mj-lt"/>
              </a:rPr>
              <a:t>- Giáo dục tính cẩn thận, chính xác và tư duy logic</a:t>
            </a:r>
          </a:p>
          <a:p>
            <a:pPr algn="just" defTabSz="299996">
              <a:defRPr/>
            </a:pPr>
            <a:r>
              <a:rPr lang="vi-VN" altLang="vi-VN" sz="2000" dirty="0">
                <a:solidFill>
                  <a:prstClr val="black"/>
                </a:solidFill>
                <a:latin typeface="+mj-lt"/>
              </a:rPr>
              <a:t>- Thể hiện tính tương tác tích cực của người học</a:t>
            </a:r>
            <a:endParaRPr lang="en-US" sz="2000" dirty="0">
              <a:solidFill>
                <a:prstClr val="black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858362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3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5DDEF8-0417-5188-6ACB-C82354475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1" y="0"/>
            <a:ext cx="9146107" cy="5143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FEA1D5A-A77F-1BA0-1E9F-774ED2838F7F}"/>
              </a:ext>
            </a:extLst>
          </p:cNvPr>
          <p:cNvSpPr/>
          <p:nvPr/>
        </p:nvSpPr>
        <p:spPr>
          <a:xfrm>
            <a:off x="3796334" y="645948"/>
            <a:ext cx="4274282" cy="900153"/>
          </a:xfrm>
          <a:prstGeom prst="rect">
            <a:avLst/>
          </a:prstGeom>
          <a:noFill/>
        </p:spPr>
        <p:txBody>
          <a:bodyPr wrap="none" lIns="68571" tIns="34286" rIns="68571" bIns="34286">
            <a:spAutoFit/>
          </a:bodyPr>
          <a:lstStyle/>
          <a:p>
            <a:pPr algn="ctr" defTabSz="685706"/>
            <a:r>
              <a:rPr lang="en-US" sz="54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4169405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85" b="97692" l="10000" r="90000">
                        <a14:foregroundMark x1="37889" y1="35385" x2="37889" y2="35385"/>
                        <a14:foregroundMark x1="42778" y1="43077" x2="42778" y2="43077"/>
                        <a14:foregroundMark x1="49556" y1="41538" x2="49556" y2="41538"/>
                        <a14:foregroundMark x1="65111" y1="37692" x2="65111" y2="37692"/>
                        <a14:foregroundMark x1="60222" y1="40192" x2="60222" y2="40192"/>
                        <a14:foregroundMark x1="66444" y1="37115" x2="66444" y2="37115"/>
                        <a14:foregroundMark x1="61333" y1="36346" x2="61333" y2="36346"/>
                        <a14:foregroundMark x1="61667" y1="41154" x2="61667" y2="41154"/>
                        <a14:foregroundMark x1="58111" y1="42115" x2="58111" y2="42115"/>
                        <a14:foregroundMark x1="63333" y1="40962" x2="63333" y2="40962"/>
                        <a14:foregroundMark x1="67889" y1="36731" x2="67889" y2="36731"/>
                        <a14:foregroundMark x1="33778" y1="34423" x2="33778" y2="34423"/>
                        <a14:foregroundMark x1="36556" y1="36154" x2="36556" y2="36154"/>
                        <a14:foregroundMark x1="36444" y1="37885" x2="36444" y2="37885"/>
                        <a14:foregroundMark x1="42222" y1="38846" x2="42222" y2="38846"/>
                        <a14:foregroundMark x1="43556" y1="40000" x2="43556" y2="40000"/>
                        <a14:foregroundMark x1="40556" y1="42308" x2="40556" y2="42308"/>
                        <a14:foregroundMark x1="32889" y1="36731" x2="32889" y2="36731"/>
                        <a14:foregroundMark x1="51667" y1="39615" x2="51667" y2="39615"/>
                        <a14:foregroundMark x1="52111" y1="43462" x2="52111" y2="43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04" r="21309"/>
          <a:stretch/>
        </p:blipFill>
        <p:spPr>
          <a:xfrm>
            <a:off x="2262663" y="1373000"/>
            <a:ext cx="4365171" cy="4126065"/>
          </a:xfrm>
          <a:prstGeom prst="rect">
            <a:avLst/>
          </a:prstGeom>
        </p:spPr>
      </p:pic>
      <p:pic>
        <p:nvPicPr>
          <p:cNvPr id="5" name="Picture 4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4" y="0"/>
            <a:ext cx="8659515" cy="178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hlinkClick r:id="" action="ppaction://noaction"/>
          </p:cNvPr>
          <p:cNvSpPr/>
          <p:nvPr/>
        </p:nvSpPr>
        <p:spPr>
          <a:xfrm>
            <a:off x="1400467" y="592170"/>
            <a:ext cx="5660570" cy="566549"/>
          </a:xfrm>
          <a:prstGeom prst="rect">
            <a:avLst/>
          </a:prstGeom>
          <a:noFill/>
        </p:spPr>
        <p:txBody>
          <a:bodyPr wrap="square" lIns="88644" tIns="44322" rIns="88644" bIns="44322">
            <a:spAutoFit/>
          </a:bodyPr>
          <a:lstStyle/>
          <a:p>
            <a:pPr algn="ctr"/>
            <a:r>
              <a:rPr lang="en-US" sz="31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Palatino Linotype" pitchFamily="18" charset="0"/>
              </a:rPr>
              <a:t>TIÊU DIỆT MUỖI</a:t>
            </a:r>
          </a:p>
        </p:txBody>
      </p:sp>
      <p:pic>
        <p:nvPicPr>
          <p:cNvPr id="7" name="Picture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518" y="3985517"/>
            <a:ext cx="1523119" cy="145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31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971" y="337716"/>
            <a:ext cx="8186057" cy="520397"/>
          </a:xfrm>
          <a:prstGeom prst="rect">
            <a:avLst/>
          </a:prstGeom>
          <a:noFill/>
        </p:spPr>
        <p:txBody>
          <a:bodyPr wrap="square" lIns="88644" tIns="44322" rIns="88644" bIns="44322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– LUẬT CHƠI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6572" y="812130"/>
            <a:ext cx="8186057" cy="2674833"/>
          </a:xfrm>
          <a:prstGeom prst="rect">
            <a:avLst/>
          </a:prstGeom>
          <a:noFill/>
        </p:spPr>
        <p:txBody>
          <a:bodyPr wrap="square" lIns="88644" tIns="44322" rIns="88644" bIns="44322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6488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uoi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6889" y1="47692" x2="66889" y2="47692"/>
                        <a14:foregroundMark x1="60556" y1="44423" x2="60556" y2="44423"/>
                        <a14:foregroundMark x1="68556" y1="50000" x2="68556" y2="50000"/>
                        <a14:foregroundMark x1="74333" y1="53077" x2="74333" y2="53077"/>
                        <a14:foregroundMark x1="71778" y1="54038" x2="71778" y2="54038"/>
                        <a14:foregroundMark x1="71778" y1="48846" x2="71778" y2="48846"/>
                        <a14:foregroundMark x1="71000" y1="53077" x2="71000" y2="53077"/>
                        <a14:foregroundMark x1="66889" y1="49231" x2="66889" y2="49231"/>
                        <a14:foregroundMark x1="63778" y1="48846" x2="63778" y2="48846"/>
                        <a14:foregroundMark x1="41556" y1="32115" x2="41556" y2="32115"/>
                        <a14:foregroundMark x1="38556" y1="28846" x2="38556" y2="28846"/>
                        <a14:foregroundMark x1="40889" y1="33462" x2="40889" y2="33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92" t="17843" r="23175" b="23256"/>
          <a:stretch/>
        </p:blipFill>
        <p:spPr>
          <a:xfrm>
            <a:off x="6913715" y="2245841"/>
            <a:ext cx="1876567" cy="1112405"/>
          </a:xfrm>
          <a:prstGeom prst="rect">
            <a:avLst/>
          </a:prstGeom>
        </p:spPr>
      </p:pic>
      <p:pic>
        <p:nvPicPr>
          <p:cNvPr id="4" name="Muoi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762" b="98652" l="1385" r="926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233" y="2812978"/>
            <a:ext cx="1301052" cy="1103609"/>
          </a:xfrm>
          <a:prstGeom prst="rect">
            <a:avLst/>
          </a:prstGeom>
        </p:spPr>
      </p:pic>
      <p:pic>
        <p:nvPicPr>
          <p:cNvPr id="5" name="Muoi 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362" b="9871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764" y="2042468"/>
            <a:ext cx="1703397" cy="1519149"/>
          </a:xfrm>
          <a:prstGeom prst="rect">
            <a:avLst/>
          </a:prstGeom>
        </p:spPr>
      </p:pic>
      <p:pic>
        <p:nvPicPr>
          <p:cNvPr id="8" name="Muoi 3"/>
          <p:cNvPicPr>
            <a:picLocks noChangeAspect="1"/>
          </p:cNvPicPr>
          <p:nvPr/>
        </p:nvPicPr>
        <p:blipFill>
          <a:blip r:embed="rId9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567" y="1021503"/>
            <a:ext cx="1780479" cy="1560968"/>
          </a:xfrm>
          <a:prstGeom prst="rect">
            <a:avLst/>
          </a:prstGeom>
        </p:spPr>
      </p:pic>
      <p:pic>
        <p:nvPicPr>
          <p:cNvPr id="9" name="Muoi 4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716" y="861182"/>
            <a:ext cx="1223002" cy="1007270"/>
          </a:xfrm>
          <a:prstGeom prst="rect">
            <a:avLst/>
          </a:prstGeom>
        </p:spPr>
      </p:pic>
      <p:pic>
        <p:nvPicPr>
          <p:cNvPr id="11" name="Muoi 1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8930" b="95885" l="20773" r="995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086" t="22663" r="1104" b="8466"/>
          <a:stretch/>
        </p:blipFill>
        <p:spPr>
          <a:xfrm>
            <a:off x="289255" y="1240310"/>
            <a:ext cx="1475014" cy="1480887"/>
          </a:xfrm>
          <a:prstGeom prst="rect">
            <a:avLst/>
          </a:prstGeom>
        </p:spPr>
      </p:pic>
      <p:pic>
        <p:nvPicPr>
          <p:cNvPr id="14" name="1" descr="HÃ¬nh áº£nh cÃ³ liÃªn quan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54" y="181556"/>
            <a:ext cx="477435" cy="44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2" descr="HÃ¬nh áº£nh cÃ³ liÃªn quan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957" y="168274"/>
            <a:ext cx="477435" cy="44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3" descr="HÃ¬nh áº£nh cÃ³ liÃªn quan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595" y="163336"/>
            <a:ext cx="477435" cy="44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4" descr="HÃ¬nh áº£nh cÃ³ liÃªn quan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607" y="181555"/>
            <a:ext cx="477435" cy="44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5" descr="HÃ¬nh áº£nh cÃ³ liÃªn quan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116" y="158398"/>
            <a:ext cx="477435" cy="44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6" descr="HÃ¬nh áº£nh cÃ³ liÃªn quan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475" y="168274"/>
            <a:ext cx="477435" cy="44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val 19"/>
          <p:cNvSpPr/>
          <p:nvPr/>
        </p:nvSpPr>
        <p:spPr>
          <a:xfrm>
            <a:off x="421274" y="657774"/>
            <a:ext cx="548640" cy="50968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1900" b="1">
                <a:solidFill>
                  <a:srgbClr val="FF0000"/>
                </a:solidFill>
              </a:rPr>
              <a:t>1</a:t>
            </a:r>
            <a:endParaRPr lang="vi-VN" sz="1900" b="1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1112180" y="685627"/>
            <a:ext cx="548640" cy="50968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1900" b="1">
                <a:solidFill>
                  <a:srgbClr val="FF0000"/>
                </a:solidFill>
              </a:rPr>
              <a:t>2</a:t>
            </a:r>
            <a:endParaRPr lang="vi-VN" sz="1900" b="1">
              <a:solidFill>
                <a:srgbClr val="FF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761345" y="685627"/>
            <a:ext cx="548640" cy="50968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1900" b="1">
                <a:solidFill>
                  <a:srgbClr val="FF0000"/>
                </a:solidFill>
              </a:rPr>
              <a:t>3</a:t>
            </a:r>
            <a:endParaRPr lang="vi-VN" sz="1900" b="1">
              <a:solidFill>
                <a:srgbClr val="FF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2417427" y="673160"/>
            <a:ext cx="548640" cy="50968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1900" b="1">
                <a:solidFill>
                  <a:srgbClr val="FF0000"/>
                </a:solidFill>
              </a:rPr>
              <a:t>4</a:t>
            </a:r>
            <a:endParaRPr lang="vi-VN" sz="1900" b="1">
              <a:solidFill>
                <a:srgbClr val="FF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3124194" y="676778"/>
            <a:ext cx="548640" cy="50968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1900" b="1">
                <a:solidFill>
                  <a:srgbClr val="FF0000"/>
                </a:solidFill>
              </a:rPr>
              <a:t>5</a:t>
            </a:r>
            <a:endParaRPr lang="vi-VN" sz="1900" b="1">
              <a:solidFill>
                <a:srgbClr val="FF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805940" y="668398"/>
            <a:ext cx="548640" cy="50968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1900" b="1">
                <a:solidFill>
                  <a:srgbClr val="FF0000"/>
                </a:solidFill>
              </a:rPr>
              <a:t>6</a:t>
            </a:r>
            <a:endParaRPr lang="vi-VN" sz="1900" b="1">
              <a:solidFill>
                <a:srgbClr val="FF0000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16" t="25826" r="21841" b="24031"/>
          <a:stretch/>
        </p:blipFill>
        <p:spPr>
          <a:xfrm>
            <a:off x="922711" y="2292441"/>
            <a:ext cx="1883689" cy="1591263"/>
          </a:xfrm>
          <a:prstGeom prst="rect">
            <a:avLst/>
          </a:prstGeom>
        </p:spPr>
      </p:pic>
      <p:sp>
        <p:nvSpPr>
          <p:cNvPr id="38" name="Explosion 1 37"/>
          <p:cNvSpPr/>
          <p:nvPr/>
        </p:nvSpPr>
        <p:spPr>
          <a:xfrm>
            <a:off x="356227" y="1734487"/>
            <a:ext cx="1193923" cy="960096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endParaRPr lang="vi-VN" sz="190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16" t="25826" r="21841" b="24031"/>
          <a:stretch/>
        </p:blipFill>
        <p:spPr>
          <a:xfrm>
            <a:off x="3414036" y="2940389"/>
            <a:ext cx="1883689" cy="1591263"/>
          </a:xfrm>
          <a:prstGeom prst="rect">
            <a:avLst/>
          </a:prstGeom>
        </p:spPr>
      </p:pic>
      <p:sp>
        <p:nvSpPr>
          <p:cNvPr id="41" name="Explosion 1 40"/>
          <p:cNvSpPr/>
          <p:nvPr/>
        </p:nvSpPr>
        <p:spPr>
          <a:xfrm>
            <a:off x="2847551" y="2382436"/>
            <a:ext cx="1193923" cy="960096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endParaRPr lang="vi-VN" sz="190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16" t="25826" r="21841" b="24031"/>
          <a:stretch/>
        </p:blipFill>
        <p:spPr>
          <a:xfrm>
            <a:off x="5292955" y="1739138"/>
            <a:ext cx="1883689" cy="1591263"/>
          </a:xfrm>
          <a:prstGeom prst="rect">
            <a:avLst/>
          </a:prstGeom>
        </p:spPr>
      </p:pic>
      <p:sp>
        <p:nvSpPr>
          <p:cNvPr id="43" name="Explosion 1 42"/>
          <p:cNvSpPr/>
          <p:nvPr/>
        </p:nvSpPr>
        <p:spPr>
          <a:xfrm>
            <a:off x="4726472" y="1181185"/>
            <a:ext cx="1193923" cy="960096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endParaRPr lang="vi-VN" sz="1900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16" t="25826" r="21841" b="24031"/>
          <a:stretch/>
        </p:blipFill>
        <p:spPr>
          <a:xfrm>
            <a:off x="7420840" y="1488524"/>
            <a:ext cx="1883689" cy="1591263"/>
          </a:xfrm>
          <a:prstGeom prst="rect">
            <a:avLst/>
          </a:prstGeom>
        </p:spPr>
      </p:pic>
      <p:sp>
        <p:nvSpPr>
          <p:cNvPr id="45" name="Explosion 1 44"/>
          <p:cNvSpPr/>
          <p:nvPr/>
        </p:nvSpPr>
        <p:spPr>
          <a:xfrm>
            <a:off x="6786963" y="980633"/>
            <a:ext cx="1193923" cy="960096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endParaRPr lang="vi-VN" sz="1900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16" t="25826" r="21841" b="24031"/>
          <a:stretch/>
        </p:blipFill>
        <p:spPr>
          <a:xfrm>
            <a:off x="5920395" y="3459951"/>
            <a:ext cx="1883689" cy="1591263"/>
          </a:xfrm>
          <a:prstGeom prst="rect">
            <a:avLst/>
          </a:prstGeom>
        </p:spPr>
      </p:pic>
      <p:sp>
        <p:nvSpPr>
          <p:cNvPr id="55" name="Explosion 1 54"/>
          <p:cNvSpPr/>
          <p:nvPr/>
        </p:nvSpPr>
        <p:spPr>
          <a:xfrm>
            <a:off x="5259269" y="2867936"/>
            <a:ext cx="1193923" cy="960096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endParaRPr lang="vi-VN" sz="1900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16" t="25826" r="21841" b="24031"/>
          <a:stretch/>
        </p:blipFill>
        <p:spPr>
          <a:xfrm>
            <a:off x="6062432" y="1849215"/>
            <a:ext cx="1883689" cy="1591263"/>
          </a:xfrm>
          <a:prstGeom prst="rect">
            <a:avLst/>
          </a:prstGeom>
        </p:spPr>
      </p:pic>
      <p:sp>
        <p:nvSpPr>
          <p:cNvPr id="57" name="Explosion 1 56"/>
          <p:cNvSpPr/>
          <p:nvPr/>
        </p:nvSpPr>
        <p:spPr>
          <a:xfrm>
            <a:off x="7130512" y="2344674"/>
            <a:ext cx="1193923" cy="960096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endParaRPr lang="vi-VN" sz="1900"/>
          </a:p>
        </p:txBody>
      </p:sp>
      <p:sp>
        <p:nvSpPr>
          <p:cNvPr id="58" name="Hexagon 57">
            <a:hlinkClick r:id="rId21" action="ppaction://hlinksldjump"/>
          </p:cNvPr>
          <p:cNvSpPr/>
          <p:nvPr/>
        </p:nvSpPr>
        <p:spPr>
          <a:xfrm>
            <a:off x="8188885" y="42933"/>
            <a:ext cx="842183" cy="27724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44" tIns="44322" rIns="88644" bIns="44322" rtlCol="0" anchor="ctr"/>
          <a:lstStyle/>
          <a:p>
            <a:pPr algn="ctr"/>
            <a:r>
              <a:rPr lang="en-US" sz="1900" dirty="0"/>
              <a:t>Exit</a:t>
            </a:r>
            <a:endParaRPr lang="vi-VN" sz="1900" dirty="0"/>
          </a:p>
        </p:txBody>
      </p:sp>
    </p:spTree>
    <p:extLst>
      <p:ext uri="{BB962C8B-B14F-4D97-AF65-F5344CB8AC3E}">
        <p14:creationId xmlns:p14="http://schemas.microsoft.com/office/powerpoint/2010/main" val="6154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48148E-6 L -0.10295 -0.1106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56" y="-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07407E-6 L -0.01597 0.76898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" y="3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11111E-6 L -0.10295 -0.11065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56" y="-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0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500"/>
                            </p:stCondLst>
                            <p:childTnLst>
                              <p:par>
                                <p:cTn id="1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-0.01181 0.71019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" y="3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L -0.10295 -0.11065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56" y="-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3500"/>
                            </p:stCondLst>
                            <p:childTnLst>
                              <p:par>
                                <p:cTn id="1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-0.01702 0.82639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" y="4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000"/>
                            </p:stCondLst>
                            <p:childTnLst>
                              <p:par>
                                <p:cTn id="192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10295 -0.11065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56" y="-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3000"/>
                            </p:stCondLst>
                            <p:childTnLst>
                              <p:par>
                                <p:cTn id="1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3500"/>
                            </p:stCondLst>
                            <p:childTnLst>
                              <p:par>
                                <p:cTn id="20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02153 0.84884 " pathEditMode="relative" rAng="0" ptsTypes="AA">
                                      <p:cBhvr>
                                        <p:cTn id="2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6" y="4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2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-0.10295 -0.11065 " pathEditMode="relative" rAng="0" ptsTypes="AA">
                                      <p:cBhvr>
                                        <p:cTn id="22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56" y="-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3500"/>
                            </p:stCondLst>
                            <p:childTnLst>
                              <p:par>
                                <p:cTn id="2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0.01649 0.55694 " pathEditMode="relative" rAng="0" ptsTypes="AA">
                                      <p:cBhvr>
                                        <p:cTn id="2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" y="2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000"/>
                            </p:stCondLst>
                            <p:childTnLst>
                              <p:par>
                                <p:cTn id="250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86 -0.0375 L 0.10678 0.06621 " pathEditMode="relative" rAng="0" ptsTypes="AA">
                                      <p:cBhvr>
                                        <p:cTn id="25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82" y="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3000"/>
                            </p:stCondLst>
                            <p:childTnLst>
                              <p:par>
                                <p:cTn id="2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3500"/>
                            </p:stCondLst>
                            <p:childTnLst>
                              <p:par>
                                <p:cTn id="26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11111E-6 L -0.00573 0.72315 " pathEditMode="relative" rAng="0" ptsTypes="AA">
                                      <p:cBhvr>
                                        <p:cTn id="26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3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8" grpId="0" animBg="1"/>
      <p:bldP spid="38" grpId="1" animBg="1"/>
      <p:bldP spid="41" grpId="0" animBg="1"/>
      <p:bldP spid="41" grpId="1" animBg="1"/>
      <p:bldP spid="43" grpId="0" animBg="1"/>
      <p:bldP spid="43" grpId="1" animBg="1"/>
      <p:bldP spid="45" grpId="0" animBg="1"/>
      <p:bldP spid="45" grpId="1" animBg="1"/>
      <p:bldP spid="55" grpId="0" animBg="1"/>
      <p:bldP spid="55" grpId="1" animBg="1"/>
      <p:bldP spid="57" grpId="0" animBg="1"/>
      <p:bldP spid="57" grpId="1" animBg="1"/>
    </p:bldLst>
  </p:timing>
</p:sld>
</file>

<file path=ppt/theme/theme1.xml><?xml version="1.0" encoding="utf-8"?>
<a:theme xmlns:a="http://schemas.openxmlformats.org/drawingml/2006/main" name="8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14.xml>ID15 2022 CD STT 135 nguyenthuylinh080796@gmail.com
</file>

<file path=docProps/app.xml><?xml version="1.0" encoding="utf-8"?>
<Properties xmlns="http://schemas.openxmlformats.org/officeDocument/2006/extended-properties" xmlns:vt="http://schemas.openxmlformats.org/officeDocument/2006/docPropsVTypes">
  <TotalTime>1161</TotalTime>
  <Words>1664</Words>
  <Application>Microsoft Macintosh PowerPoint</Application>
  <PresentationFormat>On-screen Show (16:9)</PresentationFormat>
  <Paragraphs>213</Paragraphs>
  <Slides>36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8" baseType="lpstr">
      <vt:lpstr>Arial</vt:lpstr>
      <vt:lpstr>Calibri</vt:lpstr>
      <vt:lpstr>Calibri Light</vt:lpstr>
      <vt:lpstr>Palatino Linotype</vt:lpstr>
      <vt:lpstr>Times New Roman</vt:lpstr>
      <vt:lpstr>思源黑体 Heavy</vt:lpstr>
      <vt:lpstr>8_Thiết kế Tùy chỉnh</vt:lpstr>
      <vt:lpstr>6_Thiết kế Tùy chỉnh</vt:lpstr>
      <vt:lpstr>4_Thiết kế Tùy chỉnh</vt:lpstr>
      <vt:lpstr>2_Thiết kế Tùy chỉnh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tự học ở nhà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THCS …</dc:title>
  <dc:creator>Admin</dc:creator>
  <cp:lastModifiedBy>Microsoft Office User</cp:lastModifiedBy>
  <cp:revision>120</cp:revision>
  <dcterms:created xsi:type="dcterms:W3CDTF">2006-08-16T00:00:00Z</dcterms:created>
  <dcterms:modified xsi:type="dcterms:W3CDTF">2026-04-02T17:24:32Z</dcterms:modified>
</cp:coreProperties>
</file>