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313" r:id="rId3"/>
    <p:sldId id="257" r:id="rId4"/>
    <p:sldId id="259" r:id="rId5"/>
    <p:sldId id="314" r:id="rId6"/>
    <p:sldId id="260" r:id="rId7"/>
    <p:sldId id="331" r:id="rId8"/>
    <p:sldId id="332" r:id="rId9"/>
    <p:sldId id="264" r:id="rId10"/>
    <p:sldId id="338" r:id="rId11"/>
    <p:sldId id="324" r:id="rId12"/>
    <p:sldId id="266" r:id="rId13"/>
    <p:sldId id="339" r:id="rId14"/>
    <p:sldId id="340" r:id="rId15"/>
    <p:sldId id="335" r:id="rId16"/>
    <p:sldId id="268" r:id="rId17"/>
    <p:sldId id="270" r:id="rId18"/>
    <p:sldId id="275" r:id="rId19"/>
    <p:sldId id="322" r:id="rId20"/>
    <p:sldId id="320" r:id="rId21"/>
    <p:sldId id="311" r:id="rId22"/>
    <p:sldId id="341" r:id="rId23"/>
    <p:sldId id="271" r:id="rId24"/>
  </p:sldIdLst>
  <p:sldSz cx="18288000" cy="10287000"/>
  <p:notesSz cx="6858000" cy="9144000"/>
  <p:embeddedFontLst>
    <p:embeddedFont>
      <p:font typeface="ABeeZee Bold" panose="020B0604020202020204" charset="0"/>
      <p:regular r:id="rId26"/>
    </p:embeddedFont>
    <p:embeddedFont>
      <p:font typeface="Baloo 2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elius" panose="020B0604020202020204" charset="0"/>
      <p:regular r:id="rId33"/>
    </p:embeddedFont>
    <p:embeddedFont>
      <p:font typeface="Erica One" panose="020B0604020202020204" charset="0"/>
      <p:regular r:id="rId34"/>
    </p:embeddedFont>
    <p:embeddedFont>
      <p:font typeface="Luckiest Guy" panose="020B0604020202020204" charset="0"/>
      <p:regular r:id="rId35"/>
    </p:embeddedFont>
    <p:embeddedFont>
      <p:font typeface="Montserrat Classic Bold" panose="020B0604020202020204" charset="0"/>
      <p:regular r:id="rId36"/>
    </p:embeddedFont>
    <p:embeddedFont>
      <p:font typeface="Roboto Condensed Light" panose="02000000000000000000" pitchFamily="2" charset="0"/>
      <p:regular r:id="rId37"/>
      <p:italic r:id="rId38"/>
    </p:embeddedFont>
    <p:embeddedFont>
      <p:font typeface="Stadio Now Display Bold" panose="020B0604020202020204" charset="0"/>
      <p:regular r:id="rId39"/>
    </p:embeddedFont>
    <p:embeddedFont>
      <p:font typeface="Times Neue Roman" panose="020B0604020202020204" charset="0"/>
      <p:regular r:id="rId40"/>
    </p:embeddedFont>
    <p:embeddedFont>
      <p:font typeface="Times Neue Roman Bold" panose="020B0604020202020204" charset="0"/>
      <p:regular r:id="rId41"/>
    </p:embeddedFont>
    <p:embeddedFont>
      <p:font typeface="Times Neue Roman Bold Italics" panose="020B0604020202020204" charset="0"/>
      <p:regular r:id="rId42"/>
    </p:embeddedFont>
    <p:embeddedFont>
      <p:font typeface="Times Neue Roman Italics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104" y="1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FF90E-AFAF-424C-9C48-6A9A8DDAA6D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174B6-9080-4A2C-A3A9-84E7DA9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7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95b965402b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95b965402b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762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174B6-9080-4A2C-A3A9-84E7DA9EDE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3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a2609c4100_0_1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4" name="Google Shape;1264;ga2609c4100_0_1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711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ac7537cc3f_0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ac7537cc3f_0_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638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a2609c4100_0_3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a2609c4100_0_3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960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95bae21e8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95bae21e8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93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3"/>
          <p:cNvGrpSpPr/>
          <p:nvPr/>
        </p:nvGrpSpPr>
        <p:grpSpPr>
          <a:xfrm>
            <a:off x="310652" y="182719"/>
            <a:ext cx="17666696" cy="9788758"/>
            <a:chOff x="375925" y="955900"/>
            <a:chExt cx="6888675" cy="3816875"/>
          </a:xfrm>
        </p:grpSpPr>
        <p:sp>
          <p:nvSpPr>
            <p:cNvPr id="251" name="Google Shape;251;p1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84" name="Google Shape;284;p13"/>
          <p:cNvSpPr txBox="1">
            <a:spLocks noGrp="1"/>
          </p:cNvSpPr>
          <p:nvPr>
            <p:ph type="title"/>
          </p:nvPr>
        </p:nvSpPr>
        <p:spPr>
          <a:xfrm>
            <a:off x="3026250" y="3787500"/>
            <a:ext cx="3987000" cy="2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1"/>
          </p:nvPr>
        </p:nvSpPr>
        <p:spPr>
          <a:xfrm>
            <a:off x="12239054" y="850716"/>
            <a:ext cx="409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 hasCustomPrompt="1"/>
          </p:nvPr>
        </p:nvSpPr>
        <p:spPr>
          <a:xfrm>
            <a:off x="10458600" y="1432800"/>
            <a:ext cx="14082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3"/>
          </p:nvPr>
        </p:nvSpPr>
        <p:spPr>
          <a:xfrm>
            <a:off x="12239054" y="1584296"/>
            <a:ext cx="4093800" cy="13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4"/>
          </p:nvPr>
        </p:nvSpPr>
        <p:spPr>
          <a:xfrm>
            <a:off x="12239054" y="2964504"/>
            <a:ext cx="409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5" hasCustomPrompt="1"/>
          </p:nvPr>
        </p:nvSpPr>
        <p:spPr>
          <a:xfrm>
            <a:off x="10458600" y="3563860"/>
            <a:ext cx="14082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subTitle" idx="6"/>
          </p:nvPr>
        </p:nvSpPr>
        <p:spPr>
          <a:xfrm>
            <a:off x="12239054" y="3707816"/>
            <a:ext cx="4093800" cy="13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7"/>
          </p:nvPr>
        </p:nvSpPr>
        <p:spPr>
          <a:xfrm>
            <a:off x="12239054" y="5078292"/>
            <a:ext cx="409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8" hasCustomPrompt="1"/>
          </p:nvPr>
        </p:nvSpPr>
        <p:spPr>
          <a:xfrm>
            <a:off x="10458600" y="5694920"/>
            <a:ext cx="14082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9"/>
          </p:nvPr>
        </p:nvSpPr>
        <p:spPr>
          <a:xfrm>
            <a:off x="12239054" y="5831336"/>
            <a:ext cx="4093800" cy="13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3"/>
          </p:nvPr>
        </p:nvSpPr>
        <p:spPr>
          <a:xfrm>
            <a:off x="12239054" y="7192080"/>
            <a:ext cx="409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14" hasCustomPrompt="1"/>
          </p:nvPr>
        </p:nvSpPr>
        <p:spPr>
          <a:xfrm>
            <a:off x="10458600" y="7825978"/>
            <a:ext cx="14082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5"/>
          </p:nvPr>
        </p:nvSpPr>
        <p:spPr>
          <a:xfrm>
            <a:off x="12239054" y="7954856"/>
            <a:ext cx="4093800" cy="13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3438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/>
          <p:nvPr/>
        </p:nvSpPr>
        <p:spPr>
          <a:xfrm>
            <a:off x="1054721" y="760708"/>
            <a:ext cx="896390" cy="638592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" name="Google Shape;108;p7"/>
          <p:cNvSpPr/>
          <p:nvPr/>
        </p:nvSpPr>
        <p:spPr>
          <a:xfrm>
            <a:off x="8286090" y="469902"/>
            <a:ext cx="1756608" cy="792544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4352400" y="1080000"/>
            <a:ext cx="9583200" cy="11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subTitle" idx="1"/>
          </p:nvPr>
        </p:nvSpPr>
        <p:spPr>
          <a:xfrm rot="-442">
            <a:off x="7524602" y="3689540"/>
            <a:ext cx="9323400" cy="42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2"/>
          </p:nvPr>
        </p:nvSpPr>
        <p:spPr>
          <a:xfrm rot="-442">
            <a:off x="4502700" y="2344488"/>
            <a:ext cx="93234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8727155" y="8591348"/>
            <a:ext cx="4084514" cy="110244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3" name="Google Shape;113;p7"/>
          <p:cNvSpPr/>
          <p:nvPr/>
        </p:nvSpPr>
        <p:spPr>
          <a:xfrm>
            <a:off x="751300" y="4618290"/>
            <a:ext cx="1852268" cy="723324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4" name="Google Shape;114;p7"/>
          <p:cNvSpPr/>
          <p:nvPr/>
        </p:nvSpPr>
        <p:spPr>
          <a:xfrm>
            <a:off x="15815201" y="7337164"/>
            <a:ext cx="2974138" cy="1042188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5" name="Google Shape;115;p7"/>
          <p:cNvSpPr/>
          <p:nvPr/>
        </p:nvSpPr>
        <p:spPr>
          <a:xfrm>
            <a:off x="-173299" y="3021493"/>
            <a:ext cx="1275522" cy="822270"/>
          </a:xfrm>
          <a:custGeom>
            <a:avLst/>
            <a:gdLst/>
            <a:ahLst/>
            <a:cxnLst/>
            <a:rect l="l" t="t" r="r" b="b"/>
            <a:pathLst>
              <a:path w="38402" h="24756" extrusionOk="0">
                <a:moveTo>
                  <a:pt x="24754" y="1"/>
                </a:moveTo>
                <a:cubicBezTo>
                  <a:pt x="18958" y="1"/>
                  <a:pt x="14258" y="4700"/>
                  <a:pt x="14258" y="10497"/>
                </a:cubicBezTo>
                <a:cubicBezTo>
                  <a:pt x="13099" y="10497"/>
                  <a:pt x="12080" y="11091"/>
                  <a:pt x="11483" y="11990"/>
                </a:cubicBezTo>
                <a:cubicBezTo>
                  <a:pt x="10278" y="11057"/>
                  <a:pt x="8770" y="10497"/>
                  <a:pt x="7130" y="10497"/>
                </a:cubicBezTo>
                <a:cubicBezTo>
                  <a:pt x="3192" y="10497"/>
                  <a:pt x="0" y="13689"/>
                  <a:pt x="0" y="17626"/>
                </a:cubicBezTo>
                <a:cubicBezTo>
                  <a:pt x="0" y="21564"/>
                  <a:pt x="3192" y="24756"/>
                  <a:pt x="7130" y="24756"/>
                </a:cubicBezTo>
                <a:lnTo>
                  <a:pt x="33573" y="24756"/>
                </a:lnTo>
                <a:cubicBezTo>
                  <a:pt x="36239" y="24756"/>
                  <a:pt x="38401" y="22594"/>
                  <a:pt x="38401" y="19927"/>
                </a:cubicBezTo>
                <a:cubicBezTo>
                  <a:pt x="38401" y="17459"/>
                  <a:pt x="36548" y="15427"/>
                  <a:pt x="34158" y="15137"/>
                </a:cubicBezTo>
                <a:cubicBezTo>
                  <a:pt x="34850" y="13737"/>
                  <a:pt x="35250" y="12165"/>
                  <a:pt x="35250" y="10497"/>
                </a:cubicBezTo>
                <a:cubicBezTo>
                  <a:pt x="35250" y="4701"/>
                  <a:pt x="30551" y="1"/>
                  <a:pt x="2475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6" name="Google Shape;116;p7"/>
          <p:cNvSpPr/>
          <p:nvPr/>
        </p:nvSpPr>
        <p:spPr>
          <a:xfrm>
            <a:off x="-370004" y="6225284"/>
            <a:ext cx="2513280" cy="979212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" name="Google Shape;117;p7"/>
          <p:cNvSpPr/>
          <p:nvPr/>
        </p:nvSpPr>
        <p:spPr>
          <a:xfrm>
            <a:off x="4588568" y="9671407"/>
            <a:ext cx="1524868" cy="872558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8" name="Google Shape;118;p7"/>
          <p:cNvSpPr/>
          <p:nvPr/>
        </p:nvSpPr>
        <p:spPr>
          <a:xfrm>
            <a:off x="17495424" y="373131"/>
            <a:ext cx="1185044" cy="986086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" name="Google Shape;119;p7"/>
          <p:cNvSpPr/>
          <p:nvPr/>
        </p:nvSpPr>
        <p:spPr>
          <a:xfrm rot="-941758">
            <a:off x="16485987" y="8917819"/>
            <a:ext cx="578158" cy="578342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" name="Google Shape;120;p7"/>
          <p:cNvSpPr/>
          <p:nvPr/>
        </p:nvSpPr>
        <p:spPr>
          <a:xfrm rot="-4281277">
            <a:off x="1236668" y="8970354"/>
            <a:ext cx="406664" cy="34440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7"/>
          <p:cNvSpPr/>
          <p:nvPr/>
        </p:nvSpPr>
        <p:spPr>
          <a:xfrm rot="-3418433">
            <a:off x="17269993" y="4074565"/>
            <a:ext cx="335714" cy="284366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2" name="Google Shape;122;p7"/>
          <p:cNvSpPr/>
          <p:nvPr/>
        </p:nvSpPr>
        <p:spPr>
          <a:xfrm>
            <a:off x="17495400" y="4102090"/>
            <a:ext cx="1852268" cy="723324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3" name="Google Shape;123;p7"/>
          <p:cNvSpPr/>
          <p:nvPr/>
        </p:nvSpPr>
        <p:spPr>
          <a:xfrm rot="-941668">
            <a:off x="16715831" y="888411"/>
            <a:ext cx="319986" cy="320082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174319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 txBox="1">
            <a:spLocks noGrp="1"/>
          </p:cNvSpPr>
          <p:nvPr>
            <p:ph type="subTitle" idx="1"/>
          </p:nvPr>
        </p:nvSpPr>
        <p:spPr>
          <a:xfrm rot="288">
            <a:off x="2594300" y="5209000"/>
            <a:ext cx="7159200" cy="18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2594300" y="4002100"/>
            <a:ext cx="7159200" cy="11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5"/>
          <p:cNvSpPr/>
          <p:nvPr/>
        </p:nvSpPr>
        <p:spPr>
          <a:xfrm>
            <a:off x="16785011" y="3911310"/>
            <a:ext cx="1766946" cy="690004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4" name="Google Shape;254;p15"/>
          <p:cNvSpPr/>
          <p:nvPr/>
        </p:nvSpPr>
        <p:spPr>
          <a:xfrm rot="-1365066">
            <a:off x="17559066" y="4553635"/>
            <a:ext cx="406656" cy="34441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5" name="Google Shape;255;p15"/>
          <p:cNvSpPr/>
          <p:nvPr/>
        </p:nvSpPr>
        <p:spPr>
          <a:xfrm flipH="1">
            <a:off x="8267271" y="1317814"/>
            <a:ext cx="2974138" cy="1042188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6" name="Google Shape;256;p15"/>
          <p:cNvSpPr/>
          <p:nvPr/>
        </p:nvSpPr>
        <p:spPr>
          <a:xfrm>
            <a:off x="-1047963" y="7606564"/>
            <a:ext cx="2837138" cy="99418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7" name="Google Shape;257;p15"/>
          <p:cNvSpPr/>
          <p:nvPr/>
        </p:nvSpPr>
        <p:spPr>
          <a:xfrm>
            <a:off x="-14786" y="1080020"/>
            <a:ext cx="3896368" cy="1051656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8" name="Google Shape;258;p15"/>
          <p:cNvSpPr/>
          <p:nvPr/>
        </p:nvSpPr>
        <p:spPr>
          <a:xfrm rot="505305">
            <a:off x="642903" y="2370106"/>
            <a:ext cx="331746" cy="331788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9" name="Google Shape;259;p15"/>
          <p:cNvSpPr/>
          <p:nvPr/>
        </p:nvSpPr>
        <p:spPr>
          <a:xfrm rot="-2138645">
            <a:off x="1395895" y="1018335"/>
            <a:ext cx="569750" cy="48253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0" name="Google Shape;260;p15"/>
          <p:cNvSpPr/>
          <p:nvPr/>
        </p:nvSpPr>
        <p:spPr>
          <a:xfrm rot="3195493" flipH="1">
            <a:off x="1129311" y="8436865"/>
            <a:ext cx="381470" cy="32311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1" name="Google Shape;261;p15"/>
          <p:cNvSpPr/>
          <p:nvPr/>
        </p:nvSpPr>
        <p:spPr>
          <a:xfrm rot="505305">
            <a:off x="4580153" y="10004406"/>
            <a:ext cx="331746" cy="331788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2" name="Google Shape;262;p15"/>
          <p:cNvSpPr/>
          <p:nvPr/>
        </p:nvSpPr>
        <p:spPr>
          <a:xfrm>
            <a:off x="17286148" y="7546554"/>
            <a:ext cx="1675692" cy="756036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3" name="Google Shape;263;p15"/>
          <p:cNvSpPr/>
          <p:nvPr/>
        </p:nvSpPr>
        <p:spPr>
          <a:xfrm>
            <a:off x="10709278" y="-179959"/>
            <a:ext cx="1629844" cy="713958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4" name="Google Shape;264;p15"/>
          <p:cNvSpPr/>
          <p:nvPr/>
        </p:nvSpPr>
        <p:spPr>
          <a:xfrm>
            <a:off x="12041850" y="8520241"/>
            <a:ext cx="2397508" cy="9341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5" name="Google Shape;265;p15"/>
          <p:cNvSpPr/>
          <p:nvPr/>
        </p:nvSpPr>
        <p:spPr>
          <a:xfrm>
            <a:off x="6801051" y="9598824"/>
            <a:ext cx="1130458" cy="940664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6" name="Google Shape;266;p15"/>
          <p:cNvSpPr/>
          <p:nvPr/>
        </p:nvSpPr>
        <p:spPr>
          <a:xfrm>
            <a:off x="5554951" y="7402014"/>
            <a:ext cx="2974138" cy="1042188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46197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20"/>
          <p:cNvGrpSpPr/>
          <p:nvPr/>
        </p:nvGrpSpPr>
        <p:grpSpPr>
          <a:xfrm>
            <a:off x="310652" y="182719"/>
            <a:ext cx="17666696" cy="9788758"/>
            <a:chOff x="375925" y="955900"/>
            <a:chExt cx="6888675" cy="3816875"/>
          </a:xfrm>
        </p:grpSpPr>
        <p:sp>
          <p:nvSpPr>
            <p:cNvPr id="516" name="Google Shape;516;p20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1426200" y="890050"/>
            <a:ext cx="6876000" cy="2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0"/>
          <p:cNvSpPr txBox="1">
            <a:spLocks noGrp="1"/>
          </p:cNvSpPr>
          <p:nvPr>
            <p:ph type="subTitle" idx="1"/>
          </p:nvPr>
        </p:nvSpPr>
        <p:spPr>
          <a:xfrm>
            <a:off x="3426100" y="3335600"/>
            <a:ext cx="4645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51" name="Google Shape;551;p20"/>
          <p:cNvSpPr txBox="1">
            <a:spLocks noGrp="1"/>
          </p:cNvSpPr>
          <p:nvPr>
            <p:ph type="subTitle" idx="2"/>
          </p:nvPr>
        </p:nvSpPr>
        <p:spPr>
          <a:xfrm>
            <a:off x="3426100" y="4075100"/>
            <a:ext cx="4645200" cy="1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20"/>
          <p:cNvSpPr txBox="1">
            <a:spLocks noGrp="1"/>
          </p:cNvSpPr>
          <p:nvPr>
            <p:ph type="subTitle" idx="3"/>
          </p:nvPr>
        </p:nvSpPr>
        <p:spPr>
          <a:xfrm>
            <a:off x="3426100" y="6244750"/>
            <a:ext cx="4645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53" name="Google Shape;553;p20"/>
          <p:cNvSpPr txBox="1">
            <a:spLocks noGrp="1"/>
          </p:cNvSpPr>
          <p:nvPr>
            <p:ph type="subTitle" idx="4"/>
          </p:nvPr>
        </p:nvSpPr>
        <p:spPr>
          <a:xfrm>
            <a:off x="3426100" y="6984250"/>
            <a:ext cx="4645200" cy="1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20"/>
          <p:cNvSpPr txBox="1">
            <a:spLocks noGrp="1"/>
          </p:cNvSpPr>
          <p:nvPr>
            <p:ph type="subTitle" idx="5"/>
          </p:nvPr>
        </p:nvSpPr>
        <p:spPr>
          <a:xfrm>
            <a:off x="10216700" y="3335600"/>
            <a:ext cx="4645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55" name="Google Shape;555;p20"/>
          <p:cNvSpPr txBox="1">
            <a:spLocks noGrp="1"/>
          </p:cNvSpPr>
          <p:nvPr>
            <p:ph type="subTitle" idx="6"/>
          </p:nvPr>
        </p:nvSpPr>
        <p:spPr>
          <a:xfrm>
            <a:off x="10216700" y="4075100"/>
            <a:ext cx="4645200" cy="1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0"/>
          <p:cNvSpPr txBox="1">
            <a:spLocks noGrp="1"/>
          </p:cNvSpPr>
          <p:nvPr>
            <p:ph type="subTitle" idx="7"/>
          </p:nvPr>
        </p:nvSpPr>
        <p:spPr>
          <a:xfrm>
            <a:off x="10216700" y="6244750"/>
            <a:ext cx="4645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57" name="Google Shape;557;p20"/>
          <p:cNvSpPr txBox="1">
            <a:spLocks noGrp="1"/>
          </p:cNvSpPr>
          <p:nvPr>
            <p:ph type="subTitle" idx="8"/>
          </p:nvPr>
        </p:nvSpPr>
        <p:spPr>
          <a:xfrm>
            <a:off x="10216700" y="6984250"/>
            <a:ext cx="4645200" cy="1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203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5"/>
          <p:cNvGrpSpPr/>
          <p:nvPr/>
        </p:nvGrpSpPr>
        <p:grpSpPr>
          <a:xfrm>
            <a:off x="310652" y="182719"/>
            <a:ext cx="17666696" cy="9788758"/>
            <a:chOff x="375925" y="955900"/>
            <a:chExt cx="6888675" cy="3816875"/>
          </a:xfrm>
        </p:grpSpPr>
        <p:sp>
          <p:nvSpPr>
            <p:cNvPr id="54" name="Google Shape;54;p5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7" name="Google Shape;87;p5"/>
          <p:cNvSpPr txBox="1">
            <a:spLocks noGrp="1"/>
          </p:cNvSpPr>
          <p:nvPr>
            <p:ph type="subTitle" idx="1"/>
          </p:nvPr>
        </p:nvSpPr>
        <p:spPr>
          <a:xfrm>
            <a:off x="1426200" y="5938526"/>
            <a:ext cx="5230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subTitle" idx="2"/>
          </p:nvPr>
        </p:nvSpPr>
        <p:spPr>
          <a:xfrm>
            <a:off x="1426200" y="6744812"/>
            <a:ext cx="5230200" cy="2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1426200" y="890050"/>
            <a:ext cx="6876000" cy="2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10353450" y="5938526"/>
            <a:ext cx="5230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40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10353450" y="6744812"/>
            <a:ext cx="5230200" cy="2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 idx="5" hasCustomPrompt="1"/>
          </p:nvPr>
        </p:nvSpPr>
        <p:spPr>
          <a:xfrm>
            <a:off x="1572750" y="4429600"/>
            <a:ext cx="14082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3" name="Google Shape;93;p5"/>
          <p:cNvSpPr txBox="1">
            <a:spLocks noGrp="1"/>
          </p:cNvSpPr>
          <p:nvPr>
            <p:ph type="title" idx="6" hasCustomPrompt="1"/>
          </p:nvPr>
        </p:nvSpPr>
        <p:spPr>
          <a:xfrm>
            <a:off x="10517350" y="4429600"/>
            <a:ext cx="14082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0119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 txBox="1">
            <a:spLocks noGrp="1"/>
          </p:cNvSpPr>
          <p:nvPr>
            <p:ph type="title" hasCustomPrompt="1"/>
          </p:nvPr>
        </p:nvSpPr>
        <p:spPr>
          <a:xfrm>
            <a:off x="2677500" y="3195100"/>
            <a:ext cx="12929400" cy="29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8000"/>
            </a:lvl9pPr>
          </a:lstStyle>
          <a:p>
            <a:r>
              <a:t>xx%</a:t>
            </a:r>
          </a:p>
        </p:txBody>
      </p:sp>
      <p:sp>
        <p:nvSpPr>
          <p:cNvPr id="247" name="Google Shape;247;p11"/>
          <p:cNvSpPr txBox="1">
            <a:spLocks noGrp="1"/>
          </p:cNvSpPr>
          <p:nvPr>
            <p:ph type="subTitle" idx="1"/>
          </p:nvPr>
        </p:nvSpPr>
        <p:spPr>
          <a:xfrm>
            <a:off x="2681100" y="6200872"/>
            <a:ext cx="12929400" cy="10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451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1426200" y="890050"/>
            <a:ext cx="15435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426200" y="2496600"/>
            <a:ext cx="15435600" cy="6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/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58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9.png"/><Relationship Id="rId3" Type="http://schemas.microsoft.com/office/2007/relationships/hdphoto" Target="../media/hdphoto7.wdp"/><Relationship Id="rId7" Type="http://schemas.openxmlformats.org/officeDocument/2006/relationships/image" Target="../media/image35.png"/><Relationship Id="rId12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31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emf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51.png"/><Relationship Id="rId4" Type="http://schemas.microsoft.com/office/2007/relationships/hdphoto" Target="../media/hdphoto11.wdp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30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31.sv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png"/><Relationship Id="rId5" Type="http://schemas.microsoft.com/office/2007/relationships/hdphoto" Target="../media/hdphoto13.wdp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2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5.wdp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1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1.svg"/><Relationship Id="rId7" Type="http://schemas.openxmlformats.org/officeDocument/2006/relationships/image" Target="../media/image89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5.svg"/><Relationship Id="rId5" Type="http://schemas.openxmlformats.org/officeDocument/2006/relationships/image" Target="../media/image68.svg"/><Relationship Id="rId10" Type="http://schemas.openxmlformats.org/officeDocument/2006/relationships/image" Target="../media/image94.png"/><Relationship Id="rId4" Type="http://schemas.openxmlformats.org/officeDocument/2006/relationships/image" Target="../media/image67.png"/><Relationship Id="rId9" Type="http://schemas.openxmlformats.org/officeDocument/2006/relationships/image" Target="../media/image9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19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92367">
            <a:off x="-843494" y="7491417"/>
            <a:ext cx="3744388" cy="3533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92367">
            <a:off x="15610708" y="-728837"/>
            <a:ext cx="3744388" cy="353376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51104" y="395933"/>
            <a:ext cx="17428783" cy="9423474"/>
            <a:chOff x="0" y="0"/>
            <a:chExt cx="12029275" cy="6504044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1884495" cy="6359264"/>
            </a:xfrm>
            <a:custGeom>
              <a:avLst/>
              <a:gdLst/>
              <a:ahLst/>
              <a:cxnLst/>
              <a:rect l="l" t="t" r="r" b="b"/>
              <a:pathLst>
                <a:path w="11884495" h="6359264">
                  <a:moveTo>
                    <a:pt x="0" y="0"/>
                  </a:moveTo>
                  <a:lnTo>
                    <a:pt x="11884495" y="0"/>
                  </a:lnTo>
                  <a:lnTo>
                    <a:pt x="11884495" y="6359264"/>
                  </a:lnTo>
                  <a:lnTo>
                    <a:pt x="0" y="6359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4353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2029275" cy="6504043"/>
            </a:xfrm>
            <a:custGeom>
              <a:avLst/>
              <a:gdLst/>
              <a:ahLst/>
              <a:cxnLst/>
              <a:rect l="l" t="t" r="r" b="b"/>
              <a:pathLst>
                <a:path w="12029275" h="6504043">
                  <a:moveTo>
                    <a:pt x="11884496" y="6359264"/>
                  </a:moveTo>
                  <a:lnTo>
                    <a:pt x="12029275" y="6359264"/>
                  </a:lnTo>
                  <a:lnTo>
                    <a:pt x="12029275" y="6504043"/>
                  </a:lnTo>
                  <a:lnTo>
                    <a:pt x="11884495" y="6504043"/>
                  </a:lnTo>
                  <a:lnTo>
                    <a:pt x="11884495" y="63592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59264"/>
                  </a:lnTo>
                  <a:lnTo>
                    <a:pt x="0" y="6359264"/>
                  </a:lnTo>
                  <a:lnTo>
                    <a:pt x="0" y="144780"/>
                  </a:lnTo>
                  <a:close/>
                  <a:moveTo>
                    <a:pt x="0" y="6359264"/>
                  </a:moveTo>
                  <a:lnTo>
                    <a:pt x="144780" y="6359264"/>
                  </a:lnTo>
                  <a:lnTo>
                    <a:pt x="144780" y="6504043"/>
                  </a:lnTo>
                  <a:lnTo>
                    <a:pt x="0" y="6504043"/>
                  </a:lnTo>
                  <a:lnTo>
                    <a:pt x="0" y="6359264"/>
                  </a:lnTo>
                  <a:close/>
                  <a:moveTo>
                    <a:pt x="11884496" y="144780"/>
                  </a:moveTo>
                  <a:lnTo>
                    <a:pt x="12029275" y="144780"/>
                  </a:lnTo>
                  <a:lnTo>
                    <a:pt x="12029275" y="6359264"/>
                  </a:lnTo>
                  <a:lnTo>
                    <a:pt x="11884495" y="6359264"/>
                  </a:lnTo>
                  <a:lnTo>
                    <a:pt x="11884495" y="144780"/>
                  </a:lnTo>
                  <a:close/>
                  <a:moveTo>
                    <a:pt x="144780" y="6359264"/>
                  </a:moveTo>
                  <a:lnTo>
                    <a:pt x="11884496" y="6359264"/>
                  </a:lnTo>
                  <a:lnTo>
                    <a:pt x="11884496" y="6504043"/>
                  </a:lnTo>
                  <a:lnTo>
                    <a:pt x="144780" y="6504043"/>
                  </a:lnTo>
                  <a:lnTo>
                    <a:pt x="144780" y="6359264"/>
                  </a:lnTo>
                  <a:close/>
                  <a:moveTo>
                    <a:pt x="11884496" y="0"/>
                  </a:moveTo>
                  <a:lnTo>
                    <a:pt x="12029275" y="0"/>
                  </a:lnTo>
                  <a:lnTo>
                    <a:pt x="12029275" y="144780"/>
                  </a:lnTo>
                  <a:lnTo>
                    <a:pt x="11884495" y="144780"/>
                  </a:lnTo>
                  <a:lnTo>
                    <a:pt x="1188449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84496" y="0"/>
                  </a:lnTo>
                  <a:lnTo>
                    <a:pt x="1188449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D3B68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11524" y="6253340"/>
            <a:ext cx="2625249" cy="15849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5210" r="38370" b="2498"/>
          <a:stretch>
            <a:fillRect/>
          </a:stretch>
        </p:blipFill>
        <p:spPr>
          <a:xfrm>
            <a:off x="3924148" y="7143055"/>
            <a:ext cx="1240836" cy="5264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95245">
            <a:off x="4918113" y="5571669"/>
            <a:ext cx="2257983" cy="10697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95245">
            <a:off x="11312570" y="6871401"/>
            <a:ext cx="2257983" cy="10697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69646" y="5628525"/>
            <a:ext cx="2408686" cy="26726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 flipH="1">
            <a:off x="16377015" y="8390421"/>
            <a:ext cx="849539" cy="7613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 flipH="1">
            <a:off x="15591322" y="8390421"/>
            <a:ext cx="849539" cy="761399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7822447" y="5055579"/>
            <a:ext cx="2095559" cy="1275768"/>
          </a:xfrm>
          <a:custGeom>
            <a:avLst/>
            <a:gdLst/>
            <a:ahLst/>
            <a:cxnLst/>
            <a:rect l="l" t="t" r="r" b="b"/>
            <a:pathLst>
              <a:path w="551917" h="336005">
                <a:moveTo>
                  <a:pt x="168002" y="0"/>
                </a:moveTo>
                <a:lnTo>
                  <a:pt x="383914" y="0"/>
                </a:lnTo>
                <a:cubicBezTo>
                  <a:pt x="476699" y="0"/>
                  <a:pt x="551917" y="75217"/>
                  <a:pt x="551917" y="168002"/>
                </a:cubicBezTo>
                <a:lnTo>
                  <a:pt x="551917" y="168002"/>
                </a:lnTo>
                <a:cubicBezTo>
                  <a:pt x="551917" y="212559"/>
                  <a:pt x="534217" y="255291"/>
                  <a:pt x="502710" y="286798"/>
                </a:cubicBezTo>
                <a:cubicBezTo>
                  <a:pt x="471203" y="318305"/>
                  <a:pt x="428471" y="336005"/>
                  <a:pt x="383914" y="336005"/>
                </a:cubicBezTo>
                <a:lnTo>
                  <a:pt x="168002" y="336005"/>
                </a:lnTo>
                <a:cubicBezTo>
                  <a:pt x="75217" y="336005"/>
                  <a:pt x="0" y="260788"/>
                  <a:pt x="0" y="168002"/>
                </a:cubicBezTo>
                <a:lnTo>
                  <a:pt x="0" y="168002"/>
                </a:lnTo>
                <a:cubicBezTo>
                  <a:pt x="0" y="75217"/>
                  <a:pt x="75217" y="0"/>
                  <a:pt x="168002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6" name="TextBox 16"/>
          <p:cNvSpPr txBox="1"/>
          <p:nvPr/>
        </p:nvSpPr>
        <p:spPr>
          <a:xfrm>
            <a:off x="7368923" y="3586506"/>
            <a:ext cx="3086099" cy="424338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8870"/>
              </a:lnSpc>
            </a:pPr>
            <a:r>
              <a:rPr lang="en-US" sz="6335" dirty="0">
                <a:solidFill>
                  <a:srgbClr val="284353"/>
                </a:solidFill>
                <a:latin typeface="Stadio Now Display Bold"/>
              </a:rPr>
              <a:t>4cm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54534" y="3106831"/>
            <a:ext cx="14529876" cy="100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399013" y="5607738"/>
            <a:ext cx="425021" cy="64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2"/>
              </a:lnSpc>
            </a:pPr>
            <a:r>
              <a:rPr lang="en-US" sz="3680">
                <a:solidFill>
                  <a:srgbClr val="FFFFFF"/>
                </a:solidFill>
                <a:latin typeface="ABeeZee Bold"/>
              </a:rPr>
              <a:t>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86503" y="8041907"/>
            <a:ext cx="425021" cy="64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2"/>
              </a:lnSpc>
            </a:pPr>
            <a:r>
              <a:rPr lang="en-US" sz="3680">
                <a:solidFill>
                  <a:srgbClr val="FFFFFF"/>
                </a:solidFill>
                <a:latin typeface="ABeeZee Bold"/>
              </a:rPr>
              <a:t>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60623" y="7382527"/>
            <a:ext cx="425021" cy="62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2"/>
              </a:lnSpc>
            </a:pPr>
            <a:r>
              <a:rPr lang="en-US" sz="3680">
                <a:solidFill>
                  <a:srgbClr val="FFFFFF"/>
                </a:solidFill>
                <a:latin typeface="Montserrat Classic Bold"/>
              </a:rPr>
              <a:t>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06202" y="1370702"/>
            <a:ext cx="9999049" cy="961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7"/>
              </a:lnSpc>
            </a:pPr>
            <a:r>
              <a:rPr lang="en-US" sz="5648" spc="276" dirty="0">
                <a:solidFill>
                  <a:srgbClr val="E9CC7D"/>
                </a:solidFill>
                <a:latin typeface="Times Neue Roman Bold"/>
              </a:rPr>
              <a:t>CHƯƠNG VII. TAM GIÁC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3235" y="2494056"/>
            <a:ext cx="3520166" cy="129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1"/>
              </a:lnSpc>
            </a:pPr>
            <a:r>
              <a:rPr lang="en-US" sz="7422" u="sng" dirty="0" err="1">
                <a:solidFill>
                  <a:srgbClr val="E9CC7D"/>
                </a:solidFill>
                <a:latin typeface="Times Neue Roman Bold Italics"/>
              </a:rPr>
              <a:t>Bài</a:t>
            </a:r>
            <a:r>
              <a:rPr lang="en-US" sz="7422" u="sng" dirty="0">
                <a:solidFill>
                  <a:srgbClr val="E9CC7D"/>
                </a:solidFill>
                <a:latin typeface="Times Neue Roman Bold Italics"/>
              </a:rPr>
              <a:t> 1.</a:t>
            </a:r>
            <a:r>
              <a:rPr lang="en-US" sz="7422" dirty="0">
                <a:solidFill>
                  <a:srgbClr val="E9CC7D"/>
                </a:solidFill>
                <a:latin typeface="Times Neue Roman Italics"/>
              </a:rPr>
              <a:t> </a:t>
            </a:r>
          </a:p>
        </p:txBody>
      </p:sp>
      <p:sp>
        <p:nvSpPr>
          <p:cNvPr id="24" name="Freeform 24"/>
          <p:cNvSpPr/>
          <p:nvPr/>
        </p:nvSpPr>
        <p:spPr>
          <a:xfrm>
            <a:off x="6547905" y="6768377"/>
            <a:ext cx="2095559" cy="1275768"/>
          </a:xfrm>
          <a:custGeom>
            <a:avLst/>
            <a:gdLst/>
            <a:ahLst/>
            <a:cxnLst/>
            <a:rect l="l" t="t" r="r" b="b"/>
            <a:pathLst>
              <a:path w="551917" h="336005">
                <a:moveTo>
                  <a:pt x="168002" y="0"/>
                </a:moveTo>
                <a:lnTo>
                  <a:pt x="383914" y="0"/>
                </a:lnTo>
                <a:cubicBezTo>
                  <a:pt x="476699" y="0"/>
                  <a:pt x="551917" y="75217"/>
                  <a:pt x="551917" y="168002"/>
                </a:cubicBezTo>
                <a:lnTo>
                  <a:pt x="551917" y="168002"/>
                </a:lnTo>
                <a:cubicBezTo>
                  <a:pt x="551917" y="212559"/>
                  <a:pt x="534217" y="255291"/>
                  <a:pt x="502710" y="286798"/>
                </a:cubicBezTo>
                <a:cubicBezTo>
                  <a:pt x="471203" y="318305"/>
                  <a:pt x="428471" y="336005"/>
                  <a:pt x="383914" y="336005"/>
                </a:cubicBezTo>
                <a:lnTo>
                  <a:pt x="168002" y="336005"/>
                </a:lnTo>
                <a:cubicBezTo>
                  <a:pt x="75217" y="336005"/>
                  <a:pt x="0" y="260788"/>
                  <a:pt x="0" y="168002"/>
                </a:cubicBezTo>
                <a:lnTo>
                  <a:pt x="0" y="168002"/>
                </a:lnTo>
                <a:cubicBezTo>
                  <a:pt x="0" y="75217"/>
                  <a:pt x="75217" y="0"/>
                  <a:pt x="168002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5" name="TextBox 25"/>
          <p:cNvSpPr txBox="1"/>
          <p:nvPr/>
        </p:nvSpPr>
        <p:spPr>
          <a:xfrm>
            <a:off x="6010146" y="5284569"/>
            <a:ext cx="3086099" cy="424338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8870"/>
              </a:lnSpc>
            </a:pPr>
            <a:r>
              <a:rPr lang="en-US" sz="6335" dirty="0">
                <a:solidFill>
                  <a:srgbClr val="284353"/>
                </a:solidFill>
                <a:latin typeface="Stadio Now Display Bold"/>
              </a:rPr>
              <a:t>3cm</a:t>
            </a:r>
          </a:p>
        </p:txBody>
      </p:sp>
      <p:sp>
        <p:nvSpPr>
          <p:cNvPr id="27" name="Freeform 27"/>
          <p:cNvSpPr/>
          <p:nvPr/>
        </p:nvSpPr>
        <p:spPr>
          <a:xfrm>
            <a:off x="9300942" y="6842040"/>
            <a:ext cx="2095559" cy="1275768"/>
          </a:xfrm>
          <a:custGeom>
            <a:avLst/>
            <a:gdLst/>
            <a:ahLst/>
            <a:cxnLst/>
            <a:rect l="l" t="t" r="r" b="b"/>
            <a:pathLst>
              <a:path w="551917" h="336005">
                <a:moveTo>
                  <a:pt x="168002" y="0"/>
                </a:moveTo>
                <a:lnTo>
                  <a:pt x="383914" y="0"/>
                </a:lnTo>
                <a:cubicBezTo>
                  <a:pt x="476699" y="0"/>
                  <a:pt x="551917" y="75217"/>
                  <a:pt x="551917" y="168002"/>
                </a:cubicBezTo>
                <a:lnTo>
                  <a:pt x="551917" y="168002"/>
                </a:lnTo>
                <a:cubicBezTo>
                  <a:pt x="551917" y="212559"/>
                  <a:pt x="534217" y="255291"/>
                  <a:pt x="502710" y="286798"/>
                </a:cubicBezTo>
                <a:cubicBezTo>
                  <a:pt x="471203" y="318305"/>
                  <a:pt x="428471" y="336005"/>
                  <a:pt x="383914" y="336005"/>
                </a:cubicBezTo>
                <a:lnTo>
                  <a:pt x="168002" y="336005"/>
                </a:lnTo>
                <a:cubicBezTo>
                  <a:pt x="75217" y="336005"/>
                  <a:pt x="0" y="260788"/>
                  <a:pt x="0" y="168002"/>
                </a:cubicBezTo>
                <a:lnTo>
                  <a:pt x="0" y="168002"/>
                </a:lnTo>
                <a:cubicBezTo>
                  <a:pt x="0" y="75217"/>
                  <a:pt x="75217" y="0"/>
                  <a:pt x="168002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8" name="TextBox 28"/>
          <p:cNvSpPr txBox="1"/>
          <p:nvPr/>
        </p:nvSpPr>
        <p:spPr>
          <a:xfrm>
            <a:off x="8947882" y="5389452"/>
            <a:ext cx="3086099" cy="424338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8870"/>
              </a:lnSpc>
            </a:pPr>
            <a:r>
              <a:rPr lang="en-US" sz="6335" dirty="0">
                <a:solidFill>
                  <a:srgbClr val="284353"/>
                </a:solidFill>
                <a:latin typeface="Stadio Now Display Bold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447050-B363-47D0-9F19-C5A88C6846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7957" y="2246016"/>
            <a:ext cx="10177294" cy="2090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ale, device, gauge&#10;&#10;Description automatically generated">
            <a:extLst>
              <a:ext uri="{FF2B5EF4-FFF2-40B4-BE49-F238E27FC236}">
                <a16:creationId xmlns:a16="http://schemas.microsoft.com/office/drawing/2014/main" id="{8D17F90F-C9BF-A2ED-55F7-74EF6F893B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9548" y="0"/>
            <a:ext cx="19787016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77DAC-27EF-4F8C-AE5D-FF634E5EBE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4" b="89528"/>
          <a:stretch/>
        </p:blipFill>
        <p:spPr>
          <a:xfrm>
            <a:off x="5486400" y="1724322"/>
            <a:ext cx="10972800" cy="8778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21D2EDD-349A-4F1B-810A-1CB9B7EFB469}"/>
              </a:ext>
            </a:extLst>
          </p:cNvPr>
          <p:cNvGrpSpPr/>
          <p:nvPr/>
        </p:nvGrpSpPr>
        <p:grpSpPr>
          <a:xfrm>
            <a:off x="1828800" y="1562100"/>
            <a:ext cx="3657600" cy="1247775"/>
            <a:chOff x="1828800" y="1562100"/>
            <a:chExt cx="3657600" cy="1247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691199-E33B-4E1D-B03D-5125F1C3F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28800" y="1562100"/>
              <a:ext cx="1524000" cy="124777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FA8130-78AE-4945-BDAF-5E4E229D5F0B}"/>
                </a:ext>
              </a:extLst>
            </p:cNvPr>
            <p:cNvSpPr txBox="1"/>
            <p:nvPr/>
          </p:nvSpPr>
          <p:spPr>
            <a:xfrm>
              <a:off x="3429000" y="1724322"/>
              <a:ext cx="2057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en-US" sz="5400" b="1" dirty="0" err="1">
                  <a:ln/>
                  <a:solidFill>
                    <a:schemeClr val="accent3"/>
                  </a:solidFill>
                </a:rPr>
                <a:t>Gợi</a:t>
              </a:r>
              <a:r>
                <a:rPr lang="en-US" sz="5400" b="1" dirty="0">
                  <a:ln/>
                  <a:solidFill>
                    <a:schemeClr val="accent3"/>
                  </a:solidFill>
                </a:rPr>
                <a:t> ý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D12DD92-479A-4447-9905-3F9DFCFD2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94" b="52530"/>
          <a:stretch/>
        </p:blipFill>
        <p:spPr>
          <a:xfrm>
            <a:off x="2048032" y="3435094"/>
            <a:ext cx="7391400" cy="3416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F1583A-75B9-4BC0-867D-0EF7F16D7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3" t="49677" r="433" b="27278"/>
          <a:stretch/>
        </p:blipFill>
        <p:spPr>
          <a:xfrm>
            <a:off x="8839200" y="3162300"/>
            <a:ext cx="7620000" cy="3689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396EA5-5E14-4F0A-A4B2-F3C79E81E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49" t="74523" r="15049" b="3184"/>
          <a:stretch/>
        </p:blipFill>
        <p:spPr>
          <a:xfrm>
            <a:off x="5781832" y="6823329"/>
            <a:ext cx="6553200" cy="2651147"/>
          </a:xfrm>
          <a:prstGeom prst="rect">
            <a:avLst/>
          </a:prstGeom>
        </p:spPr>
      </p:pic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E01B452C-A38E-4F13-AF45-9223F68DD60F}"/>
              </a:ext>
            </a:extLst>
          </p:cNvPr>
          <p:cNvSpPr/>
          <p:nvPr/>
        </p:nvSpPr>
        <p:spPr>
          <a:xfrm>
            <a:off x="2217338" y="2874940"/>
            <a:ext cx="3395452" cy="52398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Giải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9Slide.vn 3">
            <a:extLst>
              <a:ext uri="{FF2B5EF4-FFF2-40B4-BE49-F238E27FC236}">
                <a16:creationId xmlns:a16="http://schemas.microsoft.com/office/drawing/2014/main" id="{69F086A4-7C85-8D3B-7943-C947FDE9FD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50" y="764496"/>
            <a:ext cx="15841888" cy="9397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089AF-19B4-9ACE-C78D-1E47CDAD13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03" y="335229"/>
            <a:ext cx="14665638" cy="8875920"/>
          </a:xfrm>
          <a:prstGeom prst="rect">
            <a:avLst/>
          </a:prstGeom>
        </p:spPr>
      </p:pic>
      <p:pic>
        <p:nvPicPr>
          <p:cNvPr id="7" name="Picture 14" descr="Counselling Phone Stock Illustrations – 66 Counselling Phone Stock  Illustrations, Vectors &amp; Clipart - Dreamstime">
            <a:extLst>
              <a:ext uri="{FF2B5EF4-FFF2-40B4-BE49-F238E27FC236}">
                <a16:creationId xmlns:a16="http://schemas.microsoft.com/office/drawing/2014/main" id="{F64ACF44-4695-FB76-A27E-680B02FF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53" y="7782861"/>
            <a:ext cx="1861985" cy="1489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ounselling Phone Stock Illustrations – 66 Counselling Phone Stock  Illustrations, Vectors &amp; Clipart - Dreamstime">
            <a:extLst>
              <a:ext uri="{FF2B5EF4-FFF2-40B4-BE49-F238E27FC236}">
                <a16:creationId xmlns:a16="http://schemas.microsoft.com/office/drawing/2014/main" id="{296092CF-1DD0-2CD2-B69E-D6365451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2254" y="8248615"/>
            <a:ext cx="2846396" cy="2277117"/>
          </a:xfrm>
          <a:prstGeom prst="round2DiagRect">
            <a:avLst>
              <a:gd name="adj1" fmla="val 16667"/>
              <a:gd name="adj2" fmla="val 194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287D9B1-3622-55F1-457A-FA4641B125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6130">
            <a:off x="14081451" y="382246"/>
            <a:ext cx="2535954" cy="231291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050A4A-2D64-4DB1-8AE0-E1F94D637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98EF13-9F7C-495A-895B-23BD05B5D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0517" y="1313026"/>
            <a:ext cx="4932566" cy="12467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C576E6-6523-4935-AF26-0A53CFDD0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601" y="2703922"/>
            <a:ext cx="14447337" cy="35028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DDFE94-0A8D-4209-B56B-C7C15AE67F7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89483"/>
          <a:stretch/>
        </p:blipFill>
        <p:spPr>
          <a:xfrm>
            <a:off x="3621332" y="5692588"/>
            <a:ext cx="10655522" cy="45317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81DBB3-DFBA-4415-9194-730B24E734F8}"/>
              </a:ext>
            </a:extLst>
          </p:cNvPr>
          <p:cNvGrpSpPr/>
          <p:nvPr/>
        </p:nvGrpSpPr>
        <p:grpSpPr>
          <a:xfrm>
            <a:off x="354238" y="5060212"/>
            <a:ext cx="3657600" cy="1247775"/>
            <a:chOff x="1828800" y="1562100"/>
            <a:chExt cx="3657600" cy="1247775"/>
          </a:xfrm>
        </p:grpSpPr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D8A19B63-EECE-4B2A-A6E3-50772E80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828800" y="1562100"/>
              <a:ext cx="1524000" cy="12477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24E4D9-3CDB-4AA5-B0E0-58299B424249}"/>
                </a:ext>
              </a:extLst>
            </p:cNvPr>
            <p:cNvSpPr txBox="1"/>
            <p:nvPr/>
          </p:nvSpPr>
          <p:spPr>
            <a:xfrm>
              <a:off x="3429000" y="1724322"/>
              <a:ext cx="2057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en-US" sz="5400" b="1" dirty="0" err="1">
                  <a:ln/>
                  <a:solidFill>
                    <a:schemeClr val="accent3"/>
                  </a:solidFill>
                </a:rPr>
                <a:t>Gợi</a:t>
              </a:r>
              <a:r>
                <a:rPr lang="en-US" sz="5400" b="1" dirty="0">
                  <a:ln/>
                  <a:solidFill>
                    <a:schemeClr val="accent3"/>
                  </a:solidFill>
                </a:rPr>
                <a:t> ý</a:t>
              </a:r>
            </a:p>
          </p:txBody>
        </p:sp>
      </p:grpSp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6E56BEEA-D90F-485F-8596-E61E053FE35F}"/>
              </a:ext>
            </a:extLst>
          </p:cNvPr>
          <p:cNvSpPr/>
          <p:nvPr/>
        </p:nvSpPr>
        <p:spPr>
          <a:xfrm>
            <a:off x="225880" y="6420209"/>
            <a:ext cx="1861985" cy="52398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Giải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4FF9DF-C4DC-49B6-91D4-5AD624CA6B4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2136" b="-184"/>
          <a:stretch/>
        </p:blipFill>
        <p:spPr>
          <a:xfrm>
            <a:off x="2303010" y="6315061"/>
            <a:ext cx="13215703" cy="363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69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92367">
            <a:off x="-1270727" y="-1624909"/>
            <a:ext cx="3744388" cy="35337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133600" y="2380742"/>
            <a:ext cx="24079200" cy="7421204"/>
            <a:chOff x="0" y="0"/>
            <a:chExt cx="4484238" cy="1954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4238" cy="1954556"/>
            </a:xfrm>
            <a:custGeom>
              <a:avLst/>
              <a:gdLst/>
              <a:ahLst/>
              <a:cxnLst/>
              <a:rect l="l" t="t" r="r" b="b"/>
              <a:pathLst>
                <a:path w="4484238" h="1954556">
                  <a:moveTo>
                    <a:pt x="45471" y="0"/>
                  </a:moveTo>
                  <a:lnTo>
                    <a:pt x="4438767" y="0"/>
                  </a:lnTo>
                  <a:cubicBezTo>
                    <a:pt x="4463879" y="0"/>
                    <a:pt x="4484238" y="20358"/>
                    <a:pt x="4484238" y="45471"/>
                  </a:cubicBezTo>
                  <a:lnTo>
                    <a:pt x="4484238" y="1909085"/>
                  </a:lnTo>
                  <a:cubicBezTo>
                    <a:pt x="4484238" y="1934198"/>
                    <a:pt x="4463879" y="1954556"/>
                    <a:pt x="4438767" y="1954556"/>
                  </a:cubicBezTo>
                  <a:lnTo>
                    <a:pt x="45471" y="1954556"/>
                  </a:lnTo>
                  <a:cubicBezTo>
                    <a:pt x="33411" y="1954556"/>
                    <a:pt x="21846" y="1949765"/>
                    <a:pt x="13318" y="1941238"/>
                  </a:cubicBezTo>
                  <a:cubicBezTo>
                    <a:pt x="4791" y="1932710"/>
                    <a:pt x="0" y="1921145"/>
                    <a:pt x="0" y="1909085"/>
                  </a:cubicBezTo>
                  <a:lnTo>
                    <a:pt x="0" y="45471"/>
                  </a:lnTo>
                  <a:cubicBezTo>
                    <a:pt x="0" y="33411"/>
                    <a:pt x="4791" y="21846"/>
                    <a:pt x="13318" y="13318"/>
                  </a:cubicBezTo>
                  <a:cubicBezTo>
                    <a:pt x="21846" y="4791"/>
                    <a:pt x="33411" y="0"/>
                    <a:pt x="454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04800"/>
              <a:ext cx="812800" cy="111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870"/>
                </a:lnSpc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8DBE6FA-A0EB-43ED-B176-FA364D245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67" y="113044"/>
            <a:ext cx="17085066" cy="2117628"/>
          </a:xfrm>
          <a:prstGeom prst="rect">
            <a:avLst/>
          </a:prstGeom>
        </p:spPr>
      </p:pic>
      <p:grpSp>
        <p:nvGrpSpPr>
          <p:cNvPr id="15" name="Group 6">
            <a:extLst>
              <a:ext uri="{FF2B5EF4-FFF2-40B4-BE49-F238E27FC236}">
                <a16:creationId xmlns:a16="http://schemas.microsoft.com/office/drawing/2014/main" id="{2CC2552A-6BC2-48E9-98E3-955EF34CE9C7}"/>
              </a:ext>
            </a:extLst>
          </p:cNvPr>
          <p:cNvGrpSpPr>
            <a:grpSpLocks noChangeAspect="1"/>
          </p:cNvGrpSpPr>
          <p:nvPr/>
        </p:nvGrpSpPr>
        <p:grpSpPr>
          <a:xfrm>
            <a:off x="1146301" y="232012"/>
            <a:ext cx="574326" cy="574326"/>
            <a:chOff x="0" y="0"/>
            <a:chExt cx="495300" cy="49530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1F4C8BF-E494-4465-A574-44085CD00460}"/>
                </a:ext>
              </a:extLst>
            </p:cNvPr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DA649"/>
            </a:solidFill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DBEE791-F5F3-4330-95D9-40191DB475C4}"/>
                </a:ext>
              </a:extLst>
            </p:cNvPr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284353"/>
            </a:solidFill>
          </p:spPr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4783F04-EB17-4DC6-A902-FE68DD8AE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8301" y="2530652"/>
            <a:ext cx="8736501" cy="34639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DDE4D3-F338-48FB-A59E-AA7975C91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847" y="5949889"/>
            <a:ext cx="11215153" cy="4337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BFD91-6850-4220-8B55-686FE5D58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8288000" cy="10281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4BD072-9965-48CD-A464-798935A3E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"/>
            <a:ext cx="18288000" cy="10281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853FE-15B2-4E9A-87F6-F51192422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288000" cy="103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49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C0E7D-905D-4730-B6C0-BADA1268B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-1"/>
            <a:ext cx="18268950" cy="10271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EAAFC-8072-4B33-AF27-3EE68817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34765"/>
            <a:ext cx="18249900" cy="1026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51714-DC3A-4A48-BB7F-F396E0764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0"/>
            <a:ext cx="18311734" cy="102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FDB56E-D430-1333-7CB5-DCAAE9CE7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097939" y="-4097940"/>
            <a:ext cx="10287002" cy="184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F2631744-FD48-7492-9038-254ABF44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892" y="-164891"/>
            <a:ext cx="18123108" cy="1045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3305F6-E6A1-BA69-395C-D8A673BA6C26}"/>
              </a:ext>
            </a:extLst>
          </p:cNvPr>
          <p:cNvSpPr txBox="1">
            <a:spLocks/>
          </p:cNvSpPr>
          <p:nvPr/>
        </p:nvSpPr>
        <p:spPr>
          <a:xfrm>
            <a:off x="1654029" y="2577246"/>
            <a:ext cx="16984906" cy="325052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= 5cm AC = 3cm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xăngtimétBạn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6549FC-1CC4-5E66-943F-EB56AE565267}"/>
              </a:ext>
            </a:extLst>
          </p:cNvPr>
          <p:cNvSpPr txBox="1">
            <a:spLocks/>
          </p:cNvSpPr>
          <p:nvPr/>
        </p:nvSpPr>
        <p:spPr>
          <a:xfrm>
            <a:off x="6349276" y="1598648"/>
            <a:ext cx="5119192" cy="1337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64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64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dụng</a:t>
            </a:r>
            <a:endParaRPr lang="en-US" sz="6400" dirty="0">
              <a:solidFill>
                <a:srgbClr val="002060"/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1" name="Picture 6" descr="Premium Vector | Low stress level, good mood indicator. energetic business  woman jumping and dancing. fully charged active girl. mentally healthy  employee. professional productivity, motivation, enthusiasm">
            <a:extLst>
              <a:ext uri="{FF2B5EF4-FFF2-40B4-BE49-F238E27FC236}">
                <a16:creationId xmlns:a16="http://schemas.microsoft.com/office/drawing/2014/main" id="{1E1320C6-9465-7E73-3C64-E999DE44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89872" l="5250" r="93100">
                        <a14:foregroundMark x1="5250" y1="50788" x2="8800" y2="54614"/>
                        <a14:foregroundMark x1="28200" y1="29782" x2="35900" y2="29632"/>
                        <a14:foregroundMark x1="43900" y1="50638" x2="58750" y2="71568"/>
                        <a14:foregroundMark x1="93100" y1="41935" x2="90250" y2="4711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8080" y="7293393"/>
            <a:ext cx="5134720" cy="342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C35C98-C60E-4A73-88BC-D7289F5997B7}"/>
              </a:ext>
            </a:extLst>
          </p:cNvPr>
          <p:cNvGrpSpPr/>
          <p:nvPr/>
        </p:nvGrpSpPr>
        <p:grpSpPr>
          <a:xfrm>
            <a:off x="76876" y="4429663"/>
            <a:ext cx="4114800" cy="1915140"/>
            <a:chOff x="38438" y="2214831"/>
            <a:chExt cx="2057400" cy="957570"/>
          </a:xfrm>
        </p:grpSpPr>
        <p:grpSp>
          <p:nvGrpSpPr>
            <p:cNvPr id="57" name="Google Shape;2576;p55">
              <a:extLst>
                <a:ext uri="{FF2B5EF4-FFF2-40B4-BE49-F238E27FC236}">
                  <a16:creationId xmlns:a16="http://schemas.microsoft.com/office/drawing/2014/main" id="{BFEF1592-E2C8-3B53-0D6C-388C2306AC02}"/>
                </a:ext>
              </a:extLst>
            </p:cNvPr>
            <p:cNvGrpSpPr/>
            <p:nvPr/>
          </p:nvGrpSpPr>
          <p:grpSpPr>
            <a:xfrm>
              <a:off x="236765" y="2214831"/>
              <a:ext cx="527840" cy="591902"/>
              <a:chOff x="3185531" y="1995791"/>
              <a:chExt cx="339206" cy="380374"/>
            </a:xfrm>
          </p:grpSpPr>
          <p:sp>
            <p:nvSpPr>
              <p:cNvPr id="58" name="Google Shape;2577;p55">
                <a:extLst>
                  <a:ext uri="{FF2B5EF4-FFF2-40B4-BE49-F238E27FC236}">
                    <a16:creationId xmlns:a16="http://schemas.microsoft.com/office/drawing/2014/main" id="{288AE17B-DF78-A6A8-4BCC-675EDF0C33F9}"/>
                  </a:ext>
                </a:extLst>
              </p:cNvPr>
              <p:cNvSpPr/>
              <p:nvPr/>
            </p:nvSpPr>
            <p:spPr>
              <a:xfrm>
                <a:off x="3319696" y="2339702"/>
                <a:ext cx="70611" cy="36463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961" extrusionOk="0">
                    <a:moveTo>
                      <a:pt x="1" y="1"/>
                    </a:moveTo>
                    <a:lnTo>
                      <a:pt x="1" y="361"/>
                    </a:lnTo>
                    <a:cubicBezTo>
                      <a:pt x="1" y="692"/>
                      <a:pt x="270" y="960"/>
                      <a:pt x="601" y="960"/>
                    </a:cubicBezTo>
                    <a:lnTo>
                      <a:pt x="1262" y="960"/>
                    </a:lnTo>
                    <a:cubicBezTo>
                      <a:pt x="1593" y="960"/>
                      <a:pt x="1861" y="692"/>
                      <a:pt x="1861" y="361"/>
                    </a:cubicBezTo>
                    <a:lnTo>
                      <a:pt x="1861" y="1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9" name="Google Shape;2578;p55">
                <a:extLst>
                  <a:ext uri="{FF2B5EF4-FFF2-40B4-BE49-F238E27FC236}">
                    <a16:creationId xmlns:a16="http://schemas.microsoft.com/office/drawing/2014/main" id="{3E8BB02A-7437-E823-F5B8-4A4B9D70CD4D}"/>
                  </a:ext>
                </a:extLst>
              </p:cNvPr>
              <p:cNvSpPr/>
              <p:nvPr/>
            </p:nvSpPr>
            <p:spPr>
              <a:xfrm>
                <a:off x="3231973" y="2001445"/>
                <a:ext cx="246892" cy="316706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8347" extrusionOk="0">
                    <a:moveTo>
                      <a:pt x="3255" y="0"/>
                    </a:moveTo>
                    <a:cubicBezTo>
                      <a:pt x="1464" y="0"/>
                      <a:pt x="13" y="1443"/>
                      <a:pt x="4" y="3235"/>
                    </a:cubicBezTo>
                    <a:cubicBezTo>
                      <a:pt x="0" y="4044"/>
                      <a:pt x="292" y="4784"/>
                      <a:pt x="777" y="5355"/>
                    </a:cubicBezTo>
                    <a:cubicBezTo>
                      <a:pt x="1135" y="5777"/>
                      <a:pt x="1411" y="6263"/>
                      <a:pt x="1574" y="6791"/>
                    </a:cubicBezTo>
                    <a:lnTo>
                      <a:pt x="1809" y="7555"/>
                    </a:lnTo>
                    <a:lnTo>
                      <a:pt x="1782" y="8347"/>
                    </a:lnTo>
                    <a:lnTo>
                      <a:pt x="1782" y="8347"/>
                    </a:lnTo>
                    <a:lnTo>
                      <a:pt x="4702" y="8279"/>
                    </a:lnTo>
                    <a:lnTo>
                      <a:pt x="4702" y="7555"/>
                    </a:lnTo>
                    <a:lnTo>
                      <a:pt x="4926" y="6827"/>
                    </a:lnTo>
                    <a:cubicBezTo>
                      <a:pt x="5091" y="6290"/>
                      <a:pt x="5361" y="5791"/>
                      <a:pt x="5726" y="5363"/>
                    </a:cubicBezTo>
                    <a:cubicBezTo>
                      <a:pt x="6212" y="4795"/>
                      <a:pt x="6506" y="4058"/>
                      <a:pt x="6506" y="3251"/>
                    </a:cubicBezTo>
                    <a:cubicBezTo>
                      <a:pt x="6506" y="1456"/>
                      <a:pt x="5051" y="0"/>
                      <a:pt x="32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0" name="Google Shape;2579;p55">
                <a:extLst>
                  <a:ext uri="{FF2B5EF4-FFF2-40B4-BE49-F238E27FC236}">
                    <a16:creationId xmlns:a16="http://schemas.microsoft.com/office/drawing/2014/main" id="{E2A4CBEB-7907-1AD8-C424-D2B706A2BB07}"/>
                  </a:ext>
                </a:extLst>
              </p:cNvPr>
              <p:cNvSpPr/>
              <p:nvPr/>
            </p:nvSpPr>
            <p:spPr>
              <a:xfrm>
                <a:off x="3289228" y="2288442"/>
                <a:ext cx="132305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1724" extrusionOk="0">
                    <a:moveTo>
                      <a:pt x="158" y="1"/>
                    </a:moveTo>
                    <a:cubicBezTo>
                      <a:pt x="72" y="1"/>
                      <a:pt x="1" y="71"/>
                      <a:pt x="1" y="159"/>
                    </a:cubicBezTo>
                    <a:lnTo>
                      <a:pt x="1" y="1129"/>
                    </a:lnTo>
                    <a:cubicBezTo>
                      <a:pt x="1" y="1458"/>
                      <a:pt x="268" y="1724"/>
                      <a:pt x="595" y="1724"/>
                    </a:cubicBezTo>
                    <a:lnTo>
                      <a:pt x="2892" y="1724"/>
                    </a:lnTo>
                    <a:cubicBezTo>
                      <a:pt x="3220" y="1724"/>
                      <a:pt x="3487" y="1458"/>
                      <a:pt x="3487" y="1129"/>
                    </a:cubicBezTo>
                    <a:lnTo>
                      <a:pt x="3487" y="159"/>
                    </a:lnTo>
                    <a:cubicBezTo>
                      <a:pt x="3487" y="71"/>
                      <a:pt x="3417" y="1"/>
                      <a:pt x="3329" y="1"/>
                    </a:cubicBezTo>
                    <a:close/>
                  </a:path>
                </a:pathLst>
              </a:custGeom>
              <a:solidFill>
                <a:srgbClr val="F3F0F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1" name="Google Shape;2580;p55">
                <a:extLst>
                  <a:ext uri="{FF2B5EF4-FFF2-40B4-BE49-F238E27FC236}">
                    <a16:creationId xmlns:a16="http://schemas.microsoft.com/office/drawing/2014/main" id="{CA495385-A319-CE6C-0CFD-964E55CDC7FC}"/>
                  </a:ext>
                </a:extLst>
              </p:cNvPr>
              <p:cNvSpPr/>
              <p:nvPr/>
            </p:nvSpPr>
            <p:spPr>
              <a:xfrm>
                <a:off x="3231973" y="2001255"/>
                <a:ext cx="183035" cy="316744"/>
              </a:xfrm>
              <a:custGeom>
                <a:avLst/>
                <a:gdLst/>
                <a:ahLst/>
                <a:cxnLst/>
                <a:rect l="l" t="t" r="r" b="b"/>
                <a:pathLst>
                  <a:path w="4824" h="8348" extrusionOk="0">
                    <a:moveTo>
                      <a:pt x="3255" y="0"/>
                    </a:moveTo>
                    <a:cubicBezTo>
                      <a:pt x="1464" y="0"/>
                      <a:pt x="13" y="1444"/>
                      <a:pt x="4" y="3235"/>
                    </a:cubicBezTo>
                    <a:cubicBezTo>
                      <a:pt x="0" y="4051"/>
                      <a:pt x="298" y="4797"/>
                      <a:pt x="790" y="5370"/>
                    </a:cubicBezTo>
                    <a:cubicBezTo>
                      <a:pt x="1154" y="5793"/>
                      <a:pt x="1420" y="6291"/>
                      <a:pt x="1584" y="6824"/>
                    </a:cubicBezTo>
                    <a:lnTo>
                      <a:pt x="1809" y="7556"/>
                    </a:lnTo>
                    <a:lnTo>
                      <a:pt x="1782" y="8348"/>
                    </a:lnTo>
                    <a:lnTo>
                      <a:pt x="2397" y="8333"/>
                    </a:lnTo>
                    <a:lnTo>
                      <a:pt x="4702" y="8279"/>
                    </a:lnTo>
                    <a:lnTo>
                      <a:pt x="4702" y="7556"/>
                    </a:lnTo>
                    <a:lnTo>
                      <a:pt x="4824" y="7159"/>
                    </a:lnTo>
                    <a:lnTo>
                      <a:pt x="2966" y="7159"/>
                    </a:lnTo>
                    <a:cubicBezTo>
                      <a:pt x="2759" y="7158"/>
                      <a:pt x="2575" y="7022"/>
                      <a:pt x="2514" y="6824"/>
                    </a:cubicBezTo>
                    <a:cubicBezTo>
                      <a:pt x="2350" y="6291"/>
                      <a:pt x="2083" y="5793"/>
                      <a:pt x="1720" y="5370"/>
                    </a:cubicBezTo>
                    <a:cubicBezTo>
                      <a:pt x="1228" y="4797"/>
                      <a:pt x="930" y="4051"/>
                      <a:pt x="935" y="3235"/>
                    </a:cubicBezTo>
                    <a:cubicBezTo>
                      <a:pt x="943" y="1602"/>
                      <a:pt x="2150" y="258"/>
                      <a:pt x="3720" y="34"/>
                    </a:cubicBezTo>
                    <a:cubicBezTo>
                      <a:pt x="3569" y="12"/>
                      <a:pt x="3413" y="0"/>
                      <a:pt x="3255" y="0"/>
                    </a:cubicBezTo>
                    <a:close/>
                  </a:path>
                </a:pathLst>
              </a:custGeom>
              <a:solidFill>
                <a:srgbClr val="000000">
                  <a:alpha val="559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2" name="Google Shape;2581;p55">
                <a:extLst>
                  <a:ext uri="{FF2B5EF4-FFF2-40B4-BE49-F238E27FC236}">
                    <a16:creationId xmlns:a16="http://schemas.microsoft.com/office/drawing/2014/main" id="{6E80159C-0853-04DF-A781-CE9A1543AD7A}"/>
                  </a:ext>
                </a:extLst>
              </p:cNvPr>
              <p:cNvSpPr/>
              <p:nvPr/>
            </p:nvSpPr>
            <p:spPr>
              <a:xfrm>
                <a:off x="3349405" y="2135571"/>
                <a:ext cx="11193" cy="21027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5542" extrusionOk="0">
                    <a:moveTo>
                      <a:pt x="148" y="1"/>
                    </a:moveTo>
                    <a:cubicBezTo>
                      <a:pt x="137" y="1"/>
                      <a:pt x="126" y="2"/>
                      <a:pt x="115" y="4"/>
                    </a:cubicBezTo>
                    <a:cubicBezTo>
                      <a:pt x="47" y="19"/>
                      <a:pt x="1" y="83"/>
                      <a:pt x="1" y="153"/>
                    </a:cubicBezTo>
                    <a:lnTo>
                      <a:pt x="1" y="5394"/>
                    </a:lnTo>
                    <a:cubicBezTo>
                      <a:pt x="1" y="5476"/>
                      <a:pt x="67" y="5541"/>
                      <a:pt x="148" y="5541"/>
                    </a:cubicBezTo>
                    <a:cubicBezTo>
                      <a:pt x="229" y="5541"/>
                      <a:pt x="295" y="5476"/>
                      <a:pt x="295" y="5394"/>
                    </a:cubicBezTo>
                    <a:lnTo>
                      <a:pt x="295" y="150"/>
                    </a:lnTo>
                    <a:cubicBezTo>
                      <a:pt x="295" y="68"/>
                      <a:pt x="229" y="1"/>
                      <a:pt x="14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3" name="Google Shape;2582;p55">
                <a:extLst>
                  <a:ext uri="{FF2B5EF4-FFF2-40B4-BE49-F238E27FC236}">
                    <a16:creationId xmlns:a16="http://schemas.microsoft.com/office/drawing/2014/main" id="{06BA797C-6D49-24BC-A153-28B84EB9D8C1}"/>
                  </a:ext>
                </a:extLst>
              </p:cNvPr>
              <p:cNvSpPr/>
              <p:nvPr/>
            </p:nvSpPr>
            <p:spPr>
              <a:xfrm>
                <a:off x="3272344" y="2042043"/>
                <a:ext cx="165543" cy="165505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362" extrusionOk="0">
                    <a:moveTo>
                      <a:pt x="2182" y="0"/>
                    </a:moveTo>
                    <a:cubicBezTo>
                      <a:pt x="977" y="0"/>
                      <a:pt x="1" y="977"/>
                      <a:pt x="1" y="2181"/>
                    </a:cubicBezTo>
                    <a:cubicBezTo>
                      <a:pt x="1" y="3386"/>
                      <a:pt x="977" y="4361"/>
                      <a:pt x="2182" y="4361"/>
                    </a:cubicBezTo>
                    <a:cubicBezTo>
                      <a:pt x="3386" y="4361"/>
                      <a:pt x="4363" y="3386"/>
                      <a:pt x="4363" y="2181"/>
                    </a:cubicBezTo>
                    <a:cubicBezTo>
                      <a:pt x="4363" y="977"/>
                      <a:pt x="3386" y="0"/>
                      <a:pt x="2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4" name="Google Shape;2583;p55">
                <a:extLst>
                  <a:ext uri="{FF2B5EF4-FFF2-40B4-BE49-F238E27FC236}">
                    <a16:creationId xmlns:a16="http://schemas.microsoft.com/office/drawing/2014/main" id="{57E21238-726A-9075-20F7-2C9C0B2B4DB1}"/>
                  </a:ext>
                </a:extLst>
              </p:cNvPr>
              <p:cNvSpPr/>
              <p:nvPr/>
            </p:nvSpPr>
            <p:spPr>
              <a:xfrm>
                <a:off x="3272344" y="2042043"/>
                <a:ext cx="106543" cy="165543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363" extrusionOk="0">
                    <a:moveTo>
                      <a:pt x="2182" y="0"/>
                    </a:moveTo>
                    <a:cubicBezTo>
                      <a:pt x="977" y="0"/>
                      <a:pt x="1" y="977"/>
                      <a:pt x="1" y="2181"/>
                    </a:cubicBezTo>
                    <a:cubicBezTo>
                      <a:pt x="1" y="3386"/>
                      <a:pt x="977" y="4362"/>
                      <a:pt x="2182" y="4362"/>
                    </a:cubicBezTo>
                    <a:cubicBezTo>
                      <a:pt x="2400" y="4362"/>
                      <a:pt x="2610" y="4330"/>
                      <a:pt x="2807" y="4271"/>
                    </a:cubicBezTo>
                    <a:cubicBezTo>
                      <a:pt x="1908" y="4002"/>
                      <a:pt x="1252" y="3168"/>
                      <a:pt x="1252" y="2181"/>
                    </a:cubicBezTo>
                    <a:cubicBezTo>
                      <a:pt x="1252" y="1194"/>
                      <a:pt x="1908" y="360"/>
                      <a:pt x="2807" y="92"/>
                    </a:cubicBezTo>
                    <a:cubicBezTo>
                      <a:pt x="2610" y="32"/>
                      <a:pt x="2400" y="0"/>
                      <a:pt x="2182" y="0"/>
                    </a:cubicBezTo>
                    <a:close/>
                  </a:path>
                </a:pathLst>
              </a:custGeom>
              <a:solidFill>
                <a:srgbClr val="E36729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5" name="Google Shape;2584;p55">
                <a:extLst>
                  <a:ext uri="{FF2B5EF4-FFF2-40B4-BE49-F238E27FC236}">
                    <a16:creationId xmlns:a16="http://schemas.microsoft.com/office/drawing/2014/main" id="{9E3D61AC-20E2-ACFA-0753-2F9F84E063F6}"/>
                  </a:ext>
                </a:extLst>
              </p:cNvPr>
              <p:cNvSpPr/>
              <p:nvPr/>
            </p:nvSpPr>
            <p:spPr>
              <a:xfrm>
                <a:off x="3290101" y="2131436"/>
                <a:ext cx="130105" cy="59152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1559" extrusionOk="0">
                    <a:moveTo>
                      <a:pt x="164" y="1"/>
                    </a:moveTo>
                    <a:cubicBezTo>
                      <a:pt x="154" y="1"/>
                      <a:pt x="143" y="2"/>
                      <a:pt x="133" y="4"/>
                    </a:cubicBezTo>
                    <a:cubicBezTo>
                      <a:pt x="52" y="21"/>
                      <a:pt x="1" y="101"/>
                      <a:pt x="18" y="181"/>
                    </a:cubicBezTo>
                    <a:cubicBezTo>
                      <a:pt x="185" y="979"/>
                      <a:pt x="898" y="1559"/>
                      <a:pt x="1714" y="1559"/>
                    </a:cubicBezTo>
                    <a:cubicBezTo>
                      <a:pt x="2531" y="1559"/>
                      <a:pt x="3244" y="979"/>
                      <a:pt x="3411" y="181"/>
                    </a:cubicBezTo>
                    <a:cubicBezTo>
                      <a:pt x="3428" y="101"/>
                      <a:pt x="3377" y="21"/>
                      <a:pt x="3296" y="4"/>
                    </a:cubicBezTo>
                    <a:cubicBezTo>
                      <a:pt x="3285" y="2"/>
                      <a:pt x="3275" y="1"/>
                      <a:pt x="3265" y="1"/>
                    </a:cubicBezTo>
                    <a:cubicBezTo>
                      <a:pt x="3196" y="1"/>
                      <a:pt x="3134" y="49"/>
                      <a:pt x="3119" y="120"/>
                    </a:cubicBezTo>
                    <a:cubicBezTo>
                      <a:pt x="2980" y="781"/>
                      <a:pt x="2390" y="1260"/>
                      <a:pt x="1714" y="1260"/>
                    </a:cubicBezTo>
                    <a:cubicBezTo>
                      <a:pt x="1038" y="1260"/>
                      <a:pt x="447" y="781"/>
                      <a:pt x="310" y="120"/>
                    </a:cubicBezTo>
                    <a:cubicBezTo>
                      <a:pt x="295" y="49"/>
                      <a:pt x="232" y="1"/>
                      <a:pt x="164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6" name="Google Shape;2585;p55">
                <a:extLst>
                  <a:ext uri="{FF2B5EF4-FFF2-40B4-BE49-F238E27FC236}">
                    <a16:creationId xmlns:a16="http://schemas.microsoft.com/office/drawing/2014/main" id="{50B0DF12-C9B5-83C9-61F3-67DC77151D9B}"/>
                  </a:ext>
                </a:extLst>
              </p:cNvPr>
              <p:cNvSpPr/>
              <p:nvPr/>
            </p:nvSpPr>
            <p:spPr>
              <a:xfrm>
                <a:off x="3289076" y="2320162"/>
                <a:ext cx="132154" cy="32972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869" extrusionOk="0">
                    <a:moveTo>
                      <a:pt x="1334" y="1"/>
                    </a:moveTo>
                    <a:cubicBezTo>
                      <a:pt x="940" y="1"/>
                      <a:pt x="643" y="2"/>
                      <a:pt x="638" y="7"/>
                    </a:cubicBezTo>
                    <a:cubicBezTo>
                      <a:pt x="625" y="22"/>
                      <a:pt x="0" y="314"/>
                      <a:pt x="0" y="314"/>
                    </a:cubicBezTo>
                    <a:cubicBezTo>
                      <a:pt x="20" y="623"/>
                      <a:pt x="279" y="869"/>
                      <a:pt x="593" y="869"/>
                    </a:cubicBezTo>
                    <a:lnTo>
                      <a:pt x="2889" y="869"/>
                    </a:lnTo>
                    <a:cubicBezTo>
                      <a:pt x="3204" y="869"/>
                      <a:pt x="3462" y="623"/>
                      <a:pt x="3483" y="314"/>
                    </a:cubicBezTo>
                    <a:lnTo>
                      <a:pt x="3297" y="7"/>
                    </a:lnTo>
                    <a:cubicBezTo>
                      <a:pt x="3297" y="7"/>
                      <a:pt x="2122" y="1"/>
                      <a:pt x="133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7" name="Google Shape;2586;p55">
                <a:extLst>
                  <a:ext uri="{FF2B5EF4-FFF2-40B4-BE49-F238E27FC236}">
                    <a16:creationId xmlns:a16="http://schemas.microsoft.com/office/drawing/2014/main" id="{70BAE8C2-8DE6-22DC-4B48-7403DDC5801D}"/>
                  </a:ext>
                </a:extLst>
              </p:cNvPr>
              <p:cNvSpPr/>
              <p:nvPr/>
            </p:nvSpPr>
            <p:spPr>
              <a:xfrm>
                <a:off x="3349405" y="2272809"/>
                <a:ext cx="11193" cy="4401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160" extrusionOk="0">
                    <a:moveTo>
                      <a:pt x="1" y="1"/>
                    </a:moveTo>
                    <a:lnTo>
                      <a:pt x="1" y="1159"/>
                    </a:lnTo>
                    <a:lnTo>
                      <a:pt x="295" y="1152"/>
                    </a:lnTo>
                    <a:lnTo>
                      <a:pt x="295" y="1"/>
                    </a:lnTo>
                    <a:close/>
                  </a:path>
                </a:pathLst>
              </a:custGeom>
              <a:solidFill>
                <a:srgbClr val="000000">
                  <a:alpha val="559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8" name="Google Shape;2587;p55">
                <a:extLst>
                  <a:ext uri="{FF2B5EF4-FFF2-40B4-BE49-F238E27FC236}">
                    <a16:creationId xmlns:a16="http://schemas.microsoft.com/office/drawing/2014/main" id="{E3981539-2281-5183-53B9-8509586AF109}"/>
                  </a:ext>
                </a:extLst>
              </p:cNvPr>
              <p:cNvSpPr/>
              <p:nvPr/>
            </p:nvSpPr>
            <p:spPr>
              <a:xfrm>
                <a:off x="3289228" y="2288442"/>
                <a:ext cx="132305" cy="32706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862" extrusionOk="0">
                    <a:moveTo>
                      <a:pt x="158" y="1"/>
                    </a:moveTo>
                    <a:cubicBezTo>
                      <a:pt x="72" y="1"/>
                      <a:pt x="1" y="71"/>
                      <a:pt x="1" y="159"/>
                    </a:cubicBezTo>
                    <a:lnTo>
                      <a:pt x="1" y="618"/>
                    </a:lnTo>
                    <a:lnTo>
                      <a:pt x="315" y="862"/>
                    </a:lnTo>
                    <a:lnTo>
                      <a:pt x="3224" y="862"/>
                    </a:lnTo>
                    <a:lnTo>
                      <a:pt x="3487" y="618"/>
                    </a:lnTo>
                    <a:lnTo>
                      <a:pt x="3487" y="159"/>
                    </a:lnTo>
                    <a:cubicBezTo>
                      <a:pt x="3487" y="71"/>
                      <a:pt x="3417" y="1"/>
                      <a:pt x="332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9" name="Google Shape;2588;p55">
                <a:extLst>
                  <a:ext uri="{FF2B5EF4-FFF2-40B4-BE49-F238E27FC236}">
                    <a16:creationId xmlns:a16="http://schemas.microsoft.com/office/drawing/2014/main" id="{DF36B61A-3F7F-8657-7965-25CB2F5447AE}"/>
                  </a:ext>
                </a:extLst>
              </p:cNvPr>
              <p:cNvSpPr/>
              <p:nvPr/>
            </p:nvSpPr>
            <p:spPr>
              <a:xfrm>
                <a:off x="3289076" y="2320275"/>
                <a:ext cx="49439" cy="3282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865" extrusionOk="0">
                    <a:moveTo>
                      <a:pt x="708" y="1"/>
                    </a:moveTo>
                    <a:cubicBezTo>
                      <a:pt x="665" y="2"/>
                      <a:pt x="640" y="3"/>
                      <a:pt x="639" y="4"/>
                    </a:cubicBezTo>
                    <a:cubicBezTo>
                      <a:pt x="625" y="19"/>
                      <a:pt x="0" y="311"/>
                      <a:pt x="0" y="311"/>
                    </a:cubicBezTo>
                    <a:cubicBezTo>
                      <a:pt x="20" y="620"/>
                      <a:pt x="279" y="865"/>
                      <a:pt x="594" y="865"/>
                    </a:cubicBezTo>
                    <a:lnTo>
                      <a:pt x="1299" y="865"/>
                    </a:lnTo>
                    <a:cubicBezTo>
                      <a:pt x="985" y="864"/>
                      <a:pt x="729" y="618"/>
                      <a:pt x="709" y="311"/>
                    </a:cubicBezTo>
                    <a:cubicBezTo>
                      <a:pt x="708" y="303"/>
                      <a:pt x="708" y="146"/>
                      <a:pt x="708" y="1"/>
                    </a:cubicBezTo>
                    <a:close/>
                    <a:moveTo>
                      <a:pt x="1299" y="865"/>
                    </a:moveTo>
                    <a:cubicBezTo>
                      <a:pt x="1299" y="865"/>
                      <a:pt x="1300" y="865"/>
                      <a:pt x="1301" y="865"/>
                    </a:cubicBezTo>
                    <a:cubicBezTo>
                      <a:pt x="1301" y="865"/>
                      <a:pt x="1302" y="865"/>
                      <a:pt x="1303" y="865"/>
                    </a:cubicBezTo>
                    <a:close/>
                  </a:path>
                </a:pathLst>
              </a:custGeom>
              <a:solidFill>
                <a:srgbClr val="000000">
                  <a:alpha val="559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0" name="Google Shape;2589;p55">
                <a:extLst>
                  <a:ext uri="{FF2B5EF4-FFF2-40B4-BE49-F238E27FC236}">
                    <a16:creationId xmlns:a16="http://schemas.microsoft.com/office/drawing/2014/main" id="{9E5FC977-D5D9-BD7C-5CAB-C79F8505CD55}"/>
                  </a:ext>
                </a:extLst>
              </p:cNvPr>
              <p:cNvSpPr/>
              <p:nvPr/>
            </p:nvSpPr>
            <p:spPr>
              <a:xfrm>
                <a:off x="3289228" y="2288442"/>
                <a:ext cx="32744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863" h="863" extrusionOk="0">
                    <a:moveTo>
                      <a:pt x="158" y="1"/>
                    </a:moveTo>
                    <a:cubicBezTo>
                      <a:pt x="71" y="1"/>
                      <a:pt x="1" y="71"/>
                      <a:pt x="1" y="159"/>
                    </a:cubicBezTo>
                    <a:lnTo>
                      <a:pt x="1" y="618"/>
                    </a:lnTo>
                    <a:lnTo>
                      <a:pt x="314" y="863"/>
                    </a:lnTo>
                    <a:lnTo>
                      <a:pt x="706" y="863"/>
                    </a:lnTo>
                    <a:cubicBezTo>
                      <a:pt x="706" y="736"/>
                      <a:pt x="706" y="618"/>
                      <a:pt x="706" y="618"/>
                    </a:cubicBezTo>
                    <a:lnTo>
                      <a:pt x="706" y="159"/>
                    </a:lnTo>
                    <a:cubicBezTo>
                      <a:pt x="706" y="71"/>
                      <a:pt x="776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559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1" name="Google Shape;2590;p55">
                <a:extLst>
                  <a:ext uri="{FF2B5EF4-FFF2-40B4-BE49-F238E27FC236}">
                    <a16:creationId xmlns:a16="http://schemas.microsoft.com/office/drawing/2014/main" id="{739DA472-D05C-B9EE-2C3D-0A4879784520}"/>
                  </a:ext>
                </a:extLst>
              </p:cNvPr>
              <p:cNvSpPr/>
              <p:nvPr/>
            </p:nvSpPr>
            <p:spPr>
              <a:xfrm>
                <a:off x="3289190" y="2311473"/>
                <a:ext cx="131888" cy="20868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550" extrusionOk="0">
                    <a:moveTo>
                      <a:pt x="1" y="0"/>
                    </a:moveTo>
                    <a:cubicBezTo>
                      <a:pt x="1" y="0"/>
                      <a:pt x="1" y="535"/>
                      <a:pt x="2" y="549"/>
                    </a:cubicBezTo>
                    <a:lnTo>
                      <a:pt x="3474" y="549"/>
                    </a:lnTo>
                    <a:cubicBezTo>
                      <a:pt x="3475" y="535"/>
                      <a:pt x="3475" y="0"/>
                      <a:pt x="3475" y="0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2" name="Google Shape;2591;p55">
                <a:extLst>
                  <a:ext uri="{FF2B5EF4-FFF2-40B4-BE49-F238E27FC236}">
                    <a16:creationId xmlns:a16="http://schemas.microsoft.com/office/drawing/2014/main" id="{D1030B3D-8EF3-AFAE-265F-19714F69AA92}"/>
                  </a:ext>
                </a:extLst>
              </p:cNvPr>
              <p:cNvSpPr/>
              <p:nvPr/>
            </p:nvSpPr>
            <p:spPr>
              <a:xfrm>
                <a:off x="3185531" y="2089054"/>
                <a:ext cx="66627" cy="163494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4309" extrusionOk="0">
                    <a:moveTo>
                      <a:pt x="223" y="0"/>
                    </a:moveTo>
                    <a:cubicBezTo>
                      <a:pt x="152" y="0"/>
                      <a:pt x="90" y="51"/>
                      <a:pt x="76" y="122"/>
                    </a:cubicBezTo>
                    <a:cubicBezTo>
                      <a:pt x="27" y="392"/>
                      <a:pt x="1" y="668"/>
                      <a:pt x="1" y="942"/>
                    </a:cubicBezTo>
                    <a:cubicBezTo>
                      <a:pt x="1" y="2211"/>
                      <a:pt x="543" y="3424"/>
                      <a:pt x="1489" y="4271"/>
                    </a:cubicBezTo>
                    <a:cubicBezTo>
                      <a:pt x="1517" y="4297"/>
                      <a:pt x="1553" y="4309"/>
                      <a:pt x="1589" y="4309"/>
                    </a:cubicBezTo>
                    <a:cubicBezTo>
                      <a:pt x="1630" y="4309"/>
                      <a:pt x="1670" y="4292"/>
                      <a:pt x="1699" y="4260"/>
                    </a:cubicBezTo>
                    <a:cubicBezTo>
                      <a:pt x="1755" y="4199"/>
                      <a:pt x="1750" y="4104"/>
                      <a:pt x="1688" y="4049"/>
                    </a:cubicBezTo>
                    <a:cubicBezTo>
                      <a:pt x="806" y="3259"/>
                      <a:pt x="299" y="2126"/>
                      <a:pt x="299" y="942"/>
                    </a:cubicBezTo>
                    <a:cubicBezTo>
                      <a:pt x="299" y="686"/>
                      <a:pt x="323" y="428"/>
                      <a:pt x="370" y="177"/>
                    </a:cubicBezTo>
                    <a:cubicBezTo>
                      <a:pt x="384" y="96"/>
                      <a:pt x="331" y="18"/>
                      <a:pt x="250" y="3"/>
                    </a:cubicBezTo>
                    <a:cubicBezTo>
                      <a:pt x="241" y="1"/>
                      <a:pt x="232" y="0"/>
                      <a:pt x="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3" name="Google Shape;2592;p55">
                <a:extLst>
                  <a:ext uri="{FF2B5EF4-FFF2-40B4-BE49-F238E27FC236}">
                    <a16:creationId xmlns:a16="http://schemas.microsoft.com/office/drawing/2014/main" id="{ED27BE0D-905D-DCF1-6B71-92006BDECDAB}"/>
                  </a:ext>
                </a:extLst>
              </p:cNvPr>
              <p:cNvSpPr/>
              <p:nvPr/>
            </p:nvSpPr>
            <p:spPr>
              <a:xfrm>
                <a:off x="3458148" y="2089054"/>
                <a:ext cx="66589" cy="16349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4309" extrusionOk="0">
                    <a:moveTo>
                      <a:pt x="1532" y="0"/>
                    </a:moveTo>
                    <a:cubicBezTo>
                      <a:pt x="1523" y="0"/>
                      <a:pt x="1514" y="1"/>
                      <a:pt x="1505" y="3"/>
                    </a:cubicBezTo>
                    <a:cubicBezTo>
                      <a:pt x="1424" y="18"/>
                      <a:pt x="1370" y="96"/>
                      <a:pt x="1386" y="177"/>
                    </a:cubicBezTo>
                    <a:cubicBezTo>
                      <a:pt x="1432" y="428"/>
                      <a:pt x="1456" y="686"/>
                      <a:pt x="1456" y="942"/>
                    </a:cubicBezTo>
                    <a:cubicBezTo>
                      <a:pt x="1456" y="2126"/>
                      <a:pt x="950" y="3259"/>
                      <a:pt x="67" y="4049"/>
                    </a:cubicBezTo>
                    <a:cubicBezTo>
                      <a:pt x="6" y="4104"/>
                      <a:pt x="1" y="4199"/>
                      <a:pt x="56" y="4260"/>
                    </a:cubicBezTo>
                    <a:cubicBezTo>
                      <a:pt x="85" y="4293"/>
                      <a:pt x="126" y="4309"/>
                      <a:pt x="167" y="4309"/>
                    </a:cubicBezTo>
                    <a:cubicBezTo>
                      <a:pt x="202" y="4309"/>
                      <a:pt x="237" y="4296"/>
                      <a:pt x="266" y="4271"/>
                    </a:cubicBezTo>
                    <a:cubicBezTo>
                      <a:pt x="1212" y="3424"/>
                      <a:pt x="1754" y="2211"/>
                      <a:pt x="1754" y="942"/>
                    </a:cubicBezTo>
                    <a:cubicBezTo>
                      <a:pt x="1754" y="668"/>
                      <a:pt x="1729" y="392"/>
                      <a:pt x="1678" y="122"/>
                    </a:cubicBezTo>
                    <a:cubicBezTo>
                      <a:pt x="1665" y="51"/>
                      <a:pt x="1602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4" name="Google Shape;2593;p55">
                <a:extLst>
                  <a:ext uri="{FF2B5EF4-FFF2-40B4-BE49-F238E27FC236}">
                    <a16:creationId xmlns:a16="http://schemas.microsoft.com/office/drawing/2014/main" id="{C4905B19-D2DB-5550-F984-78B3608BEC0D}"/>
                  </a:ext>
                </a:extLst>
              </p:cNvPr>
              <p:cNvSpPr/>
              <p:nvPr/>
            </p:nvSpPr>
            <p:spPr>
              <a:xfrm>
                <a:off x="3316737" y="2089206"/>
                <a:ext cx="11193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295" h="591" extrusionOk="0">
                    <a:moveTo>
                      <a:pt x="148" y="1"/>
                    </a:moveTo>
                    <a:cubicBezTo>
                      <a:pt x="146" y="1"/>
                      <a:pt x="145" y="1"/>
                      <a:pt x="144" y="1"/>
                    </a:cubicBezTo>
                    <a:cubicBezTo>
                      <a:pt x="63" y="3"/>
                      <a:pt x="1" y="74"/>
                      <a:pt x="1" y="155"/>
                    </a:cubicBezTo>
                    <a:lnTo>
                      <a:pt x="1" y="437"/>
                    </a:lnTo>
                    <a:cubicBezTo>
                      <a:pt x="1" y="518"/>
                      <a:pt x="63" y="588"/>
                      <a:pt x="144" y="590"/>
                    </a:cubicBezTo>
                    <a:cubicBezTo>
                      <a:pt x="145" y="590"/>
                      <a:pt x="146" y="590"/>
                      <a:pt x="148" y="590"/>
                    </a:cubicBezTo>
                    <a:cubicBezTo>
                      <a:pt x="228" y="590"/>
                      <a:pt x="294" y="525"/>
                      <a:pt x="294" y="444"/>
                    </a:cubicBezTo>
                    <a:lnTo>
                      <a:pt x="294" y="148"/>
                    </a:lnTo>
                    <a:cubicBezTo>
                      <a:pt x="294" y="67"/>
                      <a:pt x="229" y="1"/>
                      <a:pt x="14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5" name="Google Shape;2594;p55">
                <a:extLst>
                  <a:ext uri="{FF2B5EF4-FFF2-40B4-BE49-F238E27FC236}">
                    <a16:creationId xmlns:a16="http://schemas.microsoft.com/office/drawing/2014/main" id="{57C8DD0D-F987-C444-60FC-0EFDE8ED5D94}"/>
                  </a:ext>
                </a:extLst>
              </p:cNvPr>
              <p:cNvSpPr/>
              <p:nvPr/>
            </p:nvSpPr>
            <p:spPr>
              <a:xfrm>
                <a:off x="3382870" y="2089206"/>
                <a:ext cx="11155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294" h="591" extrusionOk="0">
                    <a:moveTo>
                      <a:pt x="147" y="1"/>
                    </a:moveTo>
                    <a:cubicBezTo>
                      <a:pt x="146" y="1"/>
                      <a:pt x="145" y="1"/>
                      <a:pt x="143" y="1"/>
                    </a:cubicBezTo>
                    <a:cubicBezTo>
                      <a:pt x="62" y="3"/>
                      <a:pt x="0" y="74"/>
                      <a:pt x="0" y="155"/>
                    </a:cubicBezTo>
                    <a:lnTo>
                      <a:pt x="0" y="437"/>
                    </a:lnTo>
                    <a:cubicBezTo>
                      <a:pt x="0" y="518"/>
                      <a:pt x="62" y="588"/>
                      <a:pt x="143" y="590"/>
                    </a:cubicBezTo>
                    <a:cubicBezTo>
                      <a:pt x="145" y="590"/>
                      <a:pt x="146" y="590"/>
                      <a:pt x="147" y="590"/>
                    </a:cubicBezTo>
                    <a:cubicBezTo>
                      <a:pt x="229" y="590"/>
                      <a:pt x="294" y="525"/>
                      <a:pt x="294" y="444"/>
                    </a:cubicBezTo>
                    <a:lnTo>
                      <a:pt x="294" y="148"/>
                    </a:lnTo>
                    <a:cubicBezTo>
                      <a:pt x="294" y="67"/>
                      <a:pt x="228" y="1"/>
                      <a:pt x="1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6" name="Google Shape;2595;p55">
                <a:extLst>
                  <a:ext uri="{FF2B5EF4-FFF2-40B4-BE49-F238E27FC236}">
                    <a16:creationId xmlns:a16="http://schemas.microsoft.com/office/drawing/2014/main" id="{0F1CB290-6B92-313A-CC94-8A6D572ACE98}"/>
                  </a:ext>
                </a:extLst>
              </p:cNvPr>
              <p:cNvSpPr/>
              <p:nvPr/>
            </p:nvSpPr>
            <p:spPr>
              <a:xfrm>
                <a:off x="3455986" y="1995791"/>
                <a:ext cx="20147" cy="23259"/>
              </a:xfrm>
              <a:custGeom>
                <a:avLst/>
                <a:gdLst/>
                <a:ahLst/>
                <a:cxnLst/>
                <a:rect l="l" t="t" r="r" b="b"/>
                <a:pathLst>
                  <a:path w="531" h="613" extrusionOk="0">
                    <a:moveTo>
                      <a:pt x="360" y="0"/>
                    </a:moveTo>
                    <a:cubicBezTo>
                      <a:pt x="310" y="0"/>
                      <a:pt x="261" y="26"/>
                      <a:pt x="233" y="72"/>
                    </a:cubicBezTo>
                    <a:lnTo>
                      <a:pt x="42" y="386"/>
                    </a:lnTo>
                    <a:cubicBezTo>
                      <a:pt x="0" y="456"/>
                      <a:pt x="22" y="548"/>
                      <a:pt x="93" y="591"/>
                    </a:cubicBezTo>
                    <a:cubicBezTo>
                      <a:pt x="117" y="606"/>
                      <a:pt x="143" y="613"/>
                      <a:pt x="169" y="613"/>
                    </a:cubicBezTo>
                    <a:cubicBezTo>
                      <a:pt x="220" y="613"/>
                      <a:pt x="269" y="587"/>
                      <a:pt x="298" y="540"/>
                    </a:cubicBezTo>
                    <a:lnTo>
                      <a:pt x="488" y="227"/>
                    </a:lnTo>
                    <a:cubicBezTo>
                      <a:pt x="531" y="157"/>
                      <a:pt x="508" y="64"/>
                      <a:pt x="437" y="22"/>
                    </a:cubicBezTo>
                    <a:cubicBezTo>
                      <a:pt x="413" y="7"/>
                      <a:pt x="386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7" name="Google Shape;2596;p55">
                <a:extLst>
                  <a:ext uri="{FF2B5EF4-FFF2-40B4-BE49-F238E27FC236}">
                    <a16:creationId xmlns:a16="http://schemas.microsoft.com/office/drawing/2014/main" id="{43D3922F-ABE5-25BE-58AB-BD41DF604E3A}"/>
                  </a:ext>
                </a:extLst>
              </p:cNvPr>
              <p:cNvSpPr/>
              <p:nvPr/>
            </p:nvSpPr>
            <p:spPr>
              <a:xfrm>
                <a:off x="3480231" y="2027094"/>
                <a:ext cx="26218" cy="19351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10" extrusionOk="0">
                    <a:moveTo>
                      <a:pt x="520" y="0"/>
                    </a:moveTo>
                    <a:cubicBezTo>
                      <a:pt x="494" y="0"/>
                      <a:pt x="467" y="7"/>
                      <a:pt x="443" y="22"/>
                    </a:cubicBezTo>
                    <a:lnTo>
                      <a:pt x="94" y="234"/>
                    </a:lnTo>
                    <a:cubicBezTo>
                      <a:pt x="23" y="277"/>
                      <a:pt x="0" y="368"/>
                      <a:pt x="43" y="439"/>
                    </a:cubicBezTo>
                    <a:cubicBezTo>
                      <a:pt x="72" y="485"/>
                      <a:pt x="120" y="510"/>
                      <a:pt x="170" y="510"/>
                    </a:cubicBezTo>
                    <a:cubicBezTo>
                      <a:pt x="197" y="510"/>
                      <a:pt x="224" y="503"/>
                      <a:pt x="248" y="488"/>
                    </a:cubicBezTo>
                    <a:lnTo>
                      <a:pt x="597" y="277"/>
                    </a:lnTo>
                    <a:cubicBezTo>
                      <a:pt x="668" y="234"/>
                      <a:pt x="691" y="142"/>
                      <a:pt x="648" y="72"/>
                    </a:cubicBezTo>
                    <a:cubicBezTo>
                      <a:pt x="619" y="26"/>
                      <a:pt x="571" y="0"/>
                      <a:pt x="5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8" name="Google Shape;2597;p55">
                <a:extLst>
                  <a:ext uri="{FF2B5EF4-FFF2-40B4-BE49-F238E27FC236}">
                    <a16:creationId xmlns:a16="http://schemas.microsoft.com/office/drawing/2014/main" id="{53ABEDF5-195D-E28F-70F1-D9CC4FBA1CD7}"/>
                  </a:ext>
                </a:extLst>
              </p:cNvPr>
              <p:cNvSpPr/>
              <p:nvPr/>
            </p:nvSpPr>
            <p:spPr>
              <a:xfrm>
                <a:off x="3234174" y="1995791"/>
                <a:ext cx="20147" cy="23259"/>
              </a:xfrm>
              <a:custGeom>
                <a:avLst/>
                <a:gdLst/>
                <a:ahLst/>
                <a:cxnLst/>
                <a:rect l="l" t="t" r="r" b="b"/>
                <a:pathLst>
                  <a:path w="531" h="613" extrusionOk="0">
                    <a:moveTo>
                      <a:pt x="170" y="0"/>
                    </a:moveTo>
                    <a:cubicBezTo>
                      <a:pt x="143" y="0"/>
                      <a:pt x="117" y="7"/>
                      <a:pt x="93" y="22"/>
                    </a:cubicBezTo>
                    <a:cubicBezTo>
                      <a:pt x="22" y="64"/>
                      <a:pt x="0" y="157"/>
                      <a:pt x="43" y="227"/>
                    </a:cubicBezTo>
                    <a:lnTo>
                      <a:pt x="233" y="540"/>
                    </a:lnTo>
                    <a:cubicBezTo>
                      <a:pt x="261" y="587"/>
                      <a:pt x="310" y="613"/>
                      <a:pt x="361" y="613"/>
                    </a:cubicBezTo>
                    <a:cubicBezTo>
                      <a:pt x="387" y="613"/>
                      <a:pt x="414" y="606"/>
                      <a:pt x="438" y="591"/>
                    </a:cubicBezTo>
                    <a:cubicBezTo>
                      <a:pt x="508" y="548"/>
                      <a:pt x="531" y="456"/>
                      <a:pt x="488" y="386"/>
                    </a:cubicBezTo>
                    <a:lnTo>
                      <a:pt x="297" y="72"/>
                    </a:lnTo>
                    <a:cubicBezTo>
                      <a:pt x="269" y="26"/>
                      <a:pt x="220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" name="Google Shape;2598;p55">
                <a:extLst>
                  <a:ext uri="{FF2B5EF4-FFF2-40B4-BE49-F238E27FC236}">
                    <a16:creationId xmlns:a16="http://schemas.microsoft.com/office/drawing/2014/main" id="{5A567F13-4380-FAF9-4D34-66E96778DE4C}"/>
                  </a:ext>
                </a:extLst>
              </p:cNvPr>
              <p:cNvSpPr/>
              <p:nvPr/>
            </p:nvSpPr>
            <p:spPr>
              <a:xfrm>
                <a:off x="3203858" y="2027094"/>
                <a:ext cx="26180" cy="1935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10" extrusionOk="0">
                    <a:moveTo>
                      <a:pt x="170" y="0"/>
                    </a:moveTo>
                    <a:cubicBezTo>
                      <a:pt x="120" y="0"/>
                      <a:pt x="71" y="26"/>
                      <a:pt x="43" y="72"/>
                    </a:cubicBezTo>
                    <a:cubicBezTo>
                      <a:pt x="0" y="142"/>
                      <a:pt x="23" y="235"/>
                      <a:pt x="94" y="277"/>
                    </a:cubicBezTo>
                    <a:lnTo>
                      <a:pt x="443" y="488"/>
                    </a:lnTo>
                    <a:cubicBezTo>
                      <a:pt x="467" y="503"/>
                      <a:pt x="493" y="510"/>
                      <a:pt x="519" y="510"/>
                    </a:cubicBezTo>
                    <a:cubicBezTo>
                      <a:pt x="570" y="510"/>
                      <a:pt x="619" y="485"/>
                      <a:pt x="648" y="439"/>
                    </a:cubicBezTo>
                    <a:cubicBezTo>
                      <a:pt x="690" y="368"/>
                      <a:pt x="668" y="277"/>
                      <a:pt x="597" y="234"/>
                    </a:cubicBezTo>
                    <a:lnTo>
                      <a:pt x="248" y="22"/>
                    </a:lnTo>
                    <a:cubicBezTo>
                      <a:pt x="224" y="7"/>
                      <a:pt x="19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" name="Google Shape;2599;p55">
                <a:extLst>
                  <a:ext uri="{FF2B5EF4-FFF2-40B4-BE49-F238E27FC236}">
                    <a16:creationId xmlns:a16="http://schemas.microsoft.com/office/drawing/2014/main" id="{A87196C4-8FA5-0158-9CAF-3937624F69B5}"/>
                  </a:ext>
                </a:extLst>
              </p:cNvPr>
              <p:cNvSpPr/>
              <p:nvPr/>
            </p:nvSpPr>
            <p:spPr>
              <a:xfrm>
                <a:off x="3289039" y="2311473"/>
                <a:ext cx="26901" cy="2086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50" extrusionOk="0">
                    <a:moveTo>
                      <a:pt x="0" y="0"/>
                    </a:moveTo>
                    <a:cubicBezTo>
                      <a:pt x="0" y="0"/>
                      <a:pt x="1" y="535"/>
                      <a:pt x="2" y="549"/>
                    </a:cubicBezTo>
                    <a:lnTo>
                      <a:pt x="709" y="549"/>
                    </a:lnTo>
                    <a:cubicBezTo>
                      <a:pt x="708" y="535"/>
                      <a:pt x="708" y="0"/>
                      <a:pt x="708" y="0"/>
                    </a:cubicBezTo>
                    <a:close/>
                  </a:path>
                </a:pathLst>
              </a:custGeom>
              <a:solidFill>
                <a:srgbClr val="000000">
                  <a:alpha val="2514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17C546B-1AC7-456E-AD1D-A5C1473E9341}"/>
                </a:ext>
              </a:extLst>
            </p:cNvPr>
            <p:cNvSpPr txBox="1"/>
            <p:nvPr/>
          </p:nvSpPr>
          <p:spPr>
            <a:xfrm>
              <a:off x="38438" y="2695347"/>
              <a:ext cx="20574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en-US" sz="5600" b="1" dirty="0" err="1">
                  <a:ln/>
                  <a:solidFill>
                    <a:schemeClr val="accent3"/>
                  </a:solidFill>
                </a:rPr>
                <a:t>Gợi</a:t>
              </a:r>
              <a:r>
                <a:rPr lang="en-US" sz="5600" b="1" dirty="0">
                  <a:ln/>
                  <a:solidFill>
                    <a:schemeClr val="accent3"/>
                  </a:solidFill>
                </a:rPr>
                <a:t> ý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ED5E332-B861-48D1-8151-FADF3E7BE6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51" t="-1996" r="951" b="70820"/>
          <a:stretch/>
        </p:blipFill>
        <p:spPr>
          <a:xfrm>
            <a:off x="2072402" y="4672503"/>
            <a:ext cx="15742068" cy="20129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9967626-EE50-4BEE-80A6-E8C0A1E541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678" y="9719622"/>
            <a:ext cx="6592220" cy="190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BBF2CF0-84C2-4310-8BCB-8EF1E3F3AB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340" y="6847390"/>
            <a:ext cx="12046600" cy="3454720"/>
          </a:xfrm>
          <a:prstGeom prst="rect">
            <a:avLst/>
          </a:prstGeom>
        </p:spPr>
      </p:pic>
      <p:sp>
        <p:nvSpPr>
          <p:cNvPr id="83" name="Rounded Rectangle 10">
            <a:extLst>
              <a:ext uri="{FF2B5EF4-FFF2-40B4-BE49-F238E27FC236}">
                <a16:creationId xmlns:a16="http://schemas.microsoft.com/office/drawing/2014/main" id="{DCB79CA0-BA33-472D-A443-AF7F34C67FA6}"/>
              </a:ext>
            </a:extLst>
          </p:cNvPr>
          <p:cNvSpPr/>
          <p:nvPr/>
        </p:nvSpPr>
        <p:spPr>
          <a:xfrm>
            <a:off x="81977" y="7026019"/>
            <a:ext cx="2687226" cy="100335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Giải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573156"/>
            <a:chOff x="0" y="0"/>
            <a:chExt cx="16616519" cy="877700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6471740" cy="8632222"/>
            </a:xfrm>
            <a:custGeom>
              <a:avLst/>
              <a:gdLst/>
              <a:ahLst/>
              <a:cxnLst/>
              <a:rect l="l" t="t" r="r" b="b"/>
              <a:pathLst>
                <a:path w="16471740" h="8632222">
                  <a:moveTo>
                    <a:pt x="0" y="0"/>
                  </a:moveTo>
                  <a:lnTo>
                    <a:pt x="16471740" y="0"/>
                  </a:lnTo>
                  <a:lnTo>
                    <a:pt x="16471740" y="8632222"/>
                  </a:lnTo>
                  <a:lnTo>
                    <a:pt x="0" y="8632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4353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6616519" cy="8777002"/>
            </a:xfrm>
            <a:custGeom>
              <a:avLst/>
              <a:gdLst/>
              <a:ahLst/>
              <a:cxnLst/>
              <a:rect l="l" t="t" r="r" b="b"/>
              <a:pathLst>
                <a:path w="16616519" h="8777002">
                  <a:moveTo>
                    <a:pt x="16471739" y="8632222"/>
                  </a:moveTo>
                  <a:lnTo>
                    <a:pt x="16616519" y="8632222"/>
                  </a:lnTo>
                  <a:lnTo>
                    <a:pt x="16616519" y="8777002"/>
                  </a:lnTo>
                  <a:lnTo>
                    <a:pt x="16471739" y="8777002"/>
                  </a:lnTo>
                  <a:lnTo>
                    <a:pt x="16471739" y="863222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8632223"/>
                  </a:lnTo>
                  <a:lnTo>
                    <a:pt x="0" y="8632223"/>
                  </a:lnTo>
                  <a:lnTo>
                    <a:pt x="0" y="144780"/>
                  </a:lnTo>
                  <a:close/>
                  <a:moveTo>
                    <a:pt x="0" y="8632223"/>
                  </a:moveTo>
                  <a:lnTo>
                    <a:pt x="144780" y="8632223"/>
                  </a:lnTo>
                  <a:lnTo>
                    <a:pt x="144780" y="8777002"/>
                  </a:lnTo>
                  <a:lnTo>
                    <a:pt x="0" y="8777002"/>
                  </a:lnTo>
                  <a:lnTo>
                    <a:pt x="0" y="8632222"/>
                  </a:lnTo>
                  <a:close/>
                  <a:moveTo>
                    <a:pt x="16471739" y="144780"/>
                  </a:moveTo>
                  <a:lnTo>
                    <a:pt x="16616519" y="144780"/>
                  </a:lnTo>
                  <a:lnTo>
                    <a:pt x="16616519" y="8632223"/>
                  </a:lnTo>
                  <a:lnTo>
                    <a:pt x="16471739" y="8632223"/>
                  </a:lnTo>
                  <a:lnTo>
                    <a:pt x="16471739" y="144780"/>
                  </a:lnTo>
                  <a:close/>
                  <a:moveTo>
                    <a:pt x="144780" y="8632222"/>
                  </a:moveTo>
                  <a:lnTo>
                    <a:pt x="16471739" y="8632222"/>
                  </a:lnTo>
                  <a:lnTo>
                    <a:pt x="16471739" y="8777002"/>
                  </a:lnTo>
                  <a:lnTo>
                    <a:pt x="144780" y="8777002"/>
                  </a:lnTo>
                  <a:lnTo>
                    <a:pt x="144780" y="8632222"/>
                  </a:lnTo>
                  <a:close/>
                  <a:moveTo>
                    <a:pt x="16471739" y="0"/>
                  </a:moveTo>
                  <a:lnTo>
                    <a:pt x="16616519" y="0"/>
                  </a:lnTo>
                  <a:lnTo>
                    <a:pt x="16616519" y="144780"/>
                  </a:lnTo>
                  <a:lnTo>
                    <a:pt x="16471739" y="144780"/>
                  </a:lnTo>
                  <a:lnTo>
                    <a:pt x="1647173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471739" y="0"/>
                  </a:lnTo>
                  <a:lnTo>
                    <a:pt x="1647173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D3B68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92367">
            <a:off x="-1270727" y="-1624909"/>
            <a:ext cx="3744388" cy="35337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92367">
            <a:off x="16549373" y="8992597"/>
            <a:ext cx="3744388" cy="3533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4562" y="1657402"/>
            <a:ext cx="3199849" cy="26198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85" y="5143500"/>
            <a:ext cx="4034820" cy="52915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60755" y="1128292"/>
            <a:ext cx="12102811" cy="5291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568D3E-0348-4C4A-A482-60F4CC8885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49501"/>
            <a:ext cx="3048000" cy="1060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E5B646-FC74-4947-83BF-FBD82801D8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7630" y="1943100"/>
            <a:ext cx="8989060" cy="2886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E6A0D4-4C34-4F47-81C6-82DC4FC26D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4746" y="6568891"/>
            <a:ext cx="6305767" cy="1395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AC1421-8E12-4B8B-8CFC-A514441720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0" y="6568891"/>
            <a:ext cx="6858000" cy="14517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8F6643-3E96-48A8-B17D-2DF60071F9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9800" y="8083417"/>
            <a:ext cx="6864311" cy="1451795"/>
          </a:xfrm>
          <a:prstGeom prst="rect">
            <a:avLst/>
          </a:prstGeom>
        </p:spPr>
      </p:pic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BF065BD1-53F7-45E4-8648-029FDB9CB75D}"/>
              </a:ext>
            </a:extLst>
          </p:cNvPr>
          <p:cNvSpPr/>
          <p:nvPr/>
        </p:nvSpPr>
        <p:spPr>
          <a:xfrm>
            <a:off x="4419600" y="5748397"/>
            <a:ext cx="2094456" cy="66179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Giải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2029275" cy="6504044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884495" cy="6359264"/>
            </a:xfrm>
            <a:custGeom>
              <a:avLst/>
              <a:gdLst/>
              <a:ahLst/>
              <a:cxnLst/>
              <a:rect l="l" t="t" r="r" b="b"/>
              <a:pathLst>
                <a:path w="11884495" h="6359264">
                  <a:moveTo>
                    <a:pt x="0" y="0"/>
                  </a:moveTo>
                  <a:lnTo>
                    <a:pt x="11884495" y="0"/>
                  </a:lnTo>
                  <a:lnTo>
                    <a:pt x="11884495" y="6359264"/>
                  </a:lnTo>
                  <a:lnTo>
                    <a:pt x="0" y="6359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E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2029275" cy="6504043"/>
            </a:xfrm>
            <a:custGeom>
              <a:avLst/>
              <a:gdLst/>
              <a:ahLst/>
              <a:cxnLst/>
              <a:rect l="l" t="t" r="r" b="b"/>
              <a:pathLst>
                <a:path w="12029275" h="6504043">
                  <a:moveTo>
                    <a:pt x="11884496" y="6359264"/>
                  </a:moveTo>
                  <a:lnTo>
                    <a:pt x="12029275" y="6359264"/>
                  </a:lnTo>
                  <a:lnTo>
                    <a:pt x="12029275" y="6504043"/>
                  </a:lnTo>
                  <a:lnTo>
                    <a:pt x="11884495" y="6504043"/>
                  </a:lnTo>
                  <a:lnTo>
                    <a:pt x="11884495" y="63592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59264"/>
                  </a:lnTo>
                  <a:lnTo>
                    <a:pt x="0" y="6359264"/>
                  </a:lnTo>
                  <a:lnTo>
                    <a:pt x="0" y="144780"/>
                  </a:lnTo>
                  <a:close/>
                  <a:moveTo>
                    <a:pt x="0" y="6359264"/>
                  </a:moveTo>
                  <a:lnTo>
                    <a:pt x="144780" y="6359264"/>
                  </a:lnTo>
                  <a:lnTo>
                    <a:pt x="144780" y="6504043"/>
                  </a:lnTo>
                  <a:lnTo>
                    <a:pt x="0" y="6504043"/>
                  </a:lnTo>
                  <a:lnTo>
                    <a:pt x="0" y="6359264"/>
                  </a:lnTo>
                  <a:close/>
                  <a:moveTo>
                    <a:pt x="11884496" y="144780"/>
                  </a:moveTo>
                  <a:lnTo>
                    <a:pt x="12029275" y="144780"/>
                  </a:lnTo>
                  <a:lnTo>
                    <a:pt x="12029275" y="6359264"/>
                  </a:lnTo>
                  <a:lnTo>
                    <a:pt x="11884495" y="6359264"/>
                  </a:lnTo>
                  <a:lnTo>
                    <a:pt x="11884495" y="144780"/>
                  </a:lnTo>
                  <a:close/>
                  <a:moveTo>
                    <a:pt x="144780" y="6359264"/>
                  </a:moveTo>
                  <a:lnTo>
                    <a:pt x="11884496" y="6359264"/>
                  </a:lnTo>
                  <a:lnTo>
                    <a:pt x="11884496" y="6504043"/>
                  </a:lnTo>
                  <a:lnTo>
                    <a:pt x="144780" y="6504043"/>
                  </a:lnTo>
                  <a:lnTo>
                    <a:pt x="144780" y="6359264"/>
                  </a:lnTo>
                  <a:close/>
                  <a:moveTo>
                    <a:pt x="11884496" y="0"/>
                  </a:moveTo>
                  <a:lnTo>
                    <a:pt x="12029275" y="0"/>
                  </a:lnTo>
                  <a:lnTo>
                    <a:pt x="12029275" y="144780"/>
                  </a:lnTo>
                  <a:lnTo>
                    <a:pt x="11884495" y="144780"/>
                  </a:lnTo>
                  <a:lnTo>
                    <a:pt x="1188449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84496" y="0"/>
                  </a:lnTo>
                  <a:lnTo>
                    <a:pt x="1188449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D3B68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35490" y="7538097"/>
            <a:ext cx="3158983" cy="2993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31B4B-AFE7-4B0E-A051-363140513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35252"/>
            <a:ext cx="9296400" cy="407984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57FB2B-91A7-4EA9-899D-89B637935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542977" flipH="1" flipV="1">
            <a:off x="-4474858" y="5249362"/>
            <a:ext cx="7142817" cy="6089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25B2E-E0E0-4DCA-9547-50560A617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9368" y="1028506"/>
            <a:ext cx="8204210" cy="3286595"/>
          </a:xfrm>
          <a:prstGeom prst="rect">
            <a:avLst/>
          </a:prstGeom>
        </p:spPr>
      </p:pic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0550053D-43CD-44DE-9CD7-11D75461BA51}"/>
              </a:ext>
            </a:extLst>
          </p:cNvPr>
          <p:cNvSpPr/>
          <p:nvPr/>
        </p:nvSpPr>
        <p:spPr>
          <a:xfrm>
            <a:off x="9635054" y="152962"/>
            <a:ext cx="2286000" cy="89420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Giải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6971083-60BF-4792-8899-E2FD3A268814}"/>
              </a:ext>
            </a:extLst>
          </p:cNvPr>
          <p:cNvSpPr/>
          <p:nvPr/>
        </p:nvSpPr>
        <p:spPr>
          <a:xfrm>
            <a:off x="10778054" y="1714500"/>
            <a:ext cx="347146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57FE6F5-3659-4E10-812F-B6D8780192DF}"/>
              </a:ext>
            </a:extLst>
          </p:cNvPr>
          <p:cNvSpPr/>
          <p:nvPr/>
        </p:nvSpPr>
        <p:spPr>
          <a:xfrm>
            <a:off x="15688344" y="3467100"/>
            <a:ext cx="347146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EE0447-D037-44FA-A480-0E0505D31DD9}"/>
              </a:ext>
            </a:extLst>
          </p:cNvPr>
          <p:cNvSpPr/>
          <p:nvPr/>
        </p:nvSpPr>
        <p:spPr>
          <a:xfrm>
            <a:off x="685800" y="4686300"/>
            <a:ext cx="8610600" cy="510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29261E-B015-4793-BE65-81B55ED7E179}"/>
              </a:ext>
            </a:extLst>
          </p:cNvPr>
          <p:cNvSpPr/>
          <p:nvPr/>
        </p:nvSpPr>
        <p:spPr>
          <a:xfrm>
            <a:off x="9342978" y="4686300"/>
            <a:ext cx="8610600" cy="5105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246061-71B4-424A-9538-5612D3B57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082" y="5105399"/>
            <a:ext cx="8173917" cy="3735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5487AB-7C8F-4FAB-9594-6AA261752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6999" y="4991099"/>
            <a:ext cx="7258601" cy="45702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1F483D-5B51-4992-A080-D65335C3B6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028" y="4876606"/>
            <a:ext cx="8283971" cy="468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2FB258-315A-42BF-96E2-AF47CD0A2F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2146" y="4745367"/>
            <a:ext cx="7426722" cy="481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993294" y="595905"/>
            <a:ext cx="2342508" cy="9000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" name="Rounded Rectangular Callout 50"/>
          <p:cNvSpPr/>
          <p:nvPr/>
        </p:nvSpPr>
        <p:spPr>
          <a:xfrm>
            <a:off x="3207445" y="2883170"/>
            <a:ext cx="1823986" cy="996407"/>
          </a:xfrm>
          <a:prstGeom prst="wedgeRoundRectCallout">
            <a:avLst>
              <a:gd name="adj1" fmla="val 67208"/>
              <a:gd name="adj2" fmla="val 4464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FF"/>
                </a:solidFill>
              </a:rPr>
              <a:t>Giải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2" y="3303748"/>
            <a:ext cx="3205038" cy="6207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E1E5F-2DF8-4A7F-90F7-7933140E6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882" y="595905"/>
            <a:ext cx="10109179" cy="1728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4CB1D-0A9A-4E5D-91B4-0FC118615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6734" y="836707"/>
            <a:ext cx="4346379" cy="3937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398AD8-8E07-42F0-B480-B06B11DC4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5143500"/>
            <a:ext cx="14249400" cy="2937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19050" y="3666465"/>
            <a:ext cx="1771650" cy="7386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Giải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>
          <a:xfrm>
            <a:off x="12348772" y="6210300"/>
            <a:ext cx="4834328" cy="326718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369330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" y="-369330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FD8B1-EAF0-4657-AE11-3D1FC3DD6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900" y="628650"/>
            <a:ext cx="16078200" cy="30187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74613C-360C-4BB5-A50F-D95F956CF2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660"/>
          <a:stretch/>
        </p:blipFill>
        <p:spPr>
          <a:xfrm>
            <a:off x="407498" y="5084254"/>
            <a:ext cx="8279303" cy="39162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A2DC7C-F9E8-4DD3-87CA-DFA8639715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00"/>
          <a:stretch/>
        </p:blipFill>
        <p:spPr>
          <a:xfrm>
            <a:off x="9829800" y="2531135"/>
            <a:ext cx="7581900" cy="372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224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473" y="302521"/>
            <a:ext cx="1670188" cy="1670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71C01-D642-422E-A1DC-6E3D922AB6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33" t="4534" r="-75" b="-4534"/>
          <a:stretch/>
        </p:blipFill>
        <p:spPr>
          <a:xfrm>
            <a:off x="2253280" y="647701"/>
            <a:ext cx="4255232" cy="46622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0EDAC5-8368-4A78-A276-C636DA593E7D}"/>
              </a:ext>
            </a:extLst>
          </p:cNvPr>
          <p:cNvGrpSpPr/>
          <p:nvPr/>
        </p:nvGrpSpPr>
        <p:grpSpPr>
          <a:xfrm>
            <a:off x="10848806" y="359263"/>
            <a:ext cx="6399787" cy="4662270"/>
            <a:chOff x="9703821" y="2837714"/>
            <a:chExt cx="7459038" cy="5239820"/>
          </a:xfrm>
        </p:grpSpPr>
        <p:sp>
          <p:nvSpPr>
            <p:cNvPr id="10" name="Cloud 9"/>
            <p:cNvSpPr/>
            <p:nvPr/>
          </p:nvSpPr>
          <p:spPr>
            <a:xfrm>
              <a:off x="9703821" y="2837714"/>
              <a:ext cx="7459038" cy="5239820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BD60F0-EAFC-4471-AB27-E0F77C21DC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9287"/>
            <a:stretch/>
          </p:blipFill>
          <p:spPr>
            <a:xfrm>
              <a:off x="10385380" y="3842506"/>
              <a:ext cx="5887172" cy="3010086"/>
            </a:xfrm>
            <a:prstGeom prst="rect">
              <a:avLst/>
            </a:prstGeom>
          </p:spPr>
        </p:pic>
      </p:grp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53C7E202-76E3-4E22-94E8-AC3A57696A73}"/>
              </a:ext>
            </a:extLst>
          </p:cNvPr>
          <p:cNvSpPr/>
          <p:nvPr/>
        </p:nvSpPr>
        <p:spPr>
          <a:xfrm>
            <a:off x="1039407" y="4881509"/>
            <a:ext cx="1099335" cy="52398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Giải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Khởi động trang 44 Toán 7 Tập 2 Chân trời sáng tạo">
            <a:extLst>
              <a:ext uri="{FF2B5EF4-FFF2-40B4-BE49-F238E27FC236}">
                <a16:creationId xmlns:a16="http://schemas.microsoft.com/office/drawing/2014/main" id="{E590E500-654C-4183-B2CE-2A522036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73" y="5676900"/>
            <a:ext cx="629629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DEAE53-E270-4F32-9899-98694056C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340" y="5466265"/>
            <a:ext cx="8289324" cy="523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D87EF6-6607-4BD2-BD94-D14795DD5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864" y="4067025"/>
            <a:ext cx="6068272" cy="2152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8D8453-5124-42FE-B9C8-EA151AD5D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0406" y="5528172"/>
            <a:ext cx="7508187" cy="37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3" name="Google Shape;1513;p58"/>
          <p:cNvGrpSpPr/>
          <p:nvPr/>
        </p:nvGrpSpPr>
        <p:grpSpPr>
          <a:xfrm rot="1291550">
            <a:off x="9491021" y="2836029"/>
            <a:ext cx="10696556" cy="12068786"/>
            <a:chOff x="510707" y="1257998"/>
            <a:chExt cx="5348578" cy="6034732"/>
          </a:xfrm>
        </p:grpSpPr>
        <p:grpSp>
          <p:nvGrpSpPr>
            <p:cNvPr id="1514" name="Google Shape;1514;p58"/>
            <p:cNvGrpSpPr/>
            <p:nvPr/>
          </p:nvGrpSpPr>
          <p:grpSpPr>
            <a:xfrm rot="-179539">
              <a:off x="658094" y="1385968"/>
              <a:ext cx="5053805" cy="5778793"/>
              <a:chOff x="1732250" y="435101"/>
              <a:chExt cx="5053990" cy="5779004"/>
            </a:xfrm>
          </p:grpSpPr>
          <p:sp>
            <p:nvSpPr>
              <p:cNvPr id="1515" name="Google Shape;1515;p58"/>
              <p:cNvSpPr/>
              <p:nvPr/>
            </p:nvSpPr>
            <p:spPr>
              <a:xfrm>
                <a:off x="2124240" y="542605"/>
                <a:ext cx="4662000" cy="5671500"/>
              </a:xfrm>
              <a:prstGeom prst="roundRect">
                <a:avLst>
                  <a:gd name="adj" fmla="val 1372"/>
                </a:avLst>
              </a:prstGeom>
              <a:solidFill>
                <a:srgbClr val="918C7F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16" name="Google Shape;1516;p58"/>
              <p:cNvSpPr/>
              <p:nvPr/>
            </p:nvSpPr>
            <p:spPr>
              <a:xfrm>
                <a:off x="2008462" y="435101"/>
                <a:ext cx="4662000" cy="5671500"/>
              </a:xfrm>
              <a:prstGeom prst="roundRect">
                <a:avLst>
                  <a:gd name="adj" fmla="val 1372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17" name="Google Shape;1517;p58"/>
              <p:cNvSpPr/>
              <p:nvPr/>
            </p:nvSpPr>
            <p:spPr>
              <a:xfrm>
                <a:off x="2258861" y="940350"/>
                <a:ext cx="266210" cy="26621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097" extrusionOk="0">
                    <a:moveTo>
                      <a:pt x="3048" y="1"/>
                    </a:moveTo>
                    <a:cubicBezTo>
                      <a:pt x="1358" y="1"/>
                      <a:pt x="0" y="1358"/>
                      <a:pt x="0" y="3049"/>
                    </a:cubicBezTo>
                    <a:cubicBezTo>
                      <a:pt x="0" y="4740"/>
                      <a:pt x="1358" y="6097"/>
                      <a:pt x="3048" y="6097"/>
                    </a:cubicBezTo>
                    <a:cubicBezTo>
                      <a:pt x="4739" y="6097"/>
                      <a:pt x="6096" y="4740"/>
                      <a:pt x="6096" y="3049"/>
                    </a:cubicBezTo>
                    <a:cubicBezTo>
                      <a:pt x="6096" y="1358"/>
                      <a:pt x="4739" y="1"/>
                      <a:pt x="3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18" name="Google Shape;1518;p58"/>
              <p:cNvSpPr/>
              <p:nvPr/>
            </p:nvSpPr>
            <p:spPr>
              <a:xfrm>
                <a:off x="2258861" y="1747713"/>
                <a:ext cx="266210" cy="266734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09" extrusionOk="0">
                    <a:moveTo>
                      <a:pt x="3048" y="0"/>
                    </a:moveTo>
                    <a:cubicBezTo>
                      <a:pt x="1358" y="0"/>
                      <a:pt x="0" y="1369"/>
                      <a:pt x="0" y="3060"/>
                    </a:cubicBezTo>
                    <a:cubicBezTo>
                      <a:pt x="0" y="4739"/>
                      <a:pt x="1358" y="6108"/>
                      <a:pt x="3048" y="6108"/>
                    </a:cubicBezTo>
                    <a:cubicBezTo>
                      <a:pt x="4739" y="6108"/>
                      <a:pt x="6096" y="4739"/>
                      <a:pt x="6096" y="3060"/>
                    </a:cubicBezTo>
                    <a:cubicBezTo>
                      <a:pt x="6096" y="1369"/>
                      <a:pt x="4739" y="0"/>
                      <a:pt x="3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19" name="Google Shape;1519;p58"/>
              <p:cNvSpPr/>
              <p:nvPr/>
            </p:nvSpPr>
            <p:spPr>
              <a:xfrm>
                <a:off x="2258861" y="2627818"/>
                <a:ext cx="266210" cy="266734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09" extrusionOk="0">
                    <a:moveTo>
                      <a:pt x="3048" y="0"/>
                    </a:moveTo>
                    <a:cubicBezTo>
                      <a:pt x="1358" y="0"/>
                      <a:pt x="0" y="1370"/>
                      <a:pt x="0" y="3048"/>
                    </a:cubicBezTo>
                    <a:cubicBezTo>
                      <a:pt x="0" y="4739"/>
                      <a:pt x="1358" y="6108"/>
                      <a:pt x="3048" y="6108"/>
                    </a:cubicBezTo>
                    <a:cubicBezTo>
                      <a:pt x="4739" y="6108"/>
                      <a:pt x="6096" y="4739"/>
                      <a:pt x="6096" y="3048"/>
                    </a:cubicBezTo>
                    <a:cubicBezTo>
                      <a:pt x="6096" y="1370"/>
                      <a:pt x="4739" y="0"/>
                      <a:pt x="3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0" name="Google Shape;1520;p58"/>
              <p:cNvSpPr/>
              <p:nvPr/>
            </p:nvSpPr>
            <p:spPr>
              <a:xfrm>
                <a:off x="2258861" y="3505348"/>
                <a:ext cx="266210" cy="26621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097" extrusionOk="0">
                    <a:moveTo>
                      <a:pt x="3048" y="0"/>
                    </a:moveTo>
                    <a:cubicBezTo>
                      <a:pt x="1358" y="0"/>
                      <a:pt x="0" y="1358"/>
                      <a:pt x="0" y="3048"/>
                    </a:cubicBezTo>
                    <a:cubicBezTo>
                      <a:pt x="0" y="4727"/>
                      <a:pt x="1358" y="6096"/>
                      <a:pt x="3048" y="6096"/>
                    </a:cubicBezTo>
                    <a:cubicBezTo>
                      <a:pt x="4739" y="6096"/>
                      <a:pt x="6096" y="4727"/>
                      <a:pt x="6096" y="3048"/>
                    </a:cubicBezTo>
                    <a:cubicBezTo>
                      <a:pt x="6096" y="1358"/>
                      <a:pt x="4739" y="0"/>
                      <a:pt x="3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1" name="Google Shape;1521;p58"/>
              <p:cNvSpPr/>
              <p:nvPr/>
            </p:nvSpPr>
            <p:spPr>
              <a:xfrm>
                <a:off x="2258861" y="4389077"/>
                <a:ext cx="266210" cy="26621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097" extrusionOk="0">
                    <a:moveTo>
                      <a:pt x="3048" y="1"/>
                    </a:moveTo>
                    <a:cubicBezTo>
                      <a:pt x="1358" y="1"/>
                      <a:pt x="0" y="1358"/>
                      <a:pt x="0" y="3049"/>
                    </a:cubicBezTo>
                    <a:cubicBezTo>
                      <a:pt x="0" y="4728"/>
                      <a:pt x="1358" y="6097"/>
                      <a:pt x="3048" y="6097"/>
                    </a:cubicBezTo>
                    <a:cubicBezTo>
                      <a:pt x="4739" y="6097"/>
                      <a:pt x="6096" y="4728"/>
                      <a:pt x="6096" y="3049"/>
                    </a:cubicBezTo>
                    <a:cubicBezTo>
                      <a:pt x="6096" y="1358"/>
                      <a:pt x="4739" y="1"/>
                      <a:pt x="3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2" name="Google Shape;1522;p58"/>
              <p:cNvSpPr/>
              <p:nvPr/>
            </p:nvSpPr>
            <p:spPr>
              <a:xfrm>
                <a:off x="2258861" y="5334720"/>
                <a:ext cx="266210" cy="266734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09" extrusionOk="0">
                    <a:moveTo>
                      <a:pt x="3048" y="0"/>
                    </a:moveTo>
                    <a:cubicBezTo>
                      <a:pt x="1358" y="0"/>
                      <a:pt x="0" y="1369"/>
                      <a:pt x="0" y="3060"/>
                    </a:cubicBezTo>
                    <a:cubicBezTo>
                      <a:pt x="0" y="4739"/>
                      <a:pt x="1358" y="6108"/>
                      <a:pt x="3048" y="6108"/>
                    </a:cubicBezTo>
                    <a:cubicBezTo>
                      <a:pt x="4739" y="6108"/>
                      <a:pt x="6096" y="4739"/>
                      <a:pt x="6096" y="3060"/>
                    </a:cubicBezTo>
                    <a:cubicBezTo>
                      <a:pt x="6096" y="1369"/>
                      <a:pt x="4739" y="0"/>
                      <a:pt x="3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3" name="Google Shape;1523;p58"/>
              <p:cNvSpPr/>
              <p:nvPr/>
            </p:nvSpPr>
            <p:spPr>
              <a:xfrm>
                <a:off x="1732250" y="1000167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0"/>
                    </a:moveTo>
                    <a:cubicBezTo>
                      <a:pt x="750" y="0"/>
                      <a:pt x="0" y="738"/>
                      <a:pt x="0" y="1655"/>
                    </a:cubicBezTo>
                    <a:cubicBezTo>
                      <a:pt x="0" y="2560"/>
                      <a:pt x="750" y="3298"/>
                      <a:pt x="1655" y="3298"/>
                    </a:cubicBezTo>
                    <a:lnTo>
                      <a:pt x="14109" y="3298"/>
                    </a:lnTo>
                    <a:cubicBezTo>
                      <a:pt x="15038" y="3298"/>
                      <a:pt x="15776" y="2560"/>
                      <a:pt x="15764" y="1655"/>
                    </a:cubicBezTo>
                    <a:cubicBezTo>
                      <a:pt x="15764" y="738"/>
                      <a:pt x="15026" y="0"/>
                      <a:pt x="14109" y="0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4" name="Google Shape;1524;p58"/>
              <p:cNvSpPr/>
              <p:nvPr/>
            </p:nvSpPr>
            <p:spPr>
              <a:xfrm>
                <a:off x="1732250" y="1808535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0"/>
                    </a:moveTo>
                    <a:cubicBezTo>
                      <a:pt x="750" y="0"/>
                      <a:pt x="0" y="738"/>
                      <a:pt x="0" y="1655"/>
                    </a:cubicBezTo>
                    <a:cubicBezTo>
                      <a:pt x="0" y="2560"/>
                      <a:pt x="750" y="3298"/>
                      <a:pt x="1655" y="3298"/>
                    </a:cubicBezTo>
                    <a:lnTo>
                      <a:pt x="14109" y="3298"/>
                    </a:lnTo>
                    <a:cubicBezTo>
                      <a:pt x="15038" y="3298"/>
                      <a:pt x="15776" y="2560"/>
                      <a:pt x="15764" y="1655"/>
                    </a:cubicBezTo>
                    <a:cubicBezTo>
                      <a:pt x="15764" y="738"/>
                      <a:pt x="15026" y="0"/>
                      <a:pt x="14109" y="0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5" name="Google Shape;1525;p58"/>
              <p:cNvSpPr/>
              <p:nvPr/>
            </p:nvSpPr>
            <p:spPr>
              <a:xfrm>
                <a:off x="1732250" y="2689164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0"/>
                    </a:moveTo>
                    <a:cubicBezTo>
                      <a:pt x="750" y="0"/>
                      <a:pt x="0" y="739"/>
                      <a:pt x="0" y="1643"/>
                    </a:cubicBezTo>
                    <a:cubicBezTo>
                      <a:pt x="0" y="2560"/>
                      <a:pt x="750" y="3298"/>
                      <a:pt x="1655" y="3298"/>
                    </a:cubicBezTo>
                    <a:lnTo>
                      <a:pt x="14109" y="3298"/>
                    </a:lnTo>
                    <a:cubicBezTo>
                      <a:pt x="15038" y="3298"/>
                      <a:pt x="15776" y="2560"/>
                      <a:pt x="15764" y="1643"/>
                    </a:cubicBezTo>
                    <a:cubicBezTo>
                      <a:pt x="15764" y="739"/>
                      <a:pt x="15026" y="0"/>
                      <a:pt x="14109" y="0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6" name="Google Shape;1526;p58"/>
              <p:cNvSpPr/>
              <p:nvPr/>
            </p:nvSpPr>
            <p:spPr>
              <a:xfrm>
                <a:off x="1732250" y="3566170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0"/>
                    </a:moveTo>
                    <a:cubicBezTo>
                      <a:pt x="750" y="0"/>
                      <a:pt x="0" y="738"/>
                      <a:pt x="0" y="1655"/>
                    </a:cubicBezTo>
                    <a:cubicBezTo>
                      <a:pt x="0" y="2560"/>
                      <a:pt x="750" y="3298"/>
                      <a:pt x="1655" y="3298"/>
                    </a:cubicBezTo>
                    <a:lnTo>
                      <a:pt x="14109" y="3298"/>
                    </a:lnTo>
                    <a:cubicBezTo>
                      <a:pt x="15038" y="3298"/>
                      <a:pt x="15776" y="2560"/>
                      <a:pt x="15764" y="1655"/>
                    </a:cubicBezTo>
                    <a:cubicBezTo>
                      <a:pt x="15764" y="738"/>
                      <a:pt x="15026" y="0"/>
                      <a:pt x="14109" y="0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7" name="Google Shape;1527;p58"/>
              <p:cNvSpPr/>
              <p:nvPr/>
            </p:nvSpPr>
            <p:spPr>
              <a:xfrm>
                <a:off x="1732250" y="4449375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1"/>
                    </a:moveTo>
                    <a:cubicBezTo>
                      <a:pt x="750" y="1"/>
                      <a:pt x="0" y="739"/>
                      <a:pt x="0" y="1656"/>
                    </a:cubicBezTo>
                    <a:cubicBezTo>
                      <a:pt x="0" y="2561"/>
                      <a:pt x="750" y="3299"/>
                      <a:pt x="1655" y="3299"/>
                    </a:cubicBezTo>
                    <a:lnTo>
                      <a:pt x="14109" y="3299"/>
                    </a:lnTo>
                    <a:cubicBezTo>
                      <a:pt x="15038" y="3299"/>
                      <a:pt x="15776" y="2561"/>
                      <a:pt x="15764" y="1656"/>
                    </a:cubicBezTo>
                    <a:cubicBezTo>
                      <a:pt x="15764" y="739"/>
                      <a:pt x="15026" y="1"/>
                      <a:pt x="14109" y="1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8" name="Google Shape;1528;p58"/>
              <p:cNvSpPr/>
              <p:nvPr/>
            </p:nvSpPr>
            <p:spPr>
              <a:xfrm>
                <a:off x="1732250" y="5395541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0"/>
                    </a:moveTo>
                    <a:cubicBezTo>
                      <a:pt x="750" y="0"/>
                      <a:pt x="0" y="738"/>
                      <a:pt x="0" y="1655"/>
                    </a:cubicBezTo>
                    <a:cubicBezTo>
                      <a:pt x="0" y="2560"/>
                      <a:pt x="750" y="3298"/>
                      <a:pt x="1655" y="3298"/>
                    </a:cubicBezTo>
                    <a:lnTo>
                      <a:pt x="14109" y="3298"/>
                    </a:lnTo>
                    <a:cubicBezTo>
                      <a:pt x="15038" y="3298"/>
                      <a:pt x="15776" y="2560"/>
                      <a:pt x="15764" y="1655"/>
                    </a:cubicBezTo>
                    <a:cubicBezTo>
                      <a:pt x="15764" y="738"/>
                      <a:pt x="15026" y="0"/>
                      <a:pt x="14109" y="0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1529" name="Google Shape;1529;p58"/>
            <p:cNvSpPr/>
            <p:nvPr/>
          </p:nvSpPr>
          <p:spPr>
            <a:xfrm rot="-179577">
              <a:off x="1674585" y="2082218"/>
              <a:ext cx="3450212" cy="2069661"/>
            </a:xfrm>
            <a:custGeom>
              <a:avLst/>
              <a:gdLst/>
              <a:ahLst/>
              <a:cxnLst/>
              <a:rect l="l" t="t" r="r" b="b"/>
              <a:pathLst>
                <a:path w="72713" h="41029" extrusionOk="0">
                  <a:moveTo>
                    <a:pt x="3478" y="0"/>
                  </a:moveTo>
                  <a:lnTo>
                    <a:pt x="1251" y="905"/>
                  </a:lnTo>
                  <a:lnTo>
                    <a:pt x="1" y="417"/>
                  </a:lnTo>
                  <a:lnTo>
                    <a:pt x="1" y="39433"/>
                  </a:lnTo>
                  <a:lnTo>
                    <a:pt x="1" y="40207"/>
                  </a:lnTo>
                  <a:lnTo>
                    <a:pt x="215" y="40124"/>
                  </a:lnTo>
                  <a:lnTo>
                    <a:pt x="2442" y="41029"/>
                  </a:lnTo>
                  <a:lnTo>
                    <a:pt x="4668" y="40124"/>
                  </a:lnTo>
                  <a:lnTo>
                    <a:pt x="6895" y="41029"/>
                  </a:lnTo>
                  <a:lnTo>
                    <a:pt x="9121" y="40124"/>
                  </a:lnTo>
                  <a:lnTo>
                    <a:pt x="11348" y="41029"/>
                  </a:lnTo>
                  <a:lnTo>
                    <a:pt x="13574" y="40124"/>
                  </a:lnTo>
                  <a:lnTo>
                    <a:pt x="15801" y="41029"/>
                  </a:lnTo>
                  <a:lnTo>
                    <a:pt x="18027" y="40124"/>
                  </a:lnTo>
                  <a:lnTo>
                    <a:pt x="20253" y="41029"/>
                  </a:lnTo>
                  <a:lnTo>
                    <a:pt x="22480" y="40124"/>
                  </a:lnTo>
                  <a:lnTo>
                    <a:pt x="24706" y="41029"/>
                  </a:lnTo>
                  <a:lnTo>
                    <a:pt x="26933" y="40124"/>
                  </a:lnTo>
                  <a:lnTo>
                    <a:pt x="29159" y="41029"/>
                  </a:lnTo>
                  <a:lnTo>
                    <a:pt x="31386" y="40124"/>
                  </a:lnTo>
                  <a:lnTo>
                    <a:pt x="33612" y="41029"/>
                  </a:lnTo>
                  <a:lnTo>
                    <a:pt x="35851" y="40124"/>
                  </a:lnTo>
                  <a:lnTo>
                    <a:pt x="38077" y="41029"/>
                  </a:lnTo>
                  <a:lnTo>
                    <a:pt x="40304" y="40124"/>
                  </a:lnTo>
                  <a:lnTo>
                    <a:pt x="42530" y="41029"/>
                  </a:lnTo>
                  <a:lnTo>
                    <a:pt x="44757" y="40124"/>
                  </a:lnTo>
                  <a:lnTo>
                    <a:pt x="46983" y="41029"/>
                  </a:lnTo>
                  <a:lnTo>
                    <a:pt x="49209" y="40124"/>
                  </a:lnTo>
                  <a:lnTo>
                    <a:pt x="51436" y="41029"/>
                  </a:lnTo>
                  <a:lnTo>
                    <a:pt x="53662" y="40124"/>
                  </a:lnTo>
                  <a:lnTo>
                    <a:pt x="55889" y="41029"/>
                  </a:lnTo>
                  <a:lnTo>
                    <a:pt x="58115" y="40124"/>
                  </a:lnTo>
                  <a:lnTo>
                    <a:pt x="60342" y="41029"/>
                  </a:lnTo>
                  <a:lnTo>
                    <a:pt x="62568" y="40124"/>
                  </a:lnTo>
                  <a:lnTo>
                    <a:pt x="64795" y="41029"/>
                  </a:lnTo>
                  <a:lnTo>
                    <a:pt x="67021" y="40124"/>
                  </a:lnTo>
                  <a:lnTo>
                    <a:pt x="69248" y="41029"/>
                  </a:lnTo>
                  <a:lnTo>
                    <a:pt x="71474" y="40124"/>
                  </a:lnTo>
                  <a:lnTo>
                    <a:pt x="72712" y="40612"/>
                  </a:lnTo>
                  <a:lnTo>
                    <a:pt x="72712" y="822"/>
                  </a:lnTo>
                  <a:lnTo>
                    <a:pt x="72510" y="905"/>
                  </a:lnTo>
                  <a:lnTo>
                    <a:pt x="70284" y="0"/>
                  </a:lnTo>
                  <a:lnTo>
                    <a:pt x="68057" y="905"/>
                  </a:lnTo>
                  <a:lnTo>
                    <a:pt x="65831" y="0"/>
                  </a:lnTo>
                  <a:lnTo>
                    <a:pt x="63604" y="905"/>
                  </a:lnTo>
                  <a:lnTo>
                    <a:pt x="61378" y="0"/>
                  </a:lnTo>
                  <a:lnTo>
                    <a:pt x="59151" y="905"/>
                  </a:lnTo>
                  <a:lnTo>
                    <a:pt x="56925" y="0"/>
                  </a:lnTo>
                  <a:lnTo>
                    <a:pt x="54698" y="905"/>
                  </a:lnTo>
                  <a:lnTo>
                    <a:pt x="52460" y="0"/>
                  </a:lnTo>
                  <a:lnTo>
                    <a:pt x="50233" y="905"/>
                  </a:lnTo>
                  <a:lnTo>
                    <a:pt x="48007" y="0"/>
                  </a:lnTo>
                  <a:lnTo>
                    <a:pt x="45780" y="905"/>
                  </a:lnTo>
                  <a:lnTo>
                    <a:pt x="43554" y="0"/>
                  </a:lnTo>
                  <a:lnTo>
                    <a:pt x="41328" y="905"/>
                  </a:lnTo>
                  <a:lnTo>
                    <a:pt x="39101" y="0"/>
                  </a:lnTo>
                  <a:lnTo>
                    <a:pt x="36875" y="905"/>
                  </a:lnTo>
                  <a:lnTo>
                    <a:pt x="34648" y="0"/>
                  </a:lnTo>
                  <a:lnTo>
                    <a:pt x="32422" y="905"/>
                  </a:lnTo>
                  <a:lnTo>
                    <a:pt x="30195" y="0"/>
                  </a:lnTo>
                  <a:lnTo>
                    <a:pt x="27969" y="905"/>
                  </a:lnTo>
                  <a:lnTo>
                    <a:pt x="25742" y="0"/>
                  </a:lnTo>
                  <a:lnTo>
                    <a:pt x="23516" y="905"/>
                  </a:lnTo>
                  <a:lnTo>
                    <a:pt x="21289" y="0"/>
                  </a:lnTo>
                  <a:lnTo>
                    <a:pt x="19063" y="905"/>
                  </a:lnTo>
                  <a:lnTo>
                    <a:pt x="16836" y="0"/>
                  </a:lnTo>
                  <a:lnTo>
                    <a:pt x="14610" y="905"/>
                  </a:lnTo>
                  <a:lnTo>
                    <a:pt x="12383" y="0"/>
                  </a:lnTo>
                  <a:lnTo>
                    <a:pt x="10157" y="905"/>
                  </a:lnTo>
                  <a:lnTo>
                    <a:pt x="7930" y="0"/>
                  </a:lnTo>
                  <a:lnTo>
                    <a:pt x="5704" y="905"/>
                  </a:lnTo>
                  <a:lnTo>
                    <a:pt x="3478" y="0"/>
                  </a:lnTo>
                  <a:close/>
                </a:path>
              </a:pathLst>
            </a:custGeom>
            <a:solidFill>
              <a:srgbClr val="9DE6E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530" name="Google Shape;1530;p58"/>
          <p:cNvGrpSpPr/>
          <p:nvPr/>
        </p:nvGrpSpPr>
        <p:grpSpPr>
          <a:xfrm>
            <a:off x="2510109" y="107172"/>
            <a:ext cx="12828022" cy="13717692"/>
            <a:chOff x="7567300" y="1541100"/>
            <a:chExt cx="3167100" cy="3386750"/>
          </a:xfrm>
        </p:grpSpPr>
        <p:sp>
          <p:nvSpPr>
            <p:cNvPr id="1531" name="Google Shape;1531;p58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2" name="Google Shape;1532;p58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3" name="Google Shape;1533;p58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4" name="Google Shape;1534;p58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5" name="Google Shape;1535;p58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6" name="Google Shape;1536;p58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7" name="Google Shape;1537;p58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8" name="Google Shape;1538;p58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9" name="Google Shape;1539;p58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0" name="Google Shape;1540;p58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1" name="Google Shape;1541;p58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2" name="Google Shape;1542;p58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3" name="Google Shape;1543;p58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4" name="Google Shape;1544;p58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5" name="Google Shape;1545;p58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6" name="Google Shape;1546;p58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7" name="Google Shape;1547;p58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8" name="Google Shape;1548;p58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9" name="Google Shape;1549;p58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50" name="Google Shape;1550;p58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553" name="Google Shape;1553;p58"/>
          <p:cNvGrpSpPr/>
          <p:nvPr/>
        </p:nvGrpSpPr>
        <p:grpSpPr>
          <a:xfrm>
            <a:off x="530298" y="-527299"/>
            <a:ext cx="3746924" cy="3568622"/>
            <a:chOff x="1938604" y="1358625"/>
            <a:chExt cx="1232946" cy="1174275"/>
          </a:xfrm>
        </p:grpSpPr>
        <p:sp>
          <p:nvSpPr>
            <p:cNvPr id="1554" name="Google Shape;1554;p58"/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55" name="Google Shape;1555;p58"/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56" name="Google Shape;1556;p58"/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FF7A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57" name="Google Shape;1557;p58"/>
            <p:cNvSpPr/>
            <p:nvPr/>
          </p:nvSpPr>
          <p:spPr>
            <a:xfrm>
              <a:off x="1938604" y="1600218"/>
              <a:ext cx="178901" cy="474175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FAC58">
                <a:alpha val="7263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EE574F-5870-4998-A063-5184287F1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922" y="303155"/>
            <a:ext cx="17315220" cy="1206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F2CD0-1B33-48EA-B432-4352E61FB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740" y="4491517"/>
            <a:ext cx="11083177" cy="5597792"/>
          </a:xfrm>
          <a:prstGeom prst="rect">
            <a:avLst/>
          </a:prstGeom>
        </p:spPr>
      </p:pic>
      <p:sp>
        <p:nvSpPr>
          <p:cNvPr id="50" name="Rounded Rectangle 10">
            <a:extLst>
              <a:ext uri="{FF2B5EF4-FFF2-40B4-BE49-F238E27FC236}">
                <a16:creationId xmlns:a16="http://schemas.microsoft.com/office/drawing/2014/main" id="{1E8AB18C-3E94-4398-9BBC-062A80BBAA6F}"/>
              </a:ext>
            </a:extLst>
          </p:cNvPr>
          <p:cNvSpPr/>
          <p:nvPr/>
        </p:nvSpPr>
        <p:spPr>
          <a:xfrm>
            <a:off x="4023389" y="2943008"/>
            <a:ext cx="1771650" cy="7386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Giải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3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32755"/>
            <a:ext cx="17221200" cy="4019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686" y="8246021"/>
            <a:ext cx="2963372" cy="2725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384">
            <a:off x="14404305" y="6536620"/>
            <a:ext cx="2169508" cy="3418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D95A40-796D-4BEE-8BAD-83B180EDB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678092"/>
            <a:ext cx="16423334" cy="3170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2BBADC-1EE4-47C8-B3B2-05D441255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686" y="5295900"/>
            <a:ext cx="11811000" cy="3937001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E0CC2329-FD8D-4D9B-9D26-7A1CB3FF6400}"/>
              </a:ext>
            </a:extLst>
          </p:cNvPr>
          <p:cNvSpPr/>
          <p:nvPr/>
        </p:nvSpPr>
        <p:spPr>
          <a:xfrm>
            <a:off x="381000" y="4397620"/>
            <a:ext cx="1771650" cy="7386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Giải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408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30F6B-ABE9-4A47-B0BC-4DEA65C9A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400300"/>
            <a:ext cx="17602200" cy="4921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301DDC-4A68-463B-B0A7-BD3731D9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384">
            <a:off x="16614105" y="7184947"/>
            <a:ext cx="2169508" cy="3418802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E95A0DA-3B51-4A5A-9ADC-4E0BB2713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50" y="7486484"/>
            <a:ext cx="2718456" cy="281572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1239CD1-E1DE-459B-ADA7-503400DAA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542977">
            <a:off x="-4139443" y="-3545115"/>
            <a:ext cx="8316985" cy="709023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C5202AC-D824-485A-A273-85BFF81DA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542977">
            <a:off x="13359586" y="-4930141"/>
            <a:ext cx="8316985" cy="709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2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86174" y="2011121"/>
            <a:ext cx="7792485" cy="4198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40"/>
              </a:lnSpc>
            </a:pPr>
            <a:r>
              <a:rPr lang="en-US" sz="15130">
                <a:solidFill>
                  <a:srgbClr val="000000"/>
                </a:solidFill>
                <a:latin typeface="Luckiest Guy"/>
              </a:rPr>
              <a:t>THANK YOU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42977">
            <a:off x="-3769516" y="-1466590"/>
            <a:ext cx="8316985" cy="70902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42977">
            <a:off x="15157446" y="-1455434"/>
            <a:ext cx="8625529" cy="73532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2977" flipH="1" flipV="1">
            <a:off x="14055825" y="5209835"/>
            <a:ext cx="7472174" cy="63700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2977" flipH="1" flipV="1">
            <a:off x="-4583213" y="4756450"/>
            <a:ext cx="7142817" cy="6089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63021" y="6310858"/>
            <a:ext cx="2718456" cy="28157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469129" y="670661"/>
            <a:ext cx="2718456" cy="2815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97314" y="4061049"/>
            <a:ext cx="5392738" cy="5197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92367">
            <a:off x="-843494" y="7491417"/>
            <a:ext cx="3744388" cy="3533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92367">
            <a:off x="15610708" y="-728837"/>
            <a:ext cx="3744388" cy="353376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70408" y="431763"/>
            <a:ext cx="17428783" cy="9423474"/>
            <a:chOff x="0" y="0"/>
            <a:chExt cx="12029275" cy="6504044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1884495" cy="6359264"/>
            </a:xfrm>
            <a:custGeom>
              <a:avLst/>
              <a:gdLst/>
              <a:ahLst/>
              <a:cxnLst/>
              <a:rect l="l" t="t" r="r" b="b"/>
              <a:pathLst>
                <a:path w="11884495" h="6359264">
                  <a:moveTo>
                    <a:pt x="0" y="0"/>
                  </a:moveTo>
                  <a:lnTo>
                    <a:pt x="11884495" y="0"/>
                  </a:lnTo>
                  <a:lnTo>
                    <a:pt x="11884495" y="6359264"/>
                  </a:lnTo>
                  <a:lnTo>
                    <a:pt x="0" y="6359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E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2029275" cy="6504043"/>
            </a:xfrm>
            <a:custGeom>
              <a:avLst/>
              <a:gdLst/>
              <a:ahLst/>
              <a:cxnLst/>
              <a:rect l="l" t="t" r="r" b="b"/>
              <a:pathLst>
                <a:path w="12029275" h="6504043">
                  <a:moveTo>
                    <a:pt x="11884496" y="6359264"/>
                  </a:moveTo>
                  <a:lnTo>
                    <a:pt x="12029275" y="6359264"/>
                  </a:lnTo>
                  <a:lnTo>
                    <a:pt x="12029275" y="6504043"/>
                  </a:lnTo>
                  <a:lnTo>
                    <a:pt x="11884495" y="6504043"/>
                  </a:lnTo>
                  <a:lnTo>
                    <a:pt x="11884495" y="63592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359264"/>
                  </a:lnTo>
                  <a:lnTo>
                    <a:pt x="0" y="6359264"/>
                  </a:lnTo>
                  <a:lnTo>
                    <a:pt x="0" y="144780"/>
                  </a:lnTo>
                  <a:close/>
                  <a:moveTo>
                    <a:pt x="0" y="6359264"/>
                  </a:moveTo>
                  <a:lnTo>
                    <a:pt x="144780" y="6359264"/>
                  </a:lnTo>
                  <a:lnTo>
                    <a:pt x="144780" y="6504043"/>
                  </a:lnTo>
                  <a:lnTo>
                    <a:pt x="0" y="6504043"/>
                  </a:lnTo>
                  <a:lnTo>
                    <a:pt x="0" y="6359264"/>
                  </a:lnTo>
                  <a:close/>
                  <a:moveTo>
                    <a:pt x="11884496" y="144780"/>
                  </a:moveTo>
                  <a:lnTo>
                    <a:pt x="12029275" y="144780"/>
                  </a:lnTo>
                  <a:lnTo>
                    <a:pt x="12029275" y="6359264"/>
                  </a:lnTo>
                  <a:lnTo>
                    <a:pt x="11884495" y="6359264"/>
                  </a:lnTo>
                  <a:lnTo>
                    <a:pt x="11884495" y="144780"/>
                  </a:lnTo>
                  <a:close/>
                  <a:moveTo>
                    <a:pt x="144780" y="6359264"/>
                  </a:moveTo>
                  <a:lnTo>
                    <a:pt x="11884496" y="6359264"/>
                  </a:lnTo>
                  <a:lnTo>
                    <a:pt x="11884496" y="6504043"/>
                  </a:lnTo>
                  <a:lnTo>
                    <a:pt x="144780" y="6504043"/>
                  </a:lnTo>
                  <a:lnTo>
                    <a:pt x="144780" y="6359264"/>
                  </a:lnTo>
                  <a:close/>
                  <a:moveTo>
                    <a:pt x="11884496" y="0"/>
                  </a:moveTo>
                  <a:lnTo>
                    <a:pt x="12029275" y="0"/>
                  </a:lnTo>
                  <a:lnTo>
                    <a:pt x="12029275" y="144780"/>
                  </a:lnTo>
                  <a:lnTo>
                    <a:pt x="11884495" y="144780"/>
                  </a:lnTo>
                  <a:lnTo>
                    <a:pt x="1188449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84496" y="0"/>
                  </a:lnTo>
                  <a:lnTo>
                    <a:pt x="1188449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D3B68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858772" y="1193175"/>
            <a:ext cx="14452054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349">
                <a:solidFill>
                  <a:srgbClr val="284353"/>
                </a:solidFill>
                <a:latin typeface="Times Neue Roman Bold"/>
              </a:rPr>
              <a:t>Nội dung bài học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994248" y="3184914"/>
            <a:ext cx="11146349" cy="2637724"/>
            <a:chOff x="0" y="0"/>
            <a:chExt cx="11411379" cy="2700442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11266599" cy="2555662"/>
            </a:xfrm>
            <a:custGeom>
              <a:avLst/>
              <a:gdLst/>
              <a:ahLst/>
              <a:cxnLst/>
              <a:rect l="l" t="t" r="r" b="b"/>
              <a:pathLst>
                <a:path w="11266599" h="2555662">
                  <a:moveTo>
                    <a:pt x="0" y="0"/>
                  </a:moveTo>
                  <a:lnTo>
                    <a:pt x="11266599" y="0"/>
                  </a:lnTo>
                  <a:lnTo>
                    <a:pt x="11266599" y="2555662"/>
                  </a:lnTo>
                  <a:lnTo>
                    <a:pt x="0" y="255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6B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1411379" cy="2700442"/>
            </a:xfrm>
            <a:custGeom>
              <a:avLst/>
              <a:gdLst/>
              <a:ahLst/>
              <a:cxnLst/>
              <a:rect l="l" t="t" r="r" b="b"/>
              <a:pathLst>
                <a:path w="11411379" h="2700442">
                  <a:moveTo>
                    <a:pt x="11266599" y="2555662"/>
                  </a:moveTo>
                  <a:lnTo>
                    <a:pt x="11411379" y="2555662"/>
                  </a:lnTo>
                  <a:lnTo>
                    <a:pt x="11411379" y="2700442"/>
                  </a:lnTo>
                  <a:lnTo>
                    <a:pt x="11266598" y="2700442"/>
                  </a:lnTo>
                  <a:lnTo>
                    <a:pt x="11266598" y="255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55662"/>
                  </a:lnTo>
                  <a:lnTo>
                    <a:pt x="0" y="2555662"/>
                  </a:lnTo>
                  <a:lnTo>
                    <a:pt x="0" y="144780"/>
                  </a:lnTo>
                  <a:close/>
                  <a:moveTo>
                    <a:pt x="0" y="2555662"/>
                  </a:moveTo>
                  <a:lnTo>
                    <a:pt x="144780" y="2555662"/>
                  </a:lnTo>
                  <a:lnTo>
                    <a:pt x="144780" y="2700442"/>
                  </a:lnTo>
                  <a:lnTo>
                    <a:pt x="0" y="2700442"/>
                  </a:lnTo>
                  <a:lnTo>
                    <a:pt x="0" y="2555662"/>
                  </a:lnTo>
                  <a:close/>
                  <a:moveTo>
                    <a:pt x="11266599" y="144780"/>
                  </a:moveTo>
                  <a:lnTo>
                    <a:pt x="11411379" y="144780"/>
                  </a:lnTo>
                  <a:lnTo>
                    <a:pt x="11411379" y="2555662"/>
                  </a:lnTo>
                  <a:lnTo>
                    <a:pt x="11266598" y="2555662"/>
                  </a:lnTo>
                  <a:lnTo>
                    <a:pt x="11266598" y="144780"/>
                  </a:lnTo>
                  <a:close/>
                  <a:moveTo>
                    <a:pt x="144780" y="2555662"/>
                  </a:moveTo>
                  <a:lnTo>
                    <a:pt x="11266599" y="2555662"/>
                  </a:lnTo>
                  <a:lnTo>
                    <a:pt x="11266599" y="2700442"/>
                  </a:lnTo>
                  <a:lnTo>
                    <a:pt x="144780" y="2700442"/>
                  </a:lnTo>
                  <a:lnTo>
                    <a:pt x="144780" y="2555662"/>
                  </a:lnTo>
                  <a:close/>
                  <a:moveTo>
                    <a:pt x="11266599" y="0"/>
                  </a:moveTo>
                  <a:lnTo>
                    <a:pt x="11411379" y="0"/>
                  </a:lnTo>
                  <a:lnTo>
                    <a:pt x="11411379" y="144780"/>
                  </a:lnTo>
                  <a:lnTo>
                    <a:pt x="11266598" y="144780"/>
                  </a:lnTo>
                  <a:lnTo>
                    <a:pt x="112665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6599" y="0"/>
                  </a:lnTo>
                  <a:lnTo>
                    <a:pt x="1126659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84353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-176092" y="6214524"/>
            <a:ext cx="10321304" cy="2637724"/>
            <a:chOff x="0" y="0"/>
            <a:chExt cx="10566717" cy="2700442"/>
          </a:xfrm>
        </p:grpSpPr>
        <p:sp>
          <p:nvSpPr>
            <p:cNvPr id="12" name="Freeform 12"/>
            <p:cNvSpPr/>
            <p:nvPr/>
          </p:nvSpPr>
          <p:spPr>
            <a:xfrm>
              <a:off x="72390" y="72390"/>
              <a:ext cx="10421937" cy="2555662"/>
            </a:xfrm>
            <a:custGeom>
              <a:avLst/>
              <a:gdLst/>
              <a:ahLst/>
              <a:cxnLst/>
              <a:rect l="l" t="t" r="r" b="b"/>
              <a:pathLst>
                <a:path w="10421937" h="2555662">
                  <a:moveTo>
                    <a:pt x="0" y="0"/>
                  </a:moveTo>
                  <a:lnTo>
                    <a:pt x="10421937" y="0"/>
                  </a:lnTo>
                  <a:lnTo>
                    <a:pt x="10421937" y="2555662"/>
                  </a:lnTo>
                  <a:lnTo>
                    <a:pt x="0" y="255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6B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0566717" cy="2700442"/>
            </a:xfrm>
            <a:custGeom>
              <a:avLst/>
              <a:gdLst/>
              <a:ahLst/>
              <a:cxnLst/>
              <a:rect l="l" t="t" r="r" b="b"/>
              <a:pathLst>
                <a:path w="10566717" h="2700442">
                  <a:moveTo>
                    <a:pt x="10421937" y="2555662"/>
                  </a:moveTo>
                  <a:lnTo>
                    <a:pt x="10566717" y="2555662"/>
                  </a:lnTo>
                  <a:lnTo>
                    <a:pt x="10566717" y="2700442"/>
                  </a:lnTo>
                  <a:lnTo>
                    <a:pt x="10421937" y="2700442"/>
                  </a:lnTo>
                  <a:lnTo>
                    <a:pt x="10421937" y="255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55662"/>
                  </a:lnTo>
                  <a:lnTo>
                    <a:pt x="0" y="2555662"/>
                  </a:lnTo>
                  <a:lnTo>
                    <a:pt x="0" y="144780"/>
                  </a:lnTo>
                  <a:close/>
                  <a:moveTo>
                    <a:pt x="0" y="2555662"/>
                  </a:moveTo>
                  <a:lnTo>
                    <a:pt x="144780" y="2555662"/>
                  </a:lnTo>
                  <a:lnTo>
                    <a:pt x="144780" y="2700442"/>
                  </a:lnTo>
                  <a:lnTo>
                    <a:pt x="0" y="2700442"/>
                  </a:lnTo>
                  <a:lnTo>
                    <a:pt x="0" y="2555662"/>
                  </a:lnTo>
                  <a:close/>
                  <a:moveTo>
                    <a:pt x="10421937" y="144780"/>
                  </a:moveTo>
                  <a:lnTo>
                    <a:pt x="10566717" y="144780"/>
                  </a:lnTo>
                  <a:lnTo>
                    <a:pt x="10566717" y="2555662"/>
                  </a:lnTo>
                  <a:lnTo>
                    <a:pt x="10421937" y="2555662"/>
                  </a:lnTo>
                  <a:lnTo>
                    <a:pt x="10421937" y="144780"/>
                  </a:lnTo>
                  <a:close/>
                  <a:moveTo>
                    <a:pt x="144780" y="2555662"/>
                  </a:moveTo>
                  <a:lnTo>
                    <a:pt x="10421937" y="2555662"/>
                  </a:lnTo>
                  <a:lnTo>
                    <a:pt x="10421937" y="2700442"/>
                  </a:lnTo>
                  <a:lnTo>
                    <a:pt x="144780" y="2700442"/>
                  </a:lnTo>
                  <a:lnTo>
                    <a:pt x="144780" y="2555662"/>
                  </a:lnTo>
                  <a:close/>
                  <a:moveTo>
                    <a:pt x="10421937" y="0"/>
                  </a:moveTo>
                  <a:lnTo>
                    <a:pt x="10566717" y="0"/>
                  </a:lnTo>
                  <a:lnTo>
                    <a:pt x="10566717" y="144780"/>
                  </a:lnTo>
                  <a:lnTo>
                    <a:pt x="10421937" y="144780"/>
                  </a:lnTo>
                  <a:lnTo>
                    <a:pt x="1042193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0421937" y="0"/>
                  </a:lnTo>
                  <a:lnTo>
                    <a:pt x="1042193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84353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700000" flipH="1">
            <a:off x="16377015" y="8471549"/>
            <a:ext cx="849539" cy="7613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700000" flipH="1">
            <a:off x="15591322" y="8471549"/>
            <a:ext cx="849539" cy="76139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589863" y="3556206"/>
            <a:ext cx="10621443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dirty="0">
                <a:solidFill>
                  <a:srgbClr val="284353"/>
                </a:solidFill>
                <a:latin typeface="Times Neue Roman Bold"/>
              </a:rPr>
              <a:t>I.</a:t>
            </a:r>
            <a:r>
              <a:rPr lang="en-US" sz="7200" b="1" dirty="0"/>
              <a:t> </a:t>
            </a:r>
            <a:r>
              <a:rPr lang="en-US" sz="7200" b="1" dirty="0" err="1">
                <a:latin typeface="Times Neue Roman" panose="020B0604020202020204" charset="0"/>
              </a:rPr>
              <a:t>Tổng</a:t>
            </a:r>
            <a:r>
              <a:rPr lang="en-US" sz="7200" b="1" dirty="0">
                <a:latin typeface="Times Neue Roman" panose="020B0604020202020204" charset="0"/>
              </a:rPr>
              <a:t> </a:t>
            </a:r>
            <a:r>
              <a:rPr lang="en-US" sz="7200" b="1" dirty="0" err="1">
                <a:latin typeface="Times Neue Roman" panose="020B0604020202020204" charset="0"/>
              </a:rPr>
              <a:t>số</a:t>
            </a:r>
            <a:r>
              <a:rPr lang="en-US" sz="7200" b="1" dirty="0">
                <a:latin typeface="Times Neue Roman" panose="020B0604020202020204" charset="0"/>
              </a:rPr>
              <a:t> </a:t>
            </a:r>
            <a:r>
              <a:rPr lang="en-US" sz="7200" b="1" dirty="0" err="1">
                <a:latin typeface="Times Neue Roman" panose="020B0604020202020204" charset="0"/>
              </a:rPr>
              <a:t>đo</a:t>
            </a:r>
            <a:r>
              <a:rPr lang="en-US" sz="7200" b="1" dirty="0">
                <a:latin typeface="Times Neue Roman" panose="020B0604020202020204" charset="0"/>
              </a:rPr>
              <a:t> </a:t>
            </a:r>
            <a:r>
              <a:rPr lang="en-US" sz="7200" b="1" dirty="0" err="1">
                <a:latin typeface="Times Neue Roman" panose="020B0604020202020204" charset="0"/>
              </a:rPr>
              <a:t>ba</a:t>
            </a:r>
            <a:r>
              <a:rPr lang="en-US" sz="7200" b="1" dirty="0">
                <a:latin typeface="Times Neue Roman" panose="020B0604020202020204" charset="0"/>
              </a:rPr>
              <a:t> </a:t>
            </a:r>
            <a:r>
              <a:rPr lang="en-US" sz="7200" b="1" dirty="0" err="1">
                <a:latin typeface="Times Neue Roman" panose="020B0604020202020204" charset="0"/>
              </a:rPr>
              <a:t>góc</a:t>
            </a:r>
            <a:r>
              <a:rPr lang="en-US" sz="7200" b="1" dirty="0">
                <a:latin typeface="Times Neue Roman" panose="020B0604020202020204" charset="0"/>
              </a:rPr>
              <a:t> </a:t>
            </a:r>
            <a:r>
              <a:rPr lang="en-US" sz="7200" b="1" dirty="0" err="1">
                <a:latin typeface="Times Neue Roman" panose="020B0604020202020204" charset="0"/>
              </a:rPr>
              <a:t>của</a:t>
            </a:r>
            <a:r>
              <a:rPr lang="en-US" sz="7200" b="1" dirty="0">
                <a:latin typeface="Times Neue Roman" panose="020B0604020202020204" charset="0"/>
              </a:rPr>
              <a:t> </a:t>
            </a:r>
            <a:r>
              <a:rPr lang="en-US" sz="7200" b="1" dirty="0" err="1">
                <a:latin typeface="Times Neue Roman" panose="020B0604020202020204" charset="0"/>
              </a:rPr>
              <a:t>một</a:t>
            </a:r>
            <a:r>
              <a:rPr lang="en-US" sz="7200" b="1" dirty="0">
                <a:latin typeface="Times Neue Roman" panose="020B0604020202020204" charset="0"/>
              </a:rPr>
              <a:t> tam </a:t>
            </a:r>
            <a:r>
              <a:rPr lang="en-US" sz="7200" b="1" dirty="0" err="1">
                <a:latin typeface="Times Neue Roman" panose="020B0604020202020204" charset="0"/>
              </a:rPr>
              <a:t>giác</a:t>
            </a:r>
            <a:endParaRPr lang="en-US" sz="6099" dirty="0">
              <a:solidFill>
                <a:srgbClr val="284353"/>
              </a:solidFill>
              <a:latin typeface="Times Neue Roman" panose="020B060402020202020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49654">
            <a:off x="5432051" y="4295851"/>
            <a:ext cx="2161158" cy="10238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63255" flipH="1">
            <a:off x="10449113" y="7495677"/>
            <a:ext cx="2161158" cy="102384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28021" y="6509797"/>
            <a:ext cx="7713077" cy="212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dirty="0">
                <a:solidFill>
                  <a:srgbClr val="284353"/>
                </a:solidFill>
                <a:latin typeface="Times Neue Roman Bold"/>
              </a:rPr>
              <a:t>II. Quan </a:t>
            </a:r>
            <a:r>
              <a:rPr lang="en-US" sz="6099" dirty="0" err="1">
                <a:solidFill>
                  <a:srgbClr val="284353"/>
                </a:solidFill>
                <a:latin typeface="Times Neue Roman Bold"/>
              </a:rPr>
              <a:t>hệ</a:t>
            </a:r>
            <a:r>
              <a:rPr lang="en-US" sz="6099" dirty="0">
                <a:solidFill>
                  <a:srgbClr val="284353"/>
                </a:solidFill>
                <a:latin typeface="Times Neue Roman Bold"/>
              </a:rPr>
              <a:t> </a:t>
            </a:r>
            <a:r>
              <a:rPr lang="en-US" sz="6099" dirty="0" err="1">
                <a:solidFill>
                  <a:srgbClr val="284353"/>
                </a:solidFill>
                <a:latin typeface="Times Neue Roman Bold"/>
              </a:rPr>
              <a:t>giữa</a:t>
            </a:r>
            <a:r>
              <a:rPr lang="en-US" sz="6099" dirty="0">
                <a:solidFill>
                  <a:srgbClr val="284353"/>
                </a:solidFill>
                <a:latin typeface="Times Neue Roman Bold"/>
              </a:rPr>
              <a:t> </a:t>
            </a:r>
            <a:r>
              <a:rPr lang="en-US" sz="6099" dirty="0" err="1">
                <a:solidFill>
                  <a:srgbClr val="284353"/>
                </a:solidFill>
                <a:latin typeface="Times Neue Roman Bold"/>
              </a:rPr>
              <a:t>ba</a:t>
            </a:r>
            <a:r>
              <a:rPr lang="en-US" sz="6099" dirty="0">
                <a:solidFill>
                  <a:srgbClr val="284353"/>
                </a:solidFill>
                <a:latin typeface="Times Neue Roman Bold"/>
              </a:rPr>
              <a:t> </a:t>
            </a:r>
            <a:r>
              <a:rPr lang="en-US" sz="6099" dirty="0" err="1">
                <a:solidFill>
                  <a:srgbClr val="284353"/>
                </a:solidFill>
                <a:latin typeface="Times Neue Roman Bold"/>
              </a:rPr>
              <a:t>cạnh</a:t>
            </a:r>
            <a:r>
              <a:rPr lang="en-US" sz="6099" dirty="0">
                <a:solidFill>
                  <a:srgbClr val="284353"/>
                </a:solidFill>
                <a:latin typeface="Times Neue Roman Bold"/>
              </a:rPr>
              <a:t> </a:t>
            </a:r>
            <a:r>
              <a:rPr lang="en-US" sz="6099" dirty="0" err="1">
                <a:solidFill>
                  <a:srgbClr val="284353"/>
                </a:solidFill>
                <a:latin typeface="Times Neue Roman Bold"/>
              </a:rPr>
              <a:t>của</a:t>
            </a:r>
            <a:r>
              <a:rPr lang="en-US" sz="6099" dirty="0">
                <a:solidFill>
                  <a:srgbClr val="284353"/>
                </a:solidFill>
                <a:latin typeface="Times Neue Roman Bold"/>
              </a:rPr>
              <a:t> </a:t>
            </a:r>
            <a:r>
              <a:rPr lang="en-US" sz="6099" dirty="0" err="1">
                <a:solidFill>
                  <a:srgbClr val="284353"/>
                </a:solidFill>
                <a:latin typeface="Times Neue Roman Bold"/>
              </a:rPr>
              <a:t>một</a:t>
            </a:r>
            <a:r>
              <a:rPr lang="en-US" sz="6099" dirty="0">
                <a:solidFill>
                  <a:srgbClr val="284353"/>
                </a:solidFill>
                <a:latin typeface="Times Neue Roman Bold"/>
              </a:rPr>
              <a:t> tam </a:t>
            </a:r>
            <a:r>
              <a:rPr lang="en-US" sz="6099" dirty="0" err="1">
                <a:solidFill>
                  <a:srgbClr val="284353"/>
                </a:solidFill>
                <a:latin typeface="Times Neue Roman Bold"/>
              </a:rPr>
              <a:t>giác</a:t>
            </a:r>
            <a:endParaRPr lang="en-US" sz="6099" dirty="0">
              <a:solidFill>
                <a:srgbClr val="284353"/>
              </a:solidFill>
              <a:latin typeface="Times Neue Roman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92367">
            <a:off x="-1270727" y="-1624909"/>
            <a:ext cx="3744388" cy="35337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19833" y="1078149"/>
            <a:ext cx="16848333" cy="8538352"/>
            <a:chOff x="0" y="0"/>
            <a:chExt cx="4484238" cy="1954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4238" cy="1954556"/>
            </a:xfrm>
            <a:custGeom>
              <a:avLst/>
              <a:gdLst/>
              <a:ahLst/>
              <a:cxnLst/>
              <a:rect l="l" t="t" r="r" b="b"/>
              <a:pathLst>
                <a:path w="4484238" h="1954556">
                  <a:moveTo>
                    <a:pt x="45471" y="0"/>
                  </a:moveTo>
                  <a:lnTo>
                    <a:pt x="4438767" y="0"/>
                  </a:lnTo>
                  <a:cubicBezTo>
                    <a:pt x="4463879" y="0"/>
                    <a:pt x="4484238" y="20358"/>
                    <a:pt x="4484238" y="45471"/>
                  </a:cubicBezTo>
                  <a:lnTo>
                    <a:pt x="4484238" y="1909085"/>
                  </a:lnTo>
                  <a:cubicBezTo>
                    <a:pt x="4484238" y="1934198"/>
                    <a:pt x="4463879" y="1954556"/>
                    <a:pt x="4438767" y="1954556"/>
                  </a:cubicBezTo>
                  <a:lnTo>
                    <a:pt x="45471" y="1954556"/>
                  </a:lnTo>
                  <a:cubicBezTo>
                    <a:pt x="33411" y="1954556"/>
                    <a:pt x="21846" y="1949765"/>
                    <a:pt x="13318" y="1941238"/>
                  </a:cubicBezTo>
                  <a:cubicBezTo>
                    <a:pt x="4791" y="1932710"/>
                    <a:pt x="0" y="1921145"/>
                    <a:pt x="0" y="1909085"/>
                  </a:cubicBezTo>
                  <a:lnTo>
                    <a:pt x="0" y="45471"/>
                  </a:lnTo>
                  <a:cubicBezTo>
                    <a:pt x="0" y="33411"/>
                    <a:pt x="4791" y="21846"/>
                    <a:pt x="13318" y="13318"/>
                  </a:cubicBezTo>
                  <a:cubicBezTo>
                    <a:pt x="21846" y="4791"/>
                    <a:pt x="33411" y="0"/>
                    <a:pt x="454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04800"/>
              <a:ext cx="812800" cy="111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87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04823" y="0"/>
            <a:ext cx="16679318" cy="1120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US" sz="6699" spc="341" dirty="0">
                <a:solidFill>
                  <a:srgbClr val="F6BC52"/>
                </a:solidFill>
                <a:latin typeface="Times Neue Roman"/>
              </a:rPr>
              <a:t>1 – </a:t>
            </a:r>
            <a:r>
              <a:rPr lang="en-US" sz="6699" spc="341" dirty="0" err="1">
                <a:solidFill>
                  <a:srgbClr val="F6BC52"/>
                </a:solidFill>
                <a:latin typeface="Times Neue Roman"/>
              </a:rPr>
              <a:t>Tổng</a:t>
            </a:r>
            <a:r>
              <a:rPr lang="en-US" sz="6699" spc="341" dirty="0">
                <a:solidFill>
                  <a:srgbClr val="F6BC52"/>
                </a:solidFill>
                <a:latin typeface="Times Neue Roman"/>
              </a:rPr>
              <a:t> </a:t>
            </a:r>
            <a:r>
              <a:rPr lang="en-US" sz="6699" spc="341" dirty="0" err="1">
                <a:solidFill>
                  <a:srgbClr val="F6BC52"/>
                </a:solidFill>
                <a:latin typeface="Times Neue Roman"/>
              </a:rPr>
              <a:t>số</a:t>
            </a:r>
            <a:r>
              <a:rPr lang="en-US" sz="6699" spc="341" dirty="0">
                <a:solidFill>
                  <a:srgbClr val="F6BC52"/>
                </a:solidFill>
                <a:latin typeface="Times Neue Roman"/>
              </a:rPr>
              <a:t> </a:t>
            </a:r>
            <a:r>
              <a:rPr lang="en-US" sz="6699" spc="341" dirty="0" err="1">
                <a:solidFill>
                  <a:srgbClr val="F6BC52"/>
                </a:solidFill>
                <a:latin typeface="Times Neue Roman"/>
              </a:rPr>
              <a:t>đo</a:t>
            </a:r>
            <a:r>
              <a:rPr lang="en-US" sz="6699" spc="341" dirty="0">
                <a:solidFill>
                  <a:srgbClr val="F6BC52"/>
                </a:solidFill>
                <a:latin typeface="Times Neue Roman"/>
              </a:rPr>
              <a:t> </a:t>
            </a:r>
            <a:r>
              <a:rPr lang="en-US" sz="6699" spc="341" dirty="0" err="1">
                <a:solidFill>
                  <a:srgbClr val="F6BC52"/>
                </a:solidFill>
                <a:latin typeface="Times Neue Roman"/>
              </a:rPr>
              <a:t>ba</a:t>
            </a:r>
            <a:r>
              <a:rPr lang="en-US" sz="6699" spc="341" dirty="0">
                <a:solidFill>
                  <a:srgbClr val="F6BC52"/>
                </a:solidFill>
                <a:latin typeface="Times Neue Roman"/>
              </a:rPr>
              <a:t> </a:t>
            </a:r>
            <a:r>
              <a:rPr lang="en-US" sz="6699" spc="341" dirty="0" err="1">
                <a:solidFill>
                  <a:srgbClr val="F6BC52"/>
                </a:solidFill>
                <a:latin typeface="Times Neue Roman"/>
              </a:rPr>
              <a:t>góc</a:t>
            </a:r>
            <a:r>
              <a:rPr lang="en-US" sz="6699" spc="341" dirty="0">
                <a:solidFill>
                  <a:srgbClr val="F6BC52"/>
                </a:solidFill>
                <a:latin typeface="Times Neue Roman"/>
              </a:rPr>
              <a:t> </a:t>
            </a:r>
            <a:r>
              <a:rPr lang="en-US" sz="6699" spc="341" dirty="0" err="1">
                <a:solidFill>
                  <a:srgbClr val="F6BC52"/>
                </a:solidFill>
                <a:latin typeface="Times Neue Roman"/>
              </a:rPr>
              <a:t>của</a:t>
            </a:r>
            <a:r>
              <a:rPr lang="en-US" sz="6699" spc="341" dirty="0">
                <a:solidFill>
                  <a:srgbClr val="F6BC52"/>
                </a:solidFill>
                <a:latin typeface="Times Neue Roman"/>
              </a:rPr>
              <a:t> </a:t>
            </a:r>
            <a:r>
              <a:rPr lang="en-US" sz="6699" spc="341" dirty="0" err="1">
                <a:solidFill>
                  <a:srgbClr val="F6BC52"/>
                </a:solidFill>
                <a:latin typeface="Times Neue Roman"/>
              </a:rPr>
              <a:t>một</a:t>
            </a:r>
            <a:r>
              <a:rPr lang="en-US" sz="6699" spc="341" dirty="0">
                <a:solidFill>
                  <a:srgbClr val="F6BC52"/>
                </a:solidFill>
                <a:latin typeface="Times Neue Roman"/>
              </a:rPr>
              <a:t> tam </a:t>
            </a:r>
            <a:r>
              <a:rPr lang="en-US" sz="6699" spc="341" dirty="0" err="1">
                <a:solidFill>
                  <a:srgbClr val="F6BC52"/>
                </a:solidFill>
                <a:latin typeface="Times Neue Roman"/>
              </a:rPr>
              <a:t>giác</a:t>
            </a:r>
            <a:endParaRPr lang="en-US" sz="6699" spc="341" dirty="0">
              <a:solidFill>
                <a:srgbClr val="F6BC52"/>
              </a:solidFill>
              <a:latin typeface="Times Neue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67CA62-0CBF-4949-BDB6-CF7527F6B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133647"/>
            <a:ext cx="16459200" cy="8445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0 ideas de Fondos de papel | fondos de papel, fondos de colores, ideas de  fondos de pantalla">
            <a:extLst>
              <a:ext uri="{FF2B5EF4-FFF2-40B4-BE49-F238E27FC236}">
                <a16:creationId xmlns:a16="http://schemas.microsoft.com/office/drawing/2014/main" id="{E2B51B61-02EB-4D32-B383-03D2F6AF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591454" y="-5906153"/>
            <a:ext cx="11734800" cy="2179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702;p55">
            <a:extLst>
              <a:ext uri="{FF2B5EF4-FFF2-40B4-BE49-F238E27FC236}">
                <a16:creationId xmlns:a16="http://schemas.microsoft.com/office/drawing/2014/main" id="{62DC0947-FE94-4E43-9A30-0F54C40FD947}"/>
              </a:ext>
            </a:extLst>
          </p:cNvPr>
          <p:cNvGrpSpPr/>
          <p:nvPr/>
        </p:nvGrpSpPr>
        <p:grpSpPr>
          <a:xfrm>
            <a:off x="304800" y="1409700"/>
            <a:ext cx="1305158" cy="1506174"/>
            <a:chOff x="3989116" y="1995677"/>
            <a:chExt cx="361516" cy="380601"/>
          </a:xfrm>
        </p:grpSpPr>
        <p:sp>
          <p:nvSpPr>
            <p:cNvPr id="6" name="Google Shape;2703;p55">
              <a:extLst>
                <a:ext uri="{FF2B5EF4-FFF2-40B4-BE49-F238E27FC236}">
                  <a16:creationId xmlns:a16="http://schemas.microsoft.com/office/drawing/2014/main" id="{1F0065A7-EEE7-4BD9-8988-39981328A6FB}"/>
                </a:ext>
              </a:extLst>
            </p:cNvPr>
            <p:cNvSpPr/>
            <p:nvPr/>
          </p:nvSpPr>
          <p:spPr>
            <a:xfrm>
              <a:off x="4267006" y="2204475"/>
              <a:ext cx="83625" cy="171804"/>
            </a:xfrm>
            <a:custGeom>
              <a:avLst/>
              <a:gdLst/>
              <a:ahLst/>
              <a:cxnLst/>
              <a:rect l="l" t="t" r="r" b="b"/>
              <a:pathLst>
                <a:path w="2204" h="4528" extrusionOk="0">
                  <a:moveTo>
                    <a:pt x="1102" y="0"/>
                  </a:moveTo>
                  <a:cubicBezTo>
                    <a:pt x="1088" y="0"/>
                    <a:pt x="1074" y="6"/>
                    <a:pt x="1065" y="18"/>
                  </a:cubicBezTo>
                  <a:lnTo>
                    <a:pt x="24" y="1375"/>
                  </a:lnTo>
                  <a:cubicBezTo>
                    <a:pt x="1" y="1407"/>
                    <a:pt x="23" y="1451"/>
                    <a:pt x="61" y="1451"/>
                  </a:cubicBezTo>
                  <a:lnTo>
                    <a:pt x="535" y="1451"/>
                  </a:lnTo>
                  <a:lnTo>
                    <a:pt x="535" y="4392"/>
                  </a:lnTo>
                  <a:cubicBezTo>
                    <a:pt x="535" y="4466"/>
                    <a:pt x="594" y="4527"/>
                    <a:pt x="670" y="4527"/>
                  </a:cubicBezTo>
                  <a:lnTo>
                    <a:pt x="1535" y="4525"/>
                  </a:lnTo>
                  <a:cubicBezTo>
                    <a:pt x="1610" y="4525"/>
                    <a:pt x="1670" y="4464"/>
                    <a:pt x="1670" y="4390"/>
                  </a:cubicBezTo>
                  <a:lnTo>
                    <a:pt x="1670" y="1451"/>
                  </a:lnTo>
                  <a:lnTo>
                    <a:pt x="2143" y="1451"/>
                  </a:lnTo>
                  <a:cubicBezTo>
                    <a:pt x="2182" y="1451"/>
                    <a:pt x="2204" y="1407"/>
                    <a:pt x="2181" y="1375"/>
                  </a:cubicBezTo>
                  <a:lnTo>
                    <a:pt x="1139" y="18"/>
                  </a:lnTo>
                  <a:cubicBezTo>
                    <a:pt x="1129" y="6"/>
                    <a:pt x="1116" y="0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" name="Google Shape;2704;p55">
              <a:extLst>
                <a:ext uri="{FF2B5EF4-FFF2-40B4-BE49-F238E27FC236}">
                  <a16:creationId xmlns:a16="http://schemas.microsoft.com/office/drawing/2014/main" id="{BE087768-C1CF-4CD3-A5D9-5A34A62029F5}"/>
                </a:ext>
              </a:extLst>
            </p:cNvPr>
            <p:cNvSpPr/>
            <p:nvPr/>
          </p:nvSpPr>
          <p:spPr>
            <a:xfrm>
              <a:off x="3989116" y="2147903"/>
              <a:ext cx="83625" cy="198591"/>
            </a:xfrm>
            <a:custGeom>
              <a:avLst/>
              <a:gdLst/>
              <a:ahLst/>
              <a:cxnLst/>
              <a:rect l="l" t="t" r="r" b="b"/>
              <a:pathLst>
                <a:path w="2204" h="5234" extrusionOk="0">
                  <a:moveTo>
                    <a:pt x="1102" y="1"/>
                  </a:moveTo>
                  <a:cubicBezTo>
                    <a:pt x="1088" y="1"/>
                    <a:pt x="1074" y="7"/>
                    <a:pt x="1064" y="19"/>
                  </a:cubicBezTo>
                  <a:lnTo>
                    <a:pt x="24" y="1378"/>
                  </a:lnTo>
                  <a:cubicBezTo>
                    <a:pt x="1" y="1409"/>
                    <a:pt x="22" y="1454"/>
                    <a:pt x="61" y="1454"/>
                  </a:cubicBezTo>
                  <a:lnTo>
                    <a:pt x="534" y="1454"/>
                  </a:lnTo>
                  <a:lnTo>
                    <a:pt x="534" y="5153"/>
                  </a:lnTo>
                  <a:cubicBezTo>
                    <a:pt x="534" y="5197"/>
                    <a:pt x="569" y="5233"/>
                    <a:pt x="614" y="5233"/>
                  </a:cubicBezTo>
                  <a:lnTo>
                    <a:pt x="1590" y="5233"/>
                  </a:lnTo>
                  <a:cubicBezTo>
                    <a:pt x="1634" y="5233"/>
                    <a:pt x="1670" y="5197"/>
                    <a:pt x="1670" y="5153"/>
                  </a:cubicBezTo>
                  <a:lnTo>
                    <a:pt x="1670" y="4533"/>
                  </a:lnTo>
                  <a:lnTo>
                    <a:pt x="1670" y="1454"/>
                  </a:lnTo>
                  <a:lnTo>
                    <a:pt x="2143" y="1454"/>
                  </a:lnTo>
                  <a:cubicBezTo>
                    <a:pt x="2182" y="1454"/>
                    <a:pt x="2204" y="1409"/>
                    <a:pt x="2181" y="1378"/>
                  </a:cubicBezTo>
                  <a:lnTo>
                    <a:pt x="1139" y="19"/>
                  </a:lnTo>
                  <a:cubicBezTo>
                    <a:pt x="1130" y="7"/>
                    <a:pt x="1116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" name="Google Shape;2705;p55">
              <a:extLst>
                <a:ext uri="{FF2B5EF4-FFF2-40B4-BE49-F238E27FC236}">
                  <a16:creationId xmlns:a16="http://schemas.microsoft.com/office/drawing/2014/main" id="{3A80B400-546D-46E0-B7A5-707D8DBBD9C8}"/>
                </a:ext>
              </a:extLst>
            </p:cNvPr>
            <p:cNvSpPr/>
            <p:nvPr/>
          </p:nvSpPr>
          <p:spPr>
            <a:xfrm>
              <a:off x="4205312" y="1995677"/>
              <a:ext cx="83663" cy="171728"/>
            </a:xfrm>
            <a:custGeom>
              <a:avLst/>
              <a:gdLst/>
              <a:ahLst/>
              <a:cxnLst/>
              <a:rect l="l" t="t" r="r" b="b"/>
              <a:pathLst>
                <a:path w="2205" h="4526" extrusionOk="0">
                  <a:moveTo>
                    <a:pt x="1103" y="1"/>
                  </a:moveTo>
                  <a:cubicBezTo>
                    <a:pt x="1089" y="1"/>
                    <a:pt x="1075" y="7"/>
                    <a:pt x="1065" y="19"/>
                  </a:cubicBezTo>
                  <a:lnTo>
                    <a:pt x="25" y="1376"/>
                  </a:lnTo>
                  <a:cubicBezTo>
                    <a:pt x="1" y="1406"/>
                    <a:pt x="23" y="1450"/>
                    <a:pt x="62" y="1450"/>
                  </a:cubicBezTo>
                  <a:lnTo>
                    <a:pt x="535" y="1450"/>
                  </a:lnTo>
                  <a:lnTo>
                    <a:pt x="535" y="2650"/>
                  </a:lnTo>
                  <a:lnTo>
                    <a:pt x="535" y="4526"/>
                  </a:lnTo>
                  <a:lnTo>
                    <a:pt x="1494" y="4526"/>
                  </a:lnTo>
                  <a:cubicBezTo>
                    <a:pt x="1592" y="4526"/>
                    <a:pt x="1671" y="4447"/>
                    <a:pt x="1671" y="4349"/>
                  </a:cubicBezTo>
                  <a:lnTo>
                    <a:pt x="1671" y="1451"/>
                  </a:lnTo>
                  <a:lnTo>
                    <a:pt x="2144" y="1451"/>
                  </a:lnTo>
                  <a:cubicBezTo>
                    <a:pt x="2183" y="1451"/>
                    <a:pt x="2205" y="1406"/>
                    <a:pt x="2181" y="1376"/>
                  </a:cubicBezTo>
                  <a:lnTo>
                    <a:pt x="1140" y="19"/>
                  </a:lnTo>
                  <a:cubicBezTo>
                    <a:pt x="1131" y="7"/>
                    <a:pt x="1117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9" name="Google Shape;2706;p55">
              <a:extLst>
                <a:ext uri="{FF2B5EF4-FFF2-40B4-BE49-F238E27FC236}">
                  <a16:creationId xmlns:a16="http://schemas.microsoft.com/office/drawing/2014/main" id="{583A9372-F8CA-4837-BA94-A493FF198F1F}"/>
                </a:ext>
              </a:extLst>
            </p:cNvPr>
            <p:cNvSpPr/>
            <p:nvPr/>
          </p:nvSpPr>
          <p:spPr>
            <a:xfrm>
              <a:off x="4082909" y="2211229"/>
              <a:ext cx="170172" cy="164974"/>
            </a:xfrm>
            <a:custGeom>
              <a:avLst/>
              <a:gdLst/>
              <a:ahLst/>
              <a:cxnLst/>
              <a:rect l="l" t="t" r="r" b="b"/>
              <a:pathLst>
                <a:path w="4485" h="4348" extrusionOk="0">
                  <a:moveTo>
                    <a:pt x="1195" y="0"/>
                  </a:moveTo>
                  <a:lnTo>
                    <a:pt x="1195" y="643"/>
                  </a:lnTo>
                  <a:lnTo>
                    <a:pt x="74" y="1582"/>
                  </a:lnTo>
                  <a:cubicBezTo>
                    <a:pt x="27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4314" y="4347"/>
                  </a:lnTo>
                  <a:cubicBezTo>
                    <a:pt x="4409" y="4347"/>
                    <a:pt x="4485" y="4271"/>
                    <a:pt x="4485" y="4176"/>
                  </a:cubicBezTo>
                  <a:lnTo>
                    <a:pt x="4485" y="1738"/>
                  </a:lnTo>
                  <a:cubicBezTo>
                    <a:pt x="4485" y="1679"/>
                    <a:pt x="4458" y="1621"/>
                    <a:pt x="4412" y="1582"/>
                  </a:cubicBezTo>
                  <a:lnTo>
                    <a:pt x="3291" y="643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0" name="Google Shape;2707;p55">
              <a:extLst>
                <a:ext uri="{FF2B5EF4-FFF2-40B4-BE49-F238E27FC236}">
                  <a16:creationId xmlns:a16="http://schemas.microsoft.com/office/drawing/2014/main" id="{240FFE55-8671-4581-85B5-E33DCEF7CD3B}"/>
                </a:ext>
              </a:extLst>
            </p:cNvPr>
            <p:cNvSpPr/>
            <p:nvPr/>
          </p:nvSpPr>
          <p:spPr>
            <a:xfrm>
              <a:off x="4082909" y="2211229"/>
              <a:ext cx="126045" cy="164974"/>
            </a:xfrm>
            <a:custGeom>
              <a:avLst/>
              <a:gdLst/>
              <a:ahLst/>
              <a:cxnLst/>
              <a:rect l="l" t="t" r="r" b="b"/>
              <a:pathLst>
                <a:path w="3322" h="4348" extrusionOk="0">
                  <a:moveTo>
                    <a:pt x="1196" y="0"/>
                  </a:moveTo>
                  <a:lnTo>
                    <a:pt x="1196" y="643"/>
                  </a:lnTo>
                  <a:lnTo>
                    <a:pt x="74" y="1582"/>
                  </a:lnTo>
                  <a:cubicBezTo>
                    <a:pt x="28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938" y="4347"/>
                  </a:lnTo>
                  <a:cubicBezTo>
                    <a:pt x="927" y="4325"/>
                    <a:pt x="922" y="4300"/>
                    <a:pt x="922" y="4274"/>
                  </a:cubicBezTo>
                  <a:lnTo>
                    <a:pt x="922" y="1837"/>
                  </a:lnTo>
                  <a:cubicBezTo>
                    <a:pt x="922" y="1776"/>
                    <a:pt x="948" y="1719"/>
                    <a:pt x="995" y="1680"/>
                  </a:cubicBezTo>
                  <a:lnTo>
                    <a:pt x="1672" y="1116"/>
                  </a:lnTo>
                  <a:cubicBezTo>
                    <a:pt x="1800" y="1010"/>
                    <a:pt x="1962" y="953"/>
                    <a:pt x="2128" y="953"/>
                  </a:cubicBezTo>
                  <a:cubicBezTo>
                    <a:pt x="2136" y="953"/>
                    <a:pt x="2145" y="953"/>
                    <a:pt x="2153" y="953"/>
                  </a:cubicBezTo>
                  <a:cubicBezTo>
                    <a:pt x="2182" y="954"/>
                    <a:pt x="2210" y="955"/>
                    <a:pt x="2239" y="955"/>
                  </a:cubicBezTo>
                  <a:cubicBezTo>
                    <a:pt x="2632" y="955"/>
                    <a:pt x="3002" y="850"/>
                    <a:pt x="3321" y="667"/>
                  </a:cubicBezTo>
                  <a:lnTo>
                    <a:pt x="3291" y="643"/>
                  </a:lnTo>
                  <a:lnTo>
                    <a:pt x="3291" y="98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1" name="Google Shape;2708;p55">
              <a:extLst>
                <a:ext uri="{FF2B5EF4-FFF2-40B4-BE49-F238E27FC236}">
                  <a16:creationId xmlns:a16="http://schemas.microsoft.com/office/drawing/2014/main" id="{609C0E7B-E9FE-4EA4-998C-3646427C087D}"/>
                </a:ext>
              </a:extLst>
            </p:cNvPr>
            <p:cNvSpPr/>
            <p:nvPr/>
          </p:nvSpPr>
          <p:spPr>
            <a:xfrm>
              <a:off x="4100363" y="2097932"/>
              <a:ext cx="134316" cy="134316"/>
            </a:xfrm>
            <a:custGeom>
              <a:avLst/>
              <a:gdLst/>
              <a:ahLst/>
              <a:cxnLst/>
              <a:rect l="l" t="t" r="r" b="b"/>
              <a:pathLst>
                <a:path w="3540" h="3540" extrusionOk="0">
                  <a:moveTo>
                    <a:pt x="1770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70" y="3540"/>
                  </a:cubicBezTo>
                  <a:cubicBezTo>
                    <a:pt x="2747" y="3540"/>
                    <a:pt x="3539" y="2747"/>
                    <a:pt x="3539" y="1770"/>
                  </a:cubicBezTo>
                  <a:cubicBezTo>
                    <a:pt x="3539" y="792"/>
                    <a:pt x="2747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2" name="Google Shape;2709;p55">
              <a:extLst>
                <a:ext uri="{FF2B5EF4-FFF2-40B4-BE49-F238E27FC236}">
                  <a16:creationId xmlns:a16="http://schemas.microsoft.com/office/drawing/2014/main" id="{26B0F539-AD37-4F2D-8C0F-B3668A4EC2F2}"/>
                </a:ext>
              </a:extLst>
            </p:cNvPr>
            <p:cNvSpPr/>
            <p:nvPr/>
          </p:nvSpPr>
          <p:spPr>
            <a:xfrm>
              <a:off x="4100363" y="2097932"/>
              <a:ext cx="81387" cy="134316"/>
            </a:xfrm>
            <a:custGeom>
              <a:avLst/>
              <a:gdLst/>
              <a:ahLst/>
              <a:cxnLst/>
              <a:rect l="l" t="t" r="r" b="b"/>
              <a:pathLst>
                <a:path w="2145" h="3540" extrusionOk="0">
                  <a:moveTo>
                    <a:pt x="1769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69" y="3540"/>
                  </a:cubicBezTo>
                  <a:cubicBezTo>
                    <a:pt x="1898" y="3540"/>
                    <a:pt x="2024" y="3526"/>
                    <a:pt x="2144" y="3500"/>
                  </a:cubicBezTo>
                  <a:cubicBezTo>
                    <a:pt x="1348" y="3328"/>
                    <a:pt x="750" y="2619"/>
                    <a:pt x="750" y="1770"/>
                  </a:cubicBezTo>
                  <a:cubicBezTo>
                    <a:pt x="750" y="922"/>
                    <a:pt x="1348" y="212"/>
                    <a:pt x="2144" y="41"/>
                  </a:cubicBezTo>
                  <a:cubicBezTo>
                    <a:pt x="2024" y="15"/>
                    <a:pt x="1898" y="1"/>
                    <a:pt x="1769" y="1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3" name="Google Shape;2710;p55">
              <a:extLst>
                <a:ext uri="{FF2B5EF4-FFF2-40B4-BE49-F238E27FC236}">
                  <a16:creationId xmlns:a16="http://schemas.microsoft.com/office/drawing/2014/main" id="{818C520D-098F-4958-B11B-57B10108E832}"/>
                </a:ext>
              </a:extLst>
            </p:cNvPr>
            <p:cNvSpPr/>
            <p:nvPr/>
          </p:nvSpPr>
          <p:spPr>
            <a:xfrm>
              <a:off x="4118272" y="2169757"/>
              <a:ext cx="98499" cy="45265"/>
            </a:xfrm>
            <a:custGeom>
              <a:avLst/>
              <a:gdLst/>
              <a:ahLst/>
              <a:cxnLst/>
              <a:rect l="l" t="t" r="r" b="b"/>
              <a:pathLst>
                <a:path w="2596" h="1193" extrusionOk="0">
                  <a:moveTo>
                    <a:pt x="166" y="0"/>
                  </a:moveTo>
                  <a:cubicBezTo>
                    <a:pt x="154" y="0"/>
                    <a:pt x="142" y="1"/>
                    <a:pt x="130" y="4"/>
                  </a:cubicBezTo>
                  <a:cubicBezTo>
                    <a:pt x="50" y="24"/>
                    <a:pt x="0" y="106"/>
                    <a:pt x="19" y="187"/>
                  </a:cubicBezTo>
                  <a:cubicBezTo>
                    <a:pt x="163" y="779"/>
                    <a:pt x="689" y="1193"/>
                    <a:pt x="1298" y="1193"/>
                  </a:cubicBezTo>
                  <a:cubicBezTo>
                    <a:pt x="1907" y="1193"/>
                    <a:pt x="2432" y="779"/>
                    <a:pt x="2576" y="187"/>
                  </a:cubicBezTo>
                  <a:cubicBezTo>
                    <a:pt x="2595" y="106"/>
                    <a:pt x="2546" y="24"/>
                    <a:pt x="2465" y="4"/>
                  </a:cubicBezTo>
                  <a:cubicBezTo>
                    <a:pt x="2453" y="1"/>
                    <a:pt x="2441" y="0"/>
                    <a:pt x="2430" y="0"/>
                  </a:cubicBezTo>
                  <a:cubicBezTo>
                    <a:pt x="2361" y="0"/>
                    <a:pt x="2299" y="46"/>
                    <a:pt x="2282" y="116"/>
                  </a:cubicBezTo>
                  <a:cubicBezTo>
                    <a:pt x="2172" y="572"/>
                    <a:pt x="1767" y="890"/>
                    <a:pt x="1297" y="890"/>
                  </a:cubicBezTo>
                  <a:cubicBezTo>
                    <a:pt x="828" y="890"/>
                    <a:pt x="424" y="572"/>
                    <a:pt x="313" y="116"/>
                  </a:cubicBezTo>
                  <a:cubicBezTo>
                    <a:pt x="296" y="46"/>
                    <a:pt x="235" y="0"/>
                    <a:pt x="1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4" name="Google Shape;2711;p55">
              <a:extLst>
                <a:ext uri="{FF2B5EF4-FFF2-40B4-BE49-F238E27FC236}">
                  <a16:creationId xmlns:a16="http://schemas.microsoft.com/office/drawing/2014/main" id="{DC143B97-6FDB-4503-874B-F9C3CC76DEAA}"/>
                </a:ext>
              </a:extLst>
            </p:cNvPr>
            <p:cNvSpPr/>
            <p:nvPr/>
          </p:nvSpPr>
          <p:spPr>
            <a:xfrm>
              <a:off x="4140165" y="2131853"/>
              <a:ext cx="11155" cy="17112"/>
            </a:xfrm>
            <a:custGeom>
              <a:avLst/>
              <a:gdLst/>
              <a:ahLst/>
              <a:cxnLst/>
              <a:rect l="l" t="t" r="r" b="b"/>
              <a:pathLst>
                <a:path w="294" h="451" extrusionOk="0">
                  <a:moveTo>
                    <a:pt x="147" y="0"/>
                  </a:moveTo>
                  <a:cubicBezTo>
                    <a:pt x="146" y="0"/>
                    <a:pt x="144" y="0"/>
                    <a:pt x="143" y="0"/>
                  </a:cubicBezTo>
                  <a:cubicBezTo>
                    <a:pt x="62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2" y="448"/>
                    <a:pt x="143" y="450"/>
                  </a:cubicBezTo>
                  <a:cubicBezTo>
                    <a:pt x="144" y="450"/>
                    <a:pt x="146" y="450"/>
                    <a:pt x="147" y="450"/>
                  </a:cubicBezTo>
                  <a:cubicBezTo>
                    <a:pt x="228" y="450"/>
                    <a:pt x="293" y="385"/>
                    <a:pt x="293" y="304"/>
                  </a:cubicBezTo>
                  <a:lnTo>
                    <a:pt x="293" y="148"/>
                  </a:lnTo>
                  <a:cubicBezTo>
                    <a:pt x="293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5" name="Google Shape;2712;p55">
              <a:extLst>
                <a:ext uri="{FF2B5EF4-FFF2-40B4-BE49-F238E27FC236}">
                  <a16:creationId xmlns:a16="http://schemas.microsoft.com/office/drawing/2014/main" id="{F244B07D-2AD5-4BDF-8E4A-00CAC3F2012D}"/>
                </a:ext>
              </a:extLst>
            </p:cNvPr>
            <p:cNvSpPr/>
            <p:nvPr/>
          </p:nvSpPr>
          <p:spPr>
            <a:xfrm>
              <a:off x="4184709" y="2131853"/>
              <a:ext cx="11193" cy="17112"/>
            </a:xfrm>
            <a:custGeom>
              <a:avLst/>
              <a:gdLst/>
              <a:ahLst/>
              <a:cxnLst/>
              <a:rect l="l" t="t" r="r" b="b"/>
              <a:pathLst>
                <a:path w="295" h="451" extrusionOk="0">
                  <a:moveTo>
                    <a:pt x="148" y="0"/>
                  </a:moveTo>
                  <a:cubicBezTo>
                    <a:pt x="147" y="0"/>
                    <a:pt x="145" y="0"/>
                    <a:pt x="144" y="0"/>
                  </a:cubicBezTo>
                  <a:cubicBezTo>
                    <a:pt x="63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3" y="448"/>
                    <a:pt x="144" y="450"/>
                  </a:cubicBezTo>
                  <a:cubicBezTo>
                    <a:pt x="146" y="450"/>
                    <a:pt x="147" y="450"/>
                    <a:pt x="148" y="450"/>
                  </a:cubicBezTo>
                  <a:cubicBezTo>
                    <a:pt x="228" y="450"/>
                    <a:pt x="295" y="385"/>
                    <a:pt x="295" y="304"/>
                  </a:cubicBezTo>
                  <a:lnTo>
                    <a:pt x="295" y="148"/>
                  </a:lnTo>
                  <a:cubicBezTo>
                    <a:pt x="295" y="66"/>
                    <a:pt x="228" y="0"/>
                    <a:pt x="1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6" name="Google Shape;2713;p55">
              <a:extLst>
                <a:ext uri="{FF2B5EF4-FFF2-40B4-BE49-F238E27FC236}">
                  <a16:creationId xmlns:a16="http://schemas.microsoft.com/office/drawing/2014/main" id="{EA902BC2-6DC9-4A97-AF71-D7D691426D5B}"/>
                </a:ext>
              </a:extLst>
            </p:cNvPr>
            <p:cNvSpPr/>
            <p:nvPr/>
          </p:nvSpPr>
          <p:spPr>
            <a:xfrm>
              <a:off x="4111935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65" y="0"/>
                    <a:pt x="0" y="68"/>
                    <a:pt x="0" y="151"/>
                  </a:cubicBezTo>
                  <a:lnTo>
                    <a:pt x="0" y="2575"/>
                  </a:lnTo>
                  <a:lnTo>
                    <a:pt x="293" y="2575"/>
                  </a:lnTo>
                  <a:lnTo>
                    <a:pt x="293" y="155"/>
                  </a:lnTo>
                  <a:cubicBezTo>
                    <a:pt x="293" y="79"/>
                    <a:pt x="240" y="11"/>
                    <a:pt x="164" y="1"/>
                  </a:cubicBezTo>
                  <a:cubicBezTo>
                    <a:pt x="158" y="0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7" name="Google Shape;2714;p55">
              <a:extLst>
                <a:ext uri="{FF2B5EF4-FFF2-40B4-BE49-F238E27FC236}">
                  <a16:creationId xmlns:a16="http://schemas.microsoft.com/office/drawing/2014/main" id="{AA00DF10-CA2D-4F71-B110-49C98289A18E}"/>
                </a:ext>
              </a:extLst>
            </p:cNvPr>
            <p:cNvSpPr/>
            <p:nvPr/>
          </p:nvSpPr>
          <p:spPr>
            <a:xfrm>
              <a:off x="4212217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141" y="0"/>
                    <a:pt x="136" y="0"/>
                    <a:pt x="130" y="1"/>
                  </a:cubicBezTo>
                  <a:cubicBezTo>
                    <a:pt x="54" y="11"/>
                    <a:pt x="0" y="79"/>
                    <a:pt x="0" y="155"/>
                  </a:cubicBezTo>
                  <a:lnTo>
                    <a:pt x="0" y="2575"/>
                  </a:lnTo>
                  <a:lnTo>
                    <a:pt x="294" y="2575"/>
                  </a:lnTo>
                  <a:lnTo>
                    <a:pt x="294" y="151"/>
                  </a:lnTo>
                  <a:cubicBezTo>
                    <a:pt x="294" y="68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85AF1F-C404-42F6-B83C-63006483F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557"/>
          <a:stretch/>
        </p:blipFill>
        <p:spPr>
          <a:xfrm>
            <a:off x="1872522" y="1814360"/>
            <a:ext cx="14095068" cy="983648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2BD8710-7163-45F9-8B89-4A4F2A19AF34}"/>
              </a:ext>
            </a:extLst>
          </p:cNvPr>
          <p:cNvSpPr txBox="1">
            <a:spLocks/>
          </p:cNvSpPr>
          <p:nvPr/>
        </p:nvSpPr>
        <p:spPr>
          <a:xfrm>
            <a:off x="1276405" y="1300240"/>
            <a:ext cx="7170027" cy="56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Baloo 2"/>
              <a:buAutoNum type="arabicPeriod"/>
              <a:defRPr sz="11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152400" indent="0">
              <a:buNone/>
            </a:pP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980817-1359-4514-88CC-2BD2EB8424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70" b="-694"/>
          <a:stretch/>
        </p:blipFill>
        <p:spPr>
          <a:xfrm>
            <a:off x="1872522" y="2567837"/>
            <a:ext cx="14095068" cy="6418923"/>
          </a:xfrm>
          <a:prstGeom prst="rect">
            <a:avLst/>
          </a:prstGeom>
        </p:spPr>
      </p:pic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EF410167-E41E-4F5B-BE30-DCCE73ED8291}"/>
              </a:ext>
            </a:extLst>
          </p:cNvPr>
          <p:cNvSpPr/>
          <p:nvPr/>
        </p:nvSpPr>
        <p:spPr>
          <a:xfrm>
            <a:off x="1703948" y="2505440"/>
            <a:ext cx="3395452" cy="52398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Giải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4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92367">
            <a:off x="-1270727" y="-1624909"/>
            <a:ext cx="3744388" cy="3533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92367">
            <a:off x="16549373" y="8992597"/>
            <a:ext cx="3744388" cy="353376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649634" y="715331"/>
            <a:ext cx="9652586" cy="2284233"/>
            <a:chOff x="0" y="0"/>
            <a:chExt cx="11411379" cy="2700442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1266599" cy="2555662"/>
            </a:xfrm>
            <a:custGeom>
              <a:avLst/>
              <a:gdLst/>
              <a:ahLst/>
              <a:cxnLst/>
              <a:rect l="l" t="t" r="r" b="b"/>
              <a:pathLst>
                <a:path w="11266599" h="2555662">
                  <a:moveTo>
                    <a:pt x="0" y="0"/>
                  </a:moveTo>
                  <a:lnTo>
                    <a:pt x="11266599" y="0"/>
                  </a:lnTo>
                  <a:lnTo>
                    <a:pt x="11266599" y="2555662"/>
                  </a:lnTo>
                  <a:lnTo>
                    <a:pt x="0" y="2555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6B2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1411379" cy="2700442"/>
            </a:xfrm>
            <a:custGeom>
              <a:avLst/>
              <a:gdLst/>
              <a:ahLst/>
              <a:cxnLst/>
              <a:rect l="l" t="t" r="r" b="b"/>
              <a:pathLst>
                <a:path w="11411379" h="2700442">
                  <a:moveTo>
                    <a:pt x="11266599" y="2555662"/>
                  </a:moveTo>
                  <a:lnTo>
                    <a:pt x="11411379" y="2555662"/>
                  </a:lnTo>
                  <a:lnTo>
                    <a:pt x="11411379" y="2700442"/>
                  </a:lnTo>
                  <a:lnTo>
                    <a:pt x="11266598" y="2700442"/>
                  </a:lnTo>
                  <a:lnTo>
                    <a:pt x="11266598" y="255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55662"/>
                  </a:lnTo>
                  <a:lnTo>
                    <a:pt x="0" y="2555662"/>
                  </a:lnTo>
                  <a:lnTo>
                    <a:pt x="0" y="144780"/>
                  </a:lnTo>
                  <a:close/>
                  <a:moveTo>
                    <a:pt x="0" y="2555662"/>
                  </a:moveTo>
                  <a:lnTo>
                    <a:pt x="144780" y="2555662"/>
                  </a:lnTo>
                  <a:lnTo>
                    <a:pt x="144780" y="2700442"/>
                  </a:lnTo>
                  <a:lnTo>
                    <a:pt x="0" y="2700442"/>
                  </a:lnTo>
                  <a:lnTo>
                    <a:pt x="0" y="2555662"/>
                  </a:lnTo>
                  <a:close/>
                  <a:moveTo>
                    <a:pt x="11266599" y="144780"/>
                  </a:moveTo>
                  <a:lnTo>
                    <a:pt x="11411379" y="144780"/>
                  </a:lnTo>
                  <a:lnTo>
                    <a:pt x="11411379" y="2555662"/>
                  </a:lnTo>
                  <a:lnTo>
                    <a:pt x="11266598" y="2555662"/>
                  </a:lnTo>
                  <a:lnTo>
                    <a:pt x="11266598" y="144780"/>
                  </a:lnTo>
                  <a:close/>
                  <a:moveTo>
                    <a:pt x="144780" y="2555662"/>
                  </a:moveTo>
                  <a:lnTo>
                    <a:pt x="11266599" y="2555662"/>
                  </a:lnTo>
                  <a:lnTo>
                    <a:pt x="11266599" y="2700442"/>
                  </a:lnTo>
                  <a:lnTo>
                    <a:pt x="144780" y="2700442"/>
                  </a:lnTo>
                  <a:lnTo>
                    <a:pt x="144780" y="2555662"/>
                  </a:lnTo>
                  <a:close/>
                  <a:moveTo>
                    <a:pt x="11266599" y="0"/>
                  </a:moveTo>
                  <a:lnTo>
                    <a:pt x="11411379" y="0"/>
                  </a:lnTo>
                  <a:lnTo>
                    <a:pt x="11411379" y="144780"/>
                  </a:lnTo>
                  <a:lnTo>
                    <a:pt x="11266598" y="144780"/>
                  </a:lnTo>
                  <a:lnTo>
                    <a:pt x="112665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6599" y="0"/>
                  </a:lnTo>
                  <a:lnTo>
                    <a:pt x="1126659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84353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9257" y="3715172"/>
            <a:ext cx="16949486" cy="44802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158609" y="798835"/>
            <a:ext cx="8634636" cy="213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71"/>
              </a:lnSpc>
            </a:pPr>
            <a:r>
              <a:rPr lang="en-US" sz="6050" dirty="0">
                <a:solidFill>
                  <a:srgbClr val="284353"/>
                </a:solidFill>
                <a:latin typeface="Times Neue Roman Bold"/>
              </a:rPr>
              <a:t>I. </a:t>
            </a:r>
            <a:r>
              <a:rPr lang="en-US" sz="6600" b="1" dirty="0" err="1">
                <a:latin typeface="Times Neue Roman" panose="020B0604020202020204" charset="0"/>
              </a:rPr>
              <a:t>Tổng</a:t>
            </a:r>
            <a:r>
              <a:rPr lang="en-US" sz="6600" b="1" dirty="0">
                <a:latin typeface="Times Neue Roman" panose="020B0604020202020204" charset="0"/>
              </a:rPr>
              <a:t> </a:t>
            </a:r>
            <a:r>
              <a:rPr lang="en-US" sz="6600" b="1" dirty="0" err="1">
                <a:latin typeface="Times Neue Roman" panose="020B0604020202020204" charset="0"/>
              </a:rPr>
              <a:t>số</a:t>
            </a:r>
            <a:r>
              <a:rPr lang="en-US" sz="6600" b="1" dirty="0">
                <a:latin typeface="Times Neue Roman" panose="020B0604020202020204" charset="0"/>
              </a:rPr>
              <a:t> </a:t>
            </a:r>
            <a:r>
              <a:rPr lang="en-US" sz="6600" b="1" dirty="0" err="1">
                <a:latin typeface="Times Neue Roman" panose="020B0604020202020204" charset="0"/>
              </a:rPr>
              <a:t>đo</a:t>
            </a:r>
            <a:r>
              <a:rPr lang="en-US" sz="6600" b="1" dirty="0">
                <a:latin typeface="Times Neue Roman" panose="020B0604020202020204" charset="0"/>
              </a:rPr>
              <a:t> </a:t>
            </a:r>
            <a:r>
              <a:rPr lang="en-US" sz="6600" b="1" dirty="0" err="1">
                <a:latin typeface="Times Neue Roman" panose="020B0604020202020204" charset="0"/>
              </a:rPr>
              <a:t>ba</a:t>
            </a:r>
            <a:r>
              <a:rPr lang="en-US" sz="6600" b="1" dirty="0">
                <a:latin typeface="Times Neue Roman" panose="020B0604020202020204" charset="0"/>
              </a:rPr>
              <a:t> </a:t>
            </a:r>
            <a:r>
              <a:rPr lang="en-US" sz="6600" b="1" dirty="0" err="1">
                <a:latin typeface="Times Neue Roman" panose="020B0604020202020204" charset="0"/>
              </a:rPr>
              <a:t>góc</a:t>
            </a:r>
            <a:r>
              <a:rPr lang="en-US" sz="6600" b="1" dirty="0">
                <a:latin typeface="Times Neue Roman" panose="020B0604020202020204" charset="0"/>
              </a:rPr>
              <a:t> </a:t>
            </a:r>
            <a:r>
              <a:rPr lang="en-US" sz="6600" b="1" dirty="0" err="1">
                <a:latin typeface="Times Neue Roman" panose="020B0604020202020204" charset="0"/>
              </a:rPr>
              <a:t>của</a:t>
            </a:r>
            <a:r>
              <a:rPr lang="en-US" sz="6600" b="1" dirty="0">
                <a:latin typeface="Times Neue Roman" panose="020B0604020202020204" charset="0"/>
              </a:rPr>
              <a:t> </a:t>
            </a:r>
            <a:r>
              <a:rPr lang="en-US" sz="6600" b="1" dirty="0" err="1">
                <a:latin typeface="Times Neue Roman" panose="020B0604020202020204" charset="0"/>
              </a:rPr>
              <a:t>một</a:t>
            </a:r>
            <a:r>
              <a:rPr lang="en-US" sz="6600" b="1" dirty="0">
                <a:latin typeface="Times Neue Roman" panose="020B0604020202020204" charset="0"/>
              </a:rPr>
              <a:t> tam </a:t>
            </a:r>
            <a:r>
              <a:rPr lang="en-US" sz="6600" b="1" dirty="0" err="1">
                <a:latin typeface="Times Neue Roman" panose="020B0604020202020204" charset="0"/>
              </a:rPr>
              <a:t>giác</a:t>
            </a:r>
            <a:endParaRPr lang="en-US" sz="6050" dirty="0">
              <a:solidFill>
                <a:srgbClr val="284353"/>
              </a:solidFill>
              <a:latin typeface="Times Neue Roman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B4674D53-0C9B-8CFD-E39C-3174E81900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3288" y="-1648918"/>
            <a:ext cx="23775828" cy="12142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75CE4-78AC-46D8-A148-F1912866E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374098"/>
            <a:ext cx="1422762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872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D9EA7-182A-4D80-B42D-68717239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D7398-550D-435D-B6AC-3B6F18A47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E783DBB-EFF4-4DE2-9457-2017583CDEC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B2136-7B6F-43B9-8D1E-8F566C1A6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33"/>
            <a:ext cx="18440400" cy="10325073"/>
          </a:xfrm>
          <a:prstGeom prst="rect">
            <a:avLst/>
          </a:prstGeom>
        </p:spPr>
      </p:pic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6215B01-44A4-4AB6-94FC-B3E98A036F76}"/>
              </a:ext>
            </a:extLst>
          </p:cNvPr>
          <p:cNvSpPr/>
          <p:nvPr/>
        </p:nvSpPr>
        <p:spPr>
          <a:xfrm>
            <a:off x="2286000" y="1382309"/>
            <a:ext cx="3395452" cy="52398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Giải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4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92367">
            <a:off x="-1270727" y="-1624909"/>
            <a:ext cx="3744388" cy="35337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1467" y="647700"/>
            <a:ext cx="17026090" cy="8925299"/>
            <a:chOff x="0" y="0"/>
            <a:chExt cx="4484238" cy="1954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4238" cy="1954556"/>
            </a:xfrm>
            <a:custGeom>
              <a:avLst/>
              <a:gdLst/>
              <a:ahLst/>
              <a:cxnLst/>
              <a:rect l="l" t="t" r="r" b="b"/>
              <a:pathLst>
                <a:path w="4484238" h="1954556">
                  <a:moveTo>
                    <a:pt x="45471" y="0"/>
                  </a:moveTo>
                  <a:lnTo>
                    <a:pt x="4438767" y="0"/>
                  </a:lnTo>
                  <a:cubicBezTo>
                    <a:pt x="4463879" y="0"/>
                    <a:pt x="4484238" y="20358"/>
                    <a:pt x="4484238" y="45471"/>
                  </a:cubicBezTo>
                  <a:lnTo>
                    <a:pt x="4484238" y="1909085"/>
                  </a:lnTo>
                  <a:cubicBezTo>
                    <a:pt x="4484238" y="1934198"/>
                    <a:pt x="4463879" y="1954556"/>
                    <a:pt x="4438767" y="1954556"/>
                  </a:cubicBezTo>
                  <a:lnTo>
                    <a:pt x="45471" y="1954556"/>
                  </a:lnTo>
                  <a:cubicBezTo>
                    <a:pt x="33411" y="1954556"/>
                    <a:pt x="21846" y="1949765"/>
                    <a:pt x="13318" y="1941238"/>
                  </a:cubicBezTo>
                  <a:cubicBezTo>
                    <a:pt x="4791" y="1932710"/>
                    <a:pt x="0" y="1921145"/>
                    <a:pt x="0" y="1909085"/>
                  </a:cubicBezTo>
                  <a:lnTo>
                    <a:pt x="0" y="45471"/>
                  </a:lnTo>
                  <a:cubicBezTo>
                    <a:pt x="0" y="33411"/>
                    <a:pt x="4791" y="21846"/>
                    <a:pt x="13318" y="13318"/>
                  </a:cubicBezTo>
                  <a:cubicBezTo>
                    <a:pt x="21846" y="4791"/>
                    <a:pt x="33411" y="0"/>
                    <a:pt x="454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04800"/>
              <a:ext cx="812800" cy="111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870"/>
                </a:lnSpc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051759E-995E-4F2B-91F3-A95A4ACC5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582" y="1333500"/>
            <a:ext cx="16532835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136</Words>
  <Application>Microsoft Office PowerPoint</Application>
  <PresentationFormat>Custom</PresentationFormat>
  <Paragraphs>35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Erica One</vt:lpstr>
      <vt:lpstr>Baloo 2</vt:lpstr>
      <vt:lpstr>Times New Roman</vt:lpstr>
      <vt:lpstr>Stadio Now Display Bold</vt:lpstr>
      <vt:lpstr>Delius</vt:lpstr>
      <vt:lpstr>SVN-Cookies</vt:lpstr>
      <vt:lpstr>Times Neue Roman</vt:lpstr>
      <vt:lpstr>Times Neue Roman Bold Italics</vt:lpstr>
      <vt:lpstr>Roboto Condensed Light</vt:lpstr>
      <vt:lpstr>Calibri</vt:lpstr>
      <vt:lpstr>Luckiest Guy</vt:lpstr>
      <vt:lpstr>Arial</vt:lpstr>
      <vt:lpstr>ABeeZee Bold</vt:lpstr>
      <vt:lpstr>Times Neue Roman Bold</vt:lpstr>
      <vt:lpstr>Times Neue Roman Italics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vii. tam giác</dc:title>
  <cp:lastModifiedBy>Nguyễn Hoàng Long Giang</cp:lastModifiedBy>
  <cp:revision>19</cp:revision>
  <dcterms:created xsi:type="dcterms:W3CDTF">2006-08-16T00:00:00Z</dcterms:created>
  <dcterms:modified xsi:type="dcterms:W3CDTF">2025-02-19T10:35:24Z</dcterms:modified>
  <dc:identifier>DAFXFg3qcW4</dc:identifier>
</cp:coreProperties>
</file>