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d800a2b1b25e4131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6" r:id="rId2"/>
    <p:sldId id="456" r:id="rId3"/>
    <p:sldId id="345" r:id="rId4"/>
    <p:sldId id="575" r:id="rId5"/>
    <p:sldId id="483" r:id="rId6"/>
    <p:sldId id="589" r:id="rId7"/>
    <p:sldId id="588" r:id="rId8"/>
    <p:sldId id="351" r:id="rId9"/>
    <p:sldId id="577" r:id="rId10"/>
    <p:sldId id="590" r:id="rId11"/>
    <p:sldId id="587" r:id="rId12"/>
    <p:sldId id="484" r:id="rId13"/>
    <p:sldId id="579" r:id="rId14"/>
    <p:sldId id="581" r:id="rId15"/>
    <p:sldId id="510" r:id="rId16"/>
    <p:sldId id="582" r:id="rId17"/>
    <p:sldId id="580" r:id="rId18"/>
    <p:sldId id="494" r:id="rId19"/>
    <p:sldId id="584" r:id="rId20"/>
    <p:sldId id="585" r:id="rId21"/>
    <p:sldId id="304" r:id="rId22"/>
    <p:sldId id="325" r:id="rId23"/>
    <p:sldId id="257" r:id="rId24"/>
    <p:sldId id="34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/>
  <p:cmAuthor id="2" name="ADMIN" initials="A" lastIdx="3" clrIdx="1"/>
  <p:cmAuthor id="3" name="Nhữ Tiến Lâm" initials="NTL" lastIdx="2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  <a:srgbClr val="FFFFCC"/>
    <a:srgbClr val="A9DA74"/>
    <a:srgbClr val="00682F"/>
    <a:srgbClr val="C0E498"/>
    <a:srgbClr val="8BCD43"/>
    <a:srgbClr val="DE4654"/>
    <a:srgbClr val="54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E0270-9A05-469B-9E29-86B7CA24F838}" v="3126" dt="2022-07-29T00:37:42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59"/>
  </p:normalViewPr>
  <p:slideViewPr>
    <p:cSldViewPr>
      <p:cViewPr varScale="1">
        <p:scale>
          <a:sx n="124" d="100"/>
          <a:sy n="124" d="100"/>
        </p:scale>
        <p:origin x="176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0.bin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0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9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0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9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Sheet1!$B$103</c:f>
              <c:strCache>
                <c:ptCount val="1"/>
                <c:pt idx="0">
                  <c:v>Tỉ lệ </c:v>
                </c:pt>
              </c:strCache>
            </c:strRef>
          </c:tx>
          <c:dLbls>
            <c:dLbl>
              <c:idx val="0"/>
              <c:layout>
                <c:manualLayout>
                  <c:x val="-0.26536872143318535"/>
                  <c:y val="8.662025354938788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EA-4970-961B-A7E1F2AA44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Sheet1!$C$102:$E$102</c:f>
              <c:strCache>
                <c:ptCount val="3"/>
                <c:pt idx="0">
                  <c:v>Truyện thiếu nhi</c:v>
                </c:pt>
                <c:pt idx="1">
                  <c:v>Sách giáo khoa</c:v>
                </c:pt>
                <c:pt idx="2">
                  <c:v>Các loại sách khác</c:v>
                </c:pt>
              </c:strCache>
            </c:strRef>
          </c:cat>
          <c:val>
            <c:numRef>
              <c:f>Sheet1!$C$103:$E$103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3-4BE0-A1DF-8829C7CFC572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Sheet1!$C$102:$E$102</c:f>
              <c:strCache>
                <c:ptCount val="3"/>
                <c:pt idx="0">
                  <c:v>Truyện thiếu nhi</c:v>
                </c:pt>
                <c:pt idx="1">
                  <c:v>Sách giáo khoa</c:v>
                </c:pt>
                <c:pt idx="2">
                  <c:v>Các loại sách khác</c:v>
                </c:pt>
              </c:strCache>
            </c:strRef>
          </c:cat>
          <c:val>
            <c:numRef>
              <c:f>Sheet1!$C$104:$E$104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6933-4BE0-A1DF-8829C7CFC57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yếu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tố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ảnh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hưởng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đến</a:t>
            </a:r>
            <a:endParaRPr lang="en-US" baseline="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sự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phát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triển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chiều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cao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của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trẻ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2021785412416666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Tỉ lệ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Sheet1!$C$2:$G$2</c:f>
              <c:strCache>
                <c:ptCount val="5"/>
                <c:pt idx="0">
                  <c:v>Vận động</c:v>
                </c:pt>
                <c:pt idx="1">
                  <c:v>Di truyền</c:v>
                </c:pt>
                <c:pt idx="2">
                  <c:v>Dinh dưỡng</c:v>
                </c:pt>
                <c:pt idx="3">
                  <c:v>Giấc ngủ và môi trường</c:v>
                </c:pt>
                <c:pt idx="4">
                  <c:v>Các yếu tố khác</c:v>
                </c:pt>
              </c:strCache>
            </c:strRef>
          </c:cat>
          <c:val>
            <c:numRef>
              <c:f>Sheet1!$C$3:$G$3</c:f>
              <c:numCache>
                <c:formatCode>General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32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5-4F1C-BDCC-5668C278DD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892013498312713"/>
          <c:y val="0.38446860809065536"/>
          <c:w val="0.39139463499265992"/>
          <c:h val="0.60031496062992129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VN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Hình 26</a:t>
            </a:r>
          </a:p>
        </c:rich>
      </c:tx>
      <c:layout>
        <c:manualLayout>
          <c:xMode val="edge"/>
          <c:yMode val="edge"/>
          <c:x val="0.36277489229591775"/>
          <c:y val="0.9057244668295695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Sheet1!$B$43</c:f>
              <c:strCache>
                <c:ptCount val="1"/>
                <c:pt idx="0">
                  <c:v>Tỉ lệ học sinh</c:v>
                </c:pt>
              </c:strCache>
            </c:strRef>
          </c:tx>
          <c:dLbls>
            <c:dLbl>
              <c:idx val="0"/>
              <c:layout>
                <c:manualLayout>
                  <c:x val="-0.15462633781431692"/>
                  <c:y val="0.171396532422980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4D-47FE-B353-544D7AA0EF67}"/>
                </c:ext>
              </c:extLst>
            </c:dLbl>
            <c:dLbl>
              <c:idx val="1"/>
              <c:layout>
                <c:manualLayout>
                  <c:x val="-0.1703634956456738"/>
                  <c:y val="-3.05628033662077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4D-47FE-B353-544D7AA0EF67}"/>
                </c:ext>
              </c:extLst>
            </c:dLbl>
            <c:dLbl>
              <c:idx val="2"/>
              <c:layout>
                <c:manualLayout>
                  <c:x val="-0.15240108352158402"/>
                  <c:y val="-0.170254668337452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V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74994092692467"/>
                      <c:h val="0.19699072174196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B89-4C2C-8586-135AFA52BC4B}"/>
                </c:ext>
              </c:extLst>
            </c:dLbl>
            <c:dLbl>
              <c:idx val="3"/>
              <c:layout>
                <c:manualLayout>
                  <c:x val="0.16998998568060333"/>
                  <c:y val="-0.157153979688637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4D-47FE-B353-544D7AA0EF67}"/>
                </c:ext>
              </c:extLst>
            </c:dLbl>
            <c:dLbl>
              <c:idx val="4"/>
              <c:layout>
                <c:manualLayout>
                  <c:x val="0.20212935445444333"/>
                  <c:y val="0.199034350445224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4D-47FE-B353-544D7AA0EF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Sheet1!$C$42:$G$42</c:f>
              <c:strCache>
                <c:ptCount val="5"/>
                <c:pt idx="0">
                  <c:v>Táo</c:v>
                </c:pt>
                <c:pt idx="1">
                  <c:v>Chuối</c:v>
                </c:pt>
                <c:pt idx="2">
                  <c:v>Lê</c:v>
                </c:pt>
                <c:pt idx="3">
                  <c:v>Dưa hấu</c:v>
                </c:pt>
                <c:pt idx="4">
                  <c:v>Cam</c:v>
                </c:pt>
              </c:strCache>
            </c:strRef>
          </c:cat>
          <c:val>
            <c:numRef>
              <c:f>Sheet1!$C$43:$G$43</c:f>
              <c:numCache>
                <c:formatCode>General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9-4C2C-8586-135AFA52BC4B}"/>
            </c:ext>
          </c:extLst>
        </c:ser>
        <c:ser>
          <c:idx val="1"/>
          <c:order val="1"/>
          <c:tx>
            <c:strRef>
              <c:f>Sheet1!$B$44</c:f>
              <c:strCache>
                <c:ptCount val="1"/>
                <c:pt idx="0">
                  <c:v>(tính theo tỉ số phần trăm)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Sheet1!$C$42:$G$42</c:f>
              <c:strCache>
                <c:ptCount val="5"/>
                <c:pt idx="0">
                  <c:v>Táo</c:v>
                </c:pt>
                <c:pt idx="1">
                  <c:v>Chuối</c:v>
                </c:pt>
                <c:pt idx="2">
                  <c:v>Lê</c:v>
                </c:pt>
                <c:pt idx="3">
                  <c:v>Dưa hấu</c:v>
                </c:pt>
                <c:pt idx="4">
                  <c:v>Cam</c:v>
                </c:pt>
              </c:strCache>
            </c:strRef>
          </c:cat>
          <c:val>
            <c:numRef>
              <c:f>Sheet1!$C$44:$G$44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EB89-4C2C-8586-135AFA52BC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V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Hình 26</a:t>
            </a:r>
          </a:p>
        </c:rich>
      </c:tx>
      <c:layout>
        <c:manualLayout>
          <c:xMode val="edge"/>
          <c:yMode val="edge"/>
          <c:x val="0.41471354108905406"/>
          <c:y val="0.892388451443569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Sheet1!$B$43</c:f>
              <c:strCache>
                <c:ptCount val="1"/>
                <c:pt idx="0">
                  <c:v>Tỉ lệ học sinh</c:v>
                </c:pt>
              </c:strCache>
            </c:strRef>
          </c:tx>
          <c:dLbls>
            <c:dLbl>
              <c:idx val="2"/>
              <c:layout>
                <c:manualLayout>
                  <c:x val="-8.9193722065069689E-2"/>
                  <c:y val="-0.155835449544415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92473476026765"/>
                      <c:h val="0.16062992125984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B89-4C2C-8586-135AFA52BC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Sheet1!$C$42:$G$42</c:f>
              <c:strCache>
                <c:ptCount val="5"/>
                <c:pt idx="0">
                  <c:v>Táo</c:v>
                </c:pt>
                <c:pt idx="1">
                  <c:v>Chuối</c:v>
                </c:pt>
                <c:pt idx="2">
                  <c:v>Lê</c:v>
                </c:pt>
                <c:pt idx="3">
                  <c:v>Dưa hấu</c:v>
                </c:pt>
                <c:pt idx="4">
                  <c:v>Cam</c:v>
                </c:pt>
              </c:strCache>
            </c:strRef>
          </c:cat>
          <c:val>
            <c:numRef>
              <c:f>Sheet1!$C$43:$G$43</c:f>
              <c:numCache>
                <c:formatCode>General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9-4C2C-8586-135AFA52BC4B}"/>
            </c:ext>
          </c:extLst>
        </c:ser>
        <c:ser>
          <c:idx val="1"/>
          <c:order val="1"/>
          <c:tx>
            <c:strRef>
              <c:f>Sheet1!$B$44</c:f>
              <c:strCache>
                <c:ptCount val="1"/>
                <c:pt idx="0">
                  <c:v>(tính theo tỉ số phần trăm)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Sheet1!$C$42:$G$42</c:f>
              <c:strCache>
                <c:ptCount val="5"/>
                <c:pt idx="0">
                  <c:v>Táo</c:v>
                </c:pt>
                <c:pt idx="1">
                  <c:v>Chuối</c:v>
                </c:pt>
                <c:pt idx="2">
                  <c:v>Lê</c:v>
                </c:pt>
                <c:pt idx="3">
                  <c:v>Dưa hấu</c:v>
                </c:pt>
                <c:pt idx="4">
                  <c:v>Cam</c:v>
                </c:pt>
              </c:strCache>
            </c:strRef>
          </c:cat>
          <c:val>
            <c:numRef>
              <c:f>Sheet1!$C$44:$G$44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EB89-4C2C-8586-135AFA52BC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V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Sheet1!$B$103</c:f>
              <c:strCache>
                <c:ptCount val="1"/>
                <c:pt idx="0">
                  <c:v>Tỉ lệ </c:v>
                </c:pt>
              </c:strCache>
            </c:strRef>
          </c:tx>
          <c:dLbls>
            <c:dLbl>
              <c:idx val="0"/>
              <c:layout>
                <c:manualLayout>
                  <c:x val="-0.24089906086085006"/>
                  <c:y val="-2.0863422582675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CB-406E-9DE6-D4D213029D50}"/>
                </c:ext>
              </c:extLst>
            </c:dLbl>
            <c:dLbl>
              <c:idx val="1"/>
              <c:layout>
                <c:manualLayout>
                  <c:x val="0.21291251326684743"/>
                  <c:y val="-0.206298303037554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CB-406E-9DE6-D4D213029D50}"/>
                </c:ext>
              </c:extLst>
            </c:dLbl>
            <c:dLbl>
              <c:idx val="2"/>
              <c:layout>
                <c:manualLayout>
                  <c:x val="0.23352295962387154"/>
                  <c:y val="0.256147821182261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CB-406E-9DE6-D4D213029D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Sheet1!$C$102:$E$102</c:f>
              <c:strCache>
                <c:ptCount val="3"/>
                <c:pt idx="0">
                  <c:v>Truyện thiếu nhi</c:v>
                </c:pt>
                <c:pt idx="1">
                  <c:v>Sách giáo khoa</c:v>
                </c:pt>
                <c:pt idx="2">
                  <c:v>Các loại sách khác</c:v>
                </c:pt>
              </c:strCache>
            </c:strRef>
          </c:cat>
          <c:val>
            <c:numRef>
              <c:f>Sheet1!$C$103:$E$103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B-406E-9DE6-D4D213029D50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Sheet1!$C$102:$E$102</c:f>
              <c:strCache>
                <c:ptCount val="3"/>
                <c:pt idx="0">
                  <c:v>Truyện thiếu nhi</c:v>
                </c:pt>
                <c:pt idx="1">
                  <c:v>Sách giáo khoa</c:v>
                </c:pt>
                <c:pt idx="2">
                  <c:v>Các loại sách khác</c:v>
                </c:pt>
              </c:strCache>
            </c:strRef>
          </c:cat>
          <c:val>
            <c:numRef>
              <c:f>Sheet1!$C$104:$E$104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4CCB-406E-9DE6-D4D213029D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V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Sheet1!$B$103</c:f>
              <c:strCache>
                <c:ptCount val="1"/>
                <c:pt idx="0">
                  <c:v>Tỉ lệ </c:v>
                </c:pt>
              </c:strCache>
            </c:strRef>
          </c:tx>
          <c:dLbls>
            <c:dLbl>
              <c:idx val="0"/>
              <c:layout>
                <c:manualLayout>
                  <c:x val="-0.24089906086085006"/>
                  <c:y val="-2.0863422582675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80-4F5D-83B0-A0A116ADA636}"/>
                </c:ext>
              </c:extLst>
            </c:dLbl>
            <c:dLbl>
              <c:idx val="1"/>
              <c:layout>
                <c:manualLayout>
                  <c:x val="0.23282538499306529"/>
                  <c:y val="-0.173874503624555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49640362540364"/>
                      <c:h val="0.287792317075723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80-4F5D-83B0-A0A116ADA636}"/>
                </c:ext>
              </c:extLst>
            </c:dLbl>
            <c:dLbl>
              <c:idx val="2"/>
              <c:layout>
                <c:manualLayout>
                  <c:x val="0.22214422411846707"/>
                  <c:y val="0.165361636030998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93373496134839"/>
                      <c:h val="0.354877104154465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480-4F5D-83B0-A0A116ADA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V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Sheet1!$C$102:$E$102</c:f>
              <c:strCache>
                <c:ptCount val="3"/>
                <c:pt idx="0">
                  <c:v>Truyện thiếu nhi</c:v>
                </c:pt>
                <c:pt idx="1">
                  <c:v>Sách giáo khoa</c:v>
                </c:pt>
                <c:pt idx="2">
                  <c:v>Các loại sách khác</c:v>
                </c:pt>
              </c:strCache>
            </c:strRef>
          </c:cat>
          <c:val>
            <c:numRef>
              <c:f>Sheet1!$C$103:$E$103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80-4F5D-83B0-A0A116ADA636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Sheet1!$C$102:$E$102</c:f>
              <c:strCache>
                <c:ptCount val="3"/>
                <c:pt idx="0">
                  <c:v>Truyện thiếu nhi</c:v>
                </c:pt>
                <c:pt idx="1">
                  <c:v>Sách giáo khoa</c:v>
                </c:pt>
                <c:pt idx="2">
                  <c:v>Các loại sách khác</c:v>
                </c:pt>
              </c:strCache>
            </c:strRef>
          </c:cat>
          <c:val>
            <c:numRef>
              <c:f>Sheet1!$C$104:$E$104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0480-4F5D-83B0-A0A116ADA63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V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u="sng" dirty="0" err="1">
                <a:solidFill>
                  <a:srgbClr val="0070C0"/>
                </a:solidFill>
              </a:rPr>
              <a:t>Các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thể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loại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phim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yêu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thích</a:t>
            </a:r>
            <a:endParaRPr lang="en-US" u="sng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5474001820310565"/>
          <c:y val="2.487562189054726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Sheet1!$B$49</c:f>
              <c:strCache>
                <c:ptCount val="1"/>
                <c:pt idx="0">
                  <c:v>Tỉ lệ yêu thích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Sheet1!$C$48:$F$48</c:f>
              <c:strCache>
                <c:ptCount val="4"/>
                <c:pt idx="0">
                  <c:v>KH viễn tưởng</c:v>
                </c:pt>
                <c:pt idx="1">
                  <c:v>Hành động</c:v>
                </c:pt>
                <c:pt idx="2">
                  <c:v>Hài</c:v>
                </c:pt>
                <c:pt idx="3">
                  <c:v>Hoạt hình</c:v>
                </c:pt>
              </c:strCache>
            </c:strRef>
          </c:cat>
          <c:val>
            <c:numRef>
              <c:f>Sheet1!$C$49:$F$49</c:f>
              <c:numCache>
                <c:formatCode>General</c:formatCode>
                <c:ptCount val="4"/>
                <c:pt idx="0">
                  <c:v>30</c:v>
                </c:pt>
                <c:pt idx="1">
                  <c:v>35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3-4111-BBA7-57654E2FBA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VN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Sheet1!$B$49</c:f>
              <c:strCache>
                <c:ptCount val="1"/>
                <c:pt idx="0">
                  <c:v>Tỉ lệ yêu thích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Sheet1!$C$48:$F$48</c:f>
              <c:strCache>
                <c:ptCount val="4"/>
                <c:pt idx="0">
                  <c:v>KH viễn tưởng</c:v>
                </c:pt>
                <c:pt idx="1">
                  <c:v>Hành động</c:v>
                </c:pt>
                <c:pt idx="2">
                  <c:v>Hài</c:v>
                </c:pt>
                <c:pt idx="3">
                  <c:v>Hoạt hình</c:v>
                </c:pt>
              </c:strCache>
            </c:strRef>
          </c:cat>
          <c:val>
            <c:numRef>
              <c:f>Sheet1!$C$49:$F$49</c:f>
              <c:numCache>
                <c:formatCode>General</c:formatCode>
                <c:ptCount val="4"/>
                <c:pt idx="0">
                  <c:v>30</c:v>
                </c:pt>
                <c:pt idx="1">
                  <c:v>35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A-488E-8FC2-C841FF68162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053926970154947"/>
          <c:y val="0.62670734791956495"/>
          <c:w val="0.24236830158383274"/>
          <c:h val="0.3488997091185026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VN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u="none"/>
            </a:pPr>
            <a:r>
              <a:rPr lang="en-US" u="none" dirty="0" err="1">
                <a:solidFill>
                  <a:schemeClr val="tx1"/>
                </a:solidFill>
              </a:rPr>
              <a:t>Tỉ</a:t>
            </a:r>
            <a:r>
              <a:rPr lang="en-US" u="none" dirty="0">
                <a:solidFill>
                  <a:schemeClr val="tx1"/>
                </a:solidFill>
              </a:rPr>
              <a:t> </a:t>
            </a:r>
            <a:r>
              <a:rPr lang="en-US" u="none" dirty="0" err="1">
                <a:solidFill>
                  <a:schemeClr val="tx1"/>
                </a:solidFill>
              </a:rPr>
              <a:t>lệ</a:t>
            </a:r>
            <a:r>
              <a:rPr lang="en-US" u="none" dirty="0">
                <a:solidFill>
                  <a:schemeClr val="tx1"/>
                </a:solidFill>
              </a:rPr>
              <a:t> </a:t>
            </a:r>
            <a:r>
              <a:rPr lang="en-US" u="none" dirty="0" err="1">
                <a:solidFill>
                  <a:schemeClr val="tx1"/>
                </a:solidFill>
              </a:rPr>
              <a:t>cỡ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áo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của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các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bạn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trong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lớp</a:t>
            </a:r>
            <a:r>
              <a:rPr lang="en-US" u="none" baseline="0" dirty="0">
                <a:solidFill>
                  <a:schemeClr val="tx1"/>
                </a:solidFill>
              </a:rPr>
              <a:t> </a:t>
            </a:r>
            <a:r>
              <a:rPr lang="en-US" u="none" baseline="0" dirty="0" err="1">
                <a:solidFill>
                  <a:schemeClr val="tx1"/>
                </a:solidFill>
              </a:rPr>
              <a:t>7A</a:t>
            </a:r>
            <a:endParaRPr lang="en-US" u="none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504729578386947"/>
          <c:y val="4.637681159420289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Sheet1!$B$63</c:f>
              <c:strCache>
                <c:ptCount val="1"/>
                <c:pt idx="0">
                  <c:v>Tỉ lệ</c:v>
                </c:pt>
              </c:strCache>
            </c:strRef>
          </c:tx>
          <c:cat>
            <c:strRef>
              <c:f>Sheet1!$C$62:$F$62</c:f>
              <c:strCache>
                <c:ptCount val="4"/>
                <c:pt idx="0">
                  <c:v>?</c:v>
                </c:pt>
                <c:pt idx="1">
                  <c:v>?</c:v>
                </c:pt>
                <c:pt idx="2">
                  <c:v>?</c:v>
                </c:pt>
                <c:pt idx="3">
                  <c:v>?</c:v>
                </c:pt>
              </c:strCache>
            </c:strRef>
          </c:cat>
          <c:val>
            <c:numRef>
              <c:f>Sheet1!$C$63:$F$63</c:f>
              <c:numCache>
                <c:formatCode>General</c:formatCode>
                <c:ptCount val="4"/>
                <c:pt idx="0">
                  <c:v>15</c:v>
                </c:pt>
                <c:pt idx="1">
                  <c:v>50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1-4E31-9774-A5E37AA00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baseline="0" dirty="0"/>
              <a:t> </a:t>
            </a:r>
            <a:r>
              <a:rPr lang="en-US" baseline="0" dirty="0" err="1"/>
              <a:t>áo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7A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Sheet1!$B$67</c:f>
              <c:strCache>
                <c:ptCount val="1"/>
                <c:pt idx="0">
                  <c:v>Tỉ lệ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Sheet1!$C$66:$F$66</c:f>
              <c:strCache>
                <c:ptCount val="4"/>
                <c:pt idx="0">
                  <c:v>S</c:v>
                </c:pt>
                <c:pt idx="1">
                  <c:v>M</c:v>
                </c:pt>
                <c:pt idx="2">
                  <c:v>L</c:v>
                </c:pt>
                <c:pt idx="3">
                  <c:v>XL</c:v>
                </c:pt>
              </c:strCache>
            </c:strRef>
          </c:cat>
          <c:val>
            <c:numRef>
              <c:f>Sheet1!$C$67:$F$67</c:f>
              <c:numCache>
                <c:formatCode>General</c:formatCode>
                <c:ptCount val="4"/>
                <c:pt idx="0">
                  <c:v>15</c:v>
                </c:pt>
                <c:pt idx="1">
                  <c:v>50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6-486A-883E-06C79BAC3F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0.40417</cdr:x>
      <cdr:y>0.25347</cdr:y>
    </cdr:from>
    <cdr:to>
      <cdr:x>0.46875</cdr:x>
      <cdr:y>0.35417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7850" y="695325"/>
          <a:ext cx="2952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?</a:t>
          </a:r>
        </a:p>
      </cdr:txBody>
    </cdr:sp>
  </cdr:relSizeAnchor>
  <cdr:relSizeAnchor xmlns:cdr="http://schemas.openxmlformats.org/drawingml/2006/chartDrawing">
    <cdr:from>
      <cdr:x>0.49792</cdr:x>
      <cdr:y>0.30556</cdr:y>
    </cdr:from>
    <cdr:to>
      <cdr:x>0.56458</cdr:x>
      <cdr:y>0.4375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76475" y="838200"/>
          <a:ext cx="30480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?</a:t>
          </a:r>
        </a:p>
      </cdr:txBody>
    </cdr:sp>
  </cdr:relSizeAnchor>
  <cdr:relSizeAnchor xmlns:cdr="http://schemas.openxmlformats.org/drawingml/2006/chartDrawing">
    <cdr:from>
      <cdr:x>0.54583</cdr:x>
      <cdr:y>0.59028</cdr:y>
    </cdr:from>
    <cdr:to>
      <cdr:x>0.59792</cdr:x>
      <cdr:y>0.72569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95550" y="1619250"/>
          <a:ext cx="2381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?</a:t>
          </a:r>
        </a:p>
      </cdr:txBody>
    </cdr:sp>
  </cdr:relSizeAnchor>
  <cdr:relSizeAnchor xmlns:cdr="http://schemas.openxmlformats.org/drawingml/2006/chartDrawing">
    <cdr:from>
      <cdr:x>0.29375</cdr:x>
      <cdr:y>0.43403</cdr:y>
    </cdr:from>
    <cdr:to>
      <cdr:x>0.38958</cdr:x>
      <cdr:y>0.54861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43025" y="1190625"/>
          <a:ext cx="43815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?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3 HS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3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7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8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5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,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HS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5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,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, </a:t>
            </a:r>
            <a:r>
              <a:rPr lang="en-US" dirty="0" err="1"/>
              <a:t>bổ</a:t>
            </a:r>
            <a:r>
              <a:rPr lang="en-US" dirty="0"/>
              <a:t> sung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HS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HS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2, </a:t>
            </a:r>
            <a:r>
              <a:rPr lang="en-US" dirty="0" err="1"/>
              <a:t>trang</a:t>
            </a:r>
            <a:r>
              <a:rPr lang="en-US" dirty="0"/>
              <a:t> 22 </a:t>
            </a:r>
            <a:r>
              <a:rPr lang="en-US" dirty="0" err="1"/>
              <a:t>SGK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9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0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,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SGK</a:t>
            </a:r>
            <a:r>
              <a:rPr lang="en-US" dirty="0"/>
              <a:t>, </a:t>
            </a:r>
            <a:r>
              <a:rPr lang="en-US" dirty="0" err="1"/>
              <a:t>trang</a:t>
            </a:r>
            <a:r>
              <a:rPr lang="en-US" dirty="0"/>
              <a:t> 23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6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HS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6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pPr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1.wmf"/><Relationship Id="rId7" Type="http://schemas.openxmlformats.org/officeDocument/2006/relationships/oleObject" Target="../embeddings/oleObject16.bin"/><Relationship Id="rId12" Type="http://schemas.openxmlformats.org/officeDocument/2006/relationships/chart" Target="../charts/chart5.xml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8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2.wmf"/><Relationship Id="rId19" Type="http://schemas.openxmlformats.org/officeDocument/2006/relationships/chart" Target="../charts/chart7.xml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chart" Target="../charts/chart8.xml"/><Relationship Id="rId7" Type="http://schemas.openxmlformats.org/officeDocument/2006/relationships/image" Target="../media/image39.wmf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9.wmf"/><Relationship Id="rId10" Type="http://schemas.openxmlformats.org/officeDocument/2006/relationships/chart" Target="../charts/chart9.xml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475656" y="1161722"/>
            <a:ext cx="6557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BIỂU ĐỒ HÌNH QUẠT TRÒN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822380" y="1174911"/>
            <a:ext cx="10702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 4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996982" y="590650"/>
            <a:ext cx="7150035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MỘT SỐ YẾU TỐ THỐNG KÊ VÀ XÁC SUẤT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4067944" y="168762"/>
            <a:ext cx="1854739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V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4206974" y="1704005"/>
            <a:ext cx="1347548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2)</a:t>
            </a:r>
            <a:endParaRPr lang="vi-VN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7990233D-2D5E-7253-F5ED-FAFEF7CF5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3535055"/>
            <a:ext cx="1838375" cy="1582127"/>
          </a:xfrm>
          <a:prstGeom prst="rect">
            <a:avLst/>
          </a:prstGeom>
        </p:spPr>
      </p:pic>
      <p:sp>
        <p:nvSpPr>
          <p:cNvPr id="5" name="Nổ: 8 Điểm 4">
            <a:extLst>
              <a:ext uri="{FF2B5EF4-FFF2-40B4-BE49-F238E27FC236}">
                <a16:creationId xmlns:a16="http://schemas.microsoft.com/office/drawing/2014/main" id="{88EA622A-8AFC-2DC4-5371-2B2BBF4046A5}"/>
              </a:ext>
            </a:extLst>
          </p:cNvPr>
          <p:cNvSpPr/>
          <p:nvPr/>
        </p:nvSpPr>
        <p:spPr>
          <a:xfrm>
            <a:off x="1187624" y="26318"/>
            <a:ext cx="7704856" cy="412960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23478"/>
            <a:ext cx="2304256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99542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644008" y="985430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0260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39552" y="411510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45070060"/>
              </p:ext>
            </p:extLst>
          </p:nvPr>
        </p:nvGraphicFramePr>
        <p:xfrm>
          <a:off x="3131840" y="2427734"/>
          <a:ext cx="33843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2">
            <a:extLst>
              <a:ext uri="{FF2B5EF4-FFF2-40B4-BE49-F238E27FC236}">
                <a16:creationId xmlns:a16="http://schemas.microsoft.com/office/drawing/2014/main" id="{2E525F47-2451-A6B2-A110-BC97FCA1DF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308304" y="3435846"/>
            <a:ext cx="1644767" cy="16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355939"/>
              </p:ext>
            </p:extLst>
          </p:nvPr>
        </p:nvGraphicFramePr>
        <p:xfrm>
          <a:off x="318243" y="649971"/>
          <a:ext cx="6341989" cy="1616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739930"/>
              </p:ext>
            </p:extLst>
          </p:nvPr>
        </p:nvGraphicFramePr>
        <p:xfrm>
          <a:off x="2572633" y="1900827"/>
          <a:ext cx="641005" cy="33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" imgH="190500" progId="Equation.DSMT4">
                  <p:embed/>
                </p:oleObj>
              </mc:Choice>
              <mc:Fallback>
                <p:oleObj name="Equation" r:id="rId2" imgW="368300" imgH="1905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633" y="1900827"/>
                        <a:ext cx="641005" cy="330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281342"/>
              </p:ext>
            </p:extLst>
          </p:nvPr>
        </p:nvGraphicFramePr>
        <p:xfrm>
          <a:off x="5549370" y="1928241"/>
          <a:ext cx="589998" cy="30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300" imgH="190500" progId="Equation.DSMT4">
                  <p:embed/>
                </p:oleObj>
              </mc:Choice>
              <mc:Fallback>
                <p:oleObj name="Equation" r:id="rId4" imgW="368300" imgH="1905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370" y="1928241"/>
                        <a:ext cx="589998" cy="30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46272"/>
              </p:ext>
            </p:extLst>
          </p:nvPr>
        </p:nvGraphicFramePr>
        <p:xfrm>
          <a:off x="3841419" y="1911723"/>
          <a:ext cx="589998" cy="303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300" imgH="190500" progId="Equation.DSMT4">
                  <p:embed/>
                </p:oleObj>
              </mc:Choice>
              <mc:Fallback>
                <p:oleObj name="Equation" r:id="rId6" imgW="368300" imgH="1905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419" y="1911723"/>
                        <a:ext cx="589998" cy="303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DF6878A-4BBA-FCCA-F92F-C87B2C08CFF8}"/>
              </a:ext>
            </a:extLst>
          </p:cNvPr>
          <p:cNvGrpSpPr/>
          <p:nvPr/>
        </p:nvGrpSpPr>
        <p:grpSpPr>
          <a:xfrm>
            <a:off x="467544" y="3793096"/>
            <a:ext cx="9001000" cy="1200329"/>
            <a:chOff x="467544" y="3793096"/>
            <a:chExt cx="9001000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3793096"/>
              <a:ext cx="900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                     (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cuốn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2470459"/>
                </p:ext>
              </p:extLst>
            </p:nvPr>
          </p:nvGraphicFramePr>
          <p:xfrm>
            <a:off x="5724129" y="4114447"/>
            <a:ext cx="1584177" cy="699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79500" imgH="457200" progId="Equation.DSMT4">
                    <p:embed/>
                  </p:oleObj>
                </mc:Choice>
                <mc:Fallback>
                  <p:oleObj name="Equation" r:id="rId7" imgW="1079500" imgH="45720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9" y="4114447"/>
                          <a:ext cx="1584177" cy="69954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41419" y="28322"/>
            <a:ext cx="94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BA090A7D-7E5F-D357-9E3B-6B27AD7FDDAA}"/>
              </a:ext>
            </a:extLst>
          </p:cNvPr>
          <p:cNvGrpSpPr/>
          <p:nvPr/>
        </p:nvGrpSpPr>
        <p:grpSpPr>
          <a:xfrm>
            <a:off x="464901" y="2426894"/>
            <a:ext cx="8136904" cy="802657"/>
            <a:chOff x="467544" y="2410587"/>
            <a:chExt cx="8136904" cy="802657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1557550"/>
                </p:ext>
              </p:extLst>
            </p:nvPr>
          </p:nvGraphicFramePr>
          <p:xfrm>
            <a:off x="5572254" y="2410587"/>
            <a:ext cx="1789351" cy="673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55700" imgH="457200" progId="Equation.DSMT4">
                    <p:embed/>
                  </p:oleObj>
                </mc:Choice>
                <mc:Fallback>
                  <p:oleObj name="Equation" r:id="rId9" imgW="1155700" imgH="45720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2254" y="2410587"/>
                          <a:ext cx="1789351" cy="6736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F5467028-F022-2353-FF23-23D049DDE650}"/>
                </a:ext>
              </a:extLst>
            </p:cNvPr>
            <p:cNvSpPr txBox="1"/>
            <p:nvPr/>
          </p:nvSpPr>
          <p:spPr>
            <a:xfrm>
              <a:off x="467544" y="2427734"/>
              <a:ext cx="537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thiếu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400" dirty="0"/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1AD691AB-55F6-98DF-87C5-E72C6EBF738D}"/>
                </a:ext>
              </a:extLst>
            </p:cNvPr>
            <p:cNvSpPr txBox="1"/>
            <p:nvPr/>
          </p:nvSpPr>
          <p:spPr>
            <a:xfrm>
              <a:off x="7431189" y="2474580"/>
              <a:ext cx="11732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cuốn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en-US" dirty="0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0B3B42D-E975-3186-EE8B-57DA99177B84}"/>
              </a:ext>
            </a:extLst>
          </p:cNvPr>
          <p:cNvGrpSpPr/>
          <p:nvPr/>
        </p:nvGrpSpPr>
        <p:grpSpPr>
          <a:xfrm>
            <a:off x="467544" y="3261888"/>
            <a:ext cx="7416824" cy="673125"/>
            <a:chOff x="467544" y="3261888"/>
            <a:chExt cx="7416824" cy="673125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4816146"/>
                </p:ext>
              </p:extLst>
            </p:nvPr>
          </p:nvGraphicFramePr>
          <p:xfrm>
            <a:off x="5429130" y="3261888"/>
            <a:ext cx="1440160" cy="6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79500" imgH="457200" progId="Equation.DSMT4">
                    <p:embed/>
                  </p:oleObj>
                </mc:Choice>
                <mc:Fallback>
                  <p:oleObj name="Equation" r:id="rId11" imgW="1079500" imgH="4572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130" y="3261888"/>
                          <a:ext cx="1440160" cy="6731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60DA05BE-9B9C-08E0-9A45-128866701496}"/>
                </a:ext>
              </a:extLst>
            </p:cNvPr>
            <p:cNvSpPr txBox="1"/>
            <p:nvPr/>
          </p:nvSpPr>
          <p:spPr>
            <a:xfrm>
              <a:off x="467544" y="3343296"/>
              <a:ext cx="7416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khoa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                      (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cuốn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dirty="0"/>
            </a:p>
          </p:txBody>
        </p:sp>
      </p:grpSp>
      <p:graphicFrame>
        <p:nvGraphicFramePr>
          <p:cNvPr id="20" name="Chart 5">
            <a:extLst>
              <a:ext uri="{FF2B5EF4-FFF2-40B4-BE49-F238E27FC236}">
                <a16:creationId xmlns:a16="http://schemas.microsoft.com/office/drawing/2014/main" id="{7576888C-6D04-F53E-40E0-7272653A7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745812"/>
              </p:ext>
            </p:extLst>
          </p:nvPr>
        </p:nvGraphicFramePr>
        <p:xfrm>
          <a:off x="6684592" y="221946"/>
          <a:ext cx="2459408" cy="220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1161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>
            <a:extLst>
              <a:ext uri="{FF2B5EF4-FFF2-40B4-BE49-F238E27FC236}">
                <a16:creationId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2844194" y="41440"/>
            <a:ext cx="4174861" cy="55399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AI NHANH HƠN</a:t>
            </a:r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46" y="595438"/>
            <a:ext cx="4412955" cy="309641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3FDF7F6-812D-43B1-9154-72A2DB8B83C8}"/>
              </a:ext>
            </a:extLst>
          </p:cNvPr>
          <p:cNvSpPr txBox="1"/>
          <p:nvPr/>
        </p:nvSpPr>
        <p:spPr>
          <a:xfrm>
            <a:off x="403920" y="843558"/>
            <a:ext cx="77684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6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6FD0884-DB7F-B99A-2B50-25F733FF5C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0" y="-129657"/>
            <a:ext cx="1450190" cy="14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8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33950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257" y="2812473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99449319"/>
              </p:ext>
            </p:extLst>
          </p:nvPr>
        </p:nvGraphicFramePr>
        <p:xfrm>
          <a:off x="5423019" y="1160489"/>
          <a:ext cx="3744416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00" y="4418290"/>
            <a:ext cx="1328629" cy="7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4647559-825E-9A81-91CE-F1DC91814755}"/>
              </a:ext>
            </a:extLst>
          </p:cNvPr>
          <p:cNvSpPr txBox="1"/>
          <p:nvPr/>
        </p:nvSpPr>
        <p:spPr>
          <a:xfrm>
            <a:off x="382351" y="1206656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A93B61F-0803-6744-4E5C-DC5506BBF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77" y="3713189"/>
            <a:ext cx="1450190" cy="14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Graphic spid="12" grpId="0">
        <p:bldAsOne/>
      </p:bldGraphic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41" y="380811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25706"/>
              </p:ext>
            </p:extLst>
          </p:nvPr>
        </p:nvGraphicFramePr>
        <p:xfrm>
          <a:off x="169841" y="960072"/>
          <a:ext cx="6346375" cy="1114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9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viễn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Hài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732775"/>
              </p:ext>
            </p:extLst>
          </p:nvPr>
        </p:nvGraphicFramePr>
        <p:xfrm>
          <a:off x="2358913" y="1788114"/>
          <a:ext cx="547222" cy="28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300" imgH="190500" progId="Equation.DSMT4">
                  <p:embed/>
                </p:oleObj>
              </mc:Choice>
              <mc:Fallback>
                <p:oleObj name="Equation" r:id="rId3" imgW="368300" imgH="1905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913" y="1788114"/>
                        <a:ext cx="547222" cy="28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315330"/>
              </p:ext>
            </p:extLst>
          </p:nvPr>
        </p:nvGraphicFramePr>
        <p:xfrm>
          <a:off x="3690102" y="1783772"/>
          <a:ext cx="596590" cy="30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8300" imgH="190500" progId="Equation.DSMT4">
                  <p:embed/>
                </p:oleObj>
              </mc:Choice>
              <mc:Fallback>
                <p:oleObj name="Equation" r:id="rId5" imgW="368300" imgH="1905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102" y="1783772"/>
                        <a:ext cx="596590" cy="307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91622"/>
              </p:ext>
            </p:extLst>
          </p:nvPr>
        </p:nvGraphicFramePr>
        <p:xfrm>
          <a:off x="4623367" y="1751135"/>
          <a:ext cx="576065" cy="306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300" imgH="190500" progId="Equation.DSMT4">
                  <p:embed/>
                </p:oleObj>
              </mc:Choice>
              <mc:Fallback>
                <p:oleObj name="Equation" r:id="rId7" imgW="368300" imgH="1905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367" y="1751135"/>
                        <a:ext cx="576065" cy="306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32984"/>
              </p:ext>
            </p:extLst>
          </p:nvPr>
        </p:nvGraphicFramePr>
        <p:xfrm>
          <a:off x="5501709" y="1764731"/>
          <a:ext cx="576065" cy="30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446" imgH="190417" progId="Equation.DSMT4">
                  <p:embed/>
                </p:oleObj>
              </mc:Choice>
              <mc:Fallback>
                <p:oleObj name="Equation" r:id="rId9" imgW="355446" imgH="190417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709" y="1764731"/>
                        <a:ext cx="576065" cy="309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Nhóm 16">
            <a:extLst>
              <a:ext uri="{FF2B5EF4-FFF2-40B4-BE49-F238E27FC236}">
                <a16:creationId xmlns:a16="http://schemas.microsoft.com/office/drawing/2014/main" id="{827FEB73-1E4B-9E9C-9F5B-B46E7CF337C9}"/>
              </a:ext>
            </a:extLst>
          </p:cNvPr>
          <p:cNvGrpSpPr/>
          <p:nvPr/>
        </p:nvGrpSpPr>
        <p:grpSpPr>
          <a:xfrm>
            <a:off x="356924" y="4005626"/>
            <a:ext cx="8071123" cy="1113906"/>
            <a:chOff x="356924" y="4005626"/>
            <a:chExt cx="8071123" cy="1113906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56924" y="4005626"/>
              <a:ext cx="807112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Số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sinh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yêu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thích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thể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loại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phim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khác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phim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hoạt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hình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: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690102" y="4537633"/>
              <a:ext cx="14831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</a:t>
              </a:r>
              <a:r>
                <a:rPr lang="en-US" sz="20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lang="en-US" sz="2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sinh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262907"/>
                </p:ext>
              </p:extLst>
            </p:nvPr>
          </p:nvGraphicFramePr>
          <p:xfrm>
            <a:off x="2078853" y="4441782"/>
            <a:ext cx="1677902" cy="677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30300" imgH="457200" progId="Equation.DSMT4">
                    <p:embed/>
                  </p:oleObj>
                </mc:Choice>
                <mc:Fallback>
                  <p:oleObj name="Equation" r:id="rId11" imgW="1130300" imgH="45720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8853" y="4441782"/>
                          <a:ext cx="1677902" cy="6777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EE8ACFAC-AA87-7E11-E30A-BE4AB4BF14FA}"/>
              </a:ext>
            </a:extLst>
          </p:cNvPr>
          <p:cNvGrpSpPr/>
          <p:nvPr/>
        </p:nvGrpSpPr>
        <p:grpSpPr>
          <a:xfrm>
            <a:off x="395536" y="3196079"/>
            <a:ext cx="8262312" cy="799209"/>
            <a:chOff x="395536" y="3196079"/>
            <a:chExt cx="8262312" cy="799209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5678196"/>
                </p:ext>
              </p:extLst>
            </p:nvPr>
          </p:nvGraphicFramePr>
          <p:xfrm>
            <a:off x="2078854" y="3715379"/>
            <a:ext cx="2143638" cy="279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459866" imgH="190417" progId="Equation.DSMT4">
                    <p:embed/>
                  </p:oleObj>
                </mc:Choice>
                <mc:Fallback>
                  <p:oleObj name="Equation" r:id="rId13" imgW="1459866" imgH="190417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8854" y="3715379"/>
                          <a:ext cx="2143638" cy="2799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95536" y="3196079"/>
              <a:ext cx="82623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Tỉ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lệ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sinh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yêu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thíc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thể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loại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phim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khác</a:t>
              </a:r>
              <a:r>
                <a:rPr 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phim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hoạt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hình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là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: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9A66895-7EE1-C75C-31A7-4E2A98F7551D}"/>
              </a:ext>
            </a:extLst>
          </p:cNvPr>
          <p:cNvGrpSpPr/>
          <p:nvPr/>
        </p:nvGrpSpPr>
        <p:grpSpPr>
          <a:xfrm>
            <a:off x="50865" y="2693649"/>
            <a:ext cx="8978114" cy="669215"/>
            <a:chOff x="50865" y="2693649"/>
            <a:chExt cx="8978114" cy="669215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0865" y="2701797"/>
              <a:ext cx="86832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b)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Số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sinh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yêu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thích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khoa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viễn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tưởng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: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6793903"/>
                </p:ext>
              </p:extLst>
            </p:nvPr>
          </p:nvGraphicFramePr>
          <p:xfrm>
            <a:off x="5938686" y="2693649"/>
            <a:ext cx="1656771" cy="669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130300" imgH="457200" progId="Equation.DSMT4">
                    <p:embed/>
                  </p:oleObj>
                </mc:Choice>
                <mc:Fallback>
                  <p:oleObj name="Equation" r:id="rId15" imgW="1130300" imgH="4572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8686" y="2693649"/>
                          <a:ext cx="1656771" cy="66921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7595812" y="2749767"/>
              <a:ext cx="14331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2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</a:t>
              </a:r>
              <a:r>
                <a:rPr lang="en-US" sz="22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lang="en-US" sz="22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sinh</a:t>
              </a:r>
              <a:r>
                <a:rPr lang="en-US" sz="22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22491" y="26225"/>
            <a:ext cx="114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9D97A63E-FEF0-7D17-134C-93BC6D4C97D6}"/>
              </a:ext>
            </a:extLst>
          </p:cNvPr>
          <p:cNvGrpSpPr/>
          <p:nvPr/>
        </p:nvGrpSpPr>
        <p:grpSpPr>
          <a:xfrm>
            <a:off x="-1" y="2174898"/>
            <a:ext cx="8784975" cy="461665"/>
            <a:chOff x="-1" y="2174898"/>
            <a:chExt cx="8784975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-1" y="2174898"/>
              <a:ext cx="8784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Phim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Phim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1575870"/>
                </p:ext>
              </p:extLst>
            </p:nvPr>
          </p:nvGraphicFramePr>
          <p:xfrm>
            <a:off x="6660232" y="2267326"/>
            <a:ext cx="61277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68280" imgH="190440" progId="Equation.DSMT4">
                    <p:embed/>
                  </p:oleObj>
                </mc:Choice>
                <mc:Fallback>
                  <p:oleObj name="Equation" r:id="rId17" imgW="368280" imgH="19044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232" y="2267326"/>
                          <a:ext cx="612775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Chart 11">
            <a:extLst>
              <a:ext uri="{FF2B5EF4-FFF2-40B4-BE49-F238E27FC236}">
                <a16:creationId xmlns:a16="http://schemas.microsoft.com/office/drawing/2014/main" id="{9A66A507-F06B-A442-A8AB-60736365C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80311"/>
              </p:ext>
            </p:extLst>
          </p:nvPr>
        </p:nvGraphicFramePr>
        <p:xfrm>
          <a:off x="6380051" y="107104"/>
          <a:ext cx="3253437" cy="215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39776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2532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VẬN DỤNG</a:t>
            </a:r>
            <a:endParaRPr lang="en-US" sz="3200" dirty="0">
              <a:highlight>
                <a:srgbClr val="FFFF00"/>
              </a:highlight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347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7A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983717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35242767"/>
              </p:ext>
            </p:extLst>
          </p:nvPr>
        </p:nvGraphicFramePr>
        <p:xfrm>
          <a:off x="2251521" y="2970540"/>
          <a:ext cx="4352925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08167"/>
              </p:ext>
            </p:extLst>
          </p:nvPr>
        </p:nvGraphicFramePr>
        <p:xfrm>
          <a:off x="971600" y="1193547"/>
          <a:ext cx="6257290" cy="773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120661"/>
              </p:ext>
            </p:extLst>
          </p:nvPr>
        </p:nvGraphicFramePr>
        <p:xfrm>
          <a:off x="2566736" y="1615498"/>
          <a:ext cx="66907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446" imgH="190417" progId="Equation.DSMT4">
                  <p:embed/>
                </p:oleObj>
              </mc:Choice>
              <mc:Fallback>
                <p:oleObj name="Equation" r:id="rId4" imgW="355446" imgH="190417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736" y="1615498"/>
                        <a:ext cx="669074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471796"/>
              </p:ext>
            </p:extLst>
          </p:nvPr>
        </p:nvGraphicFramePr>
        <p:xfrm>
          <a:off x="3811512" y="1580453"/>
          <a:ext cx="69907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300" imgH="190500" progId="Equation.DSMT4">
                  <p:embed/>
                </p:oleObj>
              </mc:Choice>
              <mc:Fallback>
                <p:oleObj name="Equation" r:id="rId6" imgW="368300" imgH="1905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12" y="1580453"/>
                        <a:ext cx="699076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883513"/>
              </p:ext>
            </p:extLst>
          </p:nvPr>
        </p:nvGraphicFramePr>
        <p:xfrm>
          <a:off x="5086290" y="1615498"/>
          <a:ext cx="664518" cy="34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300" imgH="190500" progId="Equation.DSMT4">
                  <p:embed/>
                </p:oleObj>
              </mc:Choice>
              <mc:Fallback>
                <p:oleObj name="Equation" r:id="rId8" imgW="368300" imgH="1905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290" y="1615498"/>
                        <a:ext cx="664518" cy="342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167893"/>
              </p:ext>
            </p:extLst>
          </p:nvPr>
        </p:nvGraphicFramePr>
        <p:xfrm>
          <a:off x="6387488" y="1545477"/>
          <a:ext cx="576064" cy="39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400" imgH="190500" progId="Equation.DSMT4">
                  <p:embed/>
                </p:oleObj>
              </mc:Choice>
              <mc:Fallback>
                <p:oleObj name="Equation" r:id="rId10" imgW="279400" imgH="1905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488" y="1545477"/>
                        <a:ext cx="576064" cy="395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5">
            <a:extLst>
              <a:ext uri="{FF2B5EF4-FFF2-40B4-BE49-F238E27FC236}">
                <a16:creationId xmlns:a16="http://schemas.microsoft.com/office/drawing/2014/main" id="{ADFC8F6C-79C2-98B3-BE6A-D40D6A9200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06" y="3643696"/>
            <a:ext cx="1475616" cy="147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82199"/>
              </p:ext>
            </p:extLst>
          </p:nvPr>
        </p:nvGraphicFramePr>
        <p:xfrm>
          <a:off x="971600" y="712000"/>
          <a:ext cx="7200799" cy="923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XL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122695"/>
              </p:ext>
            </p:extLst>
          </p:nvPr>
        </p:nvGraphicFramePr>
        <p:xfrm>
          <a:off x="2822804" y="1203598"/>
          <a:ext cx="66907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446" imgH="190417" progId="Equation.DSMT4">
                  <p:embed/>
                </p:oleObj>
              </mc:Choice>
              <mc:Fallback>
                <p:oleObj name="Equation" r:id="rId2" imgW="355446" imgH="190417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804" y="1203598"/>
                        <a:ext cx="669074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32759"/>
              </p:ext>
            </p:extLst>
          </p:nvPr>
        </p:nvGraphicFramePr>
        <p:xfrm>
          <a:off x="4247964" y="1247209"/>
          <a:ext cx="69907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300" imgH="190500" progId="Equation.DSMT4">
                  <p:embed/>
                </p:oleObj>
              </mc:Choice>
              <mc:Fallback>
                <p:oleObj name="Equation" r:id="rId4" imgW="368300" imgH="1905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64" y="1247209"/>
                        <a:ext cx="699076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41571"/>
              </p:ext>
            </p:extLst>
          </p:nvPr>
        </p:nvGraphicFramePr>
        <p:xfrm>
          <a:off x="5545832" y="1265007"/>
          <a:ext cx="664518" cy="34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300" imgH="190500" progId="Equation.DSMT4">
                  <p:embed/>
                </p:oleObj>
              </mc:Choice>
              <mc:Fallback>
                <p:oleObj name="Equation" r:id="rId6" imgW="368300" imgH="1905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832" y="1265007"/>
                        <a:ext cx="664518" cy="342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28042"/>
              </p:ext>
            </p:extLst>
          </p:nvPr>
        </p:nvGraphicFramePr>
        <p:xfrm>
          <a:off x="7236296" y="1173823"/>
          <a:ext cx="576064" cy="39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400" imgH="190500" progId="Equation.DSMT4">
                  <p:embed/>
                </p:oleObj>
              </mc:Choice>
              <mc:Fallback>
                <p:oleObj name="Equation" r:id="rId8" imgW="279400" imgH="1905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1173823"/>
                        <a:ext cx="576064" cy="395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97804740"/>
              </p:ext>
            </p:extLst>
          </p:nvPr>
        </p:nvGraphicFramePr>
        <p:xfrm>
          <a:off x="2915816" y="1779662"/>
          <a:ext cx="29622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47964" y="11990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625" y="3558194"/>
            <a:ext cx="1838375" cy="15821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848" y="19509"/>
            <a:ext cx="456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85442" y="32272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mục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II. </a:t>
            </a:r>
            <a:r>
              <a:rPr lang="en-GB" altLang="en-US" sz="2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xử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lí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dữ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liệu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quạt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tròn</a:t>
            </a:r>
            <a:r>
              <a:rPr lang="en-GB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50502439"/>
              </p:ext>
            </p:extLst>
          </p:nvPr>
        </p:nvGraphicFramePr>
        <p:xfrm>
          <a:off x="4726111" y="1635646"/>
          <a:ext cx="3933825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72397" y="1832737"/>
            <a:ext cx="45920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%)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A1EEB94-EAEA-F7D9-D0A7-D8CEA7DE515B}"/>
              </a:ext>
            </a:extLst>
          </p:cNvPr>
          <p:cNvSpPr txBox="1"/>
          <p:nvPr/>
        </p:nvSpPr>
        <p:spPr>
          <a:xfrm>
            <a:off x="385442" y="3251117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 Ba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9756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THCS.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650734"/>
            <a:ext cx="1475616" cy="1475616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75345561"/>
              </p:ext>
            </p:extLst>
          </p:nvPr>
        </p:nvGraphicFramePr>
        <p:xfrm>
          <a:off x="2699792" y="2676525"/>
          <a:ext cx="3057525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35496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5496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35496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35496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5496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5496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CFC7F6E1-A9C6-9093-E35E-FEAC0BC71173}"/>
              </a:ext>
            </a:extLst>
          </p:cNvPr>
          <p:cNvGrpSpPr/>
          <p:nvPr/>
        </p:nvGrpSpPr>
        <p:grpSpPr>
          <a:xfrm>
            <a:off x="711648" y="4001113"/>
            <a:ext cx="8324092" cy="756084"/>
            <a:chOff x="711648" y="4001113"/>
            <a:chExt cx="8324092" cy="756084"/>
          </a:xfrm>
        </p:grpSpPr>
        <p:sp>
          <p:nvSpPr>
            <p:cNvPr id="12" name="TextBox 11"/>
            <p:cNvSpPr txBox="1"/>
            <p:nvPr/>
          </p:nvSpPr>
          <p:spPr>
            <a:xfrm>
              <a:off x="711648" y="4067603"/>
              <a:ext cx="8324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chiếm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563793"/>
                </p:ext>
              </p:extLst>
            </p:nvPr>
          </p:nvGraphicFramePr>
          <p:xfrm>
            <a:off x="4000450" y="4001113"/>
            <a:ext cx="1008112" cy="756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09600" imgH="457200" progId="Equation.DSMT4">
                    <p:embed/>
                  </p:oleObj>
                </mc:Choice>
                <mc:Fallback>
                  <p:oleObj name="Equation" r:id="rId3" imgW="609600" imgH="45720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50" y="4001113"/>
                          <a:ext cx="1008112" cy="7560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3059832" y="6579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F8D3AD3-C053-010C-6E78-0BF3D2C5FAFE}"/>
              </a:ext>
            </a:extLst>
          </p:cNvPr>
          <p:cNvSpPr txBox="1"/>
          <p:nvPr/>
        </p:nvSpPr>
        <p:spPr>
          <a:xfrm>
            <a:off x="319748" y="64302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50%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8FA81A3-B3A8-7AAC-9658-2DD06BFAC86C}"/>
              </a:ext>
            </a:extLst>
          </p:cNvPr>
          <p:cNvSpPr txBox="1"/>
          <p:nvPr/>
        </p:nvSpPr>
        <p:spPr>
          <a:xfrm>
            <a:off x="927310" y="1113291"/>
            <a:ext cx="677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khoa.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313F6D4-7D9D-DC78-4B1E-6A73C4173DED}"/>
              </a:ext>
            </a:extLst>
          </p:cNvPr>
          <p:cNvSpPr txBox="1"/>
          <p:nvPr/>
        </p:nvSpPr>
        <p:spPr>
          <a:xfrm>
            <a:off x="1103550" y="1618543"/>
            <a:ext cx="6416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BE427924-2E9E-E49D-BD69-360DD53970EC}"/>
              </a:ext>
            </a:extLst>
          </p:cNvPr>
          <p:cNvGrpSpPr/>
          <p:nvPr/>
        </p:nvGrpSpPr>
        <p:grpSpPr>
          <a:xfrm>
            <a:off x="711648" y="3097853"/>
            <a:ext cx="7460751" cy="928643"/>
            <a:chOff x="711648" y="3097853"/>
            <a:chExt cx="7460751" cy="92864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2775279"/>
                </p:ext>
              </p:extLst>
            </p:nvPr>
          </p:nvGraphicFramePr>
          <p:xfrm>
            <a:off x="3563888" y="3097853"/>
            <a:ext cx="1008112" cy="756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09600" imgH="457200" progId="Equation.DSMT4">
                    <p:embed/>
                  </p:oleObj>
                </mc:Choice>
                <mc:Fallback>
                  <p:oleObj name="Equation" r:id="rId5" imgW="609600" imgH="4572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888" y="3097853"/>
                          <a:ext cx="1008112" cy="7560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0048B8FC-A47F-88A8-D782-E969C5AA00C0}"/>
                </a:ext>
              </a:extLst>
            </p:cNvPr>
            <p:cNvSpPr txBox="1"/>
            <p:nvPr/>
          </p:nvSpPr>
          <p:spPr>
            <a:xfrm>
              <a:off x="711648" y="3195499"/>
              <a:ext cx="746075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khoa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chiếm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        so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7A7D36AD-0A04-85F5-F120-F81F62D8995E}"/>
              </a:ext>
            </a:extLst>
          </p:cNvPr>
          <p:cNvGrpSpPr/>
          <p:nvPr/>
        </p:nvGrpSpPr>
        <p:grpSpPr>
          <a:xfrm>
            <a:off x="467544" y="2246215"/>
            <a:ext cx="7918250" cy="883730"/>
            <a:chOff x="467544" y="2317489"/>
            <a:chExt cx="7918250" cy="883730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2269002"/>
                </p:ext>
              </p:extLst>
            </p:nvPr>
          </p:nvGraphicFramePr>
          <p:xfrm>
            <a:off x="3995936" y="2317489"/>
            <a:ext cx="957950" cy="71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09600" imgH="457200" progId="Equation.DSMT4">
                    <p:embed/>
                  </p:oleObj>
                </mc:Choice>
                <mc:Fallback>
                  <p:oleObj name="Equation" r:id="rId6" imgW="609600" imgH="45720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2317489"/>
                          <a:ext cx="957950" cy="7184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E18D324B-8689-01A1-3716-E6649B08A265}"/>
                </a:ext>
              </a:extLst>
            </p:cNvPr>
            <p:cNvSpPr txBox="1"/>
            <p:nvPr/>
          </p:nvSpPr>
          <p:spPr>
            <a:xfrm>
              <a:off x="467544" y="2370222"/>
              <a:ext cx="7918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thiếu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chiếm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        so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348" y="102551"/>
            <a:ext cx="87313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0287" y="702715"/>
            <a:ext cx="134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AB6AA30-B6CC-7DCB-FAF2-47223C433FA3}"/>
              </a:ext>
            </a:extLst>
          </p:cNvPr>
          <p:cNvSpPr txBox="1"/>
          <p:nvPr/>
        </p:nvSpPr>
        <p:spPr>
          <a:xfrm>
            <a:off x="251240" y="1082838"/>
            <a:ext cx="74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BD37428-2E2B-0A08-B6AD-27F45A04F669}"/>
              </a:ext>
            </a:extLst>
          </p:cNvPr>
          <p:cNvSpPr txBox="1"/>
          <p:nvPr/>
        </p:nvSpPr>
        <p:spPr>
          <a:xfrm>
            <a:off x="228794" y="1488397"/>
            <a:ext cx="86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24C5388-99A8-C321-2643-401A9FCC9F6E}"/>
              </a:ext>
            </a:extLst>
          </p:cNvPr>
          <p:cNvSpPr txBox="1"/>
          <p:nvPr/>
        </p:nvSpPr>
        <p:spPr>
          <a:xfrm>
            <a:off x="395536" y="3730623"/>
            <a:ext cx="625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dirty="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2A88C898-505E-BA24-2929-3FD30B5E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56" y="3795886"/>
            <a:ext cx="3539424" cy="1267543"/>
          </a:xfrm>
          <a:prstGeom prst="rect">
            <a:avLst/>
          </a:prstGeom>
        </p:spPr>
      </p:pic>
      <p:grpSp>
        <p:nvGrpSpPr>
          <p:cNvPr id="26" name="Nhóm 25">
            <a:extLst>
              <a:ext uri="{FF2B5EF4-FFF2-40B4-BE49-F238E27FC236}">
                <a16:creationId xmlns:a16="http://schemas.microsoft.com/office/drawing/2014/main" id="{B0C29590-4EB4-E7D2-66D3-84489292B9DE}"/>
              </a:ext>
            </a:extLst>
          </p:cNvPr>
          <p:cNvGrpSpPr/>
          <p:nvPr/>
        </p:nvGrpSpPr>
        <p:grpSpPr>
          <a:xfrm>
            <a:off x="1547664" y="2313727"/>
            <a:ext cx="6639758" cy="1346824"/>
            <a:chOff x="1547664" y="2367949"/>
            <a:chExt cx="6639758" cy="1346824"/>
          </a:xfrm>
        </p:grpSpPr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18F64A69-090F-8A21-20A2-A14ECA53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3921" y="2456240"/>
              <a:ext cx="1472447" cy="1250571"/>
            </a:xfrm>
            <a:prstGeom prst="rect">
              <a:avLst/>
            </a:prstGeom>
          </p:spPr>
        </p:pic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13CEA13B-D6E8-3790-FA60-1B1FA885F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7633" y="2461540"/>
              <a:ext cx="1644767" cy="1090721"/>
            </a:xfrm>
            <a:prstGeom prst="rect">
              <a:avLst/>
            </a:prstGeom>
          </p:spPr>
        </p:pic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78025F8F-6124-A218-F919-0130E01A7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14975" y="2394764"/>
              <a:ext cx="1472447" cy="1147598"/>
            </a:xfrm>
            <a:prstGeom prst="rect">
              <a:avLst/>
            </a:prstGeom>
          </p:spPr>
        </p:pic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826C5517-EC83-0B50-368E-D16AF00A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7664" y="2367949"/>
              <a:ext cx="1205227" cy="1346824"/>
            </a:xfrm>
            <a:prstGeom prst="rect">
              <a:avLst/>
            </a:prstGeom>
          </p:spPr>
        </p:pic>
      </p:grpSp>
      <p:pic>
        <p:nvPicPr>
          <p:cNvPr id="27" name="Picture 12">
            <a:extLst>
              <a:ext uri="{FF2B5EF4-FFF2-40B4-BE49-F238E27FC236}">
                <a16:creationId xmlns:a16="http://schemas.microsoft.com/office/drawing/2014/main" id="{E7D90308-335A-CFC7-4DAD-F2EF029701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85400" y="3429719"/>
            <a:ext cx="1644767" cy="16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25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348" y="54183"/>
            <a:ext cx="873130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hấu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cam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360 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7 ở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69495957"/>
              </p:ext>
            </p:extLst>
          </p:nvPr>
        </p:nvGraphicFramePr>
        <p:xfrm>
          <a:off x="6730794" y="1131590"/>
          <a:ext cx="2592288" cy="263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" y="1317280"/>
            <a:ext cx="643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123956"/>
              </p:ext>
            </p:extLst>
          </p:nvPr>
        </p:nvGraphicFramePr>
        <p:xfrm>
          <a:off x="236340" y="2053488"/>
          <a:ext cx="642708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7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baseline="0" dirty="0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1800" dirty="0">
                        <a:solidFill>
                          <a:srgbClr val="005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endParaRPr lang="en-US" sz="1800" dirty="0">
                        <a:solidFill>
                          <a:srgbClr val="005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lang="en-US" sz="1800" dirty="0">
                        <a:solidFill>
                          <a:srgbClr val="005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en-US" sz="1800" dirty="0">
                        <a:solidFill>
                          <a:srgbClr val="005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1800" baseline="0" dirty="0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1800" dirty="0">
                        <a:solidFill>
                          <a:srgbClr val="005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58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</a:p>
                  </a:txBody>
                  <a:tcPr>
                    <a:solidFill>
                      <a:srgbClr val="C0E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7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A0BC2C3C-116F-AF7C-808A-AB5F22B65185}"/>
              </a:ext>
            </a:extLst>
          </p:cNvPr>
          <p:cNvSpPr txBox="1"/>
          <p:nvPr/>
        </p:nvSpPr>
        <p:spPr>
          <a:xfrm>
            <a:off x="206348" y="3417123"/>
            <a:ext cx="6369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19B8CBE3-48D8-C082-9870-248EF1A57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46728"/>
              </p:ext>
            </p:extLst>
          </p:nvPr>
        </p:nvGraphicFramePr>
        <p:xfrm>
          <a:off x="293396" y="4208485"/>
          <a:ext cx="6312974" cy="75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4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baseline="0" dirty="0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1800" dirty="0">
                        <a:solidFill>
                          <a:srgbClr val="0068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endParaRPr lang="en-US" sz="1800" dirty="0">
                        <a:solidFill>
                          <a:srgbClr val="0068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lang="en-US" sz="1800" dirty="0">
                        <a:solidFill>
                          <a:srgbClr val="0068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en-US" sz="1800" dirty="0">
                        <a:solidFill>
                          <a:srgbClr val="0068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1800" baseline="0" dirty="0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1800" dirty="0">
                        <a:solidFill>
                          <a:srgbClr val="0068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6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</a:p>
                  </a:txBody>
                  <a:tcPr>
                    <a:solidFill>
                      <a:srgbClr val="C0E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5">
            <a:extLst>
              <a:ext uri="{FF2B5EF4-FFF2-40B4-BE49-F238E27FC236}">
                <a16:creationId xmlns:a16="http://schemas.microsoft.com/office/drawing/2014/main" id="{BE3039B3-1F6F-F75C-2E35-70018F677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22" y="4018374"/>
            <a:ext cx="1115576" cy="11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12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0" grpId="0">
        <p:bldAsOne/>
      </p:bldGraphic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6" y="51470"/>
            <a:ext cx="12693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12059989"/>
              </p:ext>
            </p:extLst>
          </p:nvPr>
        </p:nvGraphicFramePr>
        <p:xfrm>
          <a:off x="2231740" y="2607637"/>
          <a:ext cx="4680520" cy="248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852" y="522441"/>
            <a:ext cx="848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26 ta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4680EAC2-0CD0-1834-8A0C-E89695708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4558"/>
              </p:ext>
            </p:extLst>
          </p:nvPr>
        </p:nvGraphicFramePr>
        <p:xfrm>
          <a:off x="544899" y="1222075"/>
          <a:ext cx="8054201" cy="190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1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E4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</a:p>
                  </a:txBody>
                  <a:tcPr>
                    <a:solidFill>
                      <a:srgbClr val="C0E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3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6D843A5-E9D7-1DC5-3210-CB1020E36CD8}"/>
              </a:ext>
            </a:extLst>
          </p:cNvPr>
          <p:cNvSpPr txBox="1"/>
          <p:nvPr/>
        </p:nvSpPr>
        <p:spPr>
          <a:xfrm>
            <a:off x="3400635" y="216420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5863809-8296-4A03-995E-28D8BA05681A}"/>
              </a:ext>
            </a:extLst>
          </p:cNvPr>
          <p:cNvSpPr txBox="1"/>
          <p:nvPr/>
        </p:nvSpPr>
        <p:spPr>
          <a:xfrm>
            <a:off x="6472180" y="211008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A32908A-9C76-6D44-DAA0-FEE3A991E0A2}"/>
              </a:ext>
            </a:extLst>
          </p:cNvPr>
          <p:cNvSpPr txBox="1"/>
          <p:nvPr/>
        </p:nvSpPr>
        <p:spPr>
          <a:xfrm>
            <a:off x="4331419" y="213883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645E03A-5A02-37CA-6503-CBF40FE7381A}"/>
              </a:ext>
            </a:extLst>
          </p:cNvPr>
          <p:cNvSpPr txBox="1"/>
          <p:nvPr/>
        </p:nvSpPr>
        <p:spPr>
          <a:xfrm>
            <a:off x="5339531" y="2110084"/>
            <a:ext cx="112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2C2ABBC-5E41-0E85-E92C-1078B73A8F38}"/>
              </a:ext>
            </a:extLst>
          </p:cNvPr>
          <p:cNvSpPr txBox="1"/>
          <p:nvPr/>
        </p:nvSpPr>
        <p:spPr>
          <a:xfrm>
            <a:off x="7576228" y="211008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0" grpId="0">
        <p:bldAsOne/>
      </p:bldGraphic>
      <p:bldP spid="2" grpId="0"/>
      <p:bldP spid="7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1023309" y="2809343"/>
            <a:ext cx="6768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6163" algn="ctr"/>
              </a:tabLst>
            </a:pPr>
            <a:r>
              <a:rPr lang="en-US" sz="2400" dirty="0">
                <a:latin typeface="Times New Roman" pitchFamily="18" charset="0"/>
                <a:ea typeface="TimesNewRomanPSMT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ea typeface="TimesNewRomanPSMT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TimesNewRomanPSMT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NewRomanPSMT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ảng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liệu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53002"/>
              </p:ext>
            </p:extLst>
          </p:nvPr>
        </p:nvGraphicFramePr>
        <p:xfrm>
          <a:off x="990368" y="3658890"/>
          <a:ext cx="7524836" cy="1147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5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Táo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hấu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Nhóm 2">
            <a:extLst>
              <a:ext uri="{FF2B5EF4-FFF2-40B4-BE49-F238E27FC236}">
                <a16:creationId xmlns:a16="http://schemas.microsoft.com/office/drawing/2014/main" id="{ED26A28D-80E3-35A9-6518-ACAFBD2FCB1C}"/>
              </a:ext>
            </a:extLst>
          </p:cNvPr>
          <p:cNvGrpSpPr/>
          <p:nvPr/>
        </p:nvGrpSpPr>
        <p:grpSpPr>
          <a:xfrm>
            <a:off x="539552" y="525628"/>
            <a:ext cx="6375844" cy="688722"/>
            <a:chOff x="539552" y="525628"/>
            <a:chExt cx="6375844" cy="688722"/>
          </a:xfrm>
        </p:grpSpPr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539552" y="550151"/>
              <a:ext cx="63758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b) </a:t>
              </a:r>
              <a:r>
                <a:rPr kumimoji="0" lang="en-US" sz="2400" b="0" u="none" strike="noStrike" cap="none" normalizeH="0" baseline="0" dirty="0" err="1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Số</a:t>
              </a:r>
              <a:r>
                <a:rPr kumimoji="0" lang="en-US" sz="2400" b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u="none" strike="noStrike" cap="none" normalizeH="0" baseline="0" dirty="0" err="1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học</a:t>
              </a:r>
              <a:r>
                <a:rPr kumimoji="0" lang="en-US" sz="2400" b="0" u="none" strike="noStrike" cap="none" normalizeH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u="none" strike="noStrike" cap="none" normalizeH="0" dirty="0" err="1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sinh</a:t>
              </a:r>
              <a:r>
                <a:rPr kumimoji="0" lang="en-US" sz="2400" b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u="none" strike="noStrike" cap="none" normalizeH="0" baseline="0" dirty="0" err="1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chọn</a:t>
              </a:r>
              <a:r>
                <a:rPr kumimoji="0" lang="en-US" sz="2400" b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u="none" strike="noStrike" cap="none" normalizeH="0" baseline="0" dirty="0" err="1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táo</a:t>
              </a:r>
              <a:r>
                <a:rPr kumimoji="0" lang="en-US" sz="2400" b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2400" b="0" u="none" strike="noStrike" cap="none" normalizeH="0" baseline="0" dirty="0" err="1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là</a:t>
              </a:r>
              <a:r>
                <a:rPr kumimoji="0" lang="en-US" sz="2400" b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sz="2400" b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6657005"/>
                </p:ext>
              </p:extLst>
            </p:nvPr>
          </p:nvGraphicFramePr>
          <p:xfrm>
            <a:off x="4095784" y="525628"/>
            <a:ext cx="1262658" cy="688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01700" imgH="457200" progId="Equation.DSMT4">
                    <p:embed/>
                  </p:oleObj>
                </mc:Choice>
                <mc:Fallback>
                  <p:oleObj name="Equation" r:id="rId2" imgW="901700" imgH="457200" progId="Equation.DSMT4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5784" y="525628"/>
                          <a:ext cx="1262658" cy="6887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5302652" y="5762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7B36BFF3-2BF8-0798-BDD3-5F6A6FD25BB7}"/>
              </a:ext>
            </a:extLst>
          </p:cNvPr>
          <p:cNvSpPr txBox="1"/>
          <p:nvPr/>
        </p:nvSpPr>
        <p:spPr>
          <a:xfrm>
            <a:off x="4088343" y="31396"/>
            <a:ext cx="12693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EAE20059-2C44-7784-56B0-52BEB325043C}"/>
              </a:ext>
            </a:extLst>
          </p:cNvPr>
          <p:cNvGrpSpPr/>
          <p:nvPr/>
        </p:nvGrpSpPr>
        <p:grpSpPr>
          <a:xfrm>
            <a:off x="827584" y="1162216"/>
            <a:ext cx="7612549" cy="1550026"/>
            <a:chOff x="827584" y="1162216"/>
            <a:chExt cx="7612549" cy="1550026"/>
          </a:xfrm>
        </p:grpSpPr>
        <p:sp>
          <p:nvSpPr>
            <p:cNvPr id="45" name="TextBox 44"/>
            <p:cNvSpPr txBox="1"/>
            <p:nvPr/>
          </p:nvSpPr>
          <p:spPr>
            <a:xfrm>
              <a:off x="827584" y="1162216"/>
              <a:ext cx="7488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chuối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lê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dưa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hấu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1698157"/>
                </p:ext>
              </p:extLst>
            </p:nvPr>
          </p:nvGraphicFramePr>
          <p:xfrm>
            <a:off x="3396242" y="2012700"/>
            <a:ext cx="1399084" cy="699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39600" imgH="457200" progId="Equation.DSMT4">
                    <p:embed/>
                  </p:oleObj>
                </mc:Choice>
                <mc:Fallback>
                  <p:oleObj name="Equation" r:id="rId4" imgW="939600" imgH="457200" progId="Equation.DSMT4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6242" y="2012700"/>
                          <a:ext cx="1399084" cy="6995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31722"/>
                </p:ext>
              </p:extLst>
            </p:nvPr>
          </p:nvGraphicFramePr>
          <p:xfrm>
            <a:off x="5363960" y="1976514"/>
            <a:ext cx="1367254" cy="700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16000" imgH="457200" progId="Equation.DSMT4">
                    <p:embed/>
                  </p:oleObj>
                </mc:Choice>
                <mc:Fallback>
                  <p:oleObj name="Equation" r:id="rId6" imgW="1016000" imgH="457200" progId="Equation.DSMT4">
                    <p:embed/>
                    <p:pic>
                      <p:nvPicPr>
                        <p:cNvPr id="48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3960" y="1976514"/>
                          <a:ext cx="1367254" cy="7006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428521"/>
                </p:ext>
              </p:extLst>
            </p:nvPr>
          </p:nvGraphicFramePr>
          <p:xfrm>
            <a:off x="7012846" y="1963749"/>
            <a:ext cx="1427287" cy="666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77900" imgH="457200" progId="Equation.DSMT4">
                    <p:embed/>
                  </p:oleObj>
                </mc:Choice>
                <mc:Fallback>
                  <p:oleObj name="Equation" r:id="rId8" imgW="977900" imgH="457200" progId="Equation.DSMT4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2846" y="1963749"/>
                          <a:ext cx="1427287" cy="6662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46">
              <a:extLst>
                <a:ext uri="{FF2B5EF4-FFF2-40B4-BE49-F238E27FC236}">
                  <a16:creationId xmlns:a16="http://schemas.microsoft.com/office/drawing/2014/main" id="{3E3C613D-9392-08DA-AD8C-C81C22A7D1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8429605"/>
                </p:ext>
              </p:extLst>
            </p:nvPr>
          </p:nvGraphicFramePr>
          <p:xfrm>
            <a:off x="1447728" y="2013742"/>
            <a:ext cx="13970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939600" imgH="457200" progId="Equation.DSMT4">
                    <p:embed/>
                  </p:oleObj>
                </mc:Choice>
                <mc:Fallback>
                  <p:oleObj name="Equation" r:id="rId10" imgW="939600" imgH="457200" progId="Equation.DSMT4">
                    <p:embed/>
                    <p:pic>
                      <p:nvPicPr>
                        <p:cNvPr id="28" name="Object 46">
                          <a:extLst>
                            <a:ext uri="{FF2B5EF4-FFF2-40B4-BE49-F238E27FC236}">
                              <a16:creationId xmlns:a16="http://schemas.microsoft.com/office/drawing/2014/main" id="{3E3C613D-9392-08DA-AD8C-C81C22A7D1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728" y="2013742"/>
                          <a:ext cx="1397000" cy="698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C30B383-B4F7-AE82-8D4B-6062EC452F08}"/>
              </a:ext>
            </a:extLst>
          </p:cNvPr>
          <p:cNvSpPr txBox="1"/>
          <p:nvPr/>
        </p:nvSpPr>
        <p:spPr>
          <a:xfrm>
            <a:off x="3347864" y="4232582"/>
            <a:ext cx="59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5B031BE-DF1F-7577-159E-A568240F0D0A}"/>
              </a:ext>
            </a:extLst>
          </p:cNvPr>
          <p:cNvSpPr txBox="1"/>
          <p:nvPr/>
        </p:nvSpPr>
        <p:spPr>
          <a:xfrm>
            <a:off x="4272153" y="4263218"/>
            <a:ext cx="59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8F01352A-9092-0CB4-1D19-B9200D2A3544}"/>
              </a:ext>
            </a:extLst>
          </p:cNvPr>
          <p:cNvSpPr txBox="1"/>
          <p:nvPr/>
        </p:nvSpPr>
        <p:spPr>
          <a:xfrm>
            <a:off x="5196442" y="4232581"/>
            <a:ext cx="59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FCC9EB-3547-0E64-DD92-B6E7FB61BB5A}"/>
              </a:ext>
            </a:extLst>
          </p:cNvPr>
          <p:cNvSpPr txBox="1"/>
          <p:nvPr/>
        </p:nvSpPr>
        <p:spPr>
          <a:xfrm>
            <a:off x="6227147" y="4236217"/>
            <a:ext cx="78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09C3486B-EFD2-67BE-3D05-CC0E1503350F}"/>
              </a:ext>
            </a:extLst>
          </p:cNvPr>
          <p:cNvSpPr txBox="1"/>
          <p:nvPr/>
        </p:nvSpPr>
        <p:spPr>
          <a:xfrm>
            <a:off x="7624747" y="4232581"/>
            <a:ext cx="59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6" grpId="0"/>
      <p:bldP spid="33" grpId="0"/>
      <p:bldP spid="39" grpId="0"/>
      <p:bldP spid="40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1598</Words>
  <Application>Microsoft Macintosh PowerPoint</Application>
  <PresentationFormat>On-screen Show (16:9)</PresentationFormat>
  <Paragraphs>204</Paragraphs>
  <Slides>24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Microsoft Office User</cp:lastModifiedBy>
  <cp:revision>292</cp:revision>
  <dcterms:created xsi:type="dcterms:W3CDTF">2021-07-22T17:31:00Z</dcterms:created>
  <dcterms:modified xsi:type="dcterms:W3CDTF">2026-04-02T15:42:49Z</dcterms:modified>
</cp:coreProperties>
</file>